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4663" r:id="rId2"/>
  </p:sldMasterIdLst>
  <p:notesMasterIdLst>
    <p:notesMasterId r:id="rId26"/>
  </p:notesMasterIdLst>
  <p:sldIdLst>
    <p:sldId id="313" r:id="rId3"/>
    <p:sldId id="314" r:id="rId4"/>
    <p:sldId id="293" r:id="rId5"/>
    <p:sldId id="312" r:id="rId6"/>
    <p:sldId id="256" r:id="rId7"/>
    <p:sldId id="264" r:id="rId8"/>
    <p:sldId id="258" r:id="rId9"/>
    <p:sldId id="296" r:id="rId10"/>
    <p:sldId id="275" r:id="rId11"/>
    <p:sldId id="300" r:id="rId12"/>
    <p:sldId id="259" r:id="rId13"/>
    <p:sldId id="301" r:id="rId14"/>
    <p:sldId id="261" r:id="rId15"/>
    <p:sldId id="302" r:id="rId16"/>
    <p:sldId id="304" r:id="rId17"/>
    <p:sldId id="305" r:id="rId18"/>
    <p:sldId id="306" r:id="rId19"/>
    <p:sldId id="307" r:id="rId20"/>
    <p:sldId id="308" r:id="rId21"/>
    <p:sldId id="309" r:id="rId22"/>
    <p:sldId id="268" r:id="rId23"/>
    <p:sldId id="311" r:id="rId24"/>
    <p:sldId id="290" r:id="rId25"/>
  </p:sldIdLst>
  <p:sldSz cx="9144000" cy="5143500" type="screen16x9"/>
  <p:notesSz cx="6858000" cy="9144000"/>
  <p:embeddedFontLst>
    <p:embeddedFont>
      <p:font typeface="Anton" panose="020B0604020202020204" pitchFamily="2" charset="0"/>
      <p:regular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Palanquin Dark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BEF16F-3043-481C-839B-724C74721962}" v="185" dt="2022-02-21T16:55:53.183"/>
  </p1510:revLst>
</p1510:revInfo>
</file>

<file path=ppt/tableStyles.xml><?xml version="1.0" encoding="utf-8"?>
<a:tblStyleLst xmlns:a="http://schemas.openxmlformats.org/drawingml/2006/main" def="{5B3DDDDE-F4F6-472F-9F79-101D26477D49}">
  <a:tblStyle styleId="{5B3DDDDE-F4F6-472F-9F79-101D26477D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Lê Bảo Hân_TH-THCS - THPT Lê Quý Đôn – Quyết Thắng" userId="3dad76a3-e657-41c4-b5d4-a486e5fc96d6" providerId="ADAL" clId="{9EBEF16F-3043-481C-839B-724C74721962}"/>
    <pc:docChg chg="undo custSel addSld delSld modSld sldOrd addMainMaster delMainMaster modMainMaster">
      <pc:chgData name="Nguyễn Lê Bảo Hân_TH-THCS - THPT Lê Quý Đôn – Quyết Thắng" userId="3dad76a3-e657-41c4-b5d4-a486e5fc96d6" providerId="ADAL" clId="{9EBEF16F-3043-481C-839B-724C74721962}" dt="2022-02-21T16:55:53.182" v="2670"/>
      <pc:docMkLst>
        <pc:docMk/>
      </pc:docMkLst>
      <pc:sldChg chg="delSp modSp mod ord modTransition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0" sldId="256"/>
        </pc:sldMkLst>
        <pc:spChg chg="mod">
          <ac:chgData name="Nguyễn Lê Bảo Hân_TH-THCS - THPT Lê Quý Đôn – Quyết Thắng" userId="3dad76a3-e657-41c4-b5d4-a486e5fc96d6" providerId="ADAL" clId="{9EBEF16F-3043-481C-839B-724C74721962}" dt="2022-02-21T16:10:05.955" v="136" actId="1076"/>
          <ac:spMkLst>
            <pc:docMk/>
            <pc:sldMk cId="0" sldId="256"/>
            <ac:spMk id="216" creationId="{00000000-0000-0000-0000-000000000000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10:16.762" v="144" actId="1076"/>
          <ac:spMkLst>
            <pc:docMk/>
            <pc:sldMk cId="0" sldId="256"/>
            <ac:spMk id="217" creationId="{00000000-0000-0000-0000-000000000000}"/>
          </ac:spMkLst>
        </pc:spChg>
        <pc:spChg chg="del mod topLvl">
          <ac:chgData name="Nguyễn Lê Bảo Hân_TH-THCS - THPT Lê Quý Đôn – Quyết Thắng" userId="3dad76a3-e657-41c4-b5d4-a486e5fc96d6" providerId="ADAL" clId="{9EBEF16F-3043-481C-839B-724C74721962}" dt="2022-02-21T16:09:49.091" v="129" actId="478"/>
          <ac:spMkLst>
            <pc:docMk/>
            <pc:sldMk cId="0" sldId="256"/>
            <ac:spMk id="374" creationId="{00000000-0000-0000-0000-000000000000}"/>
          </ac:spMkLst>
        </pc:spChg>
        <pc:spChg chg="del mod">
          <ac:chgData name="Nguyễn Lê Bảo Hân_TH-THCS - THPT Lê Quý Đôn – Quyết Thắng" userId="3dad76a3-e657-41c4-b5d4-a486e5fc96d6" providerId="ADAL" clId="{9EBEF16F-3043-481C-839B-724C74721962}" dt="2022-02-21T16:09:46.609" v="127" actId="478"/>
          <ac:spMkLst>
            <pc:docMk/>
            <pc:sldMk cId="0" sldId="256"/>
            <ac:spMk id="375" creationId="{00000000-0000-0000-0000-000000000000}"/>
          </ac:spMkLst>
        </pc:spChg>
        <pc:grpChg chg="mod">
          <ac:chgData name="Nguyễn Lê Bảo Hân_TH-THCS - THPT Lê Quý Đôn – Quyết Thắng" userId="3dad76a3-e657-41c4-b5d4-a486e5fc96d6" providerId="ADAL" clId="{9EBEF16F-3043-481C-839B-724C74721962}" dt="2022-02-21T16:09:32.724" v="121" actId="1076"/>
          <ac:grpSpMkLst>
            <pc:docMk/>
            <pc:sldMk cId="0" sldId="256"/>
            <ac:grpSpMk id="218" creationId="{00000000-0000-0000-0000-000000000000}"/>
          </ac:grpSpMkLst>
        </pc:grpChg>
        <pc:grpChg chg="del mod">
          <ac:chgData name="Nguyễn Lê Bảo Hân_TH-THCS - THPT Lê Quý Đôn – Quyết Thắng" userId="3dad76a3-e657-41c4-b5d4-a486e5fc96d6" providerId="ADAL" clId="{9EBEF16F-3043-481C-839B-724C74721962}" dt="2022-02-21T16:09:49.091" v="129" actId="478"/>
          <ac:grpSpMkLst>
            <pc:docMk/>
            <pc:sldMk cId="0" sldId="256"/>
            <ac:grpSpMk id="297" creationId="{00000000-0000-0000-0000-000000000000}"/>
          </ac:grpSpMkLst>
        </pc:grpChg>
        <pc:grpChg chg="mod topLvl">
          <ac:chgData name="Nguyễn Lê Bảo Hân_TH-THCS - THPT Lê Quý Đôn – Quyết Thắng" userId="3dad76a3-e657-41c4-b5d4-a486e5fc96d6" providerId="ADAL" clId="{9EBEF16F-3043-481C-839B-724C74721962}" dt="2022-02-21T16:09:54.211" v="132" actId="1076"/>
          <ac:grpSpMkLst>
            <pc:docMk/>
            <pc:sldMk cId="0" sldId="256"/>
            <ac:grpSpMk id="298" creationId="{00000000-0000-0000-0000-000000000000}"/>
          </ac:grpSpMkLst>
        </pc:grpChg>
        <pc:grpChg chg="del">
          <ac:chgData name="Nguyễn Lê Bảo Hân_TH-THCS - THPT Lê Quý Đôn – Quyết Thắng" userId="3dad76a3-e657-41c4-b5d4-a486e5fc96d6" providerId="ADAL" clId="{9EBEF16F-3043-481C-839B-724C74721962}" dt="2022-02-21T16:09:46.609" v="127" actId="478"/>
          <ac:grpSpMkLst>
            <pc:docMk/>
            <pc:sldMk cId="0" sldId="256"/>
            <ac:grpSpMk id="373" creationId="{00000000-0000-0000-0000-000000000000}"/>
          </ac:grpSpMkLst>
        </pc:grpChg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57"/>
        </pc:sldMkLst>
      </pc:sldChg>
      <pc:sldChg chg="addSp delSp modSp mod ord modTransition modNotes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0" sldId="258"/>
        </pc:sldMkLst>
        <pc:spChg chg="add del mod">
          <ac:chgData name="Nguyễn Lê Bảo Hân_TH-THCS - THPT Lê Quý Đôn – Quyết Thắng" userId="3dad76a3-e657-41c4-b5d4-a486e5fc96d6" providerId="ADAL" clId="{9EBEF16F-3043-481C-839B-724C74721962}" dt="2022-02-21T16:24:00.706" v="944" actId="478"/>
          <ac:spMkLst>
            <pc:docMk/>
            <pc:sldMk cId="0" sldId="258"/>
            <ac:spMk id="3" creationId="{8BB15FF8-9B6B-4AA3-BDC9-C1C9DA7E3943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23:57.713" v="943" actId="478"/>
          <ac:spMkLst>
            <pc:docMk/>
            <pc:sldMk cId="0" sldId="258"/>
            <ac:spMk id="386" creationId="{00000000-0000-0000-0000-000000000000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35:31.242" v="1399" actId="20577"/>
          <ac:spMkLst>
            <pc:docMk/>
            <pc:sldMk cId="0" sldId="258"/>
            <ac:spMk id="388" creationId="{00000000-0000-0000-0000-000000000000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24:42.111" v="1023" actId="1076"/>
          <ac:spMkLst>
            <pc:docMk/>
            <pc:sldMk cId="0" sldId="258"/>
            <ac:spMk id="427" creationId="{00000000-0000-0000-0000-000000000000}"/>
          </ac:spMkLst>
        </pc:spChg>
        <pc:grpChg chg="del mod">
          <ac:chgData name="Nguyễn Lê Bảo Hân_TH-THCS - THPT Lê Quý Đôn – Quyết Thắng" userId="3dad76a3-e657-41c4-b5d4-a486e5fc96d6" providerId="ADAL" clId="{9EBEF16F-3043-481C-839B-724C74721962}" dt="2022-02-21T16:35:33.695" v="1400" actId="478"/>
          <ac:grpSpMkLst>
            <pc:docMk/>
            <pc:sldMk cId="0" sldId="258"/>
            <ac:grpSpMk id="387" creationId="{00000000-0000-0000-0000-000000000000}"/>
          </ac:grpSpMkLst>
        </pc:grpChg>
      </pc:sldChg>
      <pc:sldChg chg="addSp delSp modSp mod ord modTransition modAnim modNotes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0" sldId="259"/>
        </pc:sldMkLst>
        <pc:spChg chg="add del mod">
          <ac:chgData name="Nguyễn Lê Bảo Hân_TH-THCS - THPT Lê Quý Đôn – Quyết Thắng" userId="3dad76a3-e657-41c4-b5d4-a486e5fc96d6" providerId="ADAL" clId="{9EBEF16F-3043-481C-839B-724C74721962}" dt="2022-02-21T16:32:07.459" v="1267" actId="478"/>
          <ac:spMkLst>
            <pc:docMk/>
            <pc:sldMk cId="0" sldId="259"/>
            <ac:spMk id="3" creationId="{C59E0B55-8A5A-44E7-B519-CD77E2084842}"/>
          </ac:spMkLst>
        </pc:spChg>
        <pc:spChg chg="add mod">
          <ac:chgData name="Nguyễn Lê Bảo Hân_TH-THCS - THPT Lê Quý Đôn – Quyết Thắng" userId="3dad76a3-e657-41c4-b5d4-a486e5fc96d6" providerId="ADAL" clId="{9EBEF16F-3043-481C-839B-724C74721962}" dt="2022-02-21T16:34:16.176" v="1332" actId="1076"/>
          <ac:spMkLst>
            <pc:docMk/>
            <pc:sldMk cId="0" sldId="259"/>
            <ac:spMk id="6" creationId="{844ADBAE-80D4-4DD8-9710-9CA67AD3D671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32:05.188" v="1266" actId="478"/>
          <ac:spMkLst>
            <pc:docMk/>
            <pc:sldMk cId="0" sldId="259"/>
            <ac:spMk id="432" creationId="{00000000-0000-0000-0000-000000000000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33:14.720" v="1309" actId="207"/>
          <ac:spMkLst>
            <pc:docMk/>
            <pc:sldMk cId="0" sldId="259"/>
            <ac:spMk id="433" creationId="{00000000-0000-0000-0000-000000000000}"/>
          </ac:spMkLst>
        </pc:spChg>
      </pc:sldChg>
      <pc:sldChg chg="del ord modNotes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60"/>
        </pc:sldMkLst>
      </pc:sldChg>
      <pc:sldChg chg="addSp delSp modSp mod ord modTransition modNotes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0" sldId="261"/>
        </pc:sldMkLst>
        <pc:spChg chg="add del mod">
          <ac:chgData name="Nguyễn Lê Bảo Hân_TH-THCS - THPT Lê Quý Đôn – Quyết Thắng" userId="3dad76a3-e657-41c4-b5d4-a486e5fc96d6" providerId="ADAL" clId="{9EBEF16F-3043-481C-839B-724C74721962}" dt="2022-02-21T16:34:53.904" v="1337" actId="478"/>
          <ac:spMkLst>
            <pc:docMk/>
            <pc:sldMk cId="0" sldId="261"/>
            <ac:spMk id="3" creationId="{9B26E008-08B5-45C0-B026-EFF4B6FB973D}"/>
          </ac:spMkLst>
        </pc:spChg>
        <pc:spChg chg="add del mod">
          <ac:chgData name="Nguyễn Lê Bảo Hân_TH-THCS - THPT Lê Quý Đôn – Quyết Thắng" userId="3dad76a3-e657-41c4-b5d4-a486e5fc96d6" providerId="ADAL" clId="{9EBEF16F-3043-481C-839B-724C74721962}" dt="2022-02-21T16:34:53.904" v="1337" actId="478"/>
          <ac:spMkLst>
            <pc:docMk/>
            <pc:sldMk cId="0" sldId="261"/>
            <ac:spMk id="5" creationId="{2DE3B7F0-6D48-483E-8DA2-87D362442EAA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35:15.935" v="1388" actId="1076"/>
          <ac:spMkLst>
            <pc:docMk/>
            <pc:sldMk cId="0" sldId="261"/>
            <ac:spMk id="509" creationId="{00000000-0000-0000-0000-000000000000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34:51.430" v="1336" actId="478"/>
          <ac:spMkLst>
            <pc:docMk/>
            <pc:sldMk cId="0" sldId="261"/>
            <ac:spMk id="510" creationId="{00000000-0000-0000-0000-000000000000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34:51.430" v="1336" actId="478"/>
          <ac:spMkLst>
            <pc:docMk/>
            <pc:sldMk cId="0" sldId="261"/>
            <ac:spMk id="511" creationId="{00000000-0000-0000-0000-000000000000}"/>
          </ac:spMkLst>
        </pc:spChg>
        <pc:grpChg chg="del">
          <ac:chgData name="Nguyễn Lê Bảo Hân_TH-THCS - THPT Lê Quý Đôn – Quyết Thắng" userId="3dad76a3-e657-41c4-b5d4-a486e5fc96d6" providerId="ADAL" clId="{9EBEF16F-3043-481C-839B-724C74721962}" dt="2022-02-21T16:35:21.175" v="1389" actId="478"/>
          <ac:grpSpMkLst>
            <pc:docMk/>
            <pc:sldMk cId="0" sldId="261"/>
            <ac:grpSpMk id="569" creationId="{00000000-0000-0000-0000-000000000000}"/>
          </ac:grpSpMkLst>
        </pc:grpChg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62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63"/>
        </pc:sldMkLst>
      </pc:sldChg>
      <pc:sldChg chg="addSp delSp modSp mod ord modTransition modNotes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0" sldId="264"/>
        </pc:sldMkLst>
        <pc:spChg chg="add del mod">
          <ac:chgData name="Nguyễn Lê Bảo Hân_TH-THCS - THPT Lê Quý Đôn – Quyết Thắng" userId="3dad76a3-e657-41c4-b5d4-a486e5fc96d6" providerId="ADAL" clId="{9EBEF16F-3043-481C-839B-724C74721962}" dt="2022-02-21T16:16:09.265" v="213" actId="478"/>
          <ac:spMkLst>
            <pc:docMk/>
            <pc:sldMk cId="0" sldId="264"/>
            <ac:spMk id="3" creationId="{EDBAFC6F-86CE-4591-823D-44A99217E655}"/>
          </ac:spMkLst>
        </pc:spChg>
        <pc:spChg chg="add del mod">
          <ac:chgData name="Nguyễn Lê Bảo Hân_TH-THCS - THPT Lê Quý Đôn – Quyết Thắng" userId="3dad76a3-e657-41c4-b5d4-a486e5fc96d6" providerId="ADAL" clId="{9EBEF16F-3043-481C-839B-724C74721962}" dt="2022-02-21T16:17:14.102" v="460" actId="478"/>
          <ac:spMkLst>
            <pc:docMk/>
            <pc:sldMk cId="0" sldId="264"/>
            <ac:spMk id="5" creationId="{4B57ED27-CC34-443B-B82E-280081F1A3A9}"/>
          </ac:spMkLst>
        </pc:spChg>
        <pc:spChg chg="add del mod">
          <ac:chgData name="Nguyễn Lê Bảo Hân_TH-THCS - THPT Lê Quý Đôn – Quyết Thắng" userId="3dad76a3-e657-41c4-b5d4-a486e5fc96d6" providerId="ADAL" clId="{9EBEF16F-3043-481C-839B-724C74721962}" dt="2022-02-21T16:17:14.102" v="460" actId="478"/>
          <ac:spMkLst>
            <pc:docMk/>
            <pc:sldMk cId="0" sldId="264"/>
            <ac:spMk id="7" creationId="{1CE7D867-A098-4126-96BE-05CE10EF173D}"/>
          </ac:spMkLst>
        </pc:spChg>
        <pc:spChg chg="add del mod">
          <ac:chgData name="Nguyễn Lê Bảo Hân_TH-THCS - THPT Lê Quý Đôn – Quyết Thắng" userId="3dad76a3-e657-41c4-b5d4-a486e5fc96d6" providerId="ADAL" clId="{9EBEF16F-3043-481C-839B-724C74721962}" dt="2022-02-21T16:18:57.361" v="803" actId="478"/>
          <ac:spMkLst>
            <pc:docMk/>
            <pc:sldMk cId="0" sldId="264"/>
            <ac:spMk id="9" creationId="{59E7A943-9A5B-4539-921F-64E4ABEDF0AC}"/>
          </ac:spMkLst>
        </pc:spChg>
        <pc:spChg chg="add mod">
          <ac:chgData name="Nguyễn Lê Bảo Hân_TH-THCS - THPT Lê Quý Đôn – Quyết Thắng" userId="3dad76a3-e657-41c4-b5d4-a486e5fc96d6" providerId="ADAL" clId="{9EBEF16F-3043-481C-839B-724C74721962}" dt="2022-02-21T16:19:45.899" v="903" actId="1076"/>
          <ac:spMkLst>
            <pc:docMk/>
            <pc:sldMk cId="0" sldId="264"/>
            <ac:spMk id="11" creationId="{C07A1F52-3DB3-477B-A420-A97C1788430A}"/>
          </ac:spMkLst>
        </pc:spChg>
        <pc:spChg chg="add del mod">
          <ac:chgData name="Nguyễn Lê Bảo Hân_TH-THCS - THPT Lê Quý Đôn – Quyết Thắng" userId="3dad76a3-e657-41c4-b5d4-a486e5fc96d6" providerId="ADAL" clId="{9EBEF16F-3043-481C-839B-724C74721962}" dt="2022-02-21T16:19:02.134" v="804" actId="478"/>
          <ac:spMkLst>
            <pc:docMk/>
            <pc:sldMk cId="0" sldId="264"/>
            <ac:spMk id="13" creationId="{2633A93E-F8C3-4BE0-ACE4-7F0EC845EBB7}"/>
          </ac:spMkLst>
        </pc:spChg>
        <pc:spChg chg="add mod">
          <ac:chgData name="Nguyễn Lê Bảo Hân_TH-THCS - THPT Lê Quý Đôn – Quyết Thắng" userId="3dad76a3-e657-41c4-b5d4-a486e5fc96d6" providerId="ADAL" clId="{9EBEF16F-3043-481C-839B-724C74721962}" dt="2022-02-21T16:19:50.723" v="904" actId="1076"/>
          <ac:spMkLst>
            <pc:docMk/>
            <pc:sldMk cId="0" sldId="264"/>
            <ac:spMk id="52" creationId="{BA6BAB2E-21FF-429D-BE35-9BAF63AA1496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19:42.483" v="902" actId="1076"/>
          <ac:spMkLst>
            <pc:docMk/>
            <pc:sldMk cId="0" sldId="264"/>
            <ac:spMk id="632" creationId="{00000000-0000-0000-0000-000000000000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19:50.723" v="904" actId="1076"/>
          <ac:spMkLst>
            <pc:docMk/>
            <pc:sldMk cId="0" sldId="264"/>
            <ac:spMk id="633" creationId="{00000000-0000-0000-0000-000000000000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19:45.899" v="903" actId="1076"/>
          <ac:spMkLst>
            <pc:docMk/>
            <pc:sldMk cId="0" sldId="264"/>
            <ac:spMk id="634" creationId="{00000000-0000-0000-0000-000000000000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19:42.483" v="902" actId="1076"/>
          <ac:spMkLst>
            <pc:docMk/>
            <pc:sldMk cId="0" sldId="264"/>
            <ac:spMk id="635" creationId="{00000000-0000-0000-0000-000000000000}"/>
          </ac:spMkLst>
        </pc:spChg>
        <pc:spChg chg="del mod">
          <ac:chgData name="Nguyễn Lê Bảo Hân_TH-THCS - THPT Lê Quý Đôn – Quyết Thắng" userId="3dad76a3-e657-41c4-b5d4-a486e5fc96d6" providerId="ADAL" clId="{9EBEF16F-3043-481C-839B-724C74721962}" dt="2022-02-21T16:16:06.213" v="211" actId="478"/>
          <ac:spMkLst>
            <pc:docMk/>
            <pc:sldMk cId="0" sldId="264"/>
            <ac:spMk id="636" creationId="{00000000-0000-0000-0000-000000000000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17:12.257" v="459" actId="478"/>
          <ac:spMkLst>
            <pc:docMk/>
            <pc:sldMk cId="0" sldId="264"/>
            <ac:spMk id="637" creationId="{00000000-0000-0000-0000-000000000000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17:12.257" v="459" actId="478"/>
          <ac:spMkLst>
            <pc:docMk/>
            <pc:sldMk cId="0" sldId="264"/>
            <ac:spMk id="638" creationId="{00000000-0000-0000-0000-000000000000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17:12.257" v="459" actId="478"/>
          <ac:spMkLst>
            <pc:docMk/>
            <pc:sldMk cId="0" sldId="264"/>
            <ac:spMk id="639" creationId="{00000000-0000-0000-0000-000000000000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17:12.257" v="459" actId="478"/>
          <ac:spMkLst>
            <pc:docMk/>
            <pc:sldMk cId="0" sldId="264"/>
            <ac:spMk id="640" creationId="{00000000-0000-0000-0000-000000000000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14:59.593" v="209" actId="403"/>
          <ac:spMkLst>
            <pc:docMk/>
            <pc:sldMk cId="0" sldId="264"/>
            <ac:spMk id="641" creationId="{00000000-0000-0000-0000-000000000000}"/>
          </ac:spMkLst>
        </pc:spChg>
        <pc:grpChg chg="mod">
          <ac:chgData name="Nguyễn Lê Bảo Hân_TH-THCS - THPT Lê Quý Đôn – Quyết Thắng" userId="3dad76a3-e657-41c4-b5d4-a486e5fc96d6" providerId="ADAL" clId="{9EBEF16F-3043-481C-839B-724C74721962}" dt="2022-02-21T16:19:42.483" v="902" actId="1076"/>
          <ac:grpSpMkLst>
            <pc:docMk/>
            <pc:sldMk cId="0" sldId="264"/>
            <ac:grpSpMk id="642" creationId="{00000000-0000-0000-0000-000000000000}"/>
          </ac:grpSpMkLst>
        </pc:grpChg>
        <pc:grpChg chg="mod">
          <ac:chgData name="Nguyễn Lê Bảo Hân_TH-THCS - THPT Lê Quý Đôn – Quyết Thắng" userId="3dad76a3-e657-41c4-b5d4-a486e5fc96d6" providerId="ADAL" clId="{9EBEF16F-3043-481C-839B-724C74721962}" dt="2022-02-21T16:19:45.899" v="903" actId="1076"/>
          <ac:grpSpMkLst>
            <pc:docMk/>
            <pc:sldMk cId="0" sldId="264"/>
            <ac:grpSpMk id="650" creationId="{00000000-0000-0000-0000-000000000000}"/>
          </ac:grpSpMkLst>
        </pc:grpChg>
        <pc:grpChg chg="mod">
          <ac:chgData name="Nguyễn Lê Bảo Hân_TH-THCS - THPT Lê Quý Đôn – Quyết Thắng" userId="3dad76a3-e657-41c4-b5d4-a486e5fc96d6" providerId="ADAL" clId="{9EBEF16F-3043-481C-839B-724C74721962}" dt="2022-02-21T16:19:50.723" v="904" actId="1076"/>
          <ac:grpSpMkLst>
            <pc:docMk/>
            <pc:sldMk cId="0" sldId="264"/>
            <ac:grpSpMk id="658" creationId="{00000000-0000-0000-0000-000000000000}"/>
          </ac:grpSpMkLst>
        </pc:grpChg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65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66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67"/>
        </pc:sldMkLst>
      </pc:sldChg>
      <pc:sldChg chg="delSp modSp mod ord modTransition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0" sldId="268"/>
        </pc:sldMkLst>
        <pc:spChg chg="mod">
          <ac:chgData name="Nguyễn Lê Bảo Hân_TH-THCS - THPT Lê Quý Đôn – Quyết Thắng" userId="3dad76a3-e657-41c4-b5d4-a486e5fc96d6" providerId="ADAL" clId="{9EBEF16F-3043-481C-839B-724C74721962}" dt="2022-02-21T16:52:46.395" v="2649" actId="1076"/>
          <ac:spMkLst>
            <pc:docMk/>
            <pc:sldMk cId="0" sldId="268"/>
            <ac:spMk id="719" creationId="{00000000-0000-0000-0000-000000000000}"/>
          </ac:spMkLst>
        </pc:spChg>
        <pc:grpChg chg="del">
          <ac:chgData name="Nguyễn Lê Bảo Hân_TH-THCS - THPT Lê Quý Đôn – Quyết Thắng" userId="3dad76a3-e657-41c4-b5d4-a486e5fc96d6" providerId="ADAL" clId="{9EBEF16F-3043-481C-839B-724C74721962}" dt="2022-02-21T16:52:48.692" v="2650" actId="478"/>
          <ac:grpSpMkLst>
            <pc:docMk/>
            <pc:sldMk cId="0" sldId="268"/>
            <ac:grpSpMk id="800" creationId="{00000000-0000-0000-0000-000000000000}"/>
          </ac:grpSpMkLst>
        </pc:grpChg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69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70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71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72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73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74"/>
        </pc:sldMkLst>
      </pc:sldChg>
      <pc:sldChg chg="delSp modSp mod ord modTransition modNotes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0" sldId="275"/>
        </pc:sldMkLst>
        <pc:spChg chg="mod">
          <ac:chgData name="Nguyễn Lê Bảo Hân_TH-THCS - THPT Lê Quý Đôn – Quyết Thắng" userId="3dad76a3-e657-41c4-b5d4-a486e5fc96d6" providerId="ADAL" clId="{9EBEF16F-3043-481C-839B-724C74721962}" dt="2022-02-21T16:27:32.885" v="1064" actId="1076"/>
          <ac:spMkLst>
            <pc:docMk/>
            <pc:sldMk cId="0" sldId="275"/>
            <ac:spMk id="953" creationId="{00000000-0000-0000-0000-000000000000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29:13.043" v="1159" actId="14100"/>
          <ac:spMkLst>
            <pc:docMk/>
            <pc:sldMk cId="0" sldId="275"/>
            <ac:spMk id="955" creationId="{00000000-0000-0000-0000-000000000000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27:40.632" v="1066" actId="478"/>
          <ac:spMkLst>
            <pc:docMk/>
            <pc:sldMk cId="0" sldId="275"/>
            <ac:spMk id="956" creationId="{00000000-0000-0000-0000-000000000000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29:35.517" v="1177" actId="20577"/>
          <ac:spMkLst>
            <pc:docMk/>
            <pc:sldMk cId="0" sldId="275"/>
            <ac:spMk id="958" creationId="{00000000-0000-0000-0000-000000000000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27:40.632" v="1066" actId="478"/>
          <ac:spMkLst>
            <pc:docMk/>
            <pc:sldMk cId="0" sldId="275"/>
            <ac:spMk id="959" creationId="{00000000-0000-0000-0000-000000000000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27:54.358" v="1074" actId="20577"/>
          <ac:spMkLst>
            <pc:docMk/>
            <pc:sldMk cId="0" sldId="275"/>
            <ac:spMk id="961" creationId="{00000000-0000-0000-0000-000000000000}"/>
          </ac:spMkLst>
        </pc:spChg>
        <pc:spChg chg="del mod">
          <ac:chgData name="Nguyễn Lê Bảo Hân_TH-THCS - THPT Lê Quý Đôn – Quyết Thắng" userId="3dad76a3-e657-41c4-b5d4-a486e5fc96d6" providerId="ADAL" clId="{9EBEF16F-3043-481C-839B-724C74721962}" dt="2022-02-21T16:27:40.632" v="1066" actId="478"/>
          <ac:spMkLst>
            <pc:docMk/>
            <pc:sldMk cId="0" sldId="275"/>
            <ac:spMk id="962" creationId="{00000000-0000-0000-0000-000000000000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28:22.301" v="1124" actId="20577"/>
          <ac:spMkLst>
            <pc:docMk/>
            <pc:sldMk cId="0" sldId="275"/>
            <ac:spMk id="964" creationId="{00000000-0000-0000-0000-000000000000}"/>
          </ac:spMkLst>
        </pc:spChg>
        <pc:spChg chg="del mod">
          <ac:chgData name="Nguyễn Lê Bảo Hân_TH-THCS - THPT Lê Quý Đôn – Quyết Thắng" userId="3dad76a3-e657-41c4-b5d4-a486e5fc96d6" providerId="ADAL" clId="{9EBEF16F-3043-481C-839B-724C74721962}" dt="2022-02-21T16:27:40.632" v="1066" actId="478"/>
          <ac:spMkLst>
            <pc:docMk/>
            <pc:sldMk cId="0" sldId="275"/>
            <ac:spMk id="965" creationId="{00000000-0000-0000-0000-000000000000}"/>
          </ac:spMkLst>
        </pc:spChg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76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77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78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79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80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81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82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83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84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85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86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87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26.821" v="2657" actId="47"/>
        <pc:sldMkLst>
          <pc:docMk/>
          <pc:sldMk cId="0" sldId="288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30.216" v="2658" actId="47"/>
        <pc:sldMkLst>
          <pc:docMk/>
          <pc:sldMk cId="0" sldId="289"/>
        </pc:sldMkLst>
      </pc:sldChg>
      <pc:sldChg chg="addSp delSp modSp mod modTransition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0" sldId="290"/>
        </pc:sldMkLst>
        <pc:spChg chg="add del mod">
          <ac:chgData name="Nguyễn Lê Bảo Hân_TH-THCS - THPT Lê Quý Đôn – Quyết Thắng" userId="3dad76a3-e657-41c4-b5d4-a486e5fc96d6" providerId="ADAL" clId="{9EBEF16F-3043-481C-839B-724C74721962}" dt="2022-02-21T16:53:40.590" v="2660" actId="478"/>
          <ac:spMkLst>
            <pc:docMk/>
            <pc:sldMk cId="0" sldId="290"/>
            <ac:spMk id="3" creationId="{9759F828-E935-4412-ADF2-AE6CAE201894}"/>
          </ac:spMkLst>
        </pc:spChg>
        <pc:spChg chg="add mod">
          <ac:chgData name="Nguyễn Lê Bảo Hân_TH-THCS - THPT Lê Quý Đôn – Quyết Thắng" userId="3dad76a3-e657-41c4-b5d4-a486e5fc96d6" providerId="ADAL" clId="{9EBEF16F-3043-481C-839B-724C74721962}" dt="2022-02-21T16:54:05.589" v="2665" actId="2085"/>
          <ac:spMkLst>
            <pc:docMk/>
            <pc:sldMk cId="0" sldId="290"/>
            <ac:spMk id="4" creationId="{709533FC-B89A-4FDA-9C07-96C457BBA23A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54:09.729" v="2666" actId="1076"/>
          <ac:spMkLst>
            <pc:docMk/>
            <pc:sldMk cId="0" sldId="290"/>
            <ac:spMk id="1476" creationId="{00000000-0000-0000-0000-000000000000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53:37.254" v="2659" actId="478"/>
          <ac:spMkLst>
            <pc:docMk/>
            <pc:sldMk cId="0" sldId="290"/>
            <ac:spMk id="1477" creationId="{00000000-0000-0000-0000-000000000000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54:09.729" v="2666" actId="1076"/>
          <ac:spMkLst>
            <pc:docMk/>
            <pc:sldMk cId="0" sldId="290"/>
            <ac:spMk id="1478" creationId="{00000000-0000-0000-0000-000000000000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53:37.254" v="2659" actId="478"/>
          <ac:spMkLst>
            <pc:docMk/>
            <pc:sldMk cId="0" sldId="290"/>
            <ac:spMk id="1479" creationId="{00000000-0000-0000-0000-000000000000}"/>
          </ac:spMkLst>
        </pc:spChg>
        <pc:grpChg chg="del">
          <ac:chgData name="Nguyễn Lê Bảo Hân_TH-THCS - THPT Lê Quý Đôn – Quyết Thắng" userId="3dad76a3-e657-41c4-b5d4-a486e5fc96d6" providerId="ADAL" clId="{9EBEF16F-3043-481C-839B-724C74721962}" dt="2022-02-21T16:53:44.044" v="2661" actId="478"/>
          <ac:grpSpMkLst>
            <pc:docMk/>
            <pc:sldMk cId="0" sldId="290"/>
            <ac:grpSpMk id="1467" creationId="{00000000-0000-0000-0000-000000000000}"/>
          </ac:grpSpMkLst>
        </pc:grpChg>
        <pc:grpChg chg="del">
          <ac:chgData name="Nguyễn Lê Bảo Hân_TH-THCS - THPT Lê Quý Đôn – Quyết Thắng" userId="3dad76a3-e657-41c4-b5d4-a486e5fc96d6" providerId="ADAL" clId="{9EBEF16F-3043-481C-839B-724C74721962}" dt="2022-02-21T16:53:44.044" v="2661" actId="478"/>
          <ac:grpSpMkLst>
            <pc:docMk/>
            <pc:sldMk cId="0" sldId="290"/>
            <ac:grpSpMk id="1567" creationId="{00000000-0000-0000-0000-000000000000}"/>
          </ac:grpSpMkLst>
        </pc:grpChg>
        <pc:grpChg chg="del">
          <ac:chgData name="Nguyễn Lê Bảo Hân_TH-THCS - THPT Lê Quý Đôn – Quyết Thắng" userId="3dad76a3-e657-41c4-b5d4-a486e5fc96d6" providerId="ADAL" clId="{9EBEF16F-3043-481C-839B-724C74721962}" dt="2022-02-21T16:53:44.044" v="2661" actId="478"/>
          <ac:grpSpMkLst>
            <pc:docMk/>
            <pc:sldMk cId="0" sldId="290"/>
            <ac:grpSpMk id="1571" creationId="{00000000-0000-0000-0000-000000000000}"/>
          </ac:grpSpMkLst>
        </pc:grpChg>
        <pc:grpChg chg="del">
          <ac:chgData name="Nguyễn Lê Bảo Hân_TH-THCS - THPT Lê Quý Đôn – Quyết Thắng" userId="3dad76a3-e657-41c4-b5d4-a486e5fc96d6" providerId="ADAL" clId="{9EBEF16F-3043-481C-839B-724C74721962}" dt="2022-02-21T16:53:44.044" v="2661" actId="478"/>
          <ac:grpSpMkLst>
            <pc:docMk/>
            <pc:sldMk cId="0" sldId="290"/>
            <ac:grpSpMk id="1580" creationId="{00000000-0000-0000-0000-000000000000}"/>
          </ac:grpSpMkLst>
        </pc:grpChg>
        <pc:grpChg chg="del">
          <ac:chgData name="Nguyễn Lê Bảo Hân_TH-THCS - THPT Lê Quý Đôn – Quyết Thắng" userId="3dad76a3-e657-41c4-b5d4-a486e5fc96d6" providerId="ADAL" clId="{9EBEF16F-3043-481C-839B-724C74721962}" dt="2022-02-21T16:53:44.044" v="2661" actId="478"/>
          <ac:grpSpMkLst>
            <pc:docMk/>
            <pc:sldMk cId="0" sldId="290"/>
            <ac:grpSpMk id="1585" creationId="{00000000-0000-0000-0000-000000000000}"/>
          </ac:grpSpMkLst>
        </pc:grpChg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49.700" v="2662" actId="47"/>
        <pc:sldMkLst>
          <pc:docMk/>
          <pc:sldMk cId="0" sldId="291"/>
        </pc:sldMkLst>
      </pc:sldChg>
      <pc:sldChg chg="del">
        <pc:chgData name="Nguyễn Lê Bảo Hân_TH-THCS - THPT Lê Quý Đôn – Quyết Thắng" userId="3dad76a3-e657-41c4-b5d4-a486e5fc96d6" providerId="ADAL" clId="{9EBEF16F-3043-481C-839B-724C74721962}" dt="2022-02-21T16:53:49.700" v="2662" actId="47"/>
        <pc:sldMkLst>
          <pc:docMk/>
          <pc:sldMk cId="0" sldId="292"/>
        </pc:sldMkLst>
      </pc:sldChg>
      <pc:sldChg chg="addSp delSp modSp add del mod ord modTransition modClrScheme chgLayout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2330250640" sldId="293"/>
        </pc:sldMkLst>
        <pc:spChg chg="add del mod ord">
          <ac:chgData name="Nguyễn Lê Bảo Hân_TH-THCS - THPT Lê Quý Đôn – Quyết Thắng" userId="3dad76a3-e657-41c4-b5d4-a486e5fc96d6" providerId="ADAL" clId="{9EBEF16F-3043-481C-839B-724C74721962}" dt="2022-02-21T16:20:35.933" v="912" actId="478"/>
          <ac:spMkLst>
            <pc:docMk/>
            <pc:sldMk cId="2330250640" sldId="293"/>
            <ac:spMk id="2" creationId="{EE17C346-5448-4C23-ABDD-1736108654CA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21:21.619" v="917" actId="339"/>
          <ac:spMkLst>
            <pc:docMk/>
            <pc:sldMk cId="2330250640" sldId="293"/>
            <ac:spMk id="3" creationId="{F4C2378D-EB3A-4A23-8D5C-0405131721CA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20:25.301" v="909" actId="1076"/>
          <ac:spMkLst>
            <pc:docMk/>
            <pc:sldMk cId="2330250640" sldId="293"/>
            <ac:spMk id="6" creationId="{C9F70075-8733-4A2E-BBA9-3C5D9D0060C2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20:25.301" v="909" actId="1076"/>
          <ac:spMkLst>
            <pc:docMk/>
            <pc:sldMk cId="2330250640" sldId="293"/>
            <ac:spMk id="28" creationId="{77BD76B0-2A8F-4BA3-BBAD-DF3638646208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20:57.266" v="915" actId="1076"/>
          <ac:spMkLst>
            <pc:docMk/>
            <pc:sldMk cId="2330250640" sldId="293"/>
            <ac:spMk id="29" creationId="{F6AA7404-7897-41CE-9A94-4198A13F0DD7}"/>
          </ac:spMkLst>
        </pc:spChg>
        <pc:picChg chg="mod">
          <ac:chgData name="Nguyễn Lê Bảo Hân_TH-THCS - THPT Lê Quý Đôn – Quyết Thắng" userId="3dad76a3-e657-41c4-b5d4-a486e5fc96d6" providerId="ADAL" clId="{9EBEF16F-3043-481C-839B-724C74721962}" dt="2022-02-21T16:20:25.301" v="909" actId="1076"/>
          <ac:picMkLst>
            <pc:docMk/>
            <pc:sldMk cId="2330250640" sldId="293"/>
            <ac:picMk id="23554" creationId="{C69ABA24-BEF6-412B-B4C7-E2E71ABE9214}"/>
          </ac:picMkLst>
        </pc:picChg>
      </pc:sldChg>
      <pc:sldChg chg="addSp delSp modSp add del mod ord modTransition modClrScheme chgLayout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1414796691" sldId="294"/>
        </pc:sldMkLst>
        <pc:spChg chg="mod">
          <ac:chgData name="Nguyễn Lê Bảo Hân_TH-THCS - THPT Lê Quý Đôn – Quyết Thắng" userId="3dad76a3-e657-41c4-b5d4-a486e5fc96d6" providerId="ADAL" clId="{9EBEF16F-3043-481C-839B-724C74721962}" dt="2022-02-21T16:21:42.290" v="918" actId="1076"/>
          <ac:spMkLst>
            <pc:docMk/>
            <pc:sldMk cId="1414796691" sldId="294"/>
            <ac:spMk id="2" creationId="{47841314-B3F5-4BCB-AC0C-508EB8CB3E49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21:59.699" v="922" actId="478"/>
          <ac:spMkLst>
            <pc:docMk/>
            <pc:sldMk cId="1414796691" sldId="294"/>
            <ac:spMk id="3" creationId="{AB3E2A41-E6BF-4CB4-927A-6015B9093B29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22:07.641" v="923" actId="478"/>
          <ac:spMkLst>
            <pc:docMk/>
            <pc:sldMk cId="1414796691" sldId="294"/>
            <ac:spMk id="4" creationId="{5A76E0BE-20FB-45E9-AE99-3EE2CACA7AEA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21:42.290" v="918" actId="1076"/>
          <ac:spMkLst>
            <pc:docMk/>
            <pc:sldMk cId="1414796691" sldId="294"/>
            <ac:spMk id="19" creationId="{91168712-516C-4511-BF70-3312EB8046F3}"/>
          </ac:spMkLst>
        </pc:spChg>
        <pc:picChg chg="mod">
          <ac:chgData name="Nguyễn Lê Bảo Hân_TH-THCS - THPT Lê Quý Đôn – Quyết Thắng" userId="3dad76a3-e657-41c4-b5d4-a486e5fc96d6" providerId="ADAL" clId="{9EBEF16F-3043-481C-839B-724C74721962}" dt="2022-02-21T16:21:55.049" v="921" actId="1076"/>
          <ac:picMkLst>
            <pc:docMk/>
            <pc:sldMk cId="1414796691" sldId="294"/>
            <ac:picMk id="24578" creationId="{3FB27370-4DA9-494D-A8F9-E62273522537}"/>
          </ac:picMkLst>
        </pc:picChg>
      </pc:sldChg>
      <pc:sldChg chg="add del ord">
        <pc:chgData name="Nguyễn Lê Bảo Hân_TH-THCS - THPT Lê Quý Đôn – Quyết Thắng" userId="3dad76a3-e657-41c4-b5d4-a486e5fc96d6" providerId="ADAL" clId="{9EBEF16F-3043-481C-839B-724C74721962}" dt="2022-02-21T16:22:18.796" v="924" actId="47"/>
        <pc:sldMkLst>
          <pc:docMk/>
          <pc:sldMk cId="3900201694" sldId="295"/>
        </pc:sldMkLst>
      </pc:sldChg>
      <pc:sldChg chg="addSp delSp modSp add del mod ord modTransition modClrScheme modAnim chgLayout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924125436" sldId="296"/>
        </pc:sldMkLst>
        <pc:spChg chg="mod">
          <ac:chgData name="Nguyễn Lê Bảo Hân_TH-THCS - THPT Lê Quý Đôn – Quyết Thắng" userId="3dad76a3-e657-41c4-b5d4-a486e5fc96d6" providerId="ADAL" clId="{9EBEF16F-3043-481C-839B-724C74721962}" dt="2022-02-21T16:22:23.080" v="926" actId="1076"/>
          <ac:spMkLst>
            <pc:docMk/>
            <pc:sldMk cId="924125436" sldId="296"/>
            <ac:spMk id="2" creationId="{47DB3B5B-3B60-486D-98C6-3963AC131529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22:29.163" v="929" actId="478"/>
          <ac:spMkLst>
            <pc:docMk/>
            <pc:sldMk cId="924125436" sldId="296"/>
            <ac:spMk id="3" creationId="{0DB14209-06C8-4FDD-BE37-37C39F4881EA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22:31.681" v="931" actId="478"/>
          <ac:spMkLst>
            <pc:docMk/>
            <pc:sldMk cId="924125436" sldId="296"/>
            <ac:spMk id="4" creationId="{DCF58FF0-C73F-4665-8E4C-441AB7CFEC65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54:47.994" v="2668" actId="14100"/>
          <ac:spMkLst>
            <pc:docMk/>
            <pc:sldMk cId="924125436" sldId="296"/>
            <ac:spMk id="22" creationId="{7D32F421-D098-4D76-B333-A497D83A3D26}"/>
          </ac:spMkLst>
        </pc:spChg>
      </pc:sldChg>
      <pc:sldChg chg="delSp modSp add del ord">
        <pc:chgData name="Nguyễn Lê Bảo Hân_TH-THCS - THPT Lê Quý Đôn – Quyết Thắng" userId="3dad76a3-e657-41c4-b5d4-a486e5fc96d6" providerId="ADAL" clId="{9EBEF16F-3043-481C-839B-724C74721962}" dt="2022-02-21T16:29:55.825" v="1178" actId="47"/>
        <pc:sldMkLst>
          <pc:docMk/>
          <pc:sldMk cId="1408772772" sldId="297"/>
        </pc:sldMkLst>
        <pc:spChg chg="mod">
          <ac:chgData name="Nguyễn Lê Bảo Hân_TH-THCS - THPT Lê Quý Đôn – Quyết Thắng" userId="3dad76a3-e657-41c4-b5d4-a486e5fc96d6" providerId="ADAL" clId="{9EBEF16F-3043-481C-839B-724C74721962}" dt="2022-02-21T16:25:49.169" v="1027" actId="20577"/>
          <ac:spMkLst>
            <pc:docMk/>
            <pc:sldMk cId="1408772772" sldId="297"/>
            <ac:spMk id="8" creationId="{6256E0FB-843E-4851-A736-AB80A7632574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25:46.929" v="1026" actId="478"/>
          <ac:spMkLst>
            <pc:docMk/>
            <pc:sldMk cId="1408772772" sldId="297"/>
            <ac:spMk id="30723" creationId="{4E563045-D538-4931-87C9-75A191AC4C47}"/>
          </ac:spMkLst>
        </pc:spChg>
      </pc:sldChg>
      <pc:sldChg chg="add del">
        <pc:chgData name="Nguyễn Lê Bảo Hân_TH-THCS - THPT Lê Quý Đôn – Quyết Thắng" userId="3dad76a3-e657-41c4-b5d4-a486e5fc96d6" providerId="ADAL" clId="{9EBEF16F-3043-481C-839B-724C74721962}" dt="2022-02-21T16:25:22.916" v="1024" actId="2696"/>
        <pc:sldMkLst>
          <pc:docMk/>
          <pc:sldMk cId="2684897118" sldId="297"/>
        </pc:sldMkLst>
      </pc:sldChg>
      <pc:sldChg chg="add del">
        <pc:chgData name="Nguyễn Lê Bảo Hân_TH-THCS - THPT Lê Quý Đôn – Quyết Thắng" userId="3dad76a3-e657-41c4-b5d4-a486e5fc96d6" providerId="ADAL" clId="{9EBEF16F-3043-481C-839B-724C74721962}" dt="2022-02-21T16:25:22.916" v="1024" actId="2696"/>
        <pc:sldMkLst>
          <pc:docMk/>
          <pc:sldMk cId="1147791041" sldId="298"/>
        </pc:sldMkLst>
      </pc:sldChg>
      <pc:sldChg chg="delSp add del mod delAnim">
        <pc:chgData name="Nguyễn Lê Bảo Hân_TH-THCS - THPT Lê Quý Đôn – Quyết Thắng" userId="3dad76a3-e657-41c4-b5d4-a486e5fc96d6" providerId="ADAL" clId="{9EBEF16F-3043-481C-839B-724C74721962}" dt="2022-02-21T16:34:45.454" v="1335" actId="47"/>
        <pc:sldMkLst>
          <pc:docMk/>
          <pc:sldMk cId="2811659154" sldId="298"/>
        </pc:sldMkLst>
        <pc:spChg chg="del">
          <ac:chgData name="Nguyễn Lê Bảo Hân_TH-THCS - THPT Lê Quý Đôn – Quyết Thắng" userId="3dad76a3-e657-41c4-b5d4-a486e5fc96d6" providerId="ADAL" clId="{9EBEF16F-3043-481C-839B-724C74721962}" dt="2022-02-21T16:32:00.195" v="1264" actId="21"/>
          <ac:spMkLst>
            <pc:docMk/>
            <pc:sldMk cId="2811659154" sldId="298"/>
            <ac:spMk id="17" creationId="{DF0B3D76-19CE-46AD-8BEF-71F5D6257E8D}"/>
          </ac:spMkLst>
        </pc:spChg>
      </pc:sldChg>
      <pc:sldChg chg="modSp add del ord">
        <pc:chgData name="Nguyễn Lê Bảo Hân_TH-THCS - THPT Lê Quý Đôn – Quyết Thắng" userId="3dad76a3-e657-41c4-b5d4-a486e5fc96d6" providerId="ADAL" clId="{9EBEF16F-3043-481C-839B-724C74721962}" dt="2022-02-21T16:30:08.226" v="1180" actId="47"/>
        <pc:sldMkLst>
          <pc:docMk/>
          <pc:sldMk cId="76323365" sldId="299"/>
        </pc:sldMkLst>
        <pc:spChg chg="mod">
          <ac:chgData name="Nguyễn Lê Bảo Hân_TH-THCS - THPT Lê Quý Đôn – Quyết Thắng" userId="3dad76a3-e657-41c4-b5d4-a486e5fc96d6" providerId="ADAL" clId="{9EBEF16F-3043-481C-839B-724C74721962}" dt="2022-02-21T16:30:01.508" v="1179" actId="14100"/>
          <ac:spMkLst>
            <pc:docMk/>
            <pc:sldMk cId="76323365" sldId="299"/>
            <ac:spMk id="32771" creationId="{86363668-9AC6-499F-9111-E5B4DADE4532}"/>
          </ac:spMkLst>
        </pc:spChg>
      </pc:sldChg>
      <pc:sldChg chg="add del">
        <pc:chgData name="Nguyễn Lê Bảo Hân_TH-THCS - THPT Lê Quý Đôn – Quyết Thắng" userId="3dad76a3-e657-41c4-b5d4-a486e5fc96d6" providerId="ADAL" clId="{9EBEF16F-3043-481C-839B-724C74721962}" dt="2022-02-21T16:25:22.916" v="1024" actId="2696"/>
        <pc:sldMkLst>
          <pc:docMk/>
          <pc:sldMk cId="1329001699" sldId="299"/>
        </pc:sldMkLst>
      </pc:sldChg>
      <pc:sldChg chg="addSp delSp modSp add mod ord modTransition modClrScheme chgLayout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2688321322" sldId="300"/>
        </pc:sldMkLst>
        <pc:spChg chg="add mod ord">
          <ac:chgData name="Nguyễn Lê Bảo Hân_TH-THCS - THPT Lê Quý Đôn – Quyết Thắng" userId="3dad76a3-e657-41c4-b5d4-a486e5fc96d6" providerId="ADAL" clId="{9EBEF16F-3043-481C-839B-724C74721962}" dt="2022-02-21T16:30:57.559" v="1245" actId="20577"/>
          <ac:spMkLst>
            <pc:docMk/>
            <pc:sldMk cId="2688321322" sldId="300"/>
            <ac:spMk id="2" creationId="{8095AC8F-26FE-4144-8857-C1D21ED7ED44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30:42.157" v="1192" actId="478"/>
          <ac:spMkLst>
            <pc:docMk/>
            <pc:sldMk cId="2688321322" sldId="300"/>
            <ac:spMk id="3" creationId="{CC915221-20B7-42BB-9653-E08FF702AB42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30:42.157" v="1192" actId="478"/>
          <ac:spMkLst>
            <pc:docMk/>
            <pc:sldMk cId="2688321322" sldId="300"/>
            <ac:spMk id="4" creationId="{821ADF73-E310-45A5-B55D-5834C42E3B27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31:11.154" v="1250" actId="1076"/>
          <ac:spMkLst>
            <pc:docMk/>
            <pc:sldMk cId="2688321322" sldId="300"/>
            <ac:spMk id="8" creationId="{886EC923-DFE5-4E92-9227-F2B4F766C662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30:34.555" v="1189" actId="478"/>
          <ac:spMkLst>
            <pc:docMk/>
            <pc:sldMk cId="2688321322" sldId="300"/>
            <ac:spMk id="33795" creationId="{7D3A638F-69C0-4B7E-8DB4-A46EF579ED58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30:30.612" v="1187" actId="478"/>
          <ac:spMkLst>
            <pc:docMk/>
            <pc:sldMk cId="2688321322" sldId="300"/>
            <ac:spMk id="33796" creationId="{68C0D9F3-3FF0-4BD1-8CA2-4023337022C5}"/>
          </ac:spMkLst>
        </pc:spChg>
      </pc:sldChg>
      <pc:sldChg chg="add del">
        <pc:chgData name="Nguyễn Lê Bảo Hân_TH-THCS - THPT Lê Quý Đôn – Quyết Thắng" userId="3dad76a3-e657-41c4-b5d4-a486e5fc96d6" providerId="ADAL" clId="{9EBEF16F-3043-481C-839B-724C74721962}" dt="2022-02-21T16:25:22.916" v="1024" actId="2696"/>
        <pc:sldMkLst>
          <pc:docMk/>
          <pc:sldMk cId="3605473298" sldId="300"/>
        </pc:sldMkLst>
      </pc:sldChg>
      <pc:sldChg chg="delSp modSp add ord modTransition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251469005" sldId="301"/>
        </pc:sldMkLst>
        <pc:spChg chg="mod">
          <ac:chgData name="Nguyễn Lê Bảo Hân_TH-THCS - THPT Lê Quý Đôn – Quyết Thắng" userId="3dad76a3-e657-41c4-b5d4-a486e5fc96d6" providerId="ADAL" clId="{9EBEF16F-3043-481C-839B-724C74721962}" dt="2022-02-21T16:31:24.418" v="1253" actId="1076"/>
          <ac:spMkLst>
            <pc:docMk/>
            <pc:sldMk cId="251469005" sldId="301"/>
            <ac:spMk id="6" creationId="{749B6D1E-213A-4F44-ADB0-87E8681CB475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31:24.418" v="1253" actId="1076"/>
          <ac:spMkLst>
            <pc:docMk/>
            <pc:sldMk cId="251469005" sldId="301"/>
            <ac:spMk id="29" creationId="{1F65320E-EE1A-4E30-BBA5-2C946B054568}"/>
          </ac:spMkLst>
        </pc:spChg>
        <pc:spChg chg="del mod">
          <ac:chgData name="Nguyễn Lê Bảo Hân_TH-THCS - THPT Lê Quý Đôn – Quyết Thắng" userId="3dad76a3-e657-41c4-b5d4-a486e5fc96d6" providerId="ADAL" clId="{9EBEF16F-3043-481C-839B-724C74721962}" dt="2022-02-21T16:31:19.412" v="1252" actId="478"/>
          <ac:spMkLst>
            <pc:docMk/>
            <pc:sldMk cId="251469005" sldId="301"/>
            <ac:spMk id="34822" creationId="{678789F4-3328-46EC-A122-CBC0C68D7002}"/>
          </ac:spMkLst>
        </pc:spChg>
        <pc:picChg chg="mod">
          <ac:chgData name="Nguyễn Lê Bảo Hân_TH-THCS - THPT Lê Quý Đôn – Quyết Thắng" userId="3dad76a3-e657-41c4-b5d4-a486e5fc96d6" providerId="ADAL" clId="{9EBEF16F-3043-481C-839B-724C74721962}" dt="2022-02-21T16:31:24.418" v="1253" actId="1076"/>
          <ac:picMkLst>
            <pc:docMk/>
            <pc:sldMk cId="251469005" sldId="301"/>
            <ac:picMk id="3" creationId="{D474DF5F-EF3C-4C48-B2A4-58B756454483}"/>
          </ac:picMkLst>
        </pc:picChg>
        <pc:picChg chg="mod">
          <ac:chgData name="Nguyễn Lê Bảo Hân_TH-THCS - THPT Lê Quý Đôn – Quyết Thắng" userId="3dad76a3-e657-41c4-b5d4-a486e5fc96d6" providerId="ADAL" clId="{9EBEF16F-3043-481C-839B-724C74721962}" dt="2022-02-21T16:31:24.418" v="1253" actId="1076"/>
          <ac:picMkLst>
            <pc:docMk/>
            <pc:sldMk cId="251469005" sldId="301"/>
            <ac:picMk id="5" creationId="{085C88F4-84CE-498C-825D-69DDF9D15241}"/>
          </ac:picMkLst>
        </pc:picChg>
      </pc:sldChg>
      <pc:sldChg chg="add del">
        <pc:chgData name="Nguyễn Lê Bảo Hân_TH-THCS - THPT Lê Quý Đôn – Quyết Thắng" userId="3dad76a3-e657-41c4-b5d4-a486e5fc96d6" providerId="ADAL" clId="{9EBEF16F-3043-481C-839B-724C74721962}" dt="2022-02-21T16:25:22.916" v="1024" actId="2696"/>
        <pc:sldMkLst>
          <pc:docMk/>
          <pc:sldMk cId="2374502051" sldId="301"/>
        </pc:sldMkLst>
      </pc:sldChg>
      <pc:sldChg chg="addSp delSp modSp add del mod ord modTransition modClrScheme addAnim delAnim modAnim chgLayout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992938519" sldId="302"/>
        </pc:sldMkLst>
        <pc:spChg chg="add del mod">
          <ac:chgData name="Nguyễn Lê Bảo Hân_TH-THCS - THPT Lê Quý Đôn – Quyết Thắng" userId="3dad76a3-e657-41c4-b5d4-a486e5fc96d6" providerId="ADAL" clId="{9EBEF16F-3043-481C-839B-724C74721962}" dt="2022-02-21T16:39:58.859" v="1533" actId="1076"/>
          <ac:spMkLst>
            <pc:docMk/>
            <pc:sldMk cId="992938519" sldId="302"/>
            <ac:spMk id="2" creationId="{3FB4C322-13FF-4A65-A397-CBF0E9B8C61A}"/>
          </ac:spMkLst>
        </pc:spChg>
        <pc:spChg chg="add del mod">
          <ac:chgData name="Nguyễn Lê Bảo Hân_TH-THCS - THPT Lê Quý Đôn – Quyết Thắng" userId="3dad76a3-e657-41c4-b5d4-a486e5fc96d6" providerId="ADAL" clId="{9EBEF16F-3043-481C-839B-724C74721962}" dt="2022-02-21T16:40:01.340" v="1535" actId="1076"/>
          <ac:spMkLst>
            <pc:docMk/>
            <pc:sldMk cId="992938519" sldId="302"/>
            <ac:spMk id="3" creationId="{0F6B6D93-E39B-49D7-9CB2-855EC6158CA1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37:00.420" v="1417" actId="700"/>
          <ac:spMkLst>
            <pc:docMk/>
            <pc:sldMk cId="992938519" sldId="302"/>
            <ac:spMk id="4" creationId="{70B3ACBD-BE71-47A8-869E-8B64ED2C8E38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37:00.420" v="1417" actId="700"/>
          <ac:spMkLst>
            <pc:docMk/>
            <pc:sldMk cId="992938519" sldId="302"/>
            <ac:spMk id="5" creationId="{C3B94CC8-C674-4D29-B2FB-C3D60174B4A6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37:00.420" v="1417" actId="700"/>
          <ac:spMkLst>
            <pc:docMk/>
            <pc:sldMk cId="992938519" sldId="302"/>
            <ac:spMk id="6" creationId="{35FC61EF-C74A-490C-BB15-99404AC5CF66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37:00.420" v="1417" actId="700"/>
          <ac:spMkLst>
            <pc:docMk/>
            <pc:sldMk cId="992938519" sldId="302"/>
            <ac:spMk id="7" creationId="{5FC38387-169D-45EE-8FC7-0A43A938F3C1}"/>
          </ac:spMkLst>
        </pc:spChg>
        <pc:spChg chg="add mod ord">
          <ac:chgData name="Nguyễn Lê Bảo Hân_TH-THCS - THPT Lê Quý Đôn – Quyết Thắng" userId="3dad76a3-e657-41c4-b5d4-a486e5fc96d6" providerId="ADAL" clId="{9EBEF16F-3043-481C-839B-724C74721962}" dt="2022-02-21T16:37:32.654" v="1500" actId="20577"/>
          <ac:spMkLst>
            <pc:docMk/>
            <pc:sldMk cId="992938519" sldId="302"/>
            <ac:spMk id="8" creationId="{0C1E40DE-B640-40DD-8837-17A194926C59}"/>
          </ac:spMkLst>
        </pc:spChg>
        <pc:spChg chg="del mod">
          <ac:chgData name="Nguyễn Lê Bảo Hân_TH-THCS - THPT Lê Quý Đôn – Quyết Thắng" userId="3dad76a3-e657-41c4-b5d4-a486e5fc96d6" providerId="ADAL" clId="{9EBEF16F-3043-481C-839B-724C74721962}" dt="2022-02-21T16:37:35.982" v="1501" actId="478"/>
          <ac:spMkLst>
            <pc:docMk/>
            <pc:sldMk cId="992938519" sldId="302"/>
            <ac:spMk id="27" creationId="{609BD8BF-EFB6-433B-B1AB-3CFE43EB46EE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39:52.703" v="1532" actId="403"/>
          <ac:spMkLst>
            <pc:docMk/>
            <pc:sldMk cId="992938519" sldId="302"/>
            <ac:spMk id="28" creationId="{DAB0B975-79D4-4E8A-A501-8FD1701E0A9E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36:01.847" v="1403" actId="478"/>
          <ac:spMkLst>
            <pc:docMk/>
            <pc:sldMk cId="992938519" sldId="302"/>
            <ac:spMk id="35842" creationId="{C2CF8E96-0384-4208-B4F2-03C16DE45361}"/>
          </ac:spMkLst>
        </pc:spChg>
        <pc:picChg chg="add mod">
          <ac:chgData name="Nguyễn Lê Bảo Hân_TH-THCS - THPT Lê Quý Đôn – Quyết Thắng" userId="3dad76a3-e657-41c4-b5d4-a486e5fc96d6" providerId="ADAL" clId="{9EBEF16F-3043-481C-839B-724C74721962}" dt="2022-02-21T16:39:28.083" v="1522" actId="1076"/>
          <ac:picMkLst>
            <pc:docMk/>
            <pc:sldMk cId="992938519" sldId="302"/>
            <ac:picMk id="1026" creationId="{8D3B7EBF-AF36-42BC-A60F-9C4CFA7BD462}"/>
          </ac:picMkLst>
        </pc:picChg>
      </pc:sldChg>
      <pc:sldChg chg="add del ord">
        <pc:chgData name="Nguyễn Lê Bảo Hân_TH-THCS - THPT Lê Quý Đôn – Quyết Thắng" userId="3dad76a3-e657-41c4-b5d4-a486e5fc96d6" providerId="ADAL" clId="{9EBEF16F-3043-481C-839B-724C74721962}" dt="2022-02-21T16:40:13.580" v="1538" actId="47"/>
        <pc:sldMkLst>
          <pc:docMk/>
          <pc:sldMk cId="3409363495" sldId="303"/>
        </pc:sldMkLst>
      </pc:sldChg>
      <pc:sldChg chg="addSp delSp modSp add del mod ord modTransition modClrScheme delAnim modAnim chgLayout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3120679115" sldId="304"/>
        </pc:sldMkLst>
        <pc:spChg chg="mod">
          <ac:chgData name="Nguyễn Lê Bảo Hân_TH-THCS - THPT Lê Quý Đôn – Quyết Thắng" userId="3dad76a3-e657-41c4-b5d4-a486e5fc96d6" providerId="ADAL" clId="{9EBEF16F-3043-481C-839B-724C74721962}" dt="2022-02-21T16:42:19.322" v="1734" actId="1076"/>
          <ac:spMkLst>
            <pc:docMk/>
            <pc:sldMk cId="3120679115" sldId="304"/>
            <ac:spMk id="2" creationId="{3A346C97-6465-47F2-92A5-D81A3F68D033}"/>
          </ac:spMkLst>
        </pc:spChg>
        <pc:spChg chg="add mod ord">
          <ac:chgData name="Nguyễn Lê Bảo Hân_TH-THCS - THPT Lê Quý Đôn – Quyết Thắng" userId="3dad76a3-e657-41c4-b5d4-a486e5fc96d6" providerId="ADAL" clId="{9EBEF16F-3043-481C-839B-724C74721962}" dt="2022-02-21T16:40:58.987" v="1713" actId="14100"/>
          <ac:spMkLst>
            <pc:docMk/>
            <pc:sldMk cId="3120679115" sldId="304"/>
            <ac:spMk id="3" creationId="{C24C58BF-0198-4B55-82A9-EC655DA5EA5B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41:01.244" v="1714" actId="478"/>
          <ac:spMkLst>
            <pc:docMk/>
            <pc:sldMk cId="3120679115" sldId="304"/>
            <ac:spMk id="4" creationId="{FE0E68F7-5E01-4063-8CD1-6928409A9C42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1:33.217" v="1722" actId="403"/>
          <ac:spMkLst>
            <pc:docMk/>
            <pc:sldMk cId="3120679115" sldId="304"/>
            <ac:spMk id="5" creationId="{434E3109-75F8-4F3A-BCDB-DFC9A3CDCF28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40:34.807" v="1541" actId="478"/>
          <ac:spMkLst>
            <pc:docMk/>
            <pc:sldMk cId="3120679115" sldId="304"/>
            <ac:spMk id="6" creationId="{FB72F104-C788-45EC-B0DD-894195ABED72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1:37.274" v="1724" actId="1076"/>
          <ac:spMkLst>
            <pc:docMk/>
            <pc:sldMk cId="3120679115" sldId="304"/>
            <ac:spMk id="22" creationId="{A350845C-872B-4F8B-B8F8-0EB989DE07E0}"/>
          </ac:spMkLst>
        </pc:spChg>
        <pc:picChg chg="add mod">
          <ac:chgData name="Nguyễn Lê Bảo Hân_TH-THCS - THPT Lê Quý Đôn – Quyết Thắng" userId="3dad76a3-e657-41c4-b5d4-a486e5fc96d6" providerId="ADAL" clId="{9EBEF16F-3043-481C-839B-724C74721962}" dt="2022-02-21T16:41:40.178" v="1725" actId="1076"/>
          <ac:picMkLst>
            <pc:docMk/>
            <pc:sldMk cId="3120679115" sldId="304"/>
            <ac:picMk id="8" creationId="{31F6B1DC-2D87-43FF-8DF6-C970C55F2F9B}"/>
          </ac:picMkLst>
        </pc:picChg>
      </pc:sldChg>
      <pc:sldChg chg="addSp delSp modSp add del mod ord modTransition modClrScheme modAnim chgLayout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2207713432" sldId="305"/>
        </pc:sldMkLst>
        <pc:spChg chg="mod">
          <ac:chgData name="Nguyễn Lê Bảo Hân_TH-THCS - THPT Lê Quý Đôn – Quyết Thắng" userId="3dad76a3-e657-41c4-b5d4-a486e5fc96d6" providerId="ADAL" clId="{9EBEF16F-3043-481C-839B-724C74721962}" dt="2022-02-21T16:43:40.245" v="2008" actId="113"/>
          <ac:spMkLst>
            <pc:docMk/>
            <pc:sldMk cId="2207713432" sldId="305"/>
            <ac:spMk id="2" creationId="{AC55F08D-67B5-458B-9DEA-B1EBE06D14E8}"/>
          </ac:spMkLst>
        </pc:spChg>
        <pc:spChg chg="add mod ord">
          <ac:chgData name="Nguyễn Lê Bảo Hân_TH-THCS - THPT Lê Quý Đôn – Quyết Thắng" userId="3dad76a3-e657-41c4-b5d4-a486e5fc96d6" providerId="ADAL" clId="{9EBEF16F-3043-481C-839B-724C74721962}" dt="2022-02-21T16:43:22.136" v="2000" actId="20577"/>
          <ac:spMkLst>
            <pc:docMk/>
            <pc:sldMk cId="2207713432" sldId="305"/>
            <ac:spMk id="3" creationId="{12E52C9C-032D-4D31-B8F7-4051E47E81D9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42:41.997" v="1736" actId="478"/>
          <ac:spMkLst>
            <pc:docMk/>
            <pc:sldMk cId="2207713432" sldId="305"/>
            <ac:spMk id="4" creationId="{F924AC37-E7B6-49B9-B4EE-BAD86FDA3A2D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43:24.723" v="2001" actId="478"/>
          <ac:spMkLst>
            <pc:docMk/>
            <pc:sldMk cId="2207713432" sldId="305"/>
            <ac:spMk id="9" creationId="{3E3F903E-BD61-474C-9889-9DF14D41A0FC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3:37.425" v="2007" actId="1076"/>
          <ac:spMkLst>
            <pc:docMk/>
            <pc:sldMk cId="2207713432" sldId="305"/>
            <ac:spMk id="11" creationId="{FAE67D4A-951D-4F83-A53D-6FAB67AF0353}"/>
          </ac:spMkLst>
        </pc:spChg>
        <pc:picChg chg="add mod">
          <ac:chgData name="Nguyễn Lê Bảo Hân_TH-THCS - THPT Lê Quý Đôn – Quyết Thắng" userId="3dad76a3-e657-41c4-b5d4-a486e5fc96d6" providerId="ADAL" clId="{9EBEF16F-3043-481C-839B-724C74721962}" dt="2022-02-21T16:43:35.585" v="2006" actId="1076"/>
          <ac:picMkLst>
            <pc:docMk/>
            <pc:sldMk cId="2207713432" sldId="305"/>
            <ac:picMk id="8" creationId="{22AEEBA9-3D11-485E-B3B2-E78A6BE7EF4A}"/>
          </ac:picMkLst>
        </pc:picChg>
      </pc:sldChg>
      <pc:sldChg chg="addSp delSp modSp add del mod ord modTransition modClrScheme modAnim chgLayout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902948229" sldId="306"/>
        </pc:sldMkLst>
        <pc:spChg chg="del">
          <ac:chgData name="Nguyễn Lê Bảo Hân_TH-THCS - THPT Lê Quý Đôn – Quyết Thắng" userId="3dad76a3-e657-41c4-b5d4-a486e5fc96d6" providerId="ADAL" clId="{9EBEF16F-3043-481C-839B-724C74721962}" dt="2022-02-21T16:44:42.768" v="2229" actId="478"/>
          <ac:spMkLst>
            <pc:docMk/>
            <pc:sldMk cId="902948229" sldId="306"/>
            <ac:spMk id="2" creationId="{DA1673CE-7A96-405B-B704-C8CAA51B57F5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5:14.104" v="2239" actId="1076"/>
          <ac:spMkLst>
            <pc:docMk/>
            <pc:sldMk cId="902948229" sldId="306"/>
            <ac:spMk id="3" creationId="{36D5B77D-A38D-4FCE-B208-9C149BA5B32A}"/>
          </ac:spMkLst>
        </pc:spChg>
        <pc:spChg chg="add mod ord">
          <ac:chgData name="Nguyễn Lê Bảo Hân_TH-THCS - THPT Lê Quý Đôn – Quyết Thắng" userId="3dad76a3-e657-41c4-b5d4-a486e5fc96d6" providerId="ADAL" clId="{9EBEF16F-3043-481C-839B-724C74721962}" dt="2022-02-21T16:44:34.148" v="2226" actId="20577"/>
          <ac:spMkLst>
            <pc:docMk/>
            <pc:sldMk cId="902948229" sldId="306"/>
            <ac:spMk id="4" creationId="{EDB9EF64-D35B-493E-AE00-5EF2A79B8629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44:39.497" v="2228" actId="478"/>
          <ac:spMkLst>
            <pc:docMk/>
            <pc:sldMk cId="902948229" sldId="306"/>
            <ac:spMk id="5" creationId="{2D34FD34-DCEA-487F-8EE2-361AE713BA88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5:08.520" v="2237" actId="1076"/>
          <ac:spMkLst>
            <pc:docMk/>
            <pc:sldMk cId="902948229" sldId="306"/>
            <ac:spMk id="19" creationId="{E633946A-0A78-4403-B91D-AAA25AC4F1EC}"/>
          </ac:spMkLst>
        </pc:spChg>
        <pc:picChg chg="add mod">
          <ac:chgData name="Nguyễn Lê Bảo Hân_TH-THCS - THPT Lê Quý Đôn – Quyết Thắng" userId="3dad76a3-e657-41c4-b5d4-a486e5fc96d6" providerId="ADAL" clId="{9EBEF16F-3043-481C-839B-724C74721962}" dt="2022-02-21T16:45:19.760" v="2241" actId="1076"/>
          <ac:picMkLst>
            <pc:docMk/>
            <pc:sldMk cId="902948229" sldId="306"/>
            <ac:picMk id="8" creationId="{21C9B4D0-13FB-42D6-AE21-B885C812CD2E}"/>
          </ac:picMkLst>
        </pc:picChg>
        <pc:picChg chg="mod">
          <ac:chgData name="Nguyễn Lê Bảo Hân_TH-THCS - THPT Lê Quý Đôn – Quyết Thắng" userId="3dad76a3-e657-41c4-b5d4-a486e5fc96d6" providerId="ADAL" clId="{9EBEF16F-3043-481C-839B-724C74721962}" dt="2022-02-21T16:45:08.520" v="2237" actId="1076"/>
          <ac:picMkLst>
            <pc:docMk/>
            <pc:sldMk cId="902948229" sldId="306"/>
            <ac:picMk id="20" creationId="{3507E8BC-56F4-4294-874B-AD084981DEF1}"/>
          </ac:picMkLst>
        </pc:picChg>
      </pc:sldChg>
      <pc:sldChg chg="add del ord modTransition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1974290309" sldId="307"/>
        </pc:sldMkLst>
      </pc:sldChg>
      <pc:sldChg chg="addSp delSp modSp add del mod ord modTransition modClrScheme modAnim chgLayout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3086896202" sldId="308"/>
        </pc:sldMkLst>
        <pc:spChg chg="add mod ord">
          <ac:chgData name="Nguyễn Lê Bảo Hân_TH-THCS - THPT Lê Quý Đôn – Quyết Thắng" userId="3dad76a3-e657-41c4-b5d4-a486e5fc96d6" providerId="ADAL" clId="{9EBEF16F-3043-481C-839B-724C74721962}" dt="2022-02-21T16:46:18.146" v="2496" actId="404"/>
          <ac:spMkLst>
            <pc:docMk/>
            <pc:sldMk cId="3086896202" sldId="308"/>
            <ac:spMk id="2" creationId="{7C7C0400-4A2A-49EB-95D7-97ABD26F6348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46:07.927" v="2492" actId="478"/>
          <ac:spMkLst>
            <pc:docMk/>
            <pc:sldMk cId="3086896202" sldId="308"/>
            <ac:spMk id="3" creationId="{250A0CF5-184E-4948-946C-9C6238567ED6}"/>
          </ac:spMkLst>
        </pc:spChg>
        <pc:spChg chg="del mod">
          <ac:chgData name="Nguyễn Lê Bảo Hân_TH-THCS - THPT Lê Quý Đôn – Quyết Thắng" userId="3dad76a3-e657-41c4-b5d4-a486e5fc96d6" providerId="ADAL" clId="{9EBEF16F-3043-481C-839B-724C74721962}" dt="2022-02-21T16:46:13.369" v="2494" actId="478"/>
          <ac:spMkLst>
            <pc:docMk/>
            <pc:sldMk cId="3086896202" sldId="308"/>
            <ac:spMk id="6" creationId="{091BE257-2BE5-43E0-988D-1BDE7D88862F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6:52.679" v="2507" actId="1076"/>
          <ac:spMkLst>
            <pc:docMk/>
            <pc:sldMk cId="3086896202" sldId="308"/>
            <ac:spMk id="10" creationId="{3DA4011F-8F8B-41D6-97A2-D6F37B0E419F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6:22.127" v="2497" actId="1076"/>
          <ac:spMkLst>
            <pc:docMk/>
            <pc:sldMk cId="3086896202" sldId="308"/>
            <ac:spMk id="22" creationId="{05FBAB76-E76A-4D6C-9961-EAABCE448E24}"/>
          </ac:spMkLst>
        </pc:spChg>
        <pc:picChg chg="add mod">
          <ac:chgData name="Nguyễn Lê Bảo Hân_TH-THCS - THPT Lê Quý Đôn – Quyết Thắng" userId="3dad76a3-e657-41c4-b5d4-a486e5fc96d6" providerId="ADAL" clId="{9EBEF16F-3043-481C-839B-724C74721962}" dt="2022-02-21T16:46:52.679" v="2507" actId="1076"/>
          <ac:picMkLst>
            <pc:docMk/>
            <pc:sldMk cId="3086896202" sldId="308"/>
            <ac:picMk id="7" creationId="{9B764938-B489-4FF7-A7E4-CA92B8697C8C}"/>
          </ac:picMkLst>
        </pc:picChg>
      </pc:sldChg>
      <pc:sldChg chg="addSp delSp modSp add del mod ord modTransition modClrScheme delAnim modAnim chgLayout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524307920" sldId="309"/>
        </pc:sldMkLst>
        <pc:spChg chg="add mod ord">
          <ac:chgData name="Nguyễn Lê Bảo Hân_TH-THCS - THPT Lê Quý Đôn – Quyết Thắng" userId="3dad76a3-e657-41c4-b5d4-a486e5fc96d6" providerId="ADAL" clId="{9EBEF16F-3043-481C-839B-724C74721962}" dt="2022-02-21T16:51:53.849" v="2589" actId="207"/>
          <ac:spMkLst>
            <pc:docMk/>
            <pc:sldMk cId="524307920" sldId="309"/>
            <ac:spMk id="2" creationId="{C0257C9F-3B35-49F8-96F7-BB44001CF743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47:20.871" v="2510" actId="478"/>
          <ac:spMkLst>
            <pc:docMk/>
            <pc:sldMk cId="524307920" sldId="309"/>
            <ac:spMk id="3" creationId="{7A9DE0B5-6061-4B70-A318-AD47B5FB85F7}"/>
          </ac:spMkLst>
        </pc:spChg>
        <pc:spChg chg="add mod">
          <ac:chgData name="Nguyễn Lê Bảo Hân_TH-THCS - THPT Lê Quý Đôn – Quyết Thắng" userId="3dad76a3-e657-41c4-b5d4-a486e5fc96d6" providerId="ADAL" clId="{9EBEF16F-3043-481C-839B-724C74721962}" dt="2022-02-21T16:51:30.037" v="2587" actId="1076"/>
          <ac:spMkLst>
            <pc:docMk/>
            <pc:sldMk cId="524307920" sldId="309"/>
            <ac:spMk id="5" creationId="{00580988-6494-4428-B17B-D31E0904866C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9" creationId="{AA2514DD-B272-49FF-81C8-12DEAF36EB15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10" creationId="{0AF69AE6-FA38-474D-83C0-8DA5DB41995D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11" creationId="{D1E8F53A-EF43-499A-A731-5D47CB64F7A6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12" creationId="{C0B6B19D-2587-441C-BAC3-B69A61369CEE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13" creationId="{B78494DF-3E68-48EE-909B-3DE215251323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14" creationId="{B5FE31B5-1291-4A4B-9965-4BFE49086F1C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15" creationId="{4B44808E-E8EF-4933-9745-8D0ECA1845D2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16" creationId="{D3F733B4-4411-478C-8284-3E6E4CCFADA5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17" creationId="{1CD0BFA6-3C7B-443E-BC8F-09CD9CF1B05B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18" creationId="{E11192FB-A014-4DA9-87C1-840F25DC7552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19" creationId="{048D44FF-0FD5-462B-A1A3-BB1B60D9B2AD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20" creationId="{26F993BA-2282-4445-9F7B-447B32A6633B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21" creationId="{2151A436-176F-48C2-BAFE-101A71B76E3E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22" creationId="{F79CB3F2-F972-4C5A-93DE-B5B7033724CB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23" creationId="{20DD85B3-CAA2-49C3-9CD1-9BA664ED6061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24" creationId="{9682AA1A-E9FF-43D4-AE2F-A5B5FC3CF88E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25" creationId="{5C0C1F4F-0490-4795-A29D-31C97CCDA51A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26" creationId="{9BAF4B47-4DE4-4146-AB9A-8649C55A899D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27" creationId="{5A968E06-FB53-42DB-B312-592F678C80EA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28" creationId="{67DED396-AF5C-498F-89BE-06DCB071E07F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29" creationId="{D4B0808F-F547-4F21-B8DF-04CBE39E9FDB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30" creationId="{D5A9D79D-A3D4-4780-8E6C-58BED8BBF8FC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31" creationId="{D8A69792-5278-4BF8-A414-6AB8E8E2A3AF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32" creationId="{28CE4161-0A86-471C-94AD-3DC366A75F81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33" creationId="{E2043E4C-ABD2-479C-8F7F-29920D1B5A21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34" creationId="{999015E3-6976-459C-89E4-A2A563F754E2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35" creationId="{128D0A01-1903-4666-90C1-B3B0E1287C6C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36" creationId="{B998BC29-8DB6-4ED8-8E34-5B636A17E2A5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37" creationId="{1E703B99-3B27-493F-8C61-DF240C9FAB3D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38" creationId="{6CE85D05-AFA6-462F-A345-B576351996E3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39" creationId="{7C57DC52-7552-42DE-B9DA-DD31F53E6367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40" creationId="{ACBA1D1F-189E-4F19-98AE-08379A371FF2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41" creationId="{64F86086-7494-4F92-9C15-63FD93F9A435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42" creationId="{A0629706-81DB-44C0-B9E3-9874FCE6DE81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43" creationId="{78FD44B7-CB16-4518-895F-9AD16793F5F3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44" creationId="{41E029A9-F43C-46C3-98CB-D2F1D8C6D395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45" creationId="{F9EACBB3-22A2-4512-9B20-E5DD24BAC02F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46" creationId="{7108F1EE-80F4-4634-A89C-9D3C93B514A1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47" creationId="{94F03375-0CB7-45DF-ACAF-8594A95826B6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48" creationId="{98BE9E4D-62F5-4044-9B67-813994BFD719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49" creationId="{61DA8A97-70E7-4830-AB66-80702356C5FD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50" creationId="{7BEB8EF1-44D3-4358-9A31-880C2A178A9E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51" creationId="{D334A64C-39C6-4866-A89F-721590D5D119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48:10.916" v="2525"/>
          <ac:spMkLst>
            <pc:docMk/>
            <pc:sldMk cId="524307920" sldId="309"/>
            <ac:spMk id="52" creationId="{6B3EB428-ACC0-4239-88B1-3C578DCBB177}"/>
          </ac:spMkLst>
        </pc:spChg>
        <pc:spChg chg="add mod ord">
          <ac:chgData name="Nguyễn Lê Bảo Hân_TH-THCS - THPT Lê Quý Đôn – Quyết Thắng" userId="3dad76a3-e657-41c4-b5d4-a486e5fc96d6" providerId="ADAL" clId="{9EBEF16F-3043-481C-839B-724C74721962}" dt="2022-02-21T16:51:30.037" v="2587" actId="1076"/>
          <ac:spMkLst>
            <pc:docMk/>
            <pc:sldMk cId="524307920" sldId="309"/>
            <ac:spMk id="54" creationId="{6F656860-219C-4918-B913-66D0A5E5F6D0}"/>
          </ac:spMkLst>
        </pc:spChg>
        <pc:spChg chg="del mod">
          <ac:chgData name="Nguyễn Lê Bảo Hân_TH-THCS - THPT Lê Quý Đôn – Quyết Thắng" userId="3dad76a3-e657-41c4-b5d4-a486e5fc96d6" providerId="ADAL" clId="{9EBEF16F-3043-481C-839B-724C74721962}" dt="2022-02-21T16:49:57.375" v="2558" actId="478"/>
          <ac:spMkLst>
            <pc:docMk/>
            <pc:sldMk cId="524307920" sldId="309"/>
            <ac:spMk id="92165" creationId="{9BAB90A6-A993-4E14-A97E-D0867F291C0E}"/>
          </ac:spMkLst>
        </pc:spChg>
        <pc:spChg chg="del mod">
          <ac:chgData name="Nguyễn Lê Bảo Hân_TH-THCS - THPT Lê Quý Đôn – Quyết Thắng" userId="3dad76a3-e657-41c4-b5d4-a486e5fc96d6" providerId="ADAL" clId="{9EBEF16F-3043-481C-839B-724C74721962}" dt="2022-02-21T16:49:07.367" v="2533" actId="478"/>
          <ac:spMkLst>
            <pc:docMk/>
            <pc:sldMk cId="524307920" sldId="309"/>
            <ac:spMk id="92166" creationId="{D98080DF-8D07-4F81-87F4-8A91262CC035}"/>
          </ac:spMkLst>
        </pc:spChg>
        <pc:spChg chg="del mod">
          <ac:chgData name="Nguyễn Lê Bảo Hân_TH-THCS - THPT Lê Quý Đôn – Quyết Thắng" userId="3dad76a3-e657-41c4-b5d4-a486e5fc96d6" providerId="ADAL" clId="{9EBEF16F-3043-481C-839B-724C74721962}" dt="2022-02-21T16:47:39.616" v="2519"/>
          <ac:spMkLst>
            <pc:docMk/>
            <pc:sldMk cId="524307920" sldId="309"/>
            <ac:spMk id="92171" creationId="{55C9A642-D789-49C2-8C41-B7FF2A96EFCF}"/>
          </ac:spMkLst>
        </pc:spChg>
        <pc:grpChg chg="add mod ord">
          <ac:chgData name="Nguyễn Lê Bảo Hân_TH-THCS - THPT Lê Quý Đôn – Quyết Thắng" userId="3dad76a3-e657-41c4-b5d4-a486e5fc96d6" providerId="ADAL" clId="{9EBEF16F-3043-481C-839B-724C74721962}" dt="2022-02-21T16:51:30.037" v="2587" actId="1076"/>
          <ac:grpSpMkLst>
            <pc:docMk/>
            <pc:sldMk cId="524307920" sldId="309"/>
            <ac:grpSpMk id="8" creationId="{EC72C090-0471-46BD-87A6-9AB1D2917B35}"/>
          </ac:grpSpMkLst>
        </pc:grpChg>
      </pc:sldChg>
      <pc:sldChg chg="add del">
        <pc:chgData name="Nguyễn Lê Bảo Hân_TH-THCS - THPT Lê Quý Đôn – Quyết Thắng" userId="3dad76a3-e657-41c4-b5d4-a486e5fc96d6" providerId="ADAL" clId="{9EBEF16F-3043-481C-839B-724C74721962}" dt="2022-02-21T16:53:49.700" v="2662" actId="47"/>
        <pc:sldMkLst>
          <pc:docMk/>
          <pc:sldMk cId="2009077249" sldId="310"/>
        </pc:sldMkLst>
      </pc:sldChg>
      <pc:sldChg chg="addSp delSp modSp add mod ord modTransition modClrScheme chgLayout">
        <pc:chgData name="Nguyễn Lê Bảo Hân_TH-THCS - THPT Lê Quý Đôn – Quyết Thắng" userId="3dad76a3-e657-41c4-b5d4-a486e5fc96d6" providerId="ADAL" clId="{9EBEF16F-3043-481C-839B-724C74721962}" dt="2022-02-21T16:55:53.182" v="2670"/>
        <pc:sldMkLst>
          <pc:docMk/>
          <pc:sldMk cId="1592731730" sldId="311"/>
        </pc:sldMkLst>
        <pc:spChg chg="add del mod ord">
          <ac:chgData name="Nguyễn Lê Bảo Hân_TH-THCS - THPT Lê Quý Đôn – Quyết Thắng" userId="3dad76a3-e657-41c4-b5d4-a486e5fc96d6" providerId="ADAL" clId="{9EBEF16F-3043-481C-839B-724C74721962}" dt="2022-02-21T16:53:08.732" v="2656" actId="478"/>
          <ac:spMkLst>
            <pc:docMk/>
            <pc:sldMk cId="1592731730" sldId="311"/>
            <ac:spMk id="2" creationId="{BB1FD77F-99F3-4F1E-84DC-65594A475BE3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53:08.732" v="2656" actId="478"/>
          <ac:spMkLst>
            <pc:docMk/>
            <pc:sldMk cId="1592731730" sldId="311"/>
            <ac:spMk id="3" creationId="{F074B795-F2D8-4E28-8641-3FE5B8C1E64D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53:08.732" v="2656" actId="478"/>
          <ac:spMkLst>
            <pc:docMk/>
            <pc:sldMk cId="1592731730" sldId="311"/>
            <ac:spMk id="4" creationId="{6E437E4B-14AF-4750-AAC9-90B06973CE48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53:08.732" v="2656" actId="478"/>
          <ac:spMkLst>
            <pc:docMk/>
            <pc:sldMk cId="1592731730" sldId="311"/>
            <ac:spMk id="5" creationId="{C413D5DD-A71B-4E64-94CF-0B67C0471537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53:08.732" v="2656" actId="478"/>
          <ac:spMkLst>
            <pc:docMk/>
            <pc:sldMk cId="1592731730" sldId="311"/>
            <ac:spMk id="6" creationId="{6BF73686-6DDB-4FDC-8EC5-51E1C44AE9D6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53:08.732" v="2656" actId="478"/>
          <ac:spMkLst>
            <pc:docMk/>
            <pc:sldMk cId="1592731730" sldId="311"/>
            <ac:spMk id="7" creationId="{ACB4B50A-BC58-4FCB-B3D5-A07A0C8E16F3}"/>
          </ac:spMkLst>
        </pc:spChg>
        <pc:spChg chg="add del mod ord">
          <ac:chgData name="Nguyễn Lê Bảo Hân_TH-THCS - THPT Lê Quý Đôn – Quyết Thắng" userId="3dad76a3-e657-41c4-b5d4-a486e5fc96d6" providerId="ADAL" clId="{9EBEF16F-3043-481C-839B-724C74721962}" dt="2022-02-21T16:53:08.732" v="2656" actId="478"/>
          <ac:spMkLst>
            <pc:docMk/>
            <pc:sldMk cId="1592731730" sldId="311"/>
            <ac:spMk id="8" creationId="{C1B82AFC-6E63-43D8-B21D-9F7E2CB3F76E}"/>
          </ac:spMkLst>
        </pc:spChg>
        <pc:spChg chg="del">
          <ac:chgData name="Nguyễn Lê Bảo Hân_TH-THCS - THPT Lê Quý Đôn – Quyết Thắng" userId="3dad76a3-e657-41c4-b5d4-a486e5fc96d6" providerId="ADAL" clId="{9EBEF16F-3043-481C-839B-724C74721962}" dt="2022-02-21T16:52:55.340" v="2653" actId="478"/>
          <ac:spMkLst>
            <pc:docMk/>
            <pc:sldMk cId="1592731730" sldId="311"/>
            <ac:spMk id="45060" creationId="{8BDDBC62-D524-484B-BC36-DF324001C099}"/>
          </ac:spMkLst>
        </pc:spChg>
        <pc:spChg chg="mod">
          <ac:chgData name="Nguyễn Lê Bảo Hân_TH-THCS - THPT Lê Quý Đôn – Quyết Thắng" userId="3dad76a3-e657-41c4-b5d4-a486e5fc96d6" providerId="ADAL" clId="{9EBEF16F-3043-481C-839B-724C74721962}" dt="2022-02-21T16:52:58.321" v="2654" actId="1076"/>
          <ac:spMkLst>
            <pc:docMk/>
            <pc:sldMk cId="1592731730" sldId="311"/>
            <ac:spMk id="45061" creationId="{2720447B-1E3F-44B9-A277-B597D8AC367C}"/>
          </ac:spMkLst>
        </pc:spChg>
      </pc:sldChg>
      <pc:sldChg chg="add del">
        <pc:chgData name="Nguyễn Lê Bảo Hân_TH-THCS - THPT Lê Quý Đôn – Quyết Thắng" userId="3dad76a3-e657-41c4-b5d4-a486e5fc96d6" providerId="ADAL" clId="{9EBEF16F-3043-481C-839B-724C74721962}" dt="2022-02-21T16:53:49.700" v="2662" actId="47"/>
        <pc:sldMkLst>
          <pc:docMk/>
          <pc:sldMk cId="3658886751" sldId="312"/>
        </pc:sldMkLst>
      </pc:sldChg>
      <pc:sldMasterChg chg="modTransition delSldLayout modSldLayout">
        <pc:chgData name="Nguyễn Lê Bảo Hân_TH-THCS - THPT Lê Quý Đôn – Quyết Thắng" userId="3dad76a3-e657-41c4-b5d4-a486e5fc96d6" providerId="ADAL" clId="{9EBEF16F-3043-481C-839B-724C74721962}" dt="2022-02-21T16:55:53.182" v="2670"/>
        <pc:sldMasterMkLst>
          <pc:docMk/>
          <pc:sldMasterMk cId="0" sldId="2147483683"/>
        </pc:sldMasterMkLst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48"/>
          </pc:sldLayoutMkLst>
        </pc:sldLayoutChg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49"/>
          </pc:sldLayoutMkLst>
        </pc:sldLayoutChg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50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51"/>
          </pc:sldLayoutMkLst>
        </pc:sldLayoutChg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52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53"/>
          </pc:sldLayoutMkLst>
        </pc:sldLayoutChg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54"/>
          </pc:sldLayoutMkLst>
        </pc:sldLayoutChg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55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56"/>
          </pc:sldLayoutMkLst>
        </pc:sldLayoutChg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57"/>
          </pc:sldLayoutMkLst>
        </pc:sldLayoutChg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58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59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60"/>
          </pc:sldLayoutMkLst>
        </pc:sldLayoutChg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61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62"/>
          </pc:sldLayoutMkLst>
        </pc:sldLayoutChg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63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64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65"/>
          </pc:sldLayoutMkLst>
        </pc:sldLayoutChg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66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67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68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69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70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71"/>
          </pc:sldLayoutMkLst>
        </pc:sldLayoutChg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72"/>
          </pc:sldLayoutMkLst>
        </pc:sldLayoutChg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73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74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75"/>
          </pc:sldLayoutMkLst>
        </pc:sldLayoutChg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76"/>
          </pc:sldLayoutMkLst>
        </pc:sldLayoutChg>
        <pc:sldLayoutChg chg="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3683"/>
            <pc:sldLayoutMk cId="0" sldId="2147483677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78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26.821" v="2657" actId="47"/>
          <pc:sldLayoutMkLst>
            <pc:docMk/>
            <pc:sldMasterMk cId="0" sldId="2147483683"/>
            <pc:sldLayoutMk cId="0" sldId="2147483679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30.216" v="2658" actId="47"/>
          <pc:sldLayoutMkLst>
            <pc:docMk/>
            <pc:sldMasterMk cId="0" sldId="2147483683"/>
            <pc:sldLayoutMk cId="0" sldId="2147483680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53:49.700" v="2662" actId="47"/>
          <pc:sldLayoutMkLst>
            <pc:docMk/>
            <pc:sldMasterMk cId="0" sldId="2147483683"/>
            <pc:sldLayoutMk cId="0" sldId="2147483681"/>
          </pc:sldLayoutMkLst>
        </pc:sldLayoutChg>
        <pc:sldLayoutChg chg="del">
          <pc:chgData name="Nguyễn Lê Bảo Hân_TH-THCS - THPT Lê Quý Đôn – Quyết Thắng" userId="3dad76a3-e657-41c4-b5d4-a486e5fc96d6" providerId="ADAL" clId="{9EBEF16F-3043-481C-839B-724C74721962}" dt="2022-02-21T16:34:45.454" v="1335" actId="47"/>
          <pc:sldLayoutMkLst>
            <pc:docMk/>
            <pc:sldMasterMk cId="0" sldId="2147483683"/>
            <pc:sldLayoutMk cId="2976044942" sldId="2147484674"/>
          </pc:sldLayoutMkLst>
        </pc:sldLayoutChg>
      </pc:sldMasterChg>
      <pc:sldMasterChg chg="del delSldLayout">
        <pc:chgData name="Nguyễn Lê Bảo Hân_TH-THCS - THPT Lê Quý Đôn – Quyết Thắng" userId="3dad76a3-e657-41c4-b5d4-a486e5fc96d6" providerId="ADAL" clId="{9EBEF16F-3043-481C-839B-724C74721962}" dt="2022-02-21T16:10:34.712" v="145" actId="47"/>
        <pc:sldMasterMkLst>
          <pc:docMk/>
          <pc:sldMasterMk cId="0" sldId="2147483684"/>
        </pc:sldMasterMkLst>
        <pc:sldLayoutChg chg="del">
          <pc:chgData name="Nguyễn Lê Bảo Hân_TH-THCS - THPT Lê Quý Đôn – Quyết Thắng" userId="3dad76a3-e657-41c4-b5d4-a486e5fc96d6" providerId="ADAL" clId="{9EBEF16F-3043-481C-839B-724C74721962}" dt="2022-02-21T16:10:34.712" v="145" actId="47"/>
          <pc:sldLayoutMkLst>
            <pc:docMk/>
            <pc:sldMasterMk cId="0" sldId="2147483684"/>
            <pc:sldLayoutMk cId="0" sldId="2147483682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20:31.790" v="910" actId="700"/>
        <pc:sldMasterMkLst>
          <pc:docMk/>
          <pc:sldMasterMk cId="0" sldId="2147483801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20:31.790" v="910" actId="700"/>
          <pc:sldLayoutMkLst>
            <pc:docMk/>
            <pc:sldMasterMk cId="0" sldId="2147483801"/>
            <pc:sldLayoutMk cId="1055189568" sldId="2147484629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40:30.163" v="1539" actId="700"/>
        <pc:sldMasterMkLst>
          <pc:docMk/>
          <pc:sldMasterMk cId="0" sldId="2147483819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40:30.163" v="1539" actId="700"/>
          <pc:sldLayoutMkLst>
            <pc:docMk/>
            <pc:sldMasterMk cId="0" sldId="2147483819"/>
            <pc:sldLayoutMk cId="1713643126" sldId="2147484636"/>
          </pc:sldLayoutMkLst>
        </pc:sldLayoutChg>
      </pc:sldMasterChg>
      <pc:sldMasterChg chg="add del addSldLayout delSldLayout modSldLayout">
        <pc:chgData name="Nguyễn Lê Bảo Hân_TH-THCS - THPT Lê Quý Đôn – Quyết Thắng" userId="3dad76a3-e657-41c4-b5d4-a486e5fc96d6" providerId="ADAL" clId="{9EBEF16F-3043-481C-839B-724C74721962}" dt="2022-02-21T16:21:51.494" v="919" actId="700"/>
        <pc:sldMasterMkLst>
          <pc:docMk/>
          <pc:sldMasterMk cId="0" sldId="2147484630"/>
        </pc:sldMasterMkLst>
        <pc:sldLayoutChg chg="add del replId">
          <pc:chgData name="Nguyễn Lê Bảo Hân_TH-THCS - THPT Lê Quý Đôn – Quyết Thắng" userId="3dad76a3-e657-41c4-b5d4-a486e5fc96d6" providerId="ADAL" clId="{9EBEF16F-3043-481C-839B-724C74721962}" dt="2022-02-21T16:21:51.494" v="919" actId="700"/>
          <pc:sldLayoutMkLst>
            <pc:docMk/>
            <pc:sldMasterMk cId="0" sldId="2147484630"/>
            <pc:sldLayoutMk cId="1055189568" sldId="2147484660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22:18.796" v="924" actId="47"/>
        <pc:sldMasterMkLst>
          <pc:docMk/>
          <pc:sldMasterMk cId="0" sldId="2147484643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22:18.796" v="924" actId="47"/>
          <pc:sldLayoutMkLst>
            <pc:docMk/>
            <pc:sldMasterMk cId="0" sldId="2147484643"/>
            <pc:sldLayoutMk cId="3105280967" sldId="2147484642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22:26.338" v="927" actId="700"/>
        <pc:sldMasterMkLst>
          <pc:docMk/>
          <pc:sldMasterMk cId="0" sldId="2147484644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22:26.338" v="927" actId="700"/>
          <pc:sldLayoutMkLst>
            <pc:docMk/>
            <pc:sldMasterMk cId="0" sldId="2147484644"/>
            <pc:sldLayoutMk cId="1055189568" sldId="2147484645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25:22.916" v="1024" actId="2696"/>
        <pc:sldMasterMkLst>
          <pc:docMk/>
          <pc:sldMasterMk cId="0" sldId="2147484646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25:22.916" v="1024" actId="2696"/>
          <pc:sldLayoutMkLst>
            <pc:docMk/>
            <pc:sldMasterMk cId="0" sldId="2147484646"/>
            <pc:sldLayoutMk cId="1055189568" sldId="2147484647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25:22.916" v="1024" actId="2696"/>
        <pc:sldMasterMkLst>
          <pc:docMk/>
          <pc:sldMasterMk cId="0" sldId="2147484648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25:22.916" v="1024" actId="2696"/>
          <pc:sldLayoutMkLst>
            <pc:docMk/>
            <pc:sldMasterMk cId="0" sldId="2147484648"/>
            <pc:sldLayoutMk cId="1055189568" sldId="2147484649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25:22.916" v="1024" actId="2696"/>
        <pc:sldMasterMkLst>
          <pc:docMk/>
          <pc:sldMasterMk cId="0" sldId="2147484650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25:22.916" v="1024" actId="2696"/>
          <pc:sldLayoutMkLst>
            <pc:docMk/>
            <pc:sldMasterMk cId="0" sldId="2147484650"/>
            <pc:sldLayoutMk cId="1055189568" sldId="2147484651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25:22.916" v="1024" actId="2696"/>
        <pc:sldMasterMkLst>
          <pc:docMk/>
          <pc:sldMasterMk cId="0" sldId="2147484652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25:22.916" v="1024" actId="2696"/>
          <pc:sldLayoutMkLst>
            <pc:docMk/>
            <pc:sldMasterMk cId="0" sldId="2147484652"/>
            <pc:sldLayoutMk cId="1055189568" sldId="2147484653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25:22.916" v="1024" actId="2696"/>
        <pc:sldMasterMkLst>
          <pc:docMk/>
          <pc:sldMasterMk cId="0" sldId="2147484654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25:22.916" v="1024" actId="2696"/>
          <pc:sldLayoutMkLst>
            <pc:docMk/>
            <pc:sldMasterMk cId="0" sldId="2147484654"/>
            <pc:sldLayoutMk cId="1910797282" sldId="2147484641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37:15.353" v="1418" actId="700"/>
        <pc:sldMasterMkLst>
          <pc:docMk/>
          <pc:sldMasterMk cId="0" sldId="2147484655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37:15.353" v="1418" actId="700"/>
          <pc:sldLayoutMkLst>
            <pc:docMk/>
            <pc:sldMasterMk cId="0" sldId="2147484655"/>
            <pc:sldLayoutMk cId="1910797282" sldId="2147484656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40:13.580" v="1538" actId="47"/>
        <pc:sldMasterMkLst>
          <pc:docMk/>
          <pc:sldMasterMk cId="0" sldId="2147484657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40:13.580" v="1538" actId="47"/>
          <pc:sldLayoutMkLst>
            <pc:docMk/>
            <pc:sldMasterMk cId="0" sldId="2147484657"/>
            <pc:sldLayoutMk cId="1910797282" sldId="2147484658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42:38.888" v="1735" actId="700"/>
        <pc:sldMasterMkLst>
          <pc:docMk/>
          <pc:sldMasterMk cId="0" sldId="2147484659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42:38.888" v="1735" actId="700"/>
          <pc:sldLayoutMkLst>
            <pc:docMk/>
            <pc:sldMasterMk cId="0" sldId="2147484659"/>
            <pc:sldLayoutMk cId="1401472117" sldId="2147484631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44:02.700" v="2013" actId="700"/>
        <pc:sldMasterMkLst>
          <pc:docMk/>
          <pc:sldMasterMk cId="0" sldId="2147484661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44:02.700" v="2013" actId="700"/>
          <pc:sldLayoutMkLst>
            <pc:docMk/>
            <pc:sldMasterMk cId="0" sldId="2147484661"/>
            <pc:sldLayoutMk cId="1401472117" sldId="2147484662"/>
          </pc:sldLayoutMkLst>
        </pc:sldLayoutChg>
      </pc:sldMasterChg>
      <pc:sldMasterChg chg="add modTransition addSldLayout modSldLayout">
        <pc:chgData name="Nguyễn Lê Bảo Hân_TH-THCS - THPT Lê Quý Đôn – Quyết Thắng" userId="3dad76a3-e657-41c4-b5d4-a486e5fc96d6" providerId="ADAL" clId="{9EBEF16F-3043-481C-839B-724C74721962}" dt="2022-02-21T16:55:53.182" v="2670"/>
        <pc:sldMasterMkLst>
          <pc:docMk/>
          <pc:sldMasterMk cId="0" sldId="2147484663"/>
        </pc:sldMasterMkLst>
        <pc:sldLayoutChg chg="add modTransition">
          <pc:chgData name="Nguyễn Lê Bảo Hân_TH-THCS - THPT Lê Quý Đôn – Quyết Thắng" userId="3dad76a3-e657-41c4-b5d4-a486e5fc96d6" providerId="ADAL" clId="{9EBEF16F-3043-481C-839B-724C74721962}" dt="2022-02-21T16:55:53.182" v="2670"/>
          <pc:sldLayoutMkLst>
            <pc:docMk/>
            <pc:sldMasterMk cId="0" sldId="2147484663"/>
            <pc:sldLayoutMk cId="1713643126" sldId="2147484664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45:31.445" v="2243" actId="700"/>
        <pc:sldMasterMkLst>
          <pc:docMk/>
          <pc:sldMasterMk cId="0" sldId="2147484665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45:31.445" v="2243" actId="700"/>
          <pc:sldLayoutMkLst>
            <pc:docMk/>
            <pc:sldMasterMk cId="0" sldId="2147484665"/>
            <pc:sldLayoutMk cId="1713643126" sldId="2147484666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47:15.207" v="2508" actId="700"/>
        <pc:sldMasterMkLst>
          <pc:docMk/>
          <pc:sldMasterMk cId="0" sldId="2147484667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47:15.207" v="2508" actId="700"/>
          <pc:sldLayoutMkLst>
            <pc:docMk/>
            <pc:sldMasterMk cId="0" sldId="2147484667"/>
            <pc:sldLayoutMk cId="1401472117" sldId="2147484668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53:49.700" v="2662" actId="47"/>
        <pc:sldMasterMkLst>
          <pc:docMk/>
          <pc:sldMasterMk cId="0" sldId="2147484669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53:49.700" v="2662" actId="47"/>
          <pc:sldLayoutMkLst>
            <pc:docMk/>
            <pc:sldMasterMk cId="0" sldId="2147484669"/>
            <pc:sldLayoutMk cId="1451339569" sldId="2147484633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53:02.808" v="2655" actId="700"/>
        <pc:sldMasterMkLst>
          <pc:docMk/>
          <pc:sldMasterMk cId="0" sldId="2147484670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53:02.808" v="2655" actId="700"/>
          <pc:sldLayoutMkLst>
            <pc:docMk/>
            <pc:sldMasterMk cId="0" sldId="2147484670"/>
            <pc:sldLayoutMk cId="1451339569" sldId="2147484671"/>
          </pc:sldLayoutMkLst>
        </pc:sldLayoutChg>
      </pc:sldMasterChg>
      <pc:sldMasterChg chg="add del addSldLayout delSldLayout">
        <pc:chgData name="Nguyễn Lê Bảo Hân_TH-THCS - THPT Lê Quý Đôn – Quyết Thắng" userId="3dad76a3-e657-41c4-b5d4-a486e5fc96d6" providerId="ADAL" clId="{9EBEF16F-3043-481C-839B-724C74721962}" dt="2022-02-21T16:53:49.700" v="2662" actId="47"/>
        <pc:sldMasterMkLst>
          <pc:docMk/>
          <pc:sldMasterMk cId="0" sldId="2147484672"/>
        </pc:sldMasterMkLst>
        <pc:sldLayoutChg chg="add del">
          <pc:chgData name="Nguyễn Lê Bảo Hân_TH-THCS - THPT Lê Quý Đôn – Quyết Thắng" userId="3dad76a3-e657-41c4-b5d4-a486e5fc96d6" providerId="ADAL" clId="{9EBEF16F-3043-481C-839B-724C74721962}" dt="2022-02-21T16:53:49.700" v="2662" actId="47"/>
          <pc:sldLayoutMkLst>
            <pc:docMk/>
            <pc:sldMasterMk cId="0" sldId="2147484672"/>
            <pc:sldLayoutMk cId="1401472117" sldId="2147484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023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9ebf14b219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9ebf14b219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3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9ebf14b219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9ebf14b219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9ebf14b219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9ebf14b219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877b642fd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877b642fd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9ebf14b219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9ebf14b219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40000" y="540000"/>
            <a:ext cx="80640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34050" y="1435350"/>
            <a:ext cx="3675900" cy="2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77700" y="3471475"/>
            <a:ext cx="23886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540000" y="540000"/>
            <a:ext cx="80640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20000" y="713232"/>
            <a:ext cx="770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bg>
      <p:bgPr>
        <a:solidFill>
          <a:schemeClr val="lt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>
            <a:off x="540000" y="540000"/>
            <a:ext cx="80640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20000" y="713232"/>
            <a:ext cx="770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bg>
      <p:bgPr>
        <a:solidFill>
          <a:schemeClr val="dk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/>
          <p:nvPr/>
        </p:nvSpPr>
        <p:spPr>
          <a:xfrm>
            <a:off x="540000" y="540000"/>
            <a:ext cx="80640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4368600" y="1162499"/>
            <a:ext cx="3454800" cy="86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/>
          <p:nvPr/>
        </p:nvSpPr>
        <p:spPr>
          <a:xfrm>
            <a:off x="4368600" y="3342399"/>
            <a:ext cx="34548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p26"/>
          <p:cNvSpPr txBox="1">
            <a:spLocks noGrp="1"/>
          </p:cNvSpPr>
          <p:nvPr>
            <p:ph type="subTitle" idx="1"/>
          </p:nvPr>
        </p:nvSpPr>
        <p:spPr>
          <a:xfrm>
            <a:off x="4705050" y="2136249"/>
            <a:ext cx="2781900" cy="11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bg>
      <p:bgPr>
        <a:solidFill>
          <a:schemeClr val="accent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/>
          <p:nvPr/>
        </p:nvSpPr>
        <p:spPr>
          <a:xfrm>
            <a:off x="540000" y="540000"/>
            <a:ext cx="80640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57500" y="3119203"/>
            <a:ext cx="28254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>
            <a:off x="1750500" y="1572750"/>
            <a:ext cx="56430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00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00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00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00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00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00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00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0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0">
    <p:bg>
      <p:bgPr>
        <a:solidFill>
          <a:schemeClr val="accent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/>
          <p:nvPr/>
        </p:nvSpPr>
        <p:spPr>
          <a:xfrm>
            <a:off x="540000" y="540000"/>
            <a:ext cx="80640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subTitle" idx="1"/>
          </p:nvPr>
        </p:nvSpPr>
        <p:spPr>
          <a:xfrm>
            <a:off x="5234900" y="1667436"/>
            <a:ext cx="18696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subTitle" idx="2"/>
          </p:nvPr>
        </p:nvSpPr>
        <p:spPr>
          <a:xfrm>
            <a:off x="5234900" y="2082529"/>
            <a:ext cx="18696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subTitle" idx="3"/>
          </p:nvPr>
        </p:nvSpPr>
        <p:spPr>
          <a:xfrm>
            <a:off x="5234900" y="3346661"/>
            <a:ext cx="18696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subTitle" idx="4"/>
          </p:nvPr>
        </p:nvSpPr>
        <p:spPr>
          <a:xfrm>
            <a:off x="5234900" y="3761754"/>
            <a:ext cx="18696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720000" y="713232"/>
            <a:ext cx="770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ubTitle" idx="5"/>
          </p:nvPr>
        </p:nvSpPr>
        <p:spPr>
          <a:xfrm>
            <a:off x="2039500" y="2545149"/>
            <a:ext cx="18696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subTitle" idx="6"/>
          </p:nvPr>
        </p:nvSpPr>
        <p:spPr>
          <a:xfrm>
            <a:off x="2039500" y="2960241"/>
            <a:ext cx="18696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21">
    <p:bg>
      <p:bgPr>
        <a:solidFill>
          <a:schemeClr val="lt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/>
          <p:nvPr/>
        </p:nvSpPr>
        <p:spPr>
          <a:xfrm>
            <a:off x="540000" y="540000"/>
            <a:ext cx="80640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720000" y="713232"/>
            <a:ext cx="770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subTitle" idx="1"/>
          </p:nvPr>
        </p:nvSpPr>
        <p:spPr>
          <a:xfrm>
            <a:off x="1184364" y="2859829"/>
            <a:ext cx="2919900" cy="11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subTitle" idx="2"/>
          </p:nvPr>
        </p:nvSpPr>
        <p:spPr>
          <a:xfrm>
            <a:off x="5038693" y="2859825"/>
            <a:ext cx="2919900" cy="11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694B69-B42F-42CF-8FDE-68F80759E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9FC50-9567-43F3-8097-8839C13EED41}" type="datetimeFigureOut">
              <a:rPr lang="en-US"/>
              <a:pPr>
                <a:defRPr/>
              </a:pPr>
              <a:t>26/2/2022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8675C0-26FE-4B89-8050-A0A3349D1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4E82F8-384F-44A3-A653-569BE5871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B0510-AB59-441E-8C4A-161DA00E0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643126"/>
      </p:ext>
    </p:extLst>
  </p:cSld>
  <p:clrMapOvr>
    <a:masterClrMapping/>
  </p:clrMapOvr>
  <p:transition spd="slow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44313" y="540000"/>
            <a:ext cx="39357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4663988" y="539550"/>
            <a:ext cx="39357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033000" y="2289441"/>
            <a:ext cx="319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993014" y="1361450"/>
            <a:ext cx="12777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502650" y="3068275"/>
            <a:ext cx="22584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540000" y="540000"/>
            <a:ext cx="80640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219325"/>
            <a:ext cx="7704000" cy="32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713232"/>
            <a:ext cx="770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lanquin Dark"/>
              <a:buNone/>
              <a:defRPr sz="3000">
                <a:solidFill>
                  <a:schemeClr val="dk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540000" y="540000"/>
            <a:ext cx="80640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713232"/>
            <a:ext cx="770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lanquin Dark"/>
              <a:buNone/>
              <a:defRPr sz="30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lanquin Dark"/>
              <a:buNone/>
              <a:defRPr sz="30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lanquin Dark"/>
              <a:buNone/>
              <a:defRPr sz="30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lanquin Dark"/>
              <a:buNone/>
              <a:defRPr sz="30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lanquin Dark"/>
              <a:buNone/>
              <a:defRPr sz="30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lanquin Dark"/>
              <a:buNone/>
              <a:defRPr sz="30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lanquin Dark"/>
              <a:buNone/>
              <a:defRPr sz="30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lanquin Dark"/>
              <a:buNone/>
              <a:defRPr sz="3000">
                <a:solidFill>
                  <a:schemeClr val="l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544313" y="540000"/>
            <a:ext cx="39357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/>
          <p:nvPr/>
        </p:nvSpPr>
        <p:spPr>
          <a:xfrm>
            <a:off x="4663988" y="539550"/>
            <a:ext cx="39357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768113" y="1540690"/>
            <a:ext cx="3488100" cy="21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544313" y="540000"/>
            <a:ext cx="39357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4663988" y="539550"/>
            <a:ext cx="39357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1244225" y="2473250"/>
            <a:ext cx="26385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244225" y="1545725"/>
            <a:ext cx="2638500" cy="9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/>
          <p:nvPr/>
        </p:nvSpPr>
        <p:spPr>
          <a:xfrm>
            <a:off x="540000" y="540000"/>
            <a:ext cx="80640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2273100" y="1752455"/>
            <a:ext cx="4597800" cy="11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 flipH="1">
            <a:off x="3124200" y="2761491"/>
            <a:ext cx="28956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540000" y="540000"/>
            <a:ext cx="8064000" cy="4064400"/>
          </a:xfrm>
          <a:prstGeom prst="roundRect">
            <a:avLst>
              <a:gd name="adj" fmla="val 5456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308625" y="2688736"/>
            <a:ext cx="18696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2"/>
          </p:nvPr>
        </p:nvSpPr>
        <p:spPr>
          <a:xfrm>
            <a:off x="1308625" y="3103836"/>
            <a:ext cx="1869600" cy="8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3"/>
          </p:nvPr>
        </p:nvSpPr>
        <p:spPr>
          <a:xfrm>
            <a:off x="5961750" y="2688736"/>
            <a:ext cx="18696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4"/>
          </p:nvPr>
        </p:nvSpPr>
        <p:spPr>
          <a:xfrm>
            <a:off x="5961750" y="3103836"/>
            <a:ext cx="1869600" cy="8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720000" y="713232"/>
            <a:ext cx="770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lanquin Dark"/>
              <a:buNone/>
              <a:defRPr sz="3000">
                <a:solidFill>
                  <a:schemeClr val="accent2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5"/>
          </p:nvPr>
        </p:nvSpPr>
        <p:spPr>
          <a:xfrm>
            <a:off x="3637200" y="2688736"/>
            <a:ext cx="18696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6"/>
          </p:nvPr>
        </p:nvSpPr>
        <p:spPr>
          <a:xfrm>
            <a:off x="3637200" y="3103836"/>
            <a:ext cx="1869600" cy="8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slow"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52528"/>
            <a:ext cx="77040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1" r:id="rId9"/>
    <p:sldLayoutId id="2147483663" r:id="rId10"/>
    <p:sldLayoutId id="2147483666" r:id="rId11"/>
    <p:sldLayoutId id="2147483672" r:id="rId12"/>
    <p:sldLayoutId id="2147483673" r:id="rId13"/>
    <p:sldLayoutId id="2147483676" r:id="rId14"/>
    <p:sldLayoutId id="2147483677" r:id="rId15"/>
  </p:sldLayoutIdLst>
  <p:transition spd="slow">
    <p:sndAc>
      <p:endSnd/>
    </p:sndAc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4B1838A-4621-42FC-BE7F-486F383D0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BED14CD-4538-4023-BC3B-B9637FC5E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7C5F5CB5-53C6-4BE3-83BD-70F33FDD68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EA4A27-AC0A-4758-9473-0067F99DC61B}" type="datetimeFigureOut">
              <a:rPr lang="en-US"/>
              <a:pPr>
                <a:defRPr/>
              </a:pPr>
              <a:t>26/2/2022</a:t>
            </a:fld>
            <a:endParaRPr 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7DA190AD-B62E-435A-9631-CB815F389A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B37D76AE-AFBB-49DE-B293-CB26365282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/>
            </a:lvl1pPr>
          </a:lstStyle>
          <a:p>
            <a:fld id="{3C949F35-7AC0-4707-B236-61220CE26A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</p:sldLayoutIdLst>
  <p:transition spd="slow"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8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8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ctrTitle"/>
          </p:nvPr>
        </p:nvSpPr>
        <p:spPr>
          <a:xfrm>
            <a:off x="923508" y="1152330"/>
            <a:ext cx="7625738" cy="2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 TRỰC TUYẾN</a:t>
            </a:r>
          </a:p>
        </p:txBody>
      </p:sp>
      <p:grpSp>
        <p:nvGrpSpPr>
          <p:cNvPr id="218" name="Google Shape;218;p38"/>
          <p:cNvGrpSpPr/>
          <p:nvPr/>
        </p:nvGrpSpPr>
        <p:grpSpPr>
          <a:xfrm rot="233725">
            <a:off x="-71501" y="2223302"/>
            <a:ext cx="1825347" cy="2953750"/>
            <a:chOff x="823975" y="672550"/>
            <a:chExt cx="3032675" cy="4719050"/>
          </a:xfrm>
        </p:grpSpPr>
        <p:sp>
          <p:nvSpPr>
            <p:cNvPr id="219" name="Google Shape;219;p38"/>
            <p:cNvSpPr/>
            <p:nvPr/>
          </p:nvSpPr>
          <p:spPr>
            <a:xfrm>
              <a:off x="3549375" y="768775"/>
              <a:ext cx="234700" cy="416525"/>
            </a:xfrm>
            <a:custGeom>
              <a:avLst/>
              <a:gdLst/>
              <a:ahLst/>
              <a:cxnLst/>
              <a:rect l="l" t="t" r="r" b="b"/>
              <a:pathLst>
                <a:path w="9388" h="16661" extrusionOk="0">
                  <a:moveTo>
                    <a:pt x="4645" y="1"/>
                  </a:moveTo>
                  <a:cubicBezTo>
                    <a:pt x="4637" y="1"/>
                    <a:pt x="4628" y="1"/>
                    <a:pt x="4620" y="3"/>
                  </a:cubicBezTo>
                  <a:cubicBezTo>
                    <a:pt x="4330" y="44"/>
                    <a:pt x="4122" y="251"/>
                    <a:pt x="4081" y="542"/>
                  </a:cubicBezTo>
                  <a:cubicBezTo>
                    <a:pt x="3998" y="873"/>
                    <a:pt x="3998" y="1164"/>
                    <a:pt x="3998" y="1164"/>
                  </a:cubicBezTo>
                  <a:cubicBezTo>
                    <a:pt x="3998" y="1164"/>
                    <a:pt x="3625" y="459"/>
                    <a:pt x="3376" y="459"/>
                  </a:cubicBezTo>
                  <a:cubicBezTo>
                    <a:pt x="3127" y="500"/>
                    <a:pt x="2920" y="417"/>
                    <a:pt x="2920" y="1578"/>
                  </a:cubicBezTo>
                  <a:cubicBezTo>
                    <a:pt x="2920" y="2739"/>
                    <a:pt x="3044" y="5434"/>
                    <a:pt x="3003" y="6056"/>
                  </a:cubicBezTo>
                  <a:cubicBezTo>
                    <a:pt x="2961" y="6678"/>
                    <a:pt x="2878" y="7673"/>
                    <a:pt x="2878" y="7673"/>
                  </a:cubicBezTo>
                  <a:lnTo>
                    <a:pt x="2795" y="7922"/>
                  </a:lnTo>
                  <a:lnTo>
                    <a:pt x="2795" y="7880"/>
                  </a:lnTo>
                  <a:cubicBezTo>
                    <a:pt x="2422" y="7549"/>
                    <a:pt x="2091" y="7134"/>
                    <a:pt x="1800" y="6678"/>
                  </a:cubicBezTo>
                  <a:cubicBezTo>
                    <a:pt x="1308" y="5972"/>
                    <a:pt x="816" y="5630"/>
                    <a:pt x="483" y="5630"/>
                  </a:cubicBezTo>
                  <a:cubicBezTo>
                    <a:pt x="172" y="5630"/>
                    <a:pt x="0" y="5930"/>
                    <a:pt x="100" y="6512"/>
                  </a:cubicBezTo>
                  <a:cubicBezTo>
                    <a:pt x="225" y="7217"/>
                    <a:pt x="2464" y="13851"/>
                    <a:pt x="3459" y="14971"/>
                  </a:cubicBezTo>
                  <a:cubicBezTo>
                    <a:pt x="4088" y="15625"/>
                    <a:pt x="5847" y="16661"/>
                    <a:pt x="7216" y="16661"/>
                  </a:cubicBezTo>
                  <a:cubicBezTo>
                    <a:pt x="8103" y="16661"/>
                    <a:pt x="8827" y="16226"/>
                    <a:pt x="8973" y="14971"/>
                  </a:cubicBezTo>
                  <a:cubicBezTo>
                    <a:pt x="9388" y="11778"/>
                    <a:pt x="8268" y="4190"/>
                    <a:pt x="7647" y="2034"/>
                  </a:cubicBezTo>
                  <a:cubicBezTo>
                    <a:pt x="7298" y="756"/>
                    <a:pt x="6923" y="351"/>
                    <a:pt x="6661" y="351"/>
                  </a:cubicBezTo>
                  <a:cubicBezTo>
                    <a:pt x="6456" y="351"/>
                    <a:pt x="6320" y="600"/>
                    <a:pt x="6320" y="873"/>
                  </a:cubicBezTo>
                  <a:cubicBezTo>
                    <a:pt x="6320" y="873"/>
                    <a:pt x="5905" y="3"/>
                    <a:pt x="5573" y="3"/>
                  </a:cubicBezTo>
                  <a:cubicBezTo>
                    <a:pt x="5200" y="3"/>
                    <a:pt x="5034" y="542"/>
                    <a:pt x="5034" y="542"/>
                  </a:cubicBezTo>
                  <a:cubicBezTo>
                    <a:pt x="5034" y="542"/>
                    <a:pt x="4880" y="1"/>
                    <a:pt x="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8"/>
            <p:cNvSpPr/>
            <p:nvPr/>
          </p:nvSpPr>
          <p:spPr>
            <a:xfrm>
              <a:off x="1546150" y="3685700"/>
              <a:ext cx="892500" cy="526600"/>
            </a:xfrm>
            <a:custGeom>
              <a:avLst/>
              <a:gdLst/>
              <a:ahLst/>
              <a:cxnLst/>
              <a:rect l="l" t="t" r="r" b="b"/>
              <a:pathLst>
                <a:path w="35700" h="21064" extrusionOk="0">
                  <a:moveTo>
                    <a:pt x="21934" y="0"/>
                  </a:moveTo>
                  <a:cubicBezTo>
                    <a:pt x="21934" y="0"/>
                    <a:pt x="22183" y="4147"/>
                    <a:pt x="20483" y="6842"/>
                  </a:cubicBezTo>
                  <a:cubicBezTo>
                    <a:pt x="19939" y="7725"/>
                    <a:pt x="18786" y="8163"/>
                    <a:pt x="17253" y="8163"/>
                  </a:cubicBezTo>
                  <a:cubicBezTo>
                    <a:pt x="14108" y="8163"/>
                    <a:pt x="9366" y="6319"/>
                    <a:pt x="5017" y="2695"/>
                  </a:cubicBezTo>
                  <a:lnTo>
                    <a:pt x="0" y="7671"/>
                  </a:lnTo>
                  <a:cubicBezTo>
                    <a:pt x="0" y="7671"/>
                    <a:pt x="9951" y="19322"/>
                    <a:pt x="18907" y="20773"/>
                  </a:cubicBezTo>
                  <a:cubicBezTo>
                    <a:pt x="20140" y="20973"/>
                    <a:pt x="21248" y="21063"/>
                    <a:pt x="22247" y="21063"/>
                  </a:cubicBezTo>
                  <a:cubicBezTo>
                    <a:pt x="28509" y="21063"/>
                    <a:pt x="30484" y="17507"/>
                    <a:pt x="31843" y="14968"/>
                  </a:cubicBezTo>
                  <a:cubicBezTo>
                    <a:pt x="33419" y="12066"/>
                    <a:pt x="35699" y="3483"/>
                    <a:pt x="35699" y="3483"/>
                  </a:cubicBezTo>
                  <a:lnTo>
                    <a:pt x="219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1535650" y="3678250"/>
              <a:ext cx="912325" cy="542400"/>
            </a:xfrm>
            <a:custGeom>
              <a:avLst/>
              <a:gdLst/>
              <a:ahLst/>
              <a:cxnLst/>
              <a:rect l="l" t="t" r="r" b="b"/>
              <a:pathLst>
                <a:path w="36493" h="21696" extrusionOk="0">
                  <a:moveTo>
                    <a:pt x="22705" y="739"/>
                  </a:moveTo>
                  <a:lnTo>
                    <a:pt x="34336" y="3657"/>
                  </a:lnTo>
                  <a:lnTo>
                    <a:pt x="35753" y="3994"/>
                  </a:lnTo>
                  <a:lnTo>
                    <a:pt x="35753" y="3994"/>
                  </a:lnTo>
                  <a:cubicBezTo>
                    <a:pt x="35065" y="6673"/>
                    <a:pt x="34261" y="9351"/>
                    <a:pt x="33341" y="11991"/>
                  </a:cubicBezTo>
                  <a:cubicBezTo>
                    <a:pt x="32429" y="14561"/>
                    <a:pt x="31185" y="17339"/>
                    <a:pt x="28988" y="19081"/>
                  </a:cubicBezTo>
                  <a:cubicBezTo>
                    <a:pt x="27224" y="20524"/>
                    <a:pt x="24916" y="21081"/>
                    <a:pt x="22581" y="21081"/>
                  </a:cubicBezTo>
                  <a:cubicBezTo>
                    <a:pt x="20690" y="21081"/>
                    <a:pt x="18781" y="20715"/>
                    <a:pt x="17130" y="20159"/>
                  </a:cubicBezTo>
                  <a:cubicBezTo>
                    <a:pt x="13066" y="18832"/>
                    <a:pt x="9501" y="16137"/>
                    <a:pt x="6308" y="13359"/>
                  </a:cubicBezTo>
                  <a:cubicBezTo>
                    <a:pt x="4351" y="11682"/>
                    <a:pt x="2549" y="9890"/>
                    <a:pt x="863" y="7945"/>
                  </a:cubicBezTo>
                  <a:lnTo>
                    <a:pt x="863" y="7945"/>
                  </a:lnTo>
                  <a:lnTo>
                    <a:pt x="5478" y="3405"/>
                  </a:lnTo>
                  <a:lnTo>
                    <a:pt x="5478" y="3405"/>
                  </a:lnTo>
                  <a:cubicBezTo>
                    <a:pt x="8585" y="5933"/>
                    <a:pt x="12386" y="8150"/>
                    <a:pt x="16383" y="8715"/>
                  </a:cubicBezTo>
                  <a:cubicBezTo>
                    <a:pt x="16821" y="8772"/>
                    <a:pt x="17273" y="8809"/>
                    <a:pt x="17723" y="8809"/>
                  </a:cubicBezTo>
                  <a:cubicBezTo>
                    <a:pt x="18595" y="8809"/>
                    <a:pt x="19460" y="8669"/>
                    <a:pt x="20198" y="8259"/>
                  </a:cubicBezTo>
                  <a:cubicBezTo>
                    <a:pt x="21525" y="7554"/>
                    <a:pt x="22022" y="5854"/>
                    <a:pt x="22312" y="4486"/>
                  </a:cubicBezTo>
                  <a:cubicBezTo>
                    <a:pt x="22609" y="3260"/>
                    <a:pt x="22740" y="2001"/>
                    <a:pt x="22705" y="739"/>
                  </a:cubicBezTo>
                  <a:close/>
                  <a:moveTo>
                    <a:pt x="22358" y="0"/>
                  </a:moveTo>
                  <a:cubicBezTo>
                    <a:pt x="22180" y="0"/>
                    <a:pt x="22022" y="123"/>
                    <a:pt x="22022" y="340"/>
                  </a:cubicBezTo>
                  <a:cubicBezTo>
                    <a:pt x="22105" y="1335"/>
                    <a:pt x="22022" y="2330"/>
                    <a:pt x="21898" y="3284"/>
                  </a:cubicBezTo>
                  <a:cubicBezTo>
                    <a:pt x="21773" y="4154"/>
                    <a:pt x="21566" y="5025"/>
                    <a:pt x="21234" y="5854"/>
                  </a:cubicBezTo>
                  <a:cubicBezTo>
                    <a:pt x="21027" y="6476"/>
                    <a:pt x="20654" y="7057"/>
                    <a:pt x="20156" y="7513"/>
                  </a:cubicBezTo>
                  <a:cubicBezTo>
                    <a:pt x="19514" y="8009"/>
                    <a:pt x="18666" y="8156"/>
                    <a:pt x="17844" y="8156"/>
                  </a:cubicBezTo>
                  <a:cubicBezTo>
                    <a:pt x="17499" y="8156"/>
                    <a:pt x="17158" y="8130"/>
                    <a:pt x="16839" y="8093"/>
                  </a:cubicBezTo>
                  <a:cubicBezTo>
                    <a:pt x="15139" y="7886"/>
                    <a:pt x="13481" y="7388"/>
                    <a:pt x="11905" y="6683"/>
                  </a:cubicBezTo>
                  <a:cubicBezTo>
                    <a:pt x="9666" y="5647"/>
                    <a:pt x="7593" y="4320"/>
                    <a:pt x="5686" y="2745"/>
                  </a:cubicBezTo>
                  <a:cubicBezTo>
                    <a:pt x="5624" y="2682"/>
                    <a:pt x="5541" y="2651"/>
                    <a:pt x="5458" y="2651"/>
                  </a:cubicBezTo>
                  <a:cubicBezTo>
                    <a:pt x="5375" y="2651"/>
                    <a:pt x="5292" y="2682"/>
                    <a:pt x="5230" y="2745"/>
                  </a:cubicBezTo>
                  <a:lnTo>
                    <a:pt x="172" y="7720"/>
                  </a:lnTo>
                  <a:cubicBezTo>
                    <a:pt x="1" y="7891"/>
                    <a:pt x="89" y="8119"/>
                    <a:pt x="249" y="8219"/>
                  </a:cubicBezTo>
                  <a:lnTo>
                    <a:pt x="249" y="8219"/>
                  </a:lnTo>
                  <a:cubicBezTo>
                    <a:pt x="1732" y="9986"/>
                    <a:pt x="3378" y="11630"/>
                    <a:pt x="5106" y="13152"/>
                  </a:cubicBezTo>
                  <a:cubicBezTo>
                    <a:pt x="8298" y="16054"/>
                    <a:pt x="11822" y="18790"/>
                    <a:pt x="15844" y="20407"/>
                  </a:cubicBezTo>
                  <a:cubicBezTo>
                    <a:pt x="17990" y="21242"/>
                    <a:pt x="20249" y="21695"/>
                    <a:pt x="22513" y="21695"/>
                  </a:cubicBezTo>
                  <a:cubicBezTo>
                    <a:pt x="22612" y="21695"/>
                    <a:pt x="22711" y="21695"/>
                    <a:pt x="22810" y="21693"/>
                  </a:cubicBezTo>
                  <a:cubicBezTo>
                    <a:pt x="24717" y="21693"/>
                    <a:pt x="26624" y="21237"/>
                    <a:pt x="28283" y="20366"/>
                  </a:cubicBezTo>
                  <a:cubicBezTo>
                    <a:pt x="30688" y="18956"/>
                    <a:pt x="32222" y="16386"/>
                    <a:pt x="33258" y="13898"/>
                  </a:cubicBezTo>
                  <a:cubicBezTo>
                    <a:pt x="34544" y="10622"/>
                    <a:pt x="35622" y="7305"/>
                    <a:pt x="36451" y="3906"/>
                  </a:cubicBezTo>
                  <a:cubicBezTo>
                    <a:pt x="36492" y="3698"/>
                    <a:pt x="36409" y="3532"/>
                    <a:pt x="36244" y="3491"/>
                  </a:cubicBezTo>
                  <a:lnTo>
                    <a:pt x="24178" y="464"/>
                  </a:lnTo>
                  <a:lnTo>
                    <a:pt x="22437" y="8"/>
                  </a:lnTo>
                  <a:cubicBezTo>
                    <a:pt x="22410" y="3"/>
                    <a:pt x="22384" y="0"/>
                    <a:pt x="22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1381325" y="3604300"/>
              <a:ext cx="312025" cy="309450"/>
            </a:xfrm>
            <a:custGeom>
              <a:avLst/>
              <a:gdLst/>
              <a:ahLst/>
              <a:cxnLst/>
              <a:rect l="l" t="t" r="r" b="b"/>
              <a:pathLst>
                <a:path w="12481" h="12378" extrusionOk="0">
                  <a:moveTo>
                    <a:pt x="5324" y="1"/>
                  </a:moveTo>
                  <a:cubicBezTo>
                    <a:pt x="4560" y="1"/>
                    <a:pt x="1" y="5371"/>
                    <a:pt x="1" y="5371"/>
                  </a:cubicBezTo>
                  <a:lnTo>
                    <a:pt x="6469" y="12378"/>
                  </a:lnTo>
                  <a:lnTo>
                    <a:pt x="12481" y="5578"/>
                  </a:lnTo>
                  <a:lnTo>
                    <a:pt x="5391" y="22"/>
                  </a:lnTo>
                  <a:cubicBezTo>
                    <a:pt x="5374" y="8"/>
                    <a:pt x="5351" y="1"/>
                    <a:pt x="5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1370975" y="3594875"/>
              <a:ext cx="333800" cy="328225"/>
            </a:xfrm>
            <a:custGeom>
              <a:avLst/>
              <a:gdLst/>
              <a:ahLst/>
              <a:cxnLst/>
              <a:rect l="l" t="t" r="r" b="b"/>
              <a:pathLst>
                <a:path w="13352" h="13129" extrusionOk="0">
                  <a:moveTo>
                    <a:pt x="5598" y="772"/>
                  </a:moveTo>
                  <a:cubicBezTo>
                    <a:pt x="5639" y="795"/>
                    <a:pt x="5680" y="810"/>
                    <a:pt x="5720" y="819"/>
                  </a:cubicBezTo>
                  <a:lnTo>
                    <a:pt x="5720" y="819"/>
                  </a:lnTo>
                  <a:lnTo>
                    <a:pt x="5722" y="820"/>
                  </a:lnTo>
                  <a:lnTo>
                    <a:pt x="5722" y="820"/>
                  </a:lnTo>
                  <a:cubicBezTo>
                    <a:pt x="5723" y="820"/>
                    <a:pt x="5723" y="820"/>
                    <a:pt x="5724" y="819"/>
                  </a:cubicBezTo>
                  <a:lnTo>
                    <a:pt x="5724" y="819"/>
                  </a:lnTo>
                  <a:cubicBezTo>
                    <a:pt x="5728" y="820"/>
                    <a:pt x="5732" y="821"/>
                    <a:pt x="5736" y="822"/>
                  </a:cubicBezTo>
                  <a:lnTo>
                    <a:pt x="5736" y="822"/>
                  </a:lnTo>
                  <a:cubicBezTo>
                    <a:pt x="5735" y="822"/>
                    <a:pt x="5734" y="822"/>
                    <a:pt x="5733" y="822"/>
                  </a:cubicBezTo>
                  <a:cubicBezTo>
                    <a:pt x="5730" y="822"/>
                    <a:pt x="5727" y="822"/>
                    <a:pt x="5723" y="821"/>
                  </a:cubicBezTo>
                  <a:lnTo>
                    <a:pt x="5723" y="821"/>
                  </a:lnTo>
                  <a:lnTo>
                    <a:pt x="12301" y="6006"/>
                  </a:lnTo>
                  <a:lnTo>
                    <a:pt x="12301" y="6006"/>
                  </a:lnTo>
                  <a:lnTo>
                    <a:pt x="6877" y="12104"/>
                  </a:lnTo>
                  <a:lnTo>
                    <a:pt x="6877" y="12104"/>
                  </a:lnTo>
                  <a:lnTo>
                    <a:pt x="945" y="5716"/>
                  </a:lnTo>
                  <a:lnTo>
                    <a:pt x="945" y="5716"/>
                  </a:lnTo>
                  <a:cubicBezTo>
                    <a:pt x="1612" y="4940"/>
                    <a:pt x="2282" y="4166"/>
                    <a:pt x="2986" y="3426"/>
                  </a:cubicBezTo>
                  <a:cubicBezTo>
                    <a:pt x="3566" y="2804"/>
                    <a:pt x="4105" y="2182"/>
                    <a:pt x="4727" y="1602"/>
                  </a:cubicBezTo>
                  <a:cubicBezTo>
                    <a:pt x="4976" y="1394"/>
                    <a:pt x="5183" y="1187"/>
                    <a:pt x="5473" y="1021"/>
                  </a:cubicBezTo>
                  <a:cubicBezTo>
                    <a:pt x="5515" y="938"/>
                    <a:pt x="5598" y="897"/>
                    <a:pt x="5681" y="855"/>
                  </a:cubicBezTo>
                  <a:cubicBezTo>
                    <a:pt x="5696" y="840"/>
                    <a:pt x="5710" y="829"/>
                    <a:pt x="5721" y="821"/>
                  </a:cubicBezTo>
                  <a:lnTo>
                    <a:pt x="5721" y="821"/>
                  </a:lnTo>
                  <a:cubicBezTo>
                    <a:pt x="5722" y="821"/>
                    <a:pt x="5723" y="821"/>
                    <a:pt x="5723" y="821"/>
                  </a:cubicBezTo>
                  <a:lnTo>
                    <a:pt x="5723" y="821"/>
                  </a:lnTo>
                  <a:lnTo>
                    <a:pt x="5722" y="820"/>
                  </a:lnTo>
                  <a:lnTo>
                    <a:pt x="5722" y="820"/>
                  </a:lnTo>
                  <a:cubicBezTo>
                    <a:pt x="5722" y="821"/>
                    <a:pt x="5722" y="821"/>
                    <a:pt x="5721" y="821"/>
                  </a:cubicBezTo>
                  <a:lnTo>
                    <a:pt x="5721" y="821"/>
                  </a:lnTo>
                  <a:cubicBezTo>
                    <a:pt x="5694" y="818"/>
                    <a:pt x="5653" y="806"/>
                    <a:pt x="5598" y="772"/>
                  </a:cubicBezTo>
                  <a:close/>
                  <a:moveTo>
                    <a:pt x="5746" y="0"/>
                  </a:moveTo>
                  <a:cubicBezTo>
                    <a:pt x="5361" y="0"/>
                    <a:pt x="4962" y="371"/>
                    <a:pt x="4727" y="607"/>
                  </a:cubicBezTo>
                  <a:cubicBezTo>
                    <a:pt x="4064" y="1146"/>
                    <a:pt x="3442" y="1768"/>
                    <a:pt x="2861" y="2431"/>
                  </a:cubicBezTo>
                  <a:cubicBezTo>
                    <a:pt x="1949" y="3426"/>
                    <a:pt x="1037" y="4463"/>
                    <a:pt x="125" y="5499"/>
                  </a:cubicBezTo>
                  <a:cubicBezTo>
                    <a:pt x="0" y="5623"/>
                    <a:pt x="0" y="5872"/>
                    <a:pt x="125" y="6038"/>
                  </a:cubicBezTo>
                  <a:lnTo>
                    <a:pt x="6634" y="13004"/>
                  </a:lnTo>
                  <a:cubicBezTo>
                    <a:pt x="6696" y="13087"/>
                    <a:pt x="6800" y="13128"/>
                    <a:pt x="6904" y="13128"/>
                  </a:cubicBezTo>
                  <a:cubicBezTo>
                    <a:pt x="7007" y="13128"/>
                    <a:pt x="7111" y="13087"/>
                    <a:pt x="7173" y="13004"/>
                  </a:cubicBezTo>
                  <a:lnTo>
                    <a:pt x="13185" y="6245"/>
                  </a:lnTo>
                  <a:cubicBezTo>
                    <a:pt x="13351" y="6080"/>
                    <a:pt x="13351" y="5831"/>
                    <a:pt x="13185" y="5706"/>
                  </a:cubicBezTo>
                  <a:lnTo>
                    <a:pt x="6095" y="109"/>
                  </a:lnTo>
                  <a:cubicBezTo>
                    <a:pt x="6048" y="72"/>
                    <a:pt x="5997" y="48"/>
                    <a:pt x="5945" y="36"/>
                  </a:cubicBezTo>
                  <a:lnTo>
                    <a:pt x="5945" y="36"/>
                  </a:lnTo>
                  <a:cubicBezTo>
                    <a:pt x="5879" y="11"/>
                    <a:pt x="5813" y="0"/>
                    <a:pt x="5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1492250" y="3697100"/>
              <a:ext cx="192825" cy="216650"/>
            </a:xfrm>
            <a:custGeom>
              <a:avLst/>
              <a:gdLst/>
              <a:ahLst/>
              <a:cxnLst/>
              <a:rect l="l" t="t" r="r" b="b"/>
              <a:pathLst>
                <a:path w="7713" h="8666" extrusionOk="0">
                  <a:moveTo>
                    <a:pt x="5681" y="0"/>
                  </a:moveTo>
                  <a:lnTo>
                    <a:pt x="0" y="6427"/>
                  </a:lnTo>
                  <a:lnTo>
                    <a:pt x="2032" y="8666"/>
                  </a:lnTo>
                  <a:lnTo>
                    <a:pt x="7712" y="1576"/>
                  </a:lnTo>
                  <a:lnTo>
                    <a:pt x="56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1450775" y="3595525"/>
              <a:ext cx="181425" cy="161725"/>
            </a:xfrm>
            <a:custGeom>
              <a:avLst/>
              <a:gdLst/>
              <a:ahLst/>
              <a:cxnLst/>
              <a:rect l="l" t="t" r="r" b="b"/>
              <a:pathLst>
                <a:path w="7257" h="6469" fill="none" extrusionOk="0">
                  <a:moveTo>
                    <a:pt x="1" y="0"/>
                  </a:moveTo>
                  <a:lnTo>
                    <a:pt x="7257" y="6468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1409325" y="3642150"/>
              <a:ext cx="175200" cy="156550"/>
            </a:xfrm>
            <a:custGeom>
              <a:avLst/>
              <a:gdLst/>
              <a:ahLst/>
              <a:cxnLst/>
              <a:rect l="l" t="t" r="r" b="b"/>
              <a:pathLst>
                <a:path w="7008" h="6262" fill="none" extrusionOk="0">
                  <a:moveTo>
                    <a:pt x="0" y="1"/>
                  </a:moveTo>
                  <a:lnTo>
                    <a:pt x="7007" y="6262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1369925" y="3685700"/>
              <a:ext cx="175200" cy="155500"/>
            </a:xfrm>
            <a:custGeom>
              <a:avLst/>
              <a:gdLst/>
              <a:ahLst/>
              <a:cxnLst/>
              <a:rect l="l" t="t" r="r" b="b"/>
              <a:pathLst>
                <a:path w="7008" h="6220" fill="none" extrusionOk="0">
                  <a:moveTo>
                    <a:pt x="1" y="0"/>
                  </a:moveTo>
                  <a:lnTo>
                    <a:pt x="7008" y="6220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823975" y="3302675"/>
              <a:ext cx="724275" cy="477650"/>
            </a:xfrm>
            <a:custGeom>
              <a:avLst/>
              <a:gdLst/>
              <a:ahLst/>
              <a:cxnLst/>
              <a:rect l="l" t="t" r="r" b="b"/>
              <a:pathLst>
                <a:path w="28971" h="19106" extrusionOk="0">
                  <a:moveTo>
                    <a:pt x="18914" y="0"/>
                  </a:moveTo>
                  <a:cubicBezTo>
                    <a:pt x="18667" y="0"/>
                    <a:pt x="18395" y="97"/>
                    <a:pt x="18107" y="353"/>
                  </a:cubicBezTo>
                  <a:cubicBezTo>
                    <a:pt x="16988" y="1390"/>
                    <a:pt x="12593" y="4873"/>
                    <a:pt x="4134" y="14077"/>
                  </a:cubicBezTo>
                  <a:cubicBezTo>
                    <a:pt x="3800" y="14412"/>
                    <a:pt x="0" y="18612"/>
                    <a:pt x="5400" y="18612"/>
                  </a:cubicBezTo>
                  <a:cubicBezTo>
                    <a:pt x="6023" y="18612"/>
                    <a:pt x="6770" y="18555"/>
                    <a:pt x="7659" y="18431"/>
                  </a:cubicBezTo>
                  <a:cubicBezTo>
                    <a:pt x="8944" y="18265"/>
                    <a:pt x="17195" y="16233"/>
                    <a:pt x="17195" y="16233"/>
                  </a:cubicBezTo>
                  <a:cubicBezTo>
                    <a:pt x="17195" y="16233"/>
                    <a:pt x="20305" y="18390"/>
                    <a:pt x="21341" y="18929"/>
                  </a:cubicBezTo>
                  <a:cubicBezTo>
                    <a:pt x="21523" y="19026"/>
                    <a:pt x="21662" y="19105"/>
                    <a:pt x="21822" y="19105"/>
                  </a:cubicBezTo>
                  <a:cubicBezTo>
                    <a:pt x="22138" y="19105"/>
                    <a:pt x="22535" y="18799"/>
                    <a:pt x="23497" y="17726"/>
                  </a:cubicBezTo>
                  <a:cubicBezTo>
                    <a:pt x="25322" y="15736"/>
                    <a:pt x="27602" y="13414"/>
                    <a:pt x="28804" y="11341"/>
                  </a:cubicBezTo>
                  <a:cubicBezTo>
                    <a:pt x="28970" y="11092"/>
                    <a:pt x="28846" y="10843"/>
                    <a:pt x="28141" y="10056"/>
                  </a:cubicBezTo>
                  <a:lnTo>
                    <a:pt x="20180" y="892"/>
                  </a:lnTo>
                  <a:cubicBezTo>
                    <a:pt x="20180" y="892"/>
                    <a:pt x="19664" y="0"/>
                    <a:pt x="18914" y="0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862025" y="3287825"/>
              <a:ext cx="702475" cy="507450"/>
            </a:xfrm>
            <a:custGeom>
              <a:avLst/>
              <a:gdLst/>
              <a:ahLst/>
              <a:cxnLst/>
              <a:rect l="l" t="t" r="r" b="b"/>
              <a:pathLst>
                <a:path w="28099" h="20298" extrusionOk="0">
                  <a:moveTo>
                    <a:pt x="17396" y="1259"/>
                  </a:moveTo>
                  <a:cubicBezTo>
                    <a:pt x="17493" y="1259"/>
                    <a:pt x="17595" y="1289"/>
                    <a:pt x="17705" y="1362"/>
                  </a:cubicBezTo>
                  <a:cubicBezTo>
                    <a:pt x="17912" y="1528"/>
                    <a:pt x="18119" y="1735"/>
                    <a:pt x="18244" y="1984"/>
                  </a:cubicBezTo>
                  <a:cubicBezTo>
                    <a:pt x="19363" y="3352"/>
                    <a:pt x="20566" y="4638"/>
                    <a:pt x="21727" y="5964"/>
                  </a:cubicBezTo>
                  <a:lnTo>
                    <a:pt x="25956" y="10815"/>
                  </a:lnTo>
                  <a:lnTo>
                    <a:pt x="26204" y="11106"/>
                  </a:lnTo>
                  <a:cubicBezTo>
                    <a:pt x="26225" y="11128"/>
                    <a:pt x="26247" y="11149"/>
                    <a:pt x="26269" y="11167"/>
                  </a:cubicBezTo>
                  <a:lnTo>
                    <a:pt x="26269" y="11167"/>
                  </a:lnTo>
                  <a:cubicBezTo>
                    <a:pt x="26384" y="11339"/>
                    <a:pt x="26522" y="11506"/>
                    <a:pt x="26660" y="11645"/>
                  </a:cubicBezTo>
                  <a:cubicBezTo>
                    <a:pt x="26660" y="11645"/>
                    <a:pt x="26689" y="11702"/>
                    <a:pt x="26719" y="11739"/>
                  </a:cubicBezTo>
                  <a:lnTo>
                    <a:pt x="26719" y="11739"/>
                  </a:lnTo>
                  <a:cubicBezTo>
                    <a:pt x="26714" y="11752"/>
                    <a:pt x="26709" y="11762"/>
                    <a:pt x="26702" y="11769"/>
                  </a:cubicBezTo>
                  <a:cubicBezTo>
                    <a:pt x="26660" y="11852"/>
                    <a:pt x="26578" y="12018"/>
                    <a:pt x="26495" y="12101"/>
                  </a:cubicBezTo>
                  <a:cubicBezTo>
                    <a:pt x="26329" y="12350"/>
                    <a:pt x="26204" y="12557"/>
                    <a:pt x="26039" y="12764"/>
                  </a:cubicBezTo>
                  <a:cubicBezTo>
                    <a:pt x="25375" y="13676"/>
                    <a:pt x="24629" y="14589"/>
                    <a:pt x="23841" y="15418"/>
                  </a:cubicBezTo>
                  <a:cubicBezTo>
                    <a:pt x="23136" y="16247"/>
                    <a:pt x="22390" y="17035"/>
                    <a:pt x="21644" y="17823"/>
                  </a:cubicBezTo>
                  <a:cubicBezTo>
                    <a:pt x="21312" y="18196"/>
                    <a:pt x="20980" y="18527"/>
                    <a:pt x="20648" y="18859"/>
                  </a:cubicBezTo>
                  <a:cubicBezTo>
                    <a:pt x="20524" y="18942"/>
                    <a:pt x="20441" y="19025"/>
                    <a:pt x="20358" y="19066"/>
                  </a:cubicBezTo>
                  <a:cubicBezTo>
                    <a:pt x="20317" y="19108"/>
                    <a:pt x="20306" y="19118"/>
                    <a:pt x="20301" y="19118"/>
                  </a:cubicBezTo>
                  <a:cubicBezTo>
                    <a:pt x="20296" y="19118"/>
                    <a:pt x="20296" y="19108"/>
                    <a:pt x="20275" y="19108"/>
                  </a:cubicBezTo>
                  <a:cubicBezTo>
                    <a:pt x="20275" y="19108"/>
                    <a:pt x="20109" y="19025"/>
                    <a:pt x="20027" y="18984"/>
                  </a:cubicBezTo>
                  <a:cubicBezTo>
                    <a:pt x="19778" y="18859"/>
                    <a:pt x="19529" y="18693"/>
                    <a:pt x="19239" y="18527"/>
                  </a:cubicBezTo>
                  <a:cubicBezTo>
                    <a:pt x="18617" y="18154"/>
                    <a:pt x="17995" y="17740"/>
                    <a:pt x="17414" y="17325"/>
                  </a:cubicBezTo>
                  <a:cubicBezTo>
                    <a:pt x="16853" y="16951"/>
                    <a:pt x="16224" y="16306"/>
                    <a:pt x="15589" y="16306"/>
                  </a:cubicBezTo>
                  <a:cubicBezTo>
                    <a:pt x="15520" y="16306"/>
                    <a:pt x="15451" y="16314"/>
                    <a:pt x="15383" y="16330"/>
                  </a:cubicBezTo>
                  <a:cubicBezTo>
                    <a:pt x="13144" y="16827"/>
                    <a:pt x="10905" y="17408"/>
                    <a:pt x="8707" y="17905"/>
                  </a:cubicBezTo>
                  <a:cubicBezTo>
                    <a:pt x="7795" y="18113"/>
                    <a:pt x="6842" y="18362"/>
                    <a:pt x="5888" y="18486"/>
                  </a:cubicBezTo>
                  <a:cubicBezTo>
                    <a:pt x="5301" y="18573"/>
                    <a:pt x="4532" y="18694"/>
                    <a:pt x="3784" y="18694"/>
                  </a:cubicBezTo>
                  <a:cubicBezTo>
                    <a:pt x="3104" y="18694"/>
                    <a:pt x="2442" y="18594"/>
                    <a:pt x="1949" y="18279"/>
                  </a:cubicBezTo>
                  <a:cubicBezTo>
                    <a:pt x="1866" y="18237"/>
                    <a:pt x="1783" y="18154"/>
                    <a:pt x="1700" y="18071"/>
                  </a:cubicBezTo>
                  <a:cubicBezTo>
                    <a:pt x="1659" y="17988"/>
                    <a:pt x="1617" y="17905"/>
                    <a:pt x="1617" y="17823"/>
                  </a:cubicBezTo>
                  <a:cubicBezTo>
                    <a:pt x="1576" y="17532"/>
                    <a:pt x="1617" y="17242"/>
                    <a:pt x="1783" y="16993"/>
                  </a:cubicBezTo>
                  <a:cubicBezTo>
                    <a:pt x="1991" y="16454"/>
                    <a:pt x="2322" y="15957"/>
                    <a:pt x="2695" y="15501"/>
                  </a:cubicBezTo>
                  <a:cubicBezTo>
                    <a:pt x="3566" y="14464"/>
                    <a:pt x="4520" y="13511"/>
                    <a:pt x="5432" y="12515"/>
                  </a:cubicBezTo>
                  <a:cubicBezTo>
                    <a:pt x="6883" y="11023"/>
                    <a:pt x="8293" y="9572"/>
                    <a:pt x="9744" y="8120"/>
                  </a:cubicBezTo>
                  <a:cubicBezTo>
                    <a:pt x="11568" y="6296"/>
                    <a:pt x="13434" y="4555"/>
                    <a:pt x="15341" y="2855"/>
                  </a:cubicBezTo>
                  <a:lnTo>
                    <a:pt x="16751" y="1611"/>
                  </a:lnTo>
                  <a:cubicBezTo>
                    <a:pt x="16956" y="1435"/>
                    <a:pt x="17162" y="1259"/>
                    <a:pt x="17396" y="1259"/>
                  </a:cubicBezTo>
                  <a:close/>
                  <a:moveTo>
                    <a:pt x="17478" y="0"/>
                  </a:moveTo>
                  <a:cubicBezTo>
                    <a:pt x="16334" y="0"/>
                    <a:pt x="15186" y="1382"/>
                    <a:pt x="14388" y="2067"/>
                  </a:cubicBezTo>
                  <a:cubicBezTo>
                    <a:pt x="10117" y="5881"/>
                    <a:pt x="6012" y="9945"/>
                    <a:pt x="2156" y="14257"/>
                  </a:cubicBezTo>
                  <a:cubicBezTo>
                    <a:pt x="1410" y="15003"/>
                    <a:pt x="871" y="15915"/>
                    <a:pt x="539" y="16910"/>
                  </a:cubicBezTo>
                  <a:cubicBezTo>
                    <a:pt x="0" y="18693"/>
                    <a:pt x="1410" y="19605"/>
                    <a:pt x="2986" y="19771"/>
                  </a:cubicBezTo>
                  <a:cubicBezTo>
                    <a:pt x="3360" y="19815"/>
                    <a:pt x="3734" y="19834"/>
                    <a:pt x="4106" y="19834"/>
                  </a:cubicBezTo>
                  <a:cubicBezTo>
                    <a:pt x="5875" y="19834"/>
                    <a:pt x="7617" y="19395"/>
                    <a:pt x="9329" y="18984"/>
                  </a:cubicBezTo>
                  <a:cubicBezTo>
                    <a:pt x="11402" y="18527"/>
                    <a:pt x="13393" y="18030"/>
                    <a:pt x="15424" y="17532"/>
                  </a:cubicBezTo>
                  <a:lnTo>
                    <a:pt x="15566" y="17504"/>
                  </a:lnTo>
                  <a:lnTo>
                    <a:pt x="15566" y="17504"/>
                  </a:lnTo>
                  <a:cubicBezTo>
                    <a:pt x="16216" y="17984"/>
                    <a:pt x="16895" y="18404"/>
                    <a:pt x="17539" y="18859"/>
                  </a:cubicBezTo>
                  <a:cubicBezTo>
                    <a:pt x="18285" y="19315"/>
                    <a:pt x="19156" y="20103"/>
                    <a:pt x="20068" y="20269"/>
                  </a:cubicBezTo>
                  <a:cubicBezTo>
                    <a:pt x="20152" y="20288"/>
                    <a:pt x="20235" y="20297"/>
                    <a:pt x="20317" y="20297"/>
                  </a:cubicBezTo>
                  <a:cubicBezTo>
                    <a:pt x="21298" y="20297"/>
                    <a:pt x="22189" y="19012"/>
                    <a:pt x="22763" y="18362"/>
                  </a:cubicBezTo>
                  <a:cubicBezTo>
                    <a:pt x="24048" y="16993"/>
                    <a:pt x="25375" y="15584"/>
                    <a:pt x="26578" y="14091"/>
                  </a:cubicBezTo>
                  <a:cubicBezTo>
                    <a:pt x="27034" y="13469"/>
                    <a:pt x="27780" y="12723"/>
                    <a:pt x="27946" y="11976"/>
                  </a:cubicBezTo>
                  <a:cubicBezTo>
                    <a:pt x="28099" y="11289"/>
                    <a:pt x="27548" y="10778"/>
                    <a:pt x="27169" y="10345"/>
                  </a:cubicBezTo>
                  <a:lnTo>
                    <a:pt x="27169" y="10345"/>
                  </a:lnTo>
                  <a:cubicBezTo>
                    <a:pt x="27146" y="10294"/>
                    <a:pt x="27115" y="10243"/>
                    <a:pt x="27075" y="10194"/>
                  </a:cubicBezTo>
                  <a:lnTo>
                    <a:pt x="20358" y="2523"/>
                  </a:lnTo>
                  <a:cubicBezTo>
                    <a:pt x="19985" y="2067"/>
                    <a:pt x="19570" y="1611"/>
                    <a:pt x="19197" y="1155"/>
                  </a:cubicBezTo>
                  <a:cubicBezTo>
                    <a:pt x="19170" y="1127"/>
                    <a:pt x="19151" y="1110"/>
                    <a:pt x="19139" y="1100"/>
                  </a:cubicBezTo>
                  <a:lnTo>
                    <a:pt x="19139" y="1100"/>
                  </a:lnTo>
                  <a:cubicBezTo>
                    <a:pt x="19127" y="1078"/>
                    <a:pt x="19106" y="1042"/>
                    <a:pt x="19073" y="989"/>
                  </a:cubicBezTo>
                  <a:cubicBezTo>
                    <a:pt x="18741" y="533"/>
                    <a:pt x="18327" y="201"/>
                    <a:pt x="17788" y="35"/>
                  </a:cubicBezTo>
                  <a:cubicBezTo>
                    <a:pt x="17685" y="11"/>
                    <a:pt x="17582" y="0"/>
                    <a:pt x="17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1161575" y="3611075"/>
              <a:ext cx="39425" cy="126475"/>
            </a:xfrm>
            <a:custGeom>
              <a:avLst/>
              <a:gdLst/>
              <a:ahLst/>
              <a:cxnLst/>
              <a:rect l="l" t="t" r="r" b="b"/>
              <a:pathLst>
                <a:path w="1577" h="5059" extrusionOk="0">
                  <a:moveTo>
                    <a:pt x="996" y="0"/>
                  </a:moveTo>
                  <a:cubicBezTo>
                    <a:pt x="623" y="0"/>
                    <a:pt x="374" y="249"/>
                    <a:pt x="374" y="581"/>
                  </a:cubicBezTo>
                  <a:lnTo>
                    <a:pt x="42" y="3980"/>
                  </a:lnTo>
                  <a:lnTo>
                    <a:pt x="1" y="4478"/>
                  </a:lnTo>
                  <a:cubicBezTo>
                    <a:pt x="1" y="4810"/>
                    <a:pt x="291" y="5058"/>
                    <a:pt x="623" y="5058"/>
                  </a:cubicBezTo>
                  <a:cubicBezTo>
                    <a:pt x="955" y="5058"/>
                    <a:pt x="1203" y="4810"/>
                    <a:pt x="1203" y="4519"/>
                  </a:cubicBezTo>
                  <a:lnTo>
                    <a:pt x="1535" y="1078"/>
                  </a:lnTo>
                  <a:lnTo>
                    <a:pt x="1576" y="581"/>
                  </a:lnTo>
                  <a:cubicBezTo>
                    <a:pt x="1576" y="249"/>
                    <a:pt x="1328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1089025" y="3606400"/>
              <a:ext cx="36300" cy="148000"/>
            </a:xfrm>
            <a:custGeom>
              <a:avLst/>
              <a:gdLst/>
              <a:ahLst/>
              <a:cxnLst/>
              <a:rect l="l" t="t" r="r" b="b"/>
              <a:pathLst>
                <a:path w="1452" h="5920" extrusionOk="0">
                  <a:moveTo>
                    <a:pt x="866" y="0"/>
                  </a:moveTo>
                  <a:cubicBezTo>
                    <a:pt x="581" y="0"/>
                    <a:pt x="291" y="187"/>
                    <a:pt x="249" y="560"/>
                  </a:cubicBezTo>
                  <a:lnTo>
                    <a:pt x="42" y="4706"/>
                  </a:lnTo>
                  <a:lnTo>
                    <a:pt x="1" y="5328"/>
                  </a:lnTo>
                  <a:cubicBezTo>
                    <a:pt x="1" y="5722"/>
                    <a:pt x="312" y="5919"/>
                    <a:pt x="617" y="5919"/>
                  </a:cubicBezTo>
                  <a:cubicBezTo>
                    <a:pt x="923" y="5919"/>
                    <a:pt x="1224" y="5722"/>
                    <a:pt x="1203" y="5328"/>
                  </a:cubicBezTo>
                  <a:lnTo>
                    <a:pt x="1452" y="1182"/>
                  </a:lnTo>
                  <a:lnTo>
                    <a:pt x="1452" y="560"/>
                  </a:lnTo>
                  <a:cubicBezTo>
                    <a:pt x="1431" y="187"/>
                    <a:pt x="115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1224075" y="3496875"/>
              <a:ext cx="214875" cy="195300"/>
            </a:xfrm>
            <a:custGeom>
              <a:avLst/>
              <a:gdLst/>
              <a:ahLst/>
              <a:cxnLst/>
              <a:rect l="l" t="t" r="r" b="b"/>
              <a:pathLst>
                <a:path w="8595" h="7812" extrusionOk="0">
                  <a:moveTo>
                    <a:pt x="3574" y="0"/>
                  </a:moveTo>
                  <a:cubicBezTo>
                    <a:pt x="3285" y="0"/>
                    <a:pt x="3024" y="30"/>
                    <a:pt x="2808" y="90"/>
                  </a:cubicBezTo>
                  <a:cubicBezTo>
                    <a:pt x="1" y="802"/>
                    <a:pt x="2246" y="7812"/>
                    <a:pt x="4187" y="7812"/>
                  </a:cubicBezTo>
                  <a:cubicBezTo>
                    <a:pt x="4281" y="7812"/>
                    <a:pt x="4374" y="7795"/>
                    <a:pt x="4467" y="7761"/>
                  </a:cubicBezTo>
                  <a:cubicBezTo>
                    <a:pt x="6457" y="7014"/>
                    <a:pt x="5171" y="3822"/>
                    <a:pt x="5171" y="3822"/>
                  </a:cubicBezTo>
                  <a:lnTo>
                    <a:pt x="5171" y="3822"/>
                  </a:lnTo>
                  <a:cubicBezTo>
                    <a:pt x="5171" y="3822"/>
                    <a:pt x="6230" y="4179"/>
                    <a:pt x="7137" y="4179"/>
                  </a:cubicBezTo>
                  <a:cubicBezTo>
                    <a:pt x="7923" y="4179"/>
                    <a:pt x="8595" y="3911"/>
                    <a:pt x="8364" y="2910"/>
                  </a:cubicBezTo>
                  <a:cubicBezTo>
                    <a:pt x="7974" y="1031"/>
                    <a:pt x="5280" y="0"/>
                    <a:pt x="3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2195025" y="3720950"/>
              <a:ext cx="902875" cy="1075950"/>
            </a:xfrm>
            <a:custGeom>
              <a:avLst/>
              <a:gdLst/>
              <a:ahLst/>
              <a:cxnLst/>
              <a:rect l="l" t="t" r="r" b="b"/>
              <a:pathLst>
                <a:path w="36115" h="43038" extrusionOk="0">
                  <a:moveTo>
                    <a:pt x="35243" y="0"/>
                  </a:moveTo>
                  <a:lnTo>
                    <a:pt x="20193" y="995"/>
                  </a:lnTo>
                  <a:cubicBezTo>
                    <a:pt x="20193" y="995"/>
                    <a:pt x="20856" y="6468"/>
                    <a:pt x="20193" y="10573"/>
                  </a:cubicBezTo>
                  <a:cubicBezTo>
                    <a:pt x="19529" y="14678"/>
                    <a:pt x="17912" y="17539"/>
                    <a:pt x="14720" y="21851"/>
                  </a:cubicBezTo>
                  <a:cubicBezTo>
                    <a:pt x="11486" y="26163"/>
                    <a:pt x="1" y="36279"/>
                    <a:pt x="1" y="36279"/>
                  </a:cubicBezTo>
                  <a:lnTo>
                    <a:pt x="3400" y="43038"/>
                  </a:lnTo>
                  <a:cubicBezTo>
                    <a:pt x="3400" y="43038"/>
                    <a:pt x="7630" y="41296"/>
                    <a:pt x="17829" y="34372"/>
                  </a:cubicBezTo>
                  <a:cubicBezTo>
                    <a:pt x="27987" y="27407"/>
                    <a:pt x="34331" y="19156"/>
                    <a:pt x="35243" y="13724"/>
                  </a:cubicBezTo>
                  <a:cubicBezTo>
                    <a:pt x="36114" y="8292"/>
                    <a:pt x="35243" y="0"/>
                    <a:pt x="35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2185625" y="3712650"/>
              <a:ext cx="910200" cy="1092550"/>
            </a:xfrm>
            <a:custGeom>
              <a:avLst/>
              <a:gdLst/>
              <a:ahLst/>
              <a:cxnLst/>
              <a:rect l="l" t="t" r="r" b="b"/>
              <a:pathLst>
                <a:path w="36408" h="43702" extrusionOk="0">
                  <a:moveTo>
                    <a:pt x="35285" y="642"/>
                  </a:moveTo>
                  <a:lnTo>
                    <a:pt x="35285" y="642"/>
                  </a:lnTo>
                  <a:cubicBezTo>
                    <a:pt x="35628" y="3842"/>
                    <a:pt x="35739" y="7042"/>
                    <a:pt x="35619" y="10241"/>
                  </a:cubicBezTo>
                  <a:cubicBezTo>
                    <a:pt x="35619" y="12149"/>
                    <a:pt x="35329" y="14097"/>
                    <a:pt x="34749" y="15922"/>
                  </a:cubicBezTo>
                  <a:cubicBezTo>
                    <a:pt x="34085" y="17663"/>
                    <a:pt x="33256" y="19322"/>
                    <a:pt x="32178" y="20814"/>
                  </a:cubicBezTo>
                  <a:cubicBezTo>
                    <a:pt x="29359" y="25002"/>
                    <a:pt x="25627" y="28609"/>
                    <a:pt x="21647" y="31719"/>
                  </a:cubicBezTo>
                  <a:cubicBezTo>
                    <a:pt x="17500" y="34912"/>
                    <a:pt x="13105" y="37814"/>
                    <a:pt x="8545" y="40426"/>
                  </a:cubicBezTo>
                  <a:cubicBezTo>
                    <a:pt x="7342" y="41131"/>
                    <a:pt x="6098" y="41836"/>
                    <a:pt x="4813" y="42458"/>
                  </a:cubicBezTo>
                  <a:cubicBezTo>
                    <a:pt x="4523" y="42623"/>
                    <a:pt x="4191" y="42789"/>
                    <a:pt x="3901" y="42914"/>
                  </a:cubicBezTo>
                  <a:lnTo>
                    <a:pt x="3900" y="42914"/>
                  </a:lnTo>
                  <a:lnTo>
                    <a:pt x="3900" y="42914"/>
                  </a:lnTo>
                  <a:lnTo>
                    <a:pt x="757" y="36667"/>
                  </a:lnTo>
                  <a:lnTo>
                    <a:pt x="757" y="36667"/>
                  </a:lnTo>
                  <a:cubicBezTo>
                    <a:pt x="4014" y="33812"/>
                    <a:pt x="7190" y="30878"/>
                    <a:pt x="10286" y="27863"/>
                  </a:cubicBezTo>
                  <a:cubicBezTo>
                    <a:pt x="14888" y="23302"/>
                    <a:pt x="19615" y="17995"/>
                    <a:pt x="20817" y="11361"/>
                  </a:cubicBezTo>
                  <a:cubicBezTo>
                    <a:pt x="21302" y="8133"/>
                    <a:pt x="21354" y="4826"/>
                    <a:pt x="20936" y="1593"/>
                  </a:cubicBezTo>
                  <a:lnTo>
                    <a:pt x="20936" y="1593"/>
                  </a:lnTo>
                  <a:lnTo>
                    <a:pt x="33712" y="747"/>
                  </a:lnTo>
                  <a:lnTo>
                    <a:pt x="35285" y="642"/>
                  </a:lnTo>
                  <a:close/>
                  <a:moveTo>
                    <a:pt x="35578" y="0"/>
                  </a:moveTo>
                  <a:lnTo>
                    <a:pt x="22434" y="871"/>
                  </a:lnTo>
                  <a:lnTo>
                    <a:pt x="20569" y="995"/>
                  </a:lnTo>
                  <a:cubicBezTo>
                    <a:pt x="20403" y="995"/>
                    <a:pt x="20195" y="1120"/>
                    <a:pt x="20237" y="1327"/>
                  </a:cubicBezTo>
                  <a:cubicBezTo>
                    <a:pt x="20610" y="4105"/>
                    <a:pt x="20652" y="6925"/>
                    <a:pt x="20403" y="9744"/>
                  </a:cubicBezTo>
                  <a:cubicBezTo>
                    <a:pt x="19988" y="13766"/>
                    <a:pt x="18247" y="17207"/>
                    <a:pt x="15925" y="20441"/>
                  </a:cubicBezTo>
                  <a:cubicBezTo>
                    <a:pt x="12608" y="25168"/>
                    <a:pt x="8171" y="29065"/>
                    <a:pt x="3901" y="32963"/>
                  </a:cubicBezTo>
                  <a:cubicBezTo>
                    <a:pt x="2680" y="34102"/>
                    <a:pt x="1459" y="35202"/>
                    <a:pt x="198" y="36301"/>
                  </a:cubicBezTo>
                  <a:lnTo>
                    <a:pt x="198" y="36301"/>
                  </a:lnTo>
                  <a:cubicBezTo>
                    <a:pt x="170" y="36320"/>
                    <a:pt x="144" y="36343"/>
                    <a:pt x="122" y="36369"/>
                  </a:cubicBezTo>
                  <a:lnTo>
                    <a:pt x="122" y="36369"/>
                  </a:lnTo>
                  <a:cubicBezTo>
                    <a:pt x="1" y="36496"/>
                    <a:pt x="18" y="36652"/>
                    <a:pt x="100" y="36764"/>
                  </a:cubicBezTo>
                  <a:lnTo>
                    <a:pt x="100" y="36764"/>
                  </a:lnTo>
                  <a:lnTo>
                    <a:pt x="3445" y="43536"/>
                  </a:lnTo>
                  <a:cubicBezTo>
                    <a:pt x="3528" y="43660"/>
                    <a:pt x="3652" y="43701"/>
                    <a:pt x="3818" y="43701"/>
                  </a:cubicBezTo>
                  <a:cubicBezTo>
                    <a:pt x="5186" y="43080"/>
                    <a:pt x="6554" y="42375"/>
                    <a:pt x="7840" y="41628"/>
                  </a:cubicBezTo>
                  <a:cubicBezTo>
                    <a:pt x="12193" y="39141"/>
                    <a:pt x="16422" y="36404"/>
                    <a:pt x="20486" y="33460"/>
                  </a:cubicBezTo>
                  <a:cubicBezTo>
                    <a:pt x="24756" y="30351"/>
                    <a:pt x="28571" y="26661"/>
                    <a:pt x="31805" y="22473"/>
                  </a:cubicBezTo>
                  <a:cubicBezTo>
                    <a:pt x="33007" y="20897"/>
                    <a:pt x="34044" y="19156"/>
                    <a:pt x="34873" y="17373"/>
                  </a:cubicBezTo>
                  <a:cubicBezTo>
                    <a:pt x="35578" y="15756"/>
                    <a:pt x="35993" y="14056"/>
                    <a:pt x="36117" y="12315"/>
                  </a:cubicBezTo>
                  <a:cubicBezTo>
                    <a:pt x="36407" y="8293"/>
                    <a:pt x="36366" y="4312"/>
                    <a:pt x="35910" y="332"/>
                  </a:cubicBezTo>
                  <a:cubicBezTo>
                    <a:pt x="35868" y="125"/>
                    <a:pt x="35744" y="0"/>
                    <a:pt x="35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2006375" y="4596825"/>
              <a:ext cx="319275" cy="301675"/>
            </a:xfrm>
            <a:custGeom>
              <a:avLst/>
              <a:gdLst/>
              <a:ahLst/>
              <a:cxnLst/>
              <a:rect l="l" t="t" r="r" b="b"/>
              <a:pathLst>
                <a:path w="12771" h="12067" extrusionOk="0">
                  <a:moveTo>
                    <a:pt x="7630" y="1"/>
                  </a:moveTo>
                  <a:lnTo>
                    <a:pt x="540" y="5515"/>
                  </a:lnTo>
                  <a:cubicBezTo>
                    <a:pt x="1" y="5930"/>
                    <a:pt x="4437" y="12066"/>
                    <a:pt x="4437" y="12066"/>
                  </a:cubicBezTo>
                  <a:lnTo>
                    <a:pt x="12771" y="7464"/>
                  </a:lnTo>
                  <a:lnTo>
                    <a:pt x="76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2006650" y="4587025"/>
              <a:ext cx="329375" cy="320800"/>
            </a:xfrm>
            <a:custGeom>
              <a:avLst/>
              <a:gdLst/>
              <a:ahLst/>
              <a:cxnLst/>
              <a:rect l="l" t="t" r="r" b="b"/>
              <a:pathLst>
                <a:path w="13175" h="12832" extrusionOk="0">
                  <a:moveTo>
                    <a:pt x="881" y="6042"/>
                  </a:moveTo>
                  <a:cubicBezTo>
                    <a:pt x="886" y="6042"/>
                    <a:pt x="891" y="6054"/>
                    <a:pt x="882" y="6078"/>
                  </a:cubicBezTo>
                  <a:lnTo>
                    <a:pt x="882" y="6078"/>
                  </a:lnTo>
                  <a:cubicBezTo>
                    <a:pt x="873" y="6054"/>
                    <a:pt x="877" y="6042"/>
                    <a:pt x="881" y="6042"/>
                  </a:cubicBezTo>
                  <a:close/>
                  <a:moveTo>
                    <a:pt x="7540" y="1009"/>
                  </a:moveTo>
                  <a:lnTo>
                    <a:pt x="12164" y="7739"/>
                  </a:lnTo>
                  <a:lnTo>
                    <a:pt x="12164" y="7739"/>
                  </a:lnTo>
                  <a:lnTo>
                    <a:pt x="4546" y="11946"/>
                  </a:lnTo>
                  <a:lnTo>
                    <a:pt x="4546" y="11946"/>
                  </a:lnTo>
                  <a:cubicBezTo>
                    <a:pt x="3953" y="11094"/>
                    <a:pt x="3360" y="10242"/>
                    <a:pt x="2767" y="9390"/>
                  </a:cubicBezTo>
                  <a:cubicBezTo>
                    <a:pt x="2311" y="8685"/>
                    <a:pt x="1855" y="7939"/>
                    <a:pt x="1441" y="7234"/>
                  </a:cubicBezTo>
                  <a:cubicBezTo>
                    <a:pt x="1275" y="6944"/>
                    <a:pt x="1109" y="6695"/>
                    <a:pt x="985" y="6405"/>
                  </a:cubicBezTo>
                  <a:cubicBezTo>
                    <a:pt x="985" y="6287"/>
                    <a:pt x="948" y="6207"/>
                    <a:pt x="908" y="6128"/>
                  </a:cubicBezTo>
                  <a:lnTo>
                    <a:pt x="908" y="6128"/>
                  </a:lnTo>
                  <a:lnTo>
                    <a:pt x="7540" y="1009"/>
                  </a:lnTo>
                  <a:close/>
                  <a:moveTo>
                    <a:pt x="7613" y="0"/>
                  </a:moveTo>
                  <a:cubicBezTo>
                    <a:pt x="7516" y="0"/>
                    <a:pt x="7415" y="33"/>
                    <a:pt x="7328" y="102"/>
                  </a:cubicBezTo>
                  <a:lnTo>
                    <a:pt x="411" y="5523"/>
                  </a:lnTo>
                  <a:lnTo>
                    <a:pt x="411" y="5523"/>
                  </a:lnTo>
                  <a:cubicBezTo>
                    <a:pt x="353" y="5537"/>
                    <a:pt x="294" y="5567"/>
                    <a:pt x="238" y="5617"/>
                  </a:cubicBezTo>
                  <a:cubicBezTo>
                    <a:pt x="190" y="5666"/>
                    <a:pt x="154" y="5719"/>
                    <a:pt x="128" y="5777"/>
                  </a:cubicBezTo>
                  <a:lnTo>
                    <a:pt x="128" y="5777"/>
                  </a:lnTo>
                  <a:cubicBezTo>
                    <a:pt x="114" y="5803"/>
                    <a:pt x="104" y="5831"/>
                    <a:pt x="100" y="5858"/>
                  </a:cubicBezTo>
                  <a:lnTo>
                    <a:pt x="100" y="5858"/>
                  </a:lnTo>
                  <a:cubicBezTo>
                    <a:pt x="0" y="6233"/>
                    <a:pt x="270" y="6725"/>
                    <a:pt x="404" y="7027"/>
                  </a:cubicBezTo>
                  <a:cubicBezTo>
                    <a:pt x="819" y="7773"/>
                    <a:pt x="1275" y="8561"/>
                    <a:pt x="1772" y="9266"/>
                  </a:cubicBezTo>
                  <a:cubicBezTo>
                    <a:pt x="2477" y="10426"/>
                    <a:pt x="3265" y="11546"/>
                    <a:pt x="4053" y="12665"/>
                  </a:cubicBezTo>
                  <a:cubicBezTo>
                    <a:pt x="4136" y="12776"/>
                    <a:pt x="4255" y="12831"/>
                    <a:pt x="4388" y="12831"/>
                  </a:cubicBezTo>
                  <a:cubicBezTo>
                    <a:pt x="4454" y="12831"/>
                    <a:pt x="4523" y="12817"/>
                    <a:pt x="4592" y="12790"/>
                  </a:cubicBezTo>
                  <a:lnTo>
                    <a:pt x="12926" y="8187"/>
                  </a:lnTo>
                  <a:cubicBezTo>
                    <a:pt x="13092" y="8063"/>
                    <a:pt x="13174" y="7814"/>
                    <a:pt x="13050" y="7648"/>
                  </a:cubicBezTo>
                  <a:lnTo>
                    <a:pt x="7950" y="185"/>
                  </a:lnTo>
                  <a:cubicBezTo>
                    <a:pt x="7878" y="65"/>
                    <a:pt x="7749" y="0"/>
                    <a:pt x="7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2138025" y="4603050"/>
              <a:ext cx="187625" cy="216650"/>
            </a:xfrm>
            <a:custGeom>
              <a:avLst/>
              <a:gdLst/>
              <a:ahLst/>
              <a:cxnLst/>
              <a:rect l="l" t="t" r="r" b="b"/>
              <a:pathLst>
                <a:path w="7505" h="8666" extrusionOk="0">
                  <a:moveTo>
                    <a:pt x="1990" y="0"/>
                  </a:moveTo>
                  <a:lnTo>
                    <a:pt x="0" y="1617"/>
                  </a:lnTo>
                  <a:lnTo>
                    <a:pt x="4851" y="8666"/>
                  </a:lnTo>
                  <a:lnTo>
                    <a:pt x="7505" y="7215"/>
                  </a:lnTo>
                  <a:lnTo>
                    <a:pt x="19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1994975" y="4660050"/>
              <a:ext cx="200075" cy="136850"/>
            </a:xfrm>
            <a:custGeom>
              <a:avLst/>
              <a:gdLst/>
              <a:ahLst/>
              <a:cxnLst/>
              <a:rect l="l" t="t" r="r" b="b"/>
              <a:pathLst>
                <a:path w="8003" h="5474" fill="none" extrusionOk="0">
                  <a:moveTo>
                    <a:pt x="0" y="5474"/>
                  </a:moveTo>
                  <a:lnTo>
                    <a:pt x="8003" y="1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2030225" y="4716025"/>
              <a:ext cx="192825" cy="132700"/>
            </a:xfrm>
            <a:custGeom>
              <a:avLst/>
              <a:gdLst/>
              <a:ahLst/>
              <a:cxnLst/>
              <a:rect l="l" t="t" r="r" b="b"/>
              <a:pathLst>
                <a:path w="7713" h="5308" fill="none" extrusionOk="0">
                  <a:moveTo>
                    <a:pt x="0" y="5308"/>
                  </a:moveTo>
                  <a:lnTo>
                    <a:pt x="7712" y="1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2062350" y="4763725"/>
              <a:ext cx="193850" cy="132700"/>
            </a:xfrm>
            <a:custGeom>
              <a:avLst/>
              <a:gdLst/>
              <a:ahLst/>
              <a:cxnLst/>
              <a:rect l="l" t="t" r="r" b="b"/>
              <a:pathLst>
                <a:path w="7754" h="5308" fill="none" extrusionOk="0">
                  <a:moveTo>
                    <a:pt x="0" y="5307"/>
                  </a:moveTo>
                  <a:lnTo>
                    <a:pt x="7754" y="0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1658100" y="4700200"/>
              <a:ext cx="503775" cy="676700"/>
            </a:xfrm>
            <a:custGeom>
              <a:avLst/>
              <a:gdLst/>
              <a:ahLst/>
              <a:cxnLst/>
              <a:rect l="l" t="t" r="r" b="b"/>
              <a:pathLst>
                <a:path w="20151" h="27068" extrusionOk="0">
                  <a:moveTo>
                    <a:pt x="13714" y="0"/>
                  </a:moveTo>
                  <a:cubicBezTo>
                    <a:pt x="13496" y="0"/>
                    <a:pt x="13175" y="149"/>
                    <a:pt x="12563" y="468"/>
                  </a:cubicBezTo>
                  <a:lnTo>
                    <a:pt x="1783" y="5982"/>
                  </a:lnTo>
                  <a:cubicBezTo>
                    <a:pt x="1783" y="5982"/>
                    <a:pt x="0" y="6521"/>
                    <a:pt x="747" y="7848"/>
                  </a:cubicBezTo>
                  <a:cubicBezTo>
                    <a:pt x="1451" y="9216"/>
                    <a:pt x="3815" y="14316"/>
                    <a:pt x="10697" y="24765"/>
                  </a:cubicBezTo>
                  <a:cubicBezTo>
                    <a:pt x="10866" y="25006"/>
                    <a:pt x="12253" y="27067"/>
                    <a:pt x="13564" y="27067"/>
                  </a:cubicBezTo>
                  <a:cubicBezTo>
                    <a:pt x="14509" y="27067"/>
                    <a:pt x="15415" y="25996"/>
                    <a:pt x="15797" y="22401"/>
                  </a:cubicBezTo>
                  <a:cubicBezTo>
                    <a:pt x="15922" y="21075"/>
                    <a:pt x="15963" y="12616"/>
                    <a:pt x="15963" y="12616"/>
                  </a:cubicBezTo>
                  <a:cubicBezTo>
                    <a:pt x="15963" y="12616"/>
                    <a:pt x="18783" y="10129"/>
                    <a:pt x="19612" y="9216"/>
                  </a:cubicBezTo>
                  <a:cubicBezTo>
                    <a:pt x="20026" y="8760"/>
                    <a:pt x="20151" y="8636"/>
                    <a:pt x="18948" y="6812"/>
                  </a:cubicBezTo>
                  <a:cubicBezTo>
                    <a:pt x="17456" y="4573"/>
                    <a:pt x="15756" y="1795"/>
                    <a:pt x="14014" y="136"/>
                  </a:cubicBezTo>
                  <a:cubicBezTo>
                    <a:pt x="13925" y="47"/>
                    <a:pt x="13836" y="0"/>
                    <a:pt x="13714" y="0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1642550" y="4684275"/>
              <a:ext cx="536950" cy="707325"/>
            </a:xfrm>
            <a:custGeom>
              <a:avLst/>
              <a:gdLst/>
              <a:ahLst/>
              <a:cxnLst/>
              <a:rect l="l" t="t" r="r" b="b"/>
              <a:pathLst>
                <a:path w="21478" h="28293" extrusionOk="0">
                  <a:moveTo>
                    <a:pt x="14147" y="1142"/>
                  </a:moveTo>
                  <a:cubicBezTo>
                    <a:pt x="14147" y="1142"/>
                    <a:pt x="14151" y="1145"/>
                    <a:pt x="14159" y="1150"/>
                  </a:cubicBezTo>
                  <a:lnTo>
                    <a:pt x="14159" y="1150"/>
                  </a:lnTo>
                  <a:cubicBezTo>
                    <a:pt x="14151" y="1145"/>
                    <a:pt x="14147" y="1142"/>
                    <a:pt x="14147" y="1142"/>
                  </a:cubicBezTo>
                  <a:close/>
                  <a:moveTo>
                    <a:pt x="14342" y="1212"/>
                  </a:moveTo>
                  <a:cubicBezTo>
                    <a:pt x="14363" y="1212"/>
                    <a:pt x="14364" y="1219"/>
                    <a:pt x="14343" y="1219"/>
                  </a:cubicBezTo>
                  <a:cubicBezTo>
                    <a:pt x="14335" y="1219"/>
                    <a:pt x="14325" y="1218"/>
                    <a:pt x="14311" y="1215"/>
                  </a:cubicBezTo>
                  <a:lnTo>
                    <a:pt x="14311" y="1215"/>
                  </a:lnTo>
                  <a:cubicBezTo>
                    <a:pt x="14324" y="1213"/>
                    <a:pt x="14334" y="1212"/>
                    <a:pt x="14342" y="1212"/>
                  </a:cubicBezTo>
                  <a:close/>
                  <a:moveTo>
                    <a:pt x="19861" y="9232"/>
                  </a:moveTo>
                  <a:lnTo>
                    <a:pt x="19861" y="9232"/>
                  </a:lnTo>
                  <a:cubicBezTo>
                    <a:pt x="19861" y="9240"/>
                    <a:pt x="19863" y="9243"/>
                    <a:pt x="19865" y="9243"/>
                  </a:cubicBezTo>
                  <a:cubicBezTo>
                    <a:pt x="19867" y="9243"/>
                    <a:pt x="19868" y="9242"/>
                    <a:pt x="19870" y="9240"/>
                  </a:cubicBezTo>
                  <a:lnTo>
                    <a:pt x="19870" y="9240"/>
                  </a:lnTo>
                  <a:cubicBezTo>
                    <a:pt x="19872" y="9256"/>
                    <a:pt x="19870" y="9266"/>
                    <a:pt x="19867" y="9266"/>
                  </a:cubicBezTo>
                  <a:cubicBezTo>
                    <a:pt x="19864" y="9266"/>
                    <a:pt x="19861" y="9256"/>
                    <a:pt x="19861" y="9232"/>
                  </a:cubicBezTo>
                  <a:close/>
                  <a:moveTo>
                    <a:pt x="14269" y="1228"/>
                  </a:moveTo>
                  <a:cubicBezTo>
                    <a:pt x="14289" y="1245"/>
                    <a:pt x="14305" y="1261"/>
                    <a:pt x="14305" y="1271"/>
                  </a:cubicBezTo>
                  <a:cubicBezTo>
                    <a:pt x="14388" y="1354"/>
                    <a:pt x="14471" y="1478"/>
                    <a:pt x="14595" y="1561"/>
                  </a:cubicBezTo>
                  <a:cubicBezTo>
                    <a:pt x="14761" y="1727"/>
                    <a:pt x="14927" y="1934"/>
                    <a:pt x="15093" y="2141"/>
                  </a:cubicBezTo>
                  <a:cubicBezTo>
                    <a:pt x="15797" y="3012"/>
                    <a:pt x="16461" y="3883"/>
                    <a:pt x="17083" y="4795"/>
                  </a:cubicBezTo>
                  <a:cubicBezTo>
                    <a:pt x="17705" y="5749"/>
                    <a:pt x="18327" y="6702"/>
                    <a:pt x="18948" y="7656"/>
                  </a:cubicBezTo>
                  <a:cubicBezTo>
                    <a:pt x="19197" y="8029"/>
                    <a:pt x="19487" y="8402"/>
                    <a:pt x="19695" y="8817"/>
                  </a:cubicBezTo>
                  <a:cubicBezTo>
                    <a:pt x="19736" y="8900"/>
                    <a:pt x="19778" y="9024"/>
                    <a:pt x="19819" y="9149"/>
                  </a:cubicBezTo>
                  <a:cubicBezTo>
                    <a:pt x="19847" y="9176"/>
                    <a:pt x="19861" y="9204"/>
                    <a:pt x="19867" y="9226"/>
                  </a:cubicBezTo>
                  <a:lnTo>
                    <a:pt x="19867" y="9226"/>
                  </a:lnTo>
                  <a:cubicBezTo>
                    <a:pt x="19872" y="9221"/>
                    <a:pt x="19875" y="9220"/>
                    <a:pt x="19877" y="9220"/>
                  </a:cubicBezTo>
                  <a:cubicBezTo>
                    <a:pt x="19882" y="9220"/>
                    <a:pt x="19876" y="9234"/>
                    <a:pt x="19870" y="9240"/>
                  </a:cubicBezTo>
                  <a:lnTo>
                    <a:pt x="19870" y="9240"/>
                  </a:lnTo>
                  <a:cubicBezTo>
                    <a:pt x="19869" y="9236"/>
                    <a:pt x="19868" y="9231"/>
                    <a:pt x="19867" y="9226"/>
                  </a:cubicBezTo>
                  <a:lnTo>
                    <a:pt x="19867" y="9226"/>
                  </a:lnTo>
                  <a:cubicBezTo>
                    <a:pt x="19865" y="9227"/>
                    <a:pt x="19863" y="9229"/>
                    <a:pt x="19861" y="9231"/>
                  </a:cubicBezTo>
                  <a:cubicBezTo>
                    <a:pt x="19819" y="9314"/>
                    <a:pt x="19736" y="9397"/>
                    <a:pt x="19695" y="9480"/>
                  </a:cubicBezTo>
                  <a:cubicBezTo>
                    <a:pt x="19487" y="9646"/>
                    <a:pt x="19280" y="9853"/>
                    <a:pt x="19114" y="10061"/>
                  </a:cubicBezTo>
                  <a:cubicBezTo>
                    <a:pt x="18575" y="10600"/>
                    <a:pt x="18036" y="11097"/>
                    <a:pt x="17497" y="11553"/>
                  </a:cubicBezTo>
                  <a:cubicBezTo>
                    <a:pt x="16958" y="12051"/>
                    <a:pt x="16005" y="12590"/>
                    <a:pt x="15963" y="13336"/>
                  </a:cubicBezTo>
                  <a:cubicBezTo>
                    <a:pt x="15880" y="15534"/>
                    <a:pt x="15963" y="17773"/>
                    <a:pt x="15922" y="20012"/>
                  </a:cubicBezTo>
                  <a:cubicBezTo>
                    <a:pt x="15922" y="20965"/>
                    <a:pt x="15922" y="21960"/>
                    <a:pt x="15797" y="22914"/>
                  </a:cubicBezTo>
                  <a:cubicBezTo>
                    <a:pt x="15714" y="23785"/>
                    <a:pt x="15549" y="24655"/>
                    <a:pt x="15300" y="25526"/>
                  </a:cubicBezTo>
                  <a:cubicBezTo>
                    <a:pt x="15217" y="26024"/>
                    <a:pt x="14968" y="26480"/>
                    <a:pt x="14595" y="26853"/>
                  </a:cubicBezTo>
                  <a:cubicBezTo>
                    <a:pt x="14492" y="26990"/>
                    <a:pt x="14304" y="27071"/>
                    <a:pt x="14124" y="27071"/>
                  </a:cubicBezTo>
                  <a:cubicBezTo>
                    <a:pt x="14087" y="27071"/>
                    <a:pt x="14050" y="27067"/>
                    <a:pt x="14014" y="27060"/>
                  </a:cubicBezTo>
                  <a:cubicBezTo>
                    <a:pt x="13724" y="26977"/>
                    <a:pt x="13475" y="26853"/>
                    <a:pt x="13268" y="26646"/>
                  </a:cubicBezTo>
                  <a:cubicBezTo>
                    <a:pt x="12771" y="26272"/>
                    <a:pt x="12356" y="25816"/>
                    <a:pt x="12024" y="25319"/>
                  </a:cubicBezTo>
                  <a:cubicBezTo>
                    <a:pt x="9910" y="22375"/>
                    <a:pt x="8085" y="19224"/>
                    <a:pt x="6261" y="16156"/>
                  </a:cubicBezTo>
                  <a:cubicBezTo>
                    <a:pt x="5017" y="14083"/>
                    <a:pt x="3856" y="11968"/>
                    <a:pt x="2737" y="9812"/>
                  </a:cubicBezTo>
                  <a:cubicBezTo>
                    <a:pt x="2488" y="9314"/>
                    <a:pt x="2198" y="8817"/>
                    <a:pt x="1949" y="8319"/>
                  </a:cubicBezTo>
                  <a:cubicBezTo>
                    <a:pt x="1742" y="7905"/>
                    <a:pt x="1742" y="7614"/>
                    <a:pt x="2156" y="7366"/>
                  </a:cubicBezTo>
                  <a:cubicBezTo>
                    <a:pt x="2322" y="7241"/>
                    <a:pt x="2530" y="7158"/>
                    <a:pt x="2737" y="7075"/>
                  </a:cubicBezTo>
                  <a:cubicBezTo>
                    <a:pt x="4354" y="6329"/>
                    <a:pt x="5929" y="5458"/>
                    <a:pt x="7505" y="4629"/>
                  </a:cubicBezTo>
                  <a:lnTo>
                    <a:pt x="13144" y="1768"/>
                  </a:lnTo>
                  <a:lnTo>
                    <a:pt x="13313" y="1663"/>
                  </a:lnTo>
                  <a:lnTo>
                    <a:pt x="13313" y="1663"/>
                  </a:lnTo>
                  <a:cubicBezTo>
                    <a:pt x="13379" y="1654"/>
                    <a:pt x="13448" y="1635"/>
                    <a:pt x="13517" y="1602"/>
                  </a:cubicBezTo>
                  <a:cubicBezTo>
                    <a:pt x="13724" y="1478"/>
                    <a:pt x="13973" y="1395"/>
                    <a:pt x="14180" y="1271"/>
                  </a:cubicBezTo>
                  <a:cubicBezTo>
                    <a:pt x="14214" y="1250"/>
                    <a:pt x="14244" y="1237"/>
                    <a:pt x="14269" y="1228"/>
                  </a:cubicBezTo>
                  <a:close/>
                  <a:moveTo>
                    <a:pt x="14262" y="0"/>
                  </a:moveTo>
                  <a:cubicBezTo>
                    <a:pt x="13761" y="0"/>
                    <a:pt x="13294" y="351"/>
                    <a:pt x="12895" y="566"/>
                  </a:cubicBezTo>
                  <a:lnTo>
                    <a:pt x="12895" y="566"/>
                  </a:lnTo>
                  <a:lnTo>
                    <a:pt x="12895" y="566"/>
                  </a:lnTo>
                  <a:cubicBezTo>
                    <a:pt x="12879" y="573"/>
                    <a:pt x="12864" y="581"/>
                    <a:pt x="12850" y="589"/>
                  </a:cubicBezTo>
                  <a:lnTo>
                    <a:pt x="12850" y="589"/>
                  </a:lnTo>
                  <a:lnTo>
                    <a:pt x="3856" y="5210"/>
                  </a:lnTo>
                  <a:cubicBezTo>
                    <a:pt x="3317" y="5458"/>
                    <a:pt x="2778" y="5707"/>
                    <a:pt x="2239" y="6039"/>
                  </a:cubicBezTo>
                  <a:cubicBezTo>
                    <a:pt x="2207" y="6053"/>
                    <a:pt x="2182" y="6064"/>
                    <a:pt x="2165" y="6072"/>
                  </a:cubicBezTo>
                  <a:lnTo>
                    <a:pt x="2165" y="6072"/>
                  </a:lnTo>
                  <a:cubicBezTo>
                    <a:pt x="2154" y="6073"/>
                    <a:pt x="2138" y="6076"/>
                    <a:pt x="2115" y="6080"/>
                  </a:cubicBezTo>
                  <a:cubicBezTo>
                    <a:pt x="1700" y="6205"/>
                    <a:pt x="1327" y="6454"/>
                    <a:pt x="1037" y="6785"/>
                  </a:cubicBezTo>
                  <a:cubicBezTo>
                    <a:pt x="0" y="7905"/>
                    <a:pt x="1203" y="9480"/>
                    <a:pt x="1742" y="10558"/>
                  </a:cubicBezTo>
                  <a:cubicBezTo>
                    <a:pt x="4354" y="15492"/>
                    <a:pt x="7215" y="20302"/>
                    <a:pt x="10283" y="24946"/>
                  </a:cubicBezTo>
                  <a:cubicBezTo>
                    <a:pt x="10988" y="26024"/>
                    <a:pt x="11734" y="27143"/>
                    <a:pt x="12854" y="27848"/>
                  </a:cubicBezTo>
                  <a:cubicBezTo>
                    <a:pt x="13239" y="28144"/>
                    <a:pt x="13687" y="28292"/>
                    <a:pt x="14154" y="28292"/>
                  </a:cubicBezTo>
                  <a:cubicBezTo>
                    <a:pt x="14340" y="28292"/>
                    <a:pt x="14530" y="28269"/>
                    <a:pt x="14719" y="28221"/>
                  </a:cubicBezTo>
                  <a:cubicBezTo>
                    <a:pt x="15549" y="27972"/>
                    <a:pt x="16046" y="27102"/>
                    <a:pt x="16336" y="26355"/>
                  </a:cubicBezTo>
                  <a:cubicBezTo>
                    <a:pt x="17124" y="24282"/>
                    <a:pt x="17083" y="22002"/>
                    <a:pt x="17124" y="19846"/>
                  </a:cubicBezTo>
                  <a:cubicBezTo>
                    <a:pt x="17166" y="17773"/>
                    <a:pt x="17166" y="15700"/>
                    <a:pt x="17207" y="13626"/>
                  </a:cubicBezTo>
                  <a:lnTo>
                    <a:pt x="17207" y="13445"/>
                  </a:lnTo>
                  <a:lnTo>
                    <a:pt x="17207" y="13445"/>
                  </a:lnTo>
                  <a:cubicBezTo>
                    <a:pt x="17801" y="12925"/>
                    <a:pt x="18391" y="12405"/>
                    <a:pt x="18948" y="11885"/>
                  </a:cubicBezTo>
                  <a:cubicBezTo>
                    <a:pt x="19612" y="11263"/>
                    <a:pt x="20566" y="10600"/>
                    <a:pt x="20980" y="9812"/>
                  </a:cubicBezTo>
                  <a:cubicBezTo>
                    <a:pt x="21478" y="8817"/>
                    <a:pt x="20275" y="7490"/>
                    <a:pt x="19778" y="6702"/>
                  </a:cubicBezTo>
                  <a:cubicBezTo>
                    <a:pt x="18741" y="5127"/>
                    <a:pt x="17705" y="3510"/>
                    <a:pt x="16544" y="2017"/>
                  </a:cubicBezTo>
                  <a:cubicBezTo>
                    <a:pt x="16088" y="1437"/>
                    <a:pt x="15507" y="524"/>
                    <a:pt x="14802" y="151"/>
                  </a:cubicBezTo>
                  <a:cubicBezTo>
                    <a:pt x="14619" y="43"/>
                    <a:pt x="14439" y="0"/>
                    <a:pt x="14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1943150" y="5045775"/>
              <a:ext cx="125450" cy="62550"/>
            </a:xfrm>
            <a:custGeom>
              <a:avLst/>
              <a:gdLst/>
              <a:ahLst/>
              <a:cxnLst/>
              <a:rect l="l" t="t" r="r" b="b"/>
              <a:pathLst>
                <a:path w="5018" h="2502" extrusionOk="0">
                  <a:moveTo>
                    <a:pt x="633" y="1"/>
                  </a:moveTo>
                  <a:cubicBezTo>
                    <a:pt x="375" y="1"/>
                    <a:pt x="150" y="186"/>
                    <a:pt x="83" y="452"/>
                  </a:cubicBezTo>
                  <a:cubicBezTo>
                    <a:pt x="0" y="742"/>
                    <a:pt x="208" y="1074"/>
                    <a:pt x="498" y="1198"/>
                  </a:cubicBezTo>
                  <a:lnTo>
                    <a:pt x="3773" y="2318"/>
                  </a:lnTo>
                  <a:lnTo>
                    <a:pt x="4229" y="2483"/>
                  </a:lnTo>
                  <a:cubicBezTo>
                    <a:pt x="4273" y="2496"/>
                    <a:pt x="4318" y="2502"/>
                    <a:pt x="4363" y="2502"/>
                  </a:cubicBezTo>
                  <a:cubicBezTo>
                    <a:pt x="4615" y="2502"/>
                    <a:pt x="4870" y="2315"/>
                    <a:pt x="4976" y="2069"/>
                  </a:cubicBezTo>
                  <a:cubicBezTo>
                    <a:pt x="5017" y="1737"/>
                    <a:pt x="4851" y="1405"/>
                    <a:pt x="4520" y="1323"/>
                  </a:cubicBezTo>
                  <a:lnTo>
                    <a:pt x="1286" y="162"/>
                  </a:lnTo>
                  <a:lnTo>
                    <a:pt x="830" y="37"/>
                  </a:lnTo>
                  <a:cubicBezTo>
                    <a:pt x="763" y="12"/>
                    <a:pt x="697" y="1"/>
                    <a:pt x="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1913200" y="5117150"/>
              <a:ext cx="160350" cy="65650"/>
            </a:xfrm>
            <a:custGeom>
              <a:avLst/>
              <a:gdLst/>
              <a:ahLst/>
              <a:cxnLst/>
              <a:rect l="l" t="t" r="r" b="b"/>
              <a:pathLst>
                <a:path w="6414" h="2626" extrusionOk="0">
                  <a:moveTo>
                    <a:pt x="879" y="1"/>
                  </a:moveTo>
                  <a:cubicBezTo>
                    <a:pt x="224" y="1"/>
                    <a:pt x="1" y="1055"/>
                    <a:pt x="784" y="1204"/>
                  </a:cubicBezTo>
                  <a:lnTo>
                    <a:pt x="4764" y="2406"/>
                  </a:lnTo>
                  <a:lnTo>
                    <a:pt x="5345" y="2572"/>
                  </a:lnTo>
                  <a:cubicBezTo>
                    <a:pt x="5436" y="2609"/>
                    <a:pt x="5521" y="2625"/>
                    <a:pt x="5600" y="2625"/>
                  </a:cubicBezTo>
                  <a:cubicBezTo>
                    <a:pt x="6233" y="2625"/>
                    <a:pt x="6414" y="1559"/>
                    <a:pt x="5676" y="1411"/>
                  </a:cubicBezTo>
                  <a:lnTo>
                    <a:pt x="1696" y="250"/>
                  </a:lnTo>
                  <a:lnTo>
                    <a:pt x="1115" y="43"/>
                  </a:lnTo>
                  <a:cubicBezTo>
                    <a:pt x="1032" y="14"/>
                    <a:pt x="953" y="1"/>
                    <a:pt x="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1863325" y="4807200"/>
              <a:ext cx="199150" cy="169475"/>
            </a:xfrm>
            <a:custGeom>
              <a:avLst/>
              <a:gdLst/>
              <a:ahLst/>
              <a:cxnLst/>
              <a:rect l="l" t="t" r="r" b="b"/>
              <a:pathLst>
                <a:path w="7966" h="6779" extrusionOk="0">
                  <a:moveTo>
                    <a:pt x="3980" y="1"/>
                  </a:moveTo>
                  <a:cubicBezTo>
                    <a:pt x="1780" y="1"/>
                    <a:pt x="1" y="3214"/>
                    <a:pt x="1" y="4688"/>
                  </a:cubicBezTo>
                  <a:cubicBezTo>
                    <a:pt x="21" y="6167"/>
                    <a:pt x="1901" y="6779"/>
                    <a:pt x="3815" y="6779"/>
                  </a:cubicBezTo>
                  <a:cubicBezTo>
                    <a:pt x="5871" y="6779"/>
                    <a:pt x="7966" y="6073"/>
                    <a:pt x="7837" y="4978"/>
                  </a:cubicBezTo>
                  <a:cubicBezTo>
                    <a:pt x="7668" y="3540"/>
                    <a:pt x="6042" y="3310"/>
                    <a:pt x="5018" y="3310"/>
                  </a:cubicBezTo>
                  <a:cubicBezTo>
                    <a:pt x="4537" y="3310"/>
                    <a:pt x="4188" y="3361"/>
                    <a:pt x="4188" y="3361"/>
                  </a:cubicBezTo>
                  <a:cubicBezTo>
                    <a:pt x="4188" y="3361"/>
                    <a:pt x="6303" y="85"/>
                    <a:pt x="4064" y="2"/>
                  </a:cubicBezTo>
                  <a:cubicBezTo>
                    <a:pt x="4036" y="1"/>
                    <a:pt x="4008" y="1"/>
                    <a:pt x="3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3546700" y="759500"/>
              <a:ext cx="237375" cy="463375"/>
            </a:xfrm>
            <a:custGeom>
              <a:avLst/>
              <a:gdLst/>
              <a:ahLst/>
              <a:cxnLst/>
              <a:rect l="l" t="t" r="r" b="b"/>
              <a:pathLst>
                <a:path w="9495" h="18535" fill="none" extrusionOk="0">
                  <a:moveTo>
                    <a:pt x="5556" y="11278"/>
                  </a:moveTo>
                  <a:cubicBezTo>
                    <a:pt x="5556" y="11278"/>
                    <a:pt x="5349" y="8956"/>
                    <a:pt x="4229" y="8790"/>
                  </a:cubicBezTo>
                  <a:cubicBezTo>
                    <a:pt x="3110" y="8625"/>
                    <a:pt x="2695" y="8169"/>
                    <a:pt x="1907" y="7049"/>
                  </a:cubicBezTo>
                  <a:cubicBezTo>
                    <a:pt x="995" y="5722"/>
                    <a:pt x="0" y="5681"/>
                    <a:pt x="249" y="6883"/>
                  </a:cubicBezTo>
                  <a:cubicBezTo>
                    <a:pt x="373" y="7588"/>
                    <a:pt x="2571" y="14263"/>
                    <a:pt x="3607" y="15342"/>
                  </a:cubicBezTo>
                  <a:cubicBezTo>
                    <a:pt x="4602" y="16420"/>
                    <a:pt x="8707" y="18534"/>
                    <a:pt x="9080" y="15342"/>
                  </a:cubicBezTo>
                  <a:cubicBezTo>
                    <a:pt x="9495" y="12149"/>
                    <a:pt x="8375" y="4561"/>
                    <a:pt x="7754" y="2405"/>
                  </a:cubicBezTo>
                  <a:cubicBezTo>
                    <a:pt x="7090" y="0"/>
                    <a:pt x="6178" y="622"/>
                    <a:pt x="6468" y="1825"/>
                  </a:cubicBezTo>
                  <a:cubicBezTo>
                    <a:pt x="6800" y="3027"/>
                    <a:pt x="7090" y="5059"/>
                    <a:pt x="7090" y="5059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3620275" y="778150"/>
              <a:ext cx="46675" cy="187650"/>
            </a:xfrm>
            <a:custGeom>
              <a:avLst/>
              <a:gdLst/>
              <a:ahLst/>
              <a:cxnLst/>
              <a:rect l="l" t="t" r="r" b="b"/>
              <a:pathLst>
                <a:path w="1867" h="7506" fill="none" extrusionOk="0">
                  <a:moveTo>
                    <a:pt x="42" y="7505"/>
                  </a:moveTo>
                  <a:cubicBezTo>
                    <a:pt x="167" y="6303"/>
                    <a:pt x="208" y="5059"/>
                    <a:pt x="167" y="3857"/>
                  </a:cubicBezTo>
                  <a:cubicBezTo>
                    <a:pt x="1" y="2198"/>
                    <a:pt x="1" y="208"/>
                    <a:pt x="291" y="84"/>
                  </a:cubicBezTo>
                  <a:cubicBezTo>
                    <a:pt x="623" y="1"/>
                    <a:pt x="1038" y="84"/>
                    <a:pt x="1328" y="1659"/>
                  </a:cubicBezTo>
                  <a:cubicBezTo>
                    <a:pt x="1659" y="3193"/>
                    <a:pt x="1867" y="4728"/>
                    <a:pt x="1867" y="4728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3648275" y="758475"/>
              <a:ext cx="43550" cy="134775"/>
            </a:xfrm>
            <a:custGeom>
              <a:avLst/>
              <a:gdLst/>
              <a:ahLst/>
              <a:cxnLst/>
              <a:rect l="l" t="t" r="r" b="b"/>
              <a:pathLst>
                <a:path w="1742" h="5391" fill="none" extrusionOk="0">
                  <a:moveTo>
                    <a:pt x="1742" y="5390"/>
                  </a:moveTo>
                  <a:cubicBezTo>
                    <a:pt x="1742" y="5390"/>
                    <a:pt x="1120" y="1078"/>
                    <a:pt x="1037" y="788"/>
                  </a:cubicBezTo>
                  <a:cubicBezTo>
                    <a:pt x="871" y="249"/>
                    <a:pt x="0" y="0"/>
                    <a:pt x="42" y="1741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3675225" y="741875"/>
              <a:ext cx="31125" cy="58075"/>
            </a:xfrm>
            <a:custGeom>
              <a:avLst/>
              <a:gdLst/>
              <a:ahLst/>
              <a:cxnLst/>
              <a:rect l="l" t="t" r="r" b="b"/>
              <a:pathLst>
                <a:path w="1245" h="2323" fill="none" extrusionOk="0">
                  <a:moveTo>
                    <a:pt x="1244" y="2323"/>
                  </a:moveTo>
                  <a:cubicBezTo>
                    <a:pt x="1244" y="2323"/>
                    <a:pt x="622" y="1"/>
                    <a:pt x="0" y="1742"/>
                  </a:cubicBezTo>
                </a:path>
              </a:pathLst>
            </a:custGeom>
            <a:noFill/>
            <a:ln w="62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3532175" y="1120975"/>
              <a:ext cx="295450" cy="260250"/>
            </a:xfrm>
            <a:custGeom>
              <a:avLst/>
              <a:gdLst/>
              <a:ahLst/>
              <a:cxnLst/>
              <a:rect l="l" t="t" r="r" b="b"/>
              <a:pathLst>
                <a:path w="11818" h="10410" extrusionOk="0">
                  <a:moveTo>
                    <a:pt x="6499" y="1"/>
                  </a:moveTo>
                  <a:cubicBezTo>
                    <a:pt x="5137" y="1"/>
                    <a:pt x="3714" y="530"/>
                    <a:pt x="2571" y="1587"/>
                  </a:cubicBezTo>
                  <a:cubicBezTo>
                    <a:pt x="332" y="3660"/>
                    <a:pt x="1" y="6977"/>
                    <a:pt x="1866" y="8968"/>
                  </a:cubicBezTo>
                  <a:cubicBezTo>
                    <a:pt x="2751" y="9932"/>
                    <a:pt x="3986" y="10410"/>
                    <a:pt x="5279" y="10410"/>
                  </a:cubicBezTo>
                  <a:cubicBezTo>
                    <a:pt x="6653" y="10410"/>
                    <a:pt x="8093" y="9870"/>
                    <a:pt x="9247" y="8802"/>
                  </a:cubicBezTo>
                  <a:cubicBezTo>
                    <a:pt x="11486" y="6729"/>
                    <a:pt x="11817" y="3453"/>
                    <a:pt x="9952" y="1463"/>
                  </a:cubicBezTo>
                  <a:cubicBezTo>
                    <a:pt x="9058" y="488"/>
                    <a:pt x="7806" y="1"/>
                    <a:pt x="6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3580900" y="1157525"/>
              <a:ext cx="20750" cy="201125"/>
            </a:xfrm>
            <a:custGeom>
              <a:avLst/>
              <a:gdLst/>
              <a:ahLst/>
              <a:cxnLst/>
              <a:rect l="l" t="t" r="r" b="b"/>
              <a:pathLst>
                <a:path w="830" h="8045" extrusionOk="0">
                  <a:moveTo>
                    <a:pt x="830" y="1"/>
                  </a:moveTo>
                  <a:lnTo>
                    <a:pt x="622" y="167"/>
                  </a:lnTo>
                  <a:cubicBezTo>
                    <a:pt x="498" y="250"/>
                    <a:pt x="374" y="374"/>
                    <a:pt x="291" y="499"/>
                  </a:cubicBezTo>
                  <a:lnTo>
                    <a:pt x="0" y="7630"/>
                  </a:lnTo>
                  <a:cubicBezTo>
                    <a:pt x="166" y="7754"/>
                    <a:pt x="332" y="7920"/>
                    <a:pt x="498" y="8045"/>
                  </a:cubicBezTo>
                  <a:lnTo>
                    <a:pt x="8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3632725" y="1123325"/>
              <a:ext cx="40450" cy="256050"/>
            </a:xfrm>
            <a:custGeom>
              <a:avLst/>
              <a:gdLst/>
              <a:ahLst/>
              <a:cxnLst/>
              <a:rect l="l" t="t" r="r" b="b"/>
              <a:pathLst>
                <a:path w="1618" h="10242" extrusionOk="0">
                  <a:moveTo>
                    <a:pt x="1618" y="1"/>
                  </a:moveTo>
                  <a:lnTo>
                    <a:pt x="1618" y="1"/>
                  </a:lnTo>
                  <a:cubicBezTo>
                    <a:pt x="1410" y="42"/>
                    <a:pt x="1244" y="84"/>
                    <a:pt x="1079" y="125"/>
                  </a:cubicBezTo>
                  <a:lnTo>
                    <a:pt x="0" y="10159"/>
                  </a:lnTo>
                  <a:cubicBezTo>
                    <a:pt x="166" y="10200"/>
                    <a:pt x="332" y="10242"/>
                    <a:pt x="498" y="10242"/>
                  </a:cubicBezTo>
                  <a:lnTo>
                    <a:pt x="16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3691800" y="1125400"/>
              <a:ext cx="45650" cy="252950"/>
            </a:xfrm>
            <a:custGeom>
              <a:avLst/>
              <a:gdLst/>
              <a:ahLst/>
              <a:cxnLst/>
              <a:rect l="l" t="t" r="r" b="b"/>
              <a:pathLst>
                <a:path w="1826" h="10118" extrusionOk="0">
                  <a:moveTo>
                    <a:pt x="1328" y="1"/>
                  </a:moveTo>
                  <a:lnTo>
                    <a:pt x="1" y="10117"/>
                  </a:lnTo>
                  <a:cubicBezTo>
                    <a:pt x="208" y="10076"/>
                    <a:pt x="374" y="10035"/>
                    <a:pt x="540" y="9993"/>
                  </a:cubicBezTo>
                  <a:lnTo>
                    <a:pt x="1825" y="125"/>
                  </a:lnTo>
                  <a:cubicBezTo>
                    <a:pt x="1659" y="84"/>
                    <a:pt x="1493" y="1"/>
                    <a:pt x="1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3745700" y="1155475"/>
              <a:ext cx="44600" cy="200075"/>
            </a:xfrm>
            <a:custGeom>
              <a:avLst/>
              <a:gdLst/>
              <a:ahLst/>
              <a:cxnLst/>
              <a:rect l="l" t="t" r="r" b="b"/>
              <a:pathLst>
                <a:path w="1784" h="8003" extrusionOk="0">
                  <a:moveTo>
                    <a:pt x="1328" y="0"/>
                  </a:moveTo>
                  <a:lnTo>
                    <a:pt x="1" y="8002"/>
                  </a:lnTo>
                  <a:cubicBezTo>
                    <a:pt x="208" y="7836"/>
                    <a:pt x="415" y="7671"/>
                    <a:pt x="581" y="7546"/>
                  </a:cubicBezTo>
                  <a:lnTo>
                    <a:pt x="1784" y="498"/>
                  </a:lnTo>
                  <a:cubicBezTo>
                    <a:pt x="1659" y="332"/>
                    <a:pt x="1535" y="207"/>
                    <a:pt x="1411" y="83"/>
                  </a:cubicBezTo>
                  <a:lnTo>
                    <a:pt x="13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2825250" y="1183700"/>
              <a:ext cx="1031400" cy="1103700"/>
            </a:xfrm>
            <a:custGeom>
              <a:avLst/>
              <a:gdLst/>
              <a:ahLst/>
              <a:cxnLst/>
              <a:rect l="l" t="t" r="r" b="b"/>
              <a:pathLst>
                <a:path w="41256" h="44148" extrusionOk="0">
                  <a:moveTo>
                    <a:pt x="32928" y="0"/>
                  </a:moveTo>
                  <a:cubicBezTo>
                    <a:pt x="29648" y="0"/>
                    <a:pt x="28310" y="3100"/>
                    <a:pt x="26661" y="6542"/>
                  </a:cubicBezTo>
                  <a:cubicBezTo>
                    <a:pt x="24712" y="10563"/>
                    <a:pt x="22473" y="13466"/>
                    <a:pt x="17332" y="18317"/>
                  </a:cubicBezTo>
                  <a:cubicBezTo>
                    <a:pt x="12149" y="23168"/>
                    <a:pt x="1" y="23873"/>
                    <a:pt x="1" y="23873"/>
                  </a:cubicBezTo>
                  <a:lnTo>
                    <a:pt x="11486" y="44148"/>
                  </a:lnTo>
                  <a:cubicBezTo>
                    <a:pt x="11486" y="44148"/>
                    <a:pt x="20815" y="39836"/>
                    <a:pt x="24670" y="37638"/>
                  </a:cubicBezTo>
                  <a:cubicBezTo>
                    <a:pt x="28526" y="35399"/>
                    <a:pt x="35534" y="26319"/>
                    <a:pt x="38394" y="16907"/>
                  </a:cubicBezTo>
                  <a:cubicBezTo>
                    <a:pt x="41255" y="7454"/>
                    <a:pt x="39224" y="1483"/>
                    <a:pt x="34621" y="239"/>
                  </a:cubicBezTo>
                  <a:cubicBezTo>
                    <a:pt x="34003" y="76"/>
                    <a:pt x="33442" y="0"/>
                    <a:pt x="32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1196825" y="2726875"/>
              <a:ext cx="422950" cy="272575"/>
            </a:xfrm>
            <a:custGeom>
              <a:avLst/>
              <a:gdLst/>
              <a:ahLst/>
              <a:cxnLst/>
              <a:rect l="l" t="t" r="r" b="b"/>
              <a:pathLst>
                <a:path w="16918" h="10903" extrusionOk="0">
                  <a:moveTo>
                    <a:pt x="12356" y="1"/>
                  </a:moveTo>
                  <a:lnTo>
                    <a:pt x="4479" y="1867"/>
                  </a:lnTo>
                  <a:lnTo>
                    <a:pt x="2488" y="2240"/>
                  </a:lnTo>
                  <a:cubicBezTo>
                    <a:pt x="2488" y="2240"/>
                    <a:pt x="747" y="2613"/>
                    <a:pt x="747" y="2862"/>
                  </a:cubicBezTo>
                  <a:cubicBezTo>
                    <a:pt x="747" y="3110"/>
                    <a:pt x="1244" y="3401"/>
                    <a:pt x="1244" y="3401"/>
                  </a:cubicBezTo>
                  <a:cubicBezTo>
                    <a:pt x="1244" y="3401"/>
                    <a:pt x="415" y="3815"/>
                    <a:pt x="457" y="4147"/>
                  </a:cubicBezTo>
                  <a:cubicBezTo>
                    <a:pt x="498" y="4520"/>
                    <a:pt x="1244" y="4769"/>
                    <a:pt x="1244" y="4769"/>
                  </a:cubicBezTo>
                  <a:cubicBezTo>
                    <a:pt x="1244" y="4769"/>
                    <a:pt x="208" y="5101"/>
                    <a:pt x="332" y="5557"/>
                  </a:cubicBezTo>
                  <a:cubicBezTo>
                    <a:pt x="457" y="6013"/>
                    <a:pt x="1369" y="6344"/>
                    <a:pt x="1949" y="6344"/>
                  </a:cubicBezTo>
                  <a:cubicBezTo>
                    <a:pt x="2112" y="6344"/>
                    <a:pt x="2437" y="6333"/>
                    <a:pt x="2828" y="6316"/>
                  </a:cubicBezTo>
                  <a:lnTo>
                    <a:pt x="2828" y="6316"/>
                  </a:lnTo>
                  <a:cubicBezTo>
                    <a:pt x="1781" y="6425"/>
                    <a:pt x="777" y="6619"/>
                    <a:pt x="540" y="6966"/>
                  </a:cubicBezTo>
                  <a:cubicBezTo>
                    <a:pt x="1" y="7713"/>
                    <a:pt x="2115" y="8044"/>
                    <a:pt x="4105" y="8086"/>
                  </a:cubicBezTo>
                  <a:cubicBezTo>
                    <a:pt x="4290" y="8093"/>
                    <a:pt x="4493" y="8097"/>
                    <a:pt x="4709" y="8097"/>
                  </a:cubicBezTo>
                  <a:cubicBezTo>
                    <a:pt x="6871" y="8097"/>
                    <a:pt x="10366" y="7754"/>
                    <a:pt x="10366" y="7754"/>
                  </a:cubicBezTo>
                  <a:lnTo>
                    <a:pt x="10366" y="7754"/>
                  </a:lnTo>
                  <a:cubicBezTo>
                    <a:pt x="10366" y="7754"/>
                    <a:pt x="7671" y="9703"/>
                    <a:pt x="8210" y="10615"/>
                  </a:cubicBezTo>
                  <a:cubicBezTo>
                    <a:pt x="8324" y="10816"/>
                    <a:pt x="8525" y="10903"/>
                    <a:pt x="8788" y="10903"/>
                  </a:cubicBezTo>
                  <a:cubicBezTo>
                    <a:pt x="9772" y="10903"/>
                    <a:pt x="11610" y="9681"/>
                    <a:pt x="12854" y="8666"/>
                  </a:cubicBezTo>
                  <a:cubicBezTo>
                    <a:pt x="14471" y="7340"/>
                    <a:pt x="16503" y="4769"/>
                    <a:pt x="16917" y="4520"/>
                  </a:cubicBezTo>
                  <a:lnTo>
                    <a:pt x="123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1196825" y="2839875"/>
              <a:ext cx="422950" cy="176225"/>
            </a:xfrm>
            <a:custGeom>
              <a:avLst/>
              <a:gdLst/>
              <a:ahLst/>
              <a:cxnLst/>
              <a:rect l="l" t="t" r="r" b="b"/>
              <a:pathLst>
                <a:path w="16918" h="7049" fill="none" extrusionOk="0">
                  <a:moveTo>
                    <a:pt x="5557" y="1659"/>
                  </a:moveTo>
                  <a:cubicBezTo>
                    <a:pt x="5557" y="1659"/>
                    <a:pt x="1079" y="1659"/>
                    <a:pt x="540" y="2446"/>
                  </a:cubicBezTo>
                  <a:cubicBezTo>
                    <a:pt x="1" y="3193"/>
                    <a:pt x="2115" y="3524"/>
                    <a:pt x="4105" y="3566"/>
                  </a:cubicBezTo>
                  <a:cubicBezTo>
                    <a:pt x="6137" y="3649"/>
                    <a:pt x="10366" y="3234"/>
                    <a:pt x="10366" y="3234"/>
                  </a:cubicBezTo>
                  <a:cubicBezTo>
                    <a:pt x="10366" y="3234"/>
                    <a:pt x="7671" y="5183"/>
                    <a:pt x="8210" y="6095"/>
                  </a:cubicBezTo>
                  <a:cubicBezTo>
                    <a:pt x="8749" y="7049"/>
                    <a:pt x="11278" y="5432"/>
                    <a:pt x="12854" y="4146"/>
                  </a:cubicBezTo>
                  <a:cubicBezTo>
                    <a:pt x="14471" y="2820"/>
                    <a:pt x="16503" y="249"/>
                    <a:pt x="16917" y="0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1200975" y="2837800"/>
              <a:ext cx="129600" cy="47700"/>
            </a:xfrm>
            <a:custGeom>
              <a:avLst/>
              <a:gdLst/>
              <a:ahLst/>
              <a:cxnLst/>
              <a:rect l="l" t="t" r="r" b="b"/>
              <a:pathLst>
                <a:path w="5184" h="1908" fill="none" extrusionOk="0">
                  <a:moveTo>
                    <a:pt x="2447" y="1907"/>
                  </a:moveTo>
                  <a:cubicBezTo>
                    <a:pt x="2447" y="1907"/>
                    <a:pt x="249" y="1907"/>
                    <a:pt x="125" y="1161"/>
                  </a:cubicBezTo>
                  <a:cubicBezTo>
                    <a:pt x="0" y="456"/>
                    <a:pt x="2364" y="249"/>
                    <a:pt x="5183" y="0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1205125" y="2800475"/>
              <a:ext cx="106775" cy="45625"/>
            </a:xfrm>
            <a:custGeom>
              <a:avLst/>
              <a:gdLst/>
              <a:ahLst/>
              <a:cxnLst/>
              <a:rect l="l" t="t" r="r" b="b"/>
              <a:pathLst>
                <a:path w="4271" h="1825" fill="none" extrusionOk="0">
                  <a:moveTo>
                    <a:pt x="4271" y="1"/>
                  </a:moveTo>
                  <a:cubicBezTo>
                    <a:pt x="4271" y="1"/>
                    <a:pt x="208" y="291"/>
                    <a:pt x="83" y="1120"/>
                  </a:cubicBezTo>
                  <a:cubicBezTo>
                    <a:pt x="0" y="1618"/>
                    <a:pt x="539" y="1825"/>
                    <a:pt x="1825" y="1825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1214450" y="2727925"/>
              <a:ext cx="298550" cy="86050"/>
            </a:xfrm>
            <a:custGeom>
              <a:avLst/>
              <a:gdLst/>
              <a:ahLst/>
              <a:cxnLst/>
              <a:rect l="l" t="t" r="r" b="b"/>
              <a:pathLst>
                <a:path w="11942" h="3442" fill="none" extrusionOk="0">
                  <a:moveTo>
                    <a:pt x="11942" y="0"/>
                  </a:moveTo>
                  <a:cubicBezTo>
                    <a:pt x="11942" y="0"/>
                    <a:pt x="6469" y="1368"/>
                    <a:pt x="3359" y="1907"/>
                  </a:cubicBezTo>
                  <a:cubicBezTo>
                    <a:pt x="249" y="2446"/>
                    <a:pt x="125" y="2529"/>
                    <a:pt x="42" y="2903"/>
                  </a:cubicBezTo>
                  <a:cubicBezTo>
                    <a:pt x="0" y="3276"/>
                    <a:pt x="457" y="3442"/>
                    <a:pt x="871" y="3359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1841575" y="2660800"/>
              <a:ext cx="1350650" cy="1156725"/>
            </a:xfrm>
            <a:custGeom>
              <a:avLst/>
              <a:gdLst/>
              <a:ahLst/>
              <a:cxnLst/>
              <a:rect l="l" t="t" r="r" b="b"/>
              <a:pathLst>
                <a:path w="54026" h="46269" extrusionOk="0">
                  <a:moveTo>
                    <a:pt x="30521" y="1"/>
                  </a:moveTo>
                  <a:cubicBezTo>
                    <a:pt x="23427" y="1"/>
                    <a:pt x="16115" y="2383"/>
                    <a:pt x="13019" y="7744"/>
                  </a:cubicBezTo>
                  <a:cubicBezTo>
                    <a:pt x="6841" y="18399"/>
                    <a:pt x="0" y="35648"/>
                    <a:pt x="0" y="35648"/>
                  </a:cubicBezTo>
                  <a:cubicBezTo>
                    <a:pt x="0" y="35648"/>
                    <a:pt x="7256" y="45101"/>
                    <a:pt x="25789" y="46096"/>
                  </a:cubicBezTo>
                  <a:cubicBezTo>
                    <a:pt x="28018" y="46216"/>
                    <a:pt x="30119" y="46268"/>
                    <a:pt x="32090" y="46268"/>
                  </a:cubicBezTo>
                  <a:cubicBezTo>
                    <a:pt x="46544" y="46268"/>
                    <a:pt x="54025" y="43443"/>
                    <a:pt x="54025" y="43443"/>
                  </a:cubicBezTo>
                  <a:cubicBezTo>
                    <a:pt x="54025" y="43443"/>
                    <a:pt x="51247" y="14792"/>
                    <a:pt x="46686" y="6500"/>
                  </a:cubicBezTo>
                  <a:cubicBezTo>
                    <a:pt x="44432" y="2363"/>
                    <a:pt x="37584" y="1"/>
                    <a:pt x="3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2274850" y="2996500"/>
              <a:ext cx="191775" cy="272350"/>
            </a:xfrm>
            <a:custGeom>
              <a:avLst/>
              <a:gdLst/>
              <a:ahLst/>
              <a:cxnLst/>
              <a:rect l="l" t="t" r="r" b="b"/>
              <a:pathLst>
                <a:path w="7671" h="10894" extrusionOk="0">
                  <a:moveTo>
                    <a:pt x="1870" y="1"/>
                  </a:moveTo>
                  <a:cubicBezTo>
                    <a:pt x="1676" y="1"/>
                    <a:pt x="1494" y="40"/>
                    <a:pt x="1327" y="120"/>
                  </a:cubicBezTo>
                  <a:cubicBezTo>
                    <a:pt x="0" y="742"/>
                    <a:pt x="83" y="3603"/>
                    <a:pt x="1451" y="6547"/>
                  </a:cubicBezTo>
                  <a:cubicBezTo>
                    <a:pt x="2681" y="9115"/>
                    <a:pt x="4510" y="10894"/>
                    <a:pt x="5810" y="10894"/>
                  </a:cubicBezTo>
                  <a:cubicBezTo>
                    <a:pt x="6001" y="10894"/>
                    <a:pt x="6180" y="10856"/>
                    <a:pt x="6344" y="10776"/>
                  </a:cubicBezTo>
                  <a:cubicBezTo>
                    <a:pt x="7671" y="10154"/>
                    <a:pt x="7588" y="7252"/>
                    <a:pt x="6178" y="4308"/>
                  </a:cubicBezTo>
                  <a:cubicBezTo>
                    <a:pt x="4987" y="1746"/>
                    <a:pt x="3169" y="1"/>
                    <a:pt x="1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2073750" y="3187725"/>
              <a:ext cx="154475" cy="292025"/>
            </a:xfrm>
            <a:custGeom>
              <a:avLst/>
              <a:gdLst/>
              <a:ahLst/>
              <a:cxnLst/>
              <a:rect l="l" t="t" r="r" b="b"/>
              <a:pathLst>
                <a:path w="6179" h="11681" extrusionOk="0">
                  <a:moveTo>
                    <a:pt x="2353" y="0"/>
                  </a:moveTo>
                  <a:cubicBezTo>
                    <a:pt x="2287" y="0"/>
                    <a:pt x="2222" y="6"/>
                    <a:pt x="2157" y="17"/>
                  </a:cubicBezTo>
                  <a:cubicBezTo>
                    <a:pt x="705" y="266"/>
                    <a:pt x="1" y="3044"/>
                    <a:pt x="498" y="6278"/>
                  </a:cubicBezTo>
                  <a:cubicBezTo>
                    <a:pt x="1015" y="9342"/>
                    <a:pt x="2488" y="11681"/>
                    <a:pt x="3851" y="11681"/>
                  </a:cubicBezTo>
                  <a:cubicBezTo>
                    <a:pt x="3909" y="11681"/>
                    <a:pt x="3966" y="11677"/>
                    <a:pt x="4022" y="11668"/>
                  </a:cubicBezTo>
                  <a:cubicBezTo>
                    <a:pt x="5474" y="11461"/>
                    <a:pt x="6178" y="8683"/>
                    <a:pt x="5681" y="5449"/>
                  </a:cubicBezTo>
                  <a:cubicBezTo>
                    <a:pt x="5167" y="2404"/>
                    <a:pt x="3710" y="0"/>
                    <a:pt x="2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2333925" y="3357275"/>
              <a:ext cx="210450" cy="264025"/>
            </a:xfrm>
            <a:custGeom>
              <a:avLst/>
              <a:gdLst/>
              <a:ahLst/>
              <a:cxnLst/>
              <a:rect l="l" t="t" r="r" b="b"/>
              <a:pathLst>
                <a:path w="8418" h="10561" extrusionOk="0">
                  <a:moveTo>
                    <a:pt x="6532" y="0"/>
                  </a:moveTo>
                  <a:cubicBezTo>
                    <a:pt x="5225" y="0"/>
                    <a:pt x="3319" y="1586"/>
                    <a:pt x="1949" y="3974"/>
                  </a:cubicBezTo>
                  <a:cubicBezTo>
                    <a:pt x="332" y="6794"/>
                    <a:pt x="1" y="9654"/>
                    <a:pt x="1244" y="10401"/>
                  </a:cubicBezTo>
                  <a:cubicBezTo>
                    <a:pt x="1441" y="10509"/>
                    <a:pt x="1661" y="10560"/>
                    <a:pt x="1900" y="10560"/>
                  </a:cubicBezTo>
                  <a:cubicBezTo>
                    <a:pt x="3223" y="10560"/>
                    <a:pt x="5099" y="8975"/>
                    <a:pt x="6469" y="6586"/>
                  </a:cubicBezTo>
                  <a:cubicBezTo>
                    <a:pt x="8127" y="3767"/>
                    <a:pt x="8417" y="864"/>
                    <a:pt x="7173" y="160"/>
                  </a:cubicBezTo>
                  <a:cubicBezTo>
                    <a:pt x="6983" y="52"/>
                    <a:pt x="6767" y="0"/>
                    <a:pt x="6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2575450" y="3507325"/>
              <a:ext cx="181425" cy="279025"/>
            </a:xfrm>
            <a:custGeom>
              <a:avLst/>
              <a:gdLst/>
              <a:ahLst/>
              <a:cxnLst/>
              <a:rect l="l" t="t" r="r" b="b"/>
              <a:pathLst>
                <a:path w="7257" h="11161" extrusionOk="0">
                  <a:moveTo>
                    <a:pt x="1919" y="0"/>
                  </a:moveTo>
                  <a:cubicBezTo>
                    <a:pt x="1756" y="0"/>
                    <a:pt x="1600" y="28"/>
                    <a:pt x="1451" y="87"/>
                  </a:cubicBezTo>
                  <a:cubicBezTo>
                    <a:pt x="125" y="626"/>
                    <a:pt x="0" y="3528"/>
                    <a:pt x="1203" y="6555"/>
                  </a:cubicBezTo>
                  <a:cubicBezTo>
                    <a:pt x="2275" y="9253"/>
                    <a:pt x="4006" y="11161"/>
                    <a:pt x="5338" y="11161"/>
                  </a:cubicBezTo>
                  <a:cubicBezTo>
                    <a:pt x="5500" y="11161"/>
                    <a:pt x="5656" y="11133"/>
                    <a:pt x="5805" y="11074"/>
                  </a:cubicBezTo>
                  <a:cubicBezTo>
                    <a:pt x="7132" y="10535"/>
                    <a:pt x="7256" y="7674"/>
                    <a:pt x="6054" y="4606"/>
                  </a:cubicBezTo>
                  <a:cubicBezTo>
                    <a:pt x="5019" y="1908"/>
                    <a:pt x="3259" y="0"/>
                    <a:pt x="1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2922675" y="3447325"/>
              <a:ext cx="167950" cy="288125"/>
            </a:xfrm>
            <a:custGeom>
              <a:avLst/>
              <a:gdLst/>
              <a:ahLst/>
              <a:cxnLst/>
              <a:rect l="l" t="t" r="r" b="b"/>
              <a:pathLst>
                <a:path w="6718" h="11525" extrusionOk="0">
                  <a:moveTo>
                    <a:pt x="4508" y="0"/>
                  </a:moveTo>
                  <a:cubicBezTo>
                    <a:pt x="3185" y="0"/>
                    <a:pt x="1561" y="2175"/>
                    <a:pt x="830" y="5099"/>
                  </a:cubicBezTo>
                  <a:cubicBezTo>
                    <a:pt x="1" y="8250"/>
                    <a:pt x="457" y="11111"/>
                    <a:pt x="1867" y="11484"/>
                  </a:cubicBezTo>
                  <a:cubicBezTo>
                    <a:pt x="1968" y="11511"/>
                    <a:pt x="2072" y="11524"/>
                    <a:pt x="2177" y="11524"/>
                  </a:cubicBezTo>
                  <a:cubicBezTo>
                    <a:pt x="3528" y="11524"/>
                    <a:pt x="5119" y="9350"/>
                    <a:pt x="5889" y="6426"/>
                  </a:cubicBezTo>
                  <a:cubicBezTo>
                    <a:pt x="6718" y="3275"/>
                    <a:pt x="6220" y="414"/>
                    <a:pt x="4811" y="40"/>
                  </a:cubicBezTo>
                  <a:cubicBezTo>
                    <a:pt x="4712" y="14"/>
                    <a:pt x="4611" y="0"/>
                    <a:pt x="4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2751650" y="3215525"/>
              <a:ext cx="163800" cy="290450"/>
            </a:xfrm>
            <a:custGeom>
              <a:avLst/>
              <a:gdLst/>
              <a:ahLst/>
              <a:cxnLst/>
              <a:rect l="l" t="t" r="r" b="b"/>
              <a:pathLst>
                <a:path w="6552" h="11618" extrusionOk="0">
                  <a:moveTo>
                    <a:pt x="2275" y="0"/>
                  </a:moveTo>
                  <a:cubicBezTo>
                    <a:pt x="2193" y="0"/>
                    <a:pt x="2112" y="8"/>
                    <a:pt x="2032" y="25"/>
                  </a:cubicBezTo>
                  <a:cubicBezTo>
                    <a:pt x="623" y="357"/>
                    <a:pt x="1" y="3176"/>
                    <a:pt x="747" y="6369"/>
                  </a:cubicBezTo>
                  <a:cubicBezTo>
                    <a:pt x="1412" y="9380"/>
                    <a:pt x="2926" y="11617"/>
                    <a:pt x="4313" y="11617"/>
                  </a:cubicBezTo>
                  <a:cubicBezTo>
                    <a:pt x="4397" y="11617"/>
                    <a:pt x="4479" y="11609"/>
                    <a:pt x="4562" y="11593"/>
                  </a:cubicBezTo>
                  <a:cubicBezTo>
                    <a:pt x="5971" y="11261"/>
                    <a:pt x="6552" y="8442"/>
                    <a:pt x="5847" y="5249"/>
                  </a:cubicBezTo>
                  <a:cubicBezTo>
                    <a:pt x="5221" y="2237"/>
                    <a:pt x="3636" y="0"/>
                    <a:pt x="2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2877075" y="3006925"/>
              <a:ext cx="191800" cy="273325"/>
            </a:xfrm>
            <a:custGeom>
              <a:avLst/>
              <a:gdLst/>
              <a:ahLst/>
              <a:cxnLst/>
              <a:rect l="l" t="t" r="r" b="b"/>
              <a:pathLst>
                <a:path w="7672" h="10933" extrusionOk="0">
                  <a:moveTo>
                    <a:pt x="1834" y="0"/>
                  </a:moveTo>
                  <a:cubicBezTo>
                    <a:pt x="1639" y="0"/>
                    <a:pt x="1455" y="38"/>
                    <a:pt x="1286" y="118"/>
                  </a:cubicBezTo>
                  <a:cubicBezTo>
                    <a:pt x="1" y="740"/>
                    <a:pt x="42" y="3642"/>
                    <a:pt x="1452" y="6586"/>
                  </a:cubicBezTo>
                  <a:cubicBezTo>
                    <a:pt x="2681" y="9154"/>
                    <a:pt x="4510" y="10933"/>
                    <a:pt x="5811" y="10933"/>
                  </a:cubicBezTo>
                  <a:cubicBezTo>
                    <a:pt x="6001" y="10933"/>
                    <a:pt x="6180" y="10895"/>
                    <a:pt x="6344" y="10815"/>
                  </a:cubicBezTo>
                  <a:cubicBezTo>
                    <a:pt x="7671" y="10193"/>
                    <a:pt x="7588" y="7291"/>
                    <a:pt x="6178" y="4347"/>
                  </a:cubicBezTo>
                  <a:cubicBezTo>
                    <a:pt x="4985" y="1779"/>
                    <a:pt x="3161" y="0"/>
                    <a:pt x="1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2592025" y="2887350"/>
              <a:ext cx="148250" cy="293675"/>
            </a:xfrm>
            <a:custGeom>
              <a:avLst/>
              <a:gdLst/>
              <a:ahLst/>
              <a:cxnLst/>
              <a:rect l="l" t="t" r="r" b="b"/>
              <a:pathLst>
                <a:path w="5930" h="11747" extrusionOk="0">
                  <a:moveTo>
                    <a:pt x="3515" y="1"/>
                  </a:moveTo>
                  <a:cubicBezTo>
                    <a:pt x="2146" y="1"/>
                    <a:pt x="735" y="2433"/>
                    <a:pt x="374" y="5564"/>
                  </a:cubicBezTo>
                  <a:cubicBezTo>
                    <a:pt x="1" y="8798"/>
                    <a:pt x="830" y="11576"/>
                    <a:pt x="2281" y="11742"/>
                  </a:cubicBezTo>
                  <a:cubicBezTo>
                    <a:pt x="2315" y="11745"/>
                    <a:pt x="2350" y="11747"/>
                    <a:pt x="2384" y="11747"/>
                  </a:cubicBezTo>
                  <a:cubicBezTo>
                    <a:pt x="3763" y="11747"/>
                    <a:pt x="5192" y="9341"/>
                    <a:pt x="5556" y="6186"/>
                  </a:cubicBezTo>
                  <a:cubicBezTo>
                    <a:pt x="5930" y="2952"/>
                    <a:pt x="5100" y="133"/>
                    <a:pt x="3649" y="8"/>
                  </a:cubicBezTo>
                  <a:cubicBezTo>
                    <a:pt x="3605" y="3"/>
                    <a:pt x="3560" y="1"/>
                    <a:pt x="3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2118325" y="2755650"/>
              <a:ext cx="209400" cy="263825"/>
            </a:xfrm>
            <a:custGeom>
              <a:avLst/>
              <a:gdLst/>
              <a:ahLst/>
              <a:cxnLst/>
              <a:rect l="l" t="t" r="r" b="b"/>
              <a:pathLst>
                <a:path w="8376" h="10553" extrusionOk="0">
                  <a:moveTo>
                    <a:pt x="6462" y="1"/>
                  </a:moveTo>
                  <a:cubicBezTo>
                    <a:pt x="5166" y="1"/>
                    <a:pt x="3308" y="1580"/>
                    <a:pt x="1949" y="3950"/>
                  </a:cubicBezTo>
                  <a:cubicBezTo>
                    <a:pt x="291" y="6811"/>
                    <a:pt x="0" y="9671"/>
                    <a:pt x="1244" y="10376"/>
                  </a:cubicBezTo>
                  <a:cubicBezTo>
                    <a:pt x="1443" y="10495"/>
                    <a:pt x="1669" y="10552"/>
                    <a:pt x="1917" y="10552"/>
                  </a:cubicBezTo>
                  <a:cubicBezTo>
                    <a:pt x="3223" y="10552"/>
                    <a:pt x="5109" y="8973"/>
                    <a:pt x="6468" y="6603"/>
                  </a:cubicBezTo>
                  <a:cubicBezTo>
                    <a:pt x="8086" y="3742"/>
                    <a:pt x="8376" y="881"/>
                    <a:pt x="7132" y="177"/>
                  </a:cubicBezTo>
                  <a:cubicBezTo>
                    <a:pt x="6934" y="58"/>
                    <a:pt x="6708" y="1"/>
                    <a:pt x="64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1841575" y="3438275"/>
              <a:ext cx="210425" cy="194575"/>
            </a:xfrm>
            <a:custGeom>
              <a:avLst/>
              <a:gdLst/>
              <a:ahLst/>
              <a:cxnLst/>
              <a:rect l="l" t="t" r="r" b="b"/>
              <a:pathLst>
                <a:path w="8417" h="7783" extrusionOk="0">
                  <a:moveTo>
                    <a:pt x="6255" y="0"/>
                  </a:moveTo>
                  <a:cubicBezTo>
                    <a:pt x="4954" y="0"/>
                    <a:pt x="3049" y="1013"/>
                    <a:pt x="1368" y="2724"/>
                  </a:cubicBezTo>
                  <a:cubicBezTo>
                    <a:pt x="954" y="3139"/>
                    <a:pt x="581" y="3554"/>
                    <a:pt x="207" y="4010"/>
                  </a:cubicBezTo>
                  <a:cubicBezTo>
                    <a:pt x="83" y="4383"/>
                    <a:pt x="0" y="4549"/>
                    <a:pt x="0" y="4549"/>
                  </a:cubicBezTo>
                  <a:cubicBezTo>
                    <a:pt x="1037" y="5793"/>
                    <a:pt x="2198" y="6871"/>
                    <a:pt x="3483" y="7783"/>
                  </a:cubicBezTo>
                  <a:cubicBezTo>
                    <a:pt x="4022" y="7368"/>
                    <a:pt x="4561" y="6912"/>
                    <a:pt x="5017" y="6456"/>
                  </a:cubicBezTo>
                  <a:cubicBezTo>
                    <a:pt x="7380" y="4093"/>
                    <a:pt x="8417" y="1398"/>
                    <a:pt x="7380" y="402"/>
                  </a:cubicBezTo>
                  <a:cubicBezTo>
                    <a:pt x="7108" y="130"/>
                    <a:pt x="6720" y="0"/>
                    <a:pt x="6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2179475" y="3607950"/>
              <a:ext cx="130625" cy="183500"/>
            </a:xfrm>
            <a:custGeom>
              <a:avLst/>
              <a:gdLst/>
              <a:ahLst/>
              <a:cxnLst/>
              <a:rect l="l" t="t" r="r" b="b"/>
              <a:pathLst>
                <a:path w="5225" h="7340" extrusionOk="0">
                  <a:moveTo>
                    <a:pt x="2613" y="1"/>
                  </a:moveTo>
                  <a:cubicBezTo>
                    <a:pt x="1162" y="1"/>
                    <a:pt x="1" y="2654"/>
                    <a:pt x="1" y="5888"/>
                  </a:cubicBezTo>
                  <a:lnTo>
                    <a:pt x="1" y="6013"/>
                  </a:lnTo>
                  <a:cubicBezTo>
                    <a:pt x="1701" y="6552"/>
                    <a:pt x="3401" y="7008"/>
                    <a:pt x="5142" y="7339"/>
                  </a:cubicBezTo>
                  <a:cubicBezTo>
                    <a:pt x="5225" y="6842"/>
                    <a:pt x="5225" y="6386"/>
                    <a:pt x="5225" y="5888"/>
                  </a:cubicBezTo>
                  <a:cubicBezTo>
                    <a:pt x="5225" y="2654"/>
                    <a:pt x="4022" y="1"/>
                    <a:pt x="2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1829875" y="3544850"/>
              <a:ext cx="1373650" cy="280875"/>
            </a:xfrm>
            <a:custGeom>
              <a:avLst/>
              <a:gdLst/>
              <a:ahLst/>
              <a:cxnLst/>
              <a:rect l="l" t="t" r="r" b="b"/>
              <a:pathLst>
                <a:path w="54946" h="11235" extrusionOk="0">
                  <a:moveTo>
                    <a:pt x="488" y="1"/>
                  </a:moveTo>
                  <a:cubicBezTo>
                    <a:pt x="243" y="1"/>
                    <a:pt x="1" y="216"/>
                    <a:pt x="178" y="452"/>
                  </a:cubicBezTo>
                  <a:cubicBezTo>
                    <a:pt x="1131" y="1612"/>
                    <a:pt x="2251" y="2649"/>
                    <a:pt x="3453" y="3520"/>
                  </a:cubicBezTo>
                  <a:cubicBezTo>
                    <a:pt x="6604" y="5883"/>
                    <a:pt x="10170" y="7707"/>
                    <a:pt x="13943" y="8868"/>
                  </a:cubicBezTo>
                  <a:cubicBezTo>
                    <a:pt x="19997" y="10817"/>
                    <a:pt x="26382" y="11232"/>
                    <a:pt x="32726" y="11232"/>
                  </a:cubicBezTo>
                  <a:cubicBezTo>
                    <a:pt x="32946" y="11233"/>
                    <a:pt x="33166" y="11234"/>
                    <a:pt x="33386" y="11234"/>
                  </a:cubicBezTo>
                  <a:cubicBezTo>
                    <a:pt x="38428" y="11234"/>
                    <a:pt x="43430" y="10781"/>
                    <a:pt x="48357" y="9946"/>
                  </a:cubicBezTo>
                  <a:cubicBezTo>
                    <a:pt x="50471" y="9615"/>
                    <a:pt x="52544" y="9117"/>
                    <a:pt x="54576" y="8412"/>
                  </a:cubicBezTo>
                  <a:cubicBezTo>
                    <a:pt x="54945" y="8302"/>
                    <a:pt x="54821" y="7764"/>
                    <a:pt x="54527" y="7764"/>
                  </a:cubicBezTo>
                  <a:cubicBezTo>
                    <a:pt x="54490" y="7764"/>
                    <a:pt x="54451" y="7772"/>
                    <a:pt x="54410" y="7790"/>
                  </a:cubicBezTo>
                  <a:cubicBezTo>
                    <a:pt x="52876" y="8329"/>
                    <a:pt x="51301" y="8744"/>
                    <a:pt x="49684" y="9034"/>
                  </a:cubicBezTo>
                  <a:cubicBezTo>
                    <a:pt x="45040" y="9946"/>
                    <a:pt x="40313" y="10444"/>
                    <a:pt x="35545" y="10527"/>
                  </a:cubicBezTo>
                  <a:cubicBezTo>
                    <a:pt x="34409" y="10558"/>
                    <a:pt x="33266" y="10576"/>
                    <a:pt x="32119" y="10576"/>
                  </a:cubicBezTo>
                  <a:cubicBezTo>
                    <a:pt x="22585" y="10576"/>
                    <a:pt x="12778" y="9315"/>
                    <a:pt x="4822" y="3727"/>
                  </a:cubicBezTo>
                  <a:cubicBezTo>
                    <a:pt x="3702" y="2939"/>
                    <a:pt x="2666" y="2110"/>
                    <a:pt x="1712" y="1156"/>
                  </a:cubicBezTo>
                  <a:cubicBezTo>
                    <a:pt x="1422" y="908"/>
                    <a:pt x="1173" y="659"/>
                    <a:pt x="966" y="369"/>
                  </a:cubicBezTo>
                  <a:cubicBezTo>
                    <a:pt x="931" y="334"/>
                    <a:pt x="719" y="92"/>
                    <a:pt x="728" y="92"/>
                  </a:cubicBezTo>
                  <a:cubicBezTo>
                    <a:pt x="730" y="92"/>
                    <a:pt x="739" y="100"/>
                    <a:pt x="758" y="120"/>
                  </a:cubicBezTo>
                  <a:cubicBezTo>
                    <a:pt x="686" y="36"/>
                    <a:pt x="587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1500550" y="2618050"/>
              <a:ext cx="276775" cy="245675"/>
            </a:xfrm>
            <a:custGeom>
              <a:avLst/>
              <a:gdLst/>
              <a:ahLst/>
              <a:cxnLst/>
              <a:rect l="l" t="t" r="r" b="b"/>
              <a:pathLst>
                <a:path w="11071" h="9827" extrusionOk="0">
                  <a:moveTo>
                    <a:pt x="5514" y="0"/>
                  </a:moveTo>
                  <a:cubicBezTo>
                    <a:pt x="2488" y="0"/>
                    <a:pt x="0" y="2198"/>
                    <a:pt x="0" y="4893"/>
                  </a:cubicBezTo>
                  <a:cubicBezTo>
                    <a:pt x="0" y="7629"/>
                    <a:pt x="2488" y="9827"/>
                    <a:pt x="5514" y="9827"/>
                  </a:cubicBezTo>
                  <a:cubicBezTo>
                    <a:pt x="8583" y="9827"/>
                    <a:pt x="11070" y="7629"/>
                    <a:pt x="11070" y="4893"/>
                  </a:cubicBezTo>
                  <a:cubicBezTo>
                    <a:pt x="11070" y="2198"/>
                    <a:pt x="8583" y="0"/>
                    <a:pt x="5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1500550" y="2618050"/>
              <a:ext cx="145125" cy="143075"/>
            </a:xfrm>
            <a:custGeom>
              <a:avLst/>
              <a:gdLst/>
              <a:ahLst/>
              <a:cxnLst/>
              <a:rect l="l" t="t" r="r" b="b"/>
              <a:pathLst>
                <a:path w="5805" h="5723" extrusionOk="0">
                  <a:moveTo>
                    <a:pt x="5058" y="0"/>
                  </a:moveTo>
                  <a:lnTo>
                    <a:pt x="0" y="5059"/>
                  </a:lnTo>
                  <a:cubicBezTo>
                    <a:pt x="41" y="5266"/>
                    <a:pt x="41" y="5515"/>
                    <a:pt x="83" y="5722"/>
                  </a:cubicBezTo>
                  <a:lnTo>
                    <a:pt x="58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1519200" y="2635675"/>
              <a:ext cx="201100" cy="176225"/>
            </a:xfrm>
            <a:custGeom>
              <a:avLst/>
              <a:gdLst/>
              <a:ahLst/>
              <a:cxnLst/>
              <a:rect l="l" t="t" r="r" b="b"/>
              <a:pathLst>
                <a:path w="8044" h="7049" extrusionOk="0">
                  <a:moveTo>
                    <a:pt x="7588" y="0"/>
                  </a:moveTo>
                  <a:lnTo>
                    <a:pt x="0" y="6634"/>
                  </a:lnTo>
                  <a:cubicBezTo>
                    <a:pt x="83" y="6758"/>
                    <a:pt x="166" y="6924"/>
                    <a:pt x="291" y="7049"/>
                  </a:cubicBezTo>
                  <a:lnTo>
                    <a:pt x="8044" y="249"/>
                  </a:lnTo>
                  <a:cubicBezTo>
                    <a:pt x="7920" y="166"/>
                    <a:pt x="7754" y="83"/>
                    <a:pt x="7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1561700" y="2679200"/>
              <a:ext cx="203175" cy="170025"/>
            </a:xfrm>
            <a:custGeom>
              <a:avLst/>
              <a:gdLst/>
              <a:ahLst/>
              <a:cxnLst/>
              <a:rect l="l" t="t" r="r" b="b"/>
              <a:pathLst>
                <a:path w="8127" h="6801" extrusionOk="0">
                  <a:moveTo>
                    <a:pt x="7878" y="1"/>
                  </a:moveTo>
                  <a:lnTo>
                    <a:pt x="0" y="6552"/>
                  </a:lnTo>
                  <a:cubicBezTo>
                    <a:pt x="166" y="6634"/>
                    <a:pt x="332" y="6717"/>
                    <a:pt x="498" y="6800"/>
                  </a:cubicBezTo>
                  <a:lnTo>
                    <a:pt x="8127" y="457"/>
                  </a:lnTo>
                  <a:cubicBezTo>
                    <a:pt x="8044" y="291"/>
                    <a:pt x="7961" y="125"/>
                    <a:pt x="78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1616625" y="2738275"/>
              <a:ext cx="160700" cy="125450"/>
            </a:xfrm>
            <a:custGeom>
              <a:avLst/>
              <a:gdLst/>
              <a:ahLst/>
              <a:cxnLst/>
              <a:rect l="l" t="t" r="r" b="b"/>
              <a:pathLst>
                <a:path w="6428" h="5018" extrusionOk="0">
                  <a:moveTo>
                    <a:pt x="6427" y="1"/>
                  </a:moveTo>
                  <a:lnTo>
                    <a:pt x="1" y="4935"/>
                  </a:lnTo>
                  <a:cubicBezTo>
                    <a:pt x="250" y="4976"/>
                    <a:pt x="498" y="4976"/>
                    <a:pt x="747" y="5018"/>
                  </a:cubicBezTo>
                  <a:lnTo>
                    <a:pt x="6386" y="664"/>
                  </a:lnTo>
                  <a:cubicBezTo>
                    <a:pt x="6386" y="457"/>
                    <a:pt x="6427" y="291"/>
                    <a:pt x="6427" y="84"/>
                  </a:cubicBezTo>
                  <a:lnTo>
                    <a:pt x="64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1521900" y="1687725"/>
              <a:ext cx="1791600" cy="1281275"/>
            </a:xfrm>
            <a:custGeom>
              <a:avLst/>
              <a:gdLst/>
              <a:ahLst/>
              <a:cxnLst/>
              <a:rect l="l" t="t" r="r" b="b"/>
              <a:pathLst>
                <a:path w="71664" h="51251" extrusionOk="0">
                  <a:moveTo>
                    <a:pt x="45496" y="1"/>
                  </a:moveTo>
                  <a:cubicBezTo>
                    <a:pt x="39738" y="1"/>
                    <a:pt x="31120" y="2090"/>
                    <a:pt x="21660" y="11465"/>
                  </a:cubicBezTo>
                  <a:cubicBezTo>
                    <a:pt x="7895" y="25106"/>
                    <a:pt x="2339" y="32072"/>
                    <a:pt x="1136" y="36799"/>
                  </a:cubicBezTo>
                  <a:cubicBezTo>
                    <a:pt x="0" y="41264"/>
                    <a:pt x="2602" y="46137"/>
                    <a:pt x="7159" y="46137"/>
                  </a:cubicBezTo>
                  <a:cubicBezTo>
                    <a:pt x="7425" y="46137"/>
                    <a:pt x="7698" y="46120"/>
                    <a:pt x="7977" y="46086"/>
                  </a:cubicBezTo>
                  <a:cubicBezTo>
                    <a:pt x="12994" y="45423"/>
                    <a:pt x="18426" y="43142"/>
                    <a:pt x="23899" y="37213"/>
                  </a:cubicBezTo>
                  <a:cubicBezTo>
                    <a:pt x="23899" y="37213"/>
                    <a:pt x="24935" y="45215"/>
                    <a:pt x="32399" y="48035"/>
                  </a:cubicBezTo>
                  <a:cubicBezTo>
                    <a:pt x="36934" y="49764"/>
                    <a:pt x="44542" y="51250"/>
                    <a:pt x="51208" y="51250"/>
                  </a:cubicBezTo>
                  <a:cubicBezTo>
                    <a:pt x="55572" y="51250"/>
                    <a:pt x="59533" y="50613"/>
                    <a:pt x="61961" y="48989"/>
                  </a:cubicBezTo>
                  <a:cubicBezTo>
                    <a:pt x="68139" y="44925"/>
                    <a:pt x="71663" y="32404"/>
                    <a:pt x="71124" y="25811"/>
                  </a:cubicBezTo>
                  <a:cubicBezTo>
                    <a:pt x="70627" y="19219"/>
                    <a:pt x="67061" y="11424"/>
                    <a:pt x="62832" y="7982"/>
                  </a:cubicBezTo>
                  <a:cubicBezTo>
                    <a:pt x="58603" y="4500"/>
                    <a:pt x="55327" y="2012"/>
                    <a:pt x="51388" y="809"/>
                  </a:cubicBezTo>
                  <a:cubicBezTo>
                    <a:pt x="50143" y="433"/>
                    <a:pt x="48116" y="1"/>
                    <a:pt x="45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1589400" y="2201725"/>
              <a:ext cx="829225" cy="645800"/>
            </a:xfrm>
            <a:custGeom>
              <a:avLst/>
              <a:gdLst/>
              <a:ahLst/>
              <a:cxnLst/>
              <a:rect l="l" t="t" r="r" b="b"/>
              <a:pathLst>
                <a:path w="33169" h="25832" extrusionOk="0">
                  <a:moveTo>
                    <a:pt x="32764" y="1"/>
                  </a:moveTo>
                  <a:cubicBezTo>
                    <a:pt x="32667" y="1"/>
                    <a:pt x="32573" y="56"/>
                    <a:pt x="32518" y="193"/>
                  </a:cubicBezTo>
                  <a:cubicBezTo>
                    <a:pt x="29408" y="6744"/>
                    <a:pt x="25096" y="12673"/>
                    <a:pt x="19706" y="17607"/>
                  </a:cubicBezTo>
                  <a:cubicBezTo>
                    <a:pt x="17633" y="19556"/>
                    <a:pt x="15353" y="21256"/>
                    <a:pt x="12906" y="22748"/>
                  </a:cubicBezTo>
                  <a:cubicBezTo>
                    <a:pt x="10833" y="24075"/>
                    <a:pt x="8429" y="24904"/>
                    <a:pt x="5982" y="25153"/>
                  </a:cubicBezTo>
                  <a:cubicBezTo>
                    <a:pt x="5681" y="25176"/>
                    <a:pt x="5353" y="25190"/>
                    <a:pt x="5011" y="25190"/>
                  </a:cubicBezTo>
                  <a:cubicBezTo>
                    <a:pt x="3465" y="25190"/>
                    <a:pt x="1625" y="24897"/>
                    <a:pt x="675" y="23743"/>
                  </a:cubicBezTo>
                  <a:cubicBezTo>
                    <a:pt x="604" y="23662"/>
                    <a:pt x="523" y="23628"/>
                    <a:pt x="445" y="23628"/>
                  </a:cubicBezTo>
                  <a:cubicBezTo>
                    <a:pt x="206" y="23628"/>
                    <a:pt x="0" y="23949"/>
                    <a:pt x="219" y="24199"/>
                  </a:cubicBezTo>
                  <a:cubicBezTo>
                    <a:pt x="1131" y="25319"/>
                    <a:pt x="2914" y="25733"/>
                    <a:pt x="4282" y="25816"/>
                  </a:cubicBezTo>
                  <a:cubicBezTo>
                    <a:pt x="4504" y="25827"/>
                    <a:pt x="4726" y="25832"/>
                    <a:pt x="4948" y="25832"/>
                  </a:cubicBezTo>
                  <a:cubicBezTo>
                    <a:pt x="7384" y="25832"/>
                    <a:pt x="9828" y="25208"/>
                    <a:pt x="11994" y="23992"/>
                  </a:cubicBezTo>
                  <a:cubicBezTo>
                    <a:pt x="17509" y="21131"/>
                    <a:pt x="22235" y="16570"/>
                    <a:pt x="26091" y="11719"/>
                  </a:cubicBezTo>
                  <a:cubicBezTo>
                    <a:pt x="28828" y="8278"/>
                    <a:pt x="31191" y="4505"/>
                    <a:pt x="33057" y="483"/>
                  </a:cubicBezTo>
                  <a:cubicBezTo>
                    <a:pt x="33168" y="233"/>
                    <a:pt x="32962" y="1"/>
                    <a:pt x="3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2850175" y="1722800"/>
              <a:ext cx="460200" cy="672150"/>
            </a:xfrm>
            <a:custGeom>
              <a:avLst/>
              <a:gdLst/>
              <a:ahLst/>
              <a:cxnLst/>
              <a:rect l="l" t="t" r="r" b="b"/>
              <a:pathLst>
                <a:path w="18408" h="26886" extrusionOk="0">
                  <a:moveTo>
                    <a:pt x="375" y="0"/>
                  </a:moveTo>
                  <a:cubicBezTo>
                    <a:pt x="92" y="0"/>
                    <a:pt x="0" y="504"/>
                    <a:pt x="330" y="650"/>
                  </a:cubicBezTo>
                  <a:cubicBezTo>
                    <a:pt x="911" y="858"/>
                    <a:pt x="1491" y="1148"/>
                    <a:pt x="2030" y="1438"/>
                  </a:cubicBezTo>
                  <a:cubicBezTo>
                    <a:pt x="3481" y="2184"/>
                    <a:pt x="4850" y="3055"/>
                    <a:pt x="6176" y="4009"/>
                  </a:cubicBezTo>
                  <a:cubicBezTo>
                    <a:pt x="10281" y="6953"/>
                    <a:pt x="13515" y="10974"/>
                    <a:pt x="15547" y="15577"/>
                  </a:cubicBezTo>
                  <a:cubicBezTo>
                    <a:pt x="16998" y="19060"/>
                    <a:pt x="17744" y="22833"/>
                    <a:pt x="17661" y="26606"/>
                  </a:cubicBezTo>
                  <a:cubicBezTo>
                    <a:pt x="17682" y="26792"/>
                    <a:pt x="17838" y="26885"/>
                    <a:pt x="17993" y="26885"/>
                  </a:cubicBezTo>
                  <a:cubicBezTo>
                    <a:pt x="18149" y="26885"/>
                    <a:pt x="18304" y="26792"/>
                    <a:pt x="18325" y="26606"/>
                  </a:cubicBezTo>
                  <a:cubicBezTo>
                    <a:pt x="18408" y="20262"/>
                    <a:pt x="16335" y="14125"/>
                    <a:pt x="12437" y="9150"/>
                  </a:cubicBezTo>
                  <a:cubicBezTo>
                    <a:pt x="9784" y="5833"/>
                    <a:pt x="6508" y="3097"/>
                    <a:pt x="2777" y="1106"/>
                  </a:cubicBezTo>
                  <a:cubicBezTo>
                    <a:pt x="2030" y="692"/>
                    <a:pt x="1284" y="319"/>
                    <a:pt x="496" y="28"/>
                  </a:cubicBezTo>
                  <a:cubicBezTo>
                    <a:pt x="453" y="9"/>
                    <a:pt x="41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3264650" y="2051400"/>
              <a:ext cx="270000" cy="165925"/>
            </a:xfrm>
            <a:custGeom>
              <a:avLst/>
              <a:gdLst/>
              <a:ahLst/>
              <a:cxnLst/>
              <a:rect l="l" t="t" r="r" b="b"/>
              <a:pathLst>
                <a:path w="10800" h="6637" extrusionOk="0">
                  <a:moveTo>
                    <a:pt x="10341" y="1"/>
                  </a:moveTo>
                  <a:cubicBezTo>
                    <a:pt x="10266" y="1"/>
                    <a:pt x="10189" y="33"/>
                    <a:pt x="10121" y="111"/>
                  </a:cubicBezTo>
                  <a:cubicBezTo>
                    <a:pt x="8214" y="1852"/>
                    <a:pt x="6058" y="3345"/>
                    <a:pt x="3736" y="4506"/>
                  </a:cubicBezTo>
                  <a:cubicBezTo>
                    <a:pt x="2658" y="5045"/>
                    <a:pt x="1539" y="5542"/>
                    <a:pt x="378" y="5998"/>
                  </a:cubicBezTo>
                  <a:cubicBezTo>
                    <a:pt x="0" y="6112"/>
                    <a:pt x="104" y="6637"/>
                    <a:pt x="438" y="6637"/>
                  </a:cubicBezTo>
                  <a:cubicBezTo>
                    <a:pt x="471" y="6637"/>
                    <a:pt x="506" y="6632"/>
                    <a:pt x="543" y="6620"/>
                  </a:cubicBezTo>
                  <a:lnTo>
                    <a:pt x="543" y="6579"/>
                  </a:lnTo>
                  <a:cubicBezTo>
                    <a:pt x="1746" y="6164"/>
                    <a:pt x="2948" y="5625"/>
                    <a:pt x="4109" y="5045"/>
                  </a:cubicBezTo>
                  <a:cubicBezTo>
                    <a:pt x="6473" y="3884"/>
                    <a:pt x="8629" y="2350"/>
                    <a:pt x="10577" y="567"/>
                  </a:cubicBezTo>
                  <a:cubicBezTo>
                    <a:pt x="10800" y="345"/>
                    <a:pt x="10584" y="1"/>
                    <a:pt x="10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2634525" y="2038600"/>
              <a:ext cx="5200" cy="29325"/>
            </a:xfrm>
            <a:custGeom>
              <a:avLst/>
              <a:gdLst/>
              <a:ahLst/>
              <a:cxnLst/>
              <a:rect l="l" t="t" r="r" b="b"/>
              <a:pathLst>
                <a:path w="208" h="1173" extrusionOk="0">
                  <a:moveTo>
                    <a:pt x="104" y="1"/>
                  </a:moveTo>
                  <a:cubicBezTo>
                    <a:pt x="52" y="1"/>
                    <a:pt x="1" y="42"/>
                    <a:pt x="1" y="125"/>
                  </a:cubicBezTo>
                  <a:lnTo>
                    <a:pt x="1" y="1079"/>
                  </a:lnTo>
                  <a:cubicBezTo>
                    <a:pt x="1" y="1141"/>
                    <a:pt x="52" y="1172"/>
                    <a:pt x="104" y="1172"/>
                  </a:cubicBezTo>
                  <a:cubicBezTo>
                    <a:pt x="156" y="1172"/>
                    <a:pt x="208" y="1141"/>
                    <a:pt x="208" y="1079"/>
                  </a:cubicBezTo>
                  <a:lnTo>
                    <a:pt x="208" y="125"/>
                  </a:lnTo>
                  <a:cubicBezTo>
                    <a:pt x="208" y="42"/>
                    <a:pt x="156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2172225" y="1190225"/>
              <a:ext cx="540075" cy="517500"/>
            </a:xfrm>
            <a:custGeom>
              <a:avLst/>
              <a:gdLst/>
              <a:ahLst/>
              <a:cxnLst/>
              <a:rect l="l" t="t" r="r" b="b"/>
              <a:pathLst>
                <a:path w="21603" h="20700" extrusionOk="0">
                  <a:moveTo>
                    <a:pt x="16725" y="0"/>
                  </a:moveTo>
                  <a:cubicBezTo>
                    <a:pt x="15142" y="0"/>
                    <a:pt x="13438" y="478"/>
                    <a:pt x="13061" y="808"/>
                  </a:cubicBezTo>
                  <a:cubicBezTo>
                    <a:pt x="13061" y="808"/>
                    <a:pt x="6676" y="3171"/>
                    <a:pt x="3317" y="8520"/>
                  </a:cubicBezTo>
                  <a:cubicBezTo>
                    <a:pt x="0" y="13827"/>
                    <a:pt x="3898" y="18885"/>
                    <a:pt x="6551" y="19797"/>
                  </a:cubicBezTo>
                  <a:cubicBezTo>
                    <a:pt x="7916" y="20280"/>
                    <a:pt x="10195" y="20699"/>
                    <a:pt x="12506" y="20699"/>
                  </a:cubicBezTo>
                  <a:cubicBezTo>
                    <a:pt x="14758" y="20699"/>
                    <a:pt x="17040" y="20301"/>
                    <a:pt x="18534" y="19175"/>
                  </a:cubicBezTo>
                  <a:cubicBezTo>
                    <a:pt x="21602" y="16853"/>
                    <a:pt x="20483" y="3047"/>
                    <a:pt x="19488" y="1098"/>
                  </a:cubicBezTo>
                  <a:cubicBezTo>
                    <a:pt x="19058" y="275"/>
                    <a:pt x="17927" y="0"/>
                    <a:pt x="16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2615875" y="1052850"/>
              <a:ext cx="433300" cy="727675"/>
            </a:xfrm>
            <a:custGeom>
              <a:avLst/>
              <a:gdLst/>
              <a:ahLst/>
              <a:cxnLst/>
              <a:rect l="l" t="t" r="r" b="b"/>
              <a:pathLst>
                <a:path w="17332" h="29107" extrusionOk="0">
                  <a:moveTo>
                    <a:pt x="6178" y="0"/>
                  </a:moveTo>
                  <a:cubicBezTo>
                    <a:pt x="2820" y="0"/>
                    <a:pt x="83" y="3110"/>
                    <a:pt x="83" y="6966"/>
                  </a:cubicBezTo>
                  <a:lnTo>
                    <a:pt x="83" y="14802"/>
                  </a:lnTo>
                  <a:cubicBezTo>
                    <a:pt x="83" y="15010"/>
                    <a:pt x="83" y="15217"/>
                    <a:pt x="83" y="15424"/>
                  </a:cubicBezTo>
                  <a:cubicBezTo>
                    <a:pt x="42" y="15673"/>
                    <a:pt x="0" y="15922"/>
                    <a:pt x="0" y="16171"/>
                  </a:cubicBezTo>
                  <a:lnTo>
                    <a:pt x="0" y="25997"/>
                  </a:lnTo>
                  <a:cubicBezTo>
                    <a:pt x="0" y="27697"/>
                    <a:pt x="1410" y="29107"/>
                    <a:pt x="3151" y="29107"/>
                  </a:cubicBezTo>
                  <a:lnTo>
                    <a:pt x="5141" y="29107"/>
                  </a:lnTo>
                  <a:cubicBezTo>
                    <a:pt x="6883" y="29107"/>
                    <a:pt x="8293" y="27697"/>
                    <a:pt x="8293" y="25997"/>
                  </a:cubicBezTo>
                  <a:lnTo>
                    <a:pt x="8293" y="21768"/>
                  </a:lnTo>
                  <a:lnTo>
                    <a:pt x="11236" y="21768"/>
                  </a:lnTo>
                  <a:cubicBezTo>
                    <a:pt x="14595" y="21768"/>
                    <a:pt x="17331" y="18658"/>
                    <a:pt x="17331" y="14802"/>
                  </a:cubicBezTo>
                  <a:lnTo>
                    <a:pt x="17331" y="6966"/>
                  </a:lnTo>
                  <a:cubicBezTo>
                    <a:pt x="17331" y="3151"/>
                    <a:pt x="14595" y="0"/>
                    <a:pt x="11236" y="0"/>
                  </a:cubicBezTo>
                  <a:close/>
                </a:path>
              </a:pathLst>
            </a:custGeom>
            <a:solidFill>
              <a:srgbClr val="FFFFFF"/>
            </a:solidFill>
            <a:ln w="13475" cap="flat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2457275" y="906500"/>
              <a:ext cx="629200" cy="434575"/>
            </a:xfrm>
            <a:custGeom>
              <a:avLst/>
              <a:gdLst/>
              <a:ahLst/>
              <a:cxnLst/>
              <a:rect l="l" t="t" r="r" b="b"/>
              <a:pathLst>
                <a:path w="25168" h="17383" extrusionOk="0">
                  <a:moveTo>
                    <a:pt x="12131" y="1"/>
                  </a:moveTo>
                  <a:cubicBezTo>
                    <a:pt x="9140" y="1"/>
                    <a:pt x="6340" y="1127"/>
                    <a:pt x="4105" y="3408"/>
                  </a:cubicBezTo>
                  <a:cubicBezTo>
                    <a:pt x="1" y="7554"/>
                    <a:pt x="498" y="14064"/>
                    <a:pt x="1866" y="15681"/>
                  </a:cubicBezTo>
                  <a:cubicBezTo>
                    <a:pt x="2696" y="16661"/>
                    <a:pt x="3693" y="17383"/>
                    <a:pt x="4553" y="17383"/>
                  </a:cubicBezTo>
                  <a:cubicBezTo>
                    <a:pt x="5112" y="17383"/>
                    <a:pt x="5612" y="17079"/>
                    <a:pt x="5971" y="16344"/>
                  </a:cubicBezTo>
                  <a:cubicBezTo>
                    <a:pt x="5971" y="16344"/>
                    <a:pt x="10946" y="14686"/>
                    <a:pt x="12439" y="11493"/>
                  </a:cubicBezTo>
                  <a:cubicBezTo>
                    <a:pt x="13932" y="8301"/>
                    <a:pt x="13559" y="7596"/>
                    <a:pt x="13559" y="7596"/>
                  </a:cubicBezTo>
                  <a:lnTo>
                    <a:pt x="13559" y="7596"/>
                  </a:lnTo>
                  <a:cubicBezTo>
                    <a:pt x="13559" y="7596"/>
                    <a:pt x="16337" y="11410"/>
                    <a:pt x="20773" y="12364"/>
                  </a:cubicBezTo>
                  <a:cubicBezTo>
                    <a:pt x="22001" y="12632"/>
                    <a:pt x="22796" y="12746"/>
                    <a:pt x="23326" y="12746"/>
                  </a:cubicBezTo>
                  <a:cubicBezTo>
                    <a:pt x="24353" y="12746"/>
                    <a:pt x="24383" y="12316"/>
                    <a:pt x="24629" y="11742"/>
                  </a:cubicBezTo>
                  <a:cubicBezTo>
                    <a:pt x="24961" y="10996"/>
                    <a:pt x="25168" y="5606"/>
                    <a:pt x="19654" y="2247"/>
                  </a:cubicBezTo>
                  <a:cubicBezTo>
                    <a:pt x="17154" y="755"/>
                    <a:pt x="14578" y="1"/>
                    <a:pt x="1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2252050" y="672550"/>
              <a:ext cx="473725" cy="417075"/>
            </a:xfrm>
            <a:custGeom>
              <a:avLst/>
              <a:gdLst/>
              <a:ahLst/>
              <a:cxnLst/>
              <a:rect l="l" t="t" r="r" b="b"/>
              <a:pathLst>
                <a:path w="18949" h="16683" extrusionOk="0">
                  <a:moveTo>
                    <a:pt x="9475" y="1"/>
                  </a:moveTo>
                  <a:cubicBezTo>
                    <a:pt x="8432" y="1"/>
                    <a:pt x="7371" y="199"/>
                    <a:pt x="6344" y="618"/>
                  </a:cubicBezTo>
                  <a:cubicBezTo>
                    <a:pt x="2073" y="2318"/>
                    <a:pt x="0" y="7210"/>
                    <a:pt x="1741" y="11481"/>
                  </a:cubicBezTo>
                  <a:cubicBezTo>
                    <a:pt x="3066" y="14730"/>
                    <a:pt x="6191" y="16683"/>
                    <a:pt x="9490" y="16683"/>
                  </a:cubicBezTo>
                  <a:cubicBezTo>
                    <a:pt x="10528" y="16683"/>
                    <a:pt x="11583" y="16490"/>
                    <a:pt x="12604" y="16083"/>
                  </a:cubicBezTo>
                  <a:cubicBezTo>
                    <a:pt x="16875" y="14342"/>
                    <a:pt x="18948" y="9491"/>
                    <a:pt x="17207" y="5220"/>
                  </a:cubicBezTo>
                  <a:cubicBezTo>
                    <a:pt x="15884" y="1976"/>
                    <a:pt x="12768" y="1"/>
                    <a:pt x="9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2458300" y="1262225"/>
              <a:ext cx="201125" cy="200075"/>
            </a:xfrm>
            <a:custGeom>
              <a:avLst/>
              <a:gdLst/>
              <a:ahLst/>
              <a:cxnLst/>
              <a:rect l="l" t="t" r="r" b="b"/>
              <a:pathLst>
                <a:path w="8045" h="8003" extrusionOk="0">
                  <a:moveTo>
                    <a:pt x="4023" y="1"/>
                  </a:moveTo>
                  <a:cubicBezTo>
                    <a:pt x="1825" y="1"/>
                    <a:pt x="1" y="1825"/>
                    <a:pt x="1" y="4022"/>
                  </a:cubicBezTo>
                  <a:cubicBezTo>
                    <a:pt x="1" y="6220"/>
                    <a:pt x="1825" y="8003"/>
                    <a:pt x="4023" y="8003"/>
                  </a:cubicBezTo>
                  <a:cubicBezTo>
                    <a:pt x="6262" y="8003"/>
                    <a:pt x="8045" y="6220"/>
                    <a:pt x="8045" y="4022"/>
                  </a:cubicBezTo>
                  <a:cubicBezTo>
                    <a:pt x="8045" y="1825"/>
                    <a:pt x="6262" y="1"/>
                    <a:pt x="4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2539175" y="1305425"/>
              <a:ext cx="83975" cy="76550"/>
            </a:xfrm>
            <a:custGeom>
              <a:avLst/>
              <a:gdLst/>
              <a:ahLst/>
              <a:cxnLst/>
              <a:rect l="l" t="t" r="r" b="b"/>
              <a:pathLst>
                <a:path w="3359" h="3062" extrusionOk="0">
                  <a:moveTo>
                    <a:pt x="2387" y="1602"/>
                  </a:moveTo>
                  <a:cubicBezTo>
                    <a:pt x="2383" y="1602"/>
                    <a:pt x="2397" y="1640"/>
                    <a:pt x="2402" y="1640"/>
                  </a:cubicBezTo>
                  <a:cubicBezTo>
                    <a:pt x="2404" y="1640"/>
                    <a:pt x="2405" y="1637"/>
                    <a:pt x="2405" y="1631"/>
                  </a:cubicBezTo>
                  <a:cubicBezTo>
                    <a:pt x="2394" y="1609"/>
                    <a:pt x="2389" y="1602"/>
                    <a:pt x="2387" y="1602"/>
                  </a:cubicBezTo>
                  <a:close/>
                  <a:moveTo>
                    <a:pt x="721" y="0"/>
                  </a:moveTo>
                  <a:cubicBezTo>
                    <a:pt x="605" y="0"/>
                    <a:pt x="489" y="5"/>
                    <a:pt x="373" y="14"/>
                  </a:cubicBezTo>
                  <a:cubicBezTo>
                    <a:pt x="166" y="14"/>
                    <a:pt x="0" y="180"/>
                    <a:pt x="0" y="387"/>
                  </a:cubicBezTo>
                  <a:cubicBezTo>
                    <a:pt x="0" y="595"/>
                    <a:pt x="166" y="719"/>
                    <a:pt x="373" y="760"/>
                  </a:cubicBezTo>
                  <a:cubicBezTo>
                    <a:pt x="498" y="740"/>
                    <a:pt x="612" y="729"/>
                    <a:pt x="726" y="729"/>
                  </a:cubicBezTo>
                  <a:cubicBezTo>
                    <a:pt x="840" y="729"/>
                    <a:pt x="954" y="740"/>
                    <a:pt x="1078" y="760"/>
                  </a:cubicBezTo>
                  <a:lnTo>
                    <a:pt x="1285" y="760"/>
                  </a:lnTo>
                  <a:cubicBezTo>
                    <a:pt x="1410" y="760"/>
                    <a:pt x="1493" y="802"/>
                    <a:pt x="1576" y="843"/>
                  </a:cubicBezTo>
                  <a:lnTo>
                    <a:pt x="1617" y="843"/>
                  </a:lnTo>
                  <a:lnTo>
                    <a:pt x="1700" y="885"/>
                  </a:lnTo>
                  <a:lnTo>
                    <a:pt x="1949" y="1009"/>
                  </a:lnTo>
                  <a:lnTo>
                    <a:pt x="2032" y="1092"/>
                  </a:lnTo>
                  <a:cubicBezTo>
                    <a:pt x="2073" y="1134"/>
                    <a:pt x="2156" y="1175"/>
                    <a:pt x="2197" y="1258"/>
                  </a:cubicBezTo>
                  <a:cubicBezTo>
                    <a:pt x="2197" y="1299"/>
                    <a:pt x="2239" y="1341"/>
                    <a:pt x="2239" y="1341"/>
                  </a:cubicBezTo>
                  <a:cubicBezTo>
                    <a:pt x="2280" y="1424"/>
                    <a:pt x="2322" y="1465"/>
                    <a:pt x="2363" y="1548"/>
                  </a:cubicBezTo>
                  <a:lnTo>
                    <a:pt x="2405" y="1631"/>
                  </a:lnTo>
                  <a:cubicBezTo>
                    <a:pt x="2405" y="1631"/>
                    <a:pt x="2405" y="1673"/>
                    <a:pt x="2405" y="1673"/>
                  </a:cubicBezTo>
                  <a:cubicBezTo>
                    <a:pt x="2405" y="1755"/>
                    <a:pt x="2446" y="1797"/>
                    <a:pt x="2446" y="1880"/>
                  </a:cubicBezTo>
                  <a:cubicBezTo>
                    <a:pt x="2488" y="1921"/>
                    <a:pt x="2529" y="2087"/>
                    <a:pt x="2529" y="2212"/>
                  </a:cubicBezTo>
                  <a:lnTo>
                    <a:pt x="2529" y="2294"/>
                  </a:lnTo>
                  <a:lnTo>
                    <a:pt x="2529" y="2419"/>
                  </a:lnTo>
                  <a:lnTo>
                    <a:pt x="2529" y="2751"/>
                  </a:lnTo>
                  <a:cubicBezTo>
                    <a:pt x="2550" y="2958"/>
                    <a:pt x="2716" y="3062"/>
                    <a:pt x="2882" y="3062"/>
                  </a:cubicBezTo>
                  <a:cubicBezTo>
                    <a:pt x="3047" y="3062"/>
                    <a:pt x="3213" y="2958"/>
                    <a:pt x="3234" y="2751"/>
                  </a:cubicBezTo>
                  <a:lnTo>
                    <a:pt x="3317" y="2792"/>
                  </a:lnTo>
                  <a:cubicBezTo>
                    <a:pt x="3358" y="2460"/>
                    <a:pt x="3317" y="2087"/>
                    <a:pt x="3193" y="1755"/>
                  </a:cubicBezTo>
                  <a:cubicBezTo>
                    <a:pt x="3027" y="1092"/>
                    <a:pt x="2571" y="553"/>
                    <a:pt x="1990" y="263"/>
                  </a:cubicBezTo>
                  <a:cubicBezTo>
                    <a:pt x="1567" y="68"/>
                    <a:pt x="1144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2796225" y="1262225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62" y="1"/>
                  </a:moveTo>
                  <a:cubicBezTo>
                    <a:pt x="498" y="1"/>
                    <a:pt x="1" y="498"/>
                    <a:pt x="1" y="1120"/>
                  </a:cubicBezTo>
                  <a:cubicBezTo>
                    <a:pt x="1" y="1784"/>
                    <a:pt x="498" y="2281"/>
                    <a:pt x="1162" y="2281"/>
                  </a:cubicBezTo>
                  <a:cubicBezTo>
                    <a:pt x="1783" y="2281"/>
                    <a:pt x="2281" y="1784"/>
                    <a:pt x="2281" y="1120"/>
                  </a:cubicBezTo>
                  <a:cubicBezTo>
                    <a:pt x="2281" y="498"/>
                    <a:pt x="1783" y="1"/>
                    <a:pt x="1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2982800" y="1262175"/>
              <a:ext cx="56750" cy="48000"/>
            </a:xfrm>
            <a:custGeom>
              <a:avLst/>
              <a:gdLst/>
              <a:ahLst/>
              <a:cxnLst/>
              <a:rect l="l" t="t" r="r" b="b"/>
              <a:pathLst>
                <a:path w="2270" h="1920" extrusionOk="0">
                  <a:moveTo>
                    <a:pt x="887" y="0"/>
                  </a:moveTo>
                  <a:cubicBezTo>
                    <a:pt x="381" y="0"/>
                    <a:pt x="1" y="442"/>
                    <a:pt x="1" y="998"/>
                  </a:cubicBezTo>
                  <a:cubicBezTo>
                    <a:pt x="1" y="1551"/>
                    <a:pt x="480" y="1919"/>
                    <a:pt x="971" y="1919"/>
                  </a:cubicBezTo>
                  <a:cubicBezTo>
                    <a:pt x="1217" y="1919"/>
                    <a:pt x="1466" y="1827"/>
                    <a:pt x="1659" y="1620"/>
                  </a:cubicBezTo>
                  <a:cubicBezTo>
                    <a:pt x="2269" y="1010"/>
                    <a:pt x="1842" y="1"/>
                    <a:pt x="1005" y="1"/>
                  </a:cubicBezTo>
                  <a:cubicBezTo>
                    <a:pt x="988" y="1"/>
                    <a:pt x="971" y="2"/>
                    <a:pt x="954" y="3"/>
                  </a:cubicBezTo>
                  <a:cubicBezTo>
                    <a:pt x="932" y="1"/>
                    <a:pt x="909" y="0"/>
                    <a:pt x="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2855300" y="1391800"/>
              <a:ext cx="100575" cy="56200"/>
            </a:xfrm>
            <a:custGeom>
              <a:avLst/>
              <a:gdLst/>
              <a:ahLst/>
              <a:cxnLst/>
              <a:rect l="l" t="t" r="r" b="b"/>
              <a:pathLst>
                <a:path w="4023" h="2248" extrusionOk="0">
                  <a:moveTo>
                    <a:pt x="1" y="0"/>
                  </a:moveTo>
                  <a:lnTo>
                    <a:pt x="1" y="0"/>
                  </a:lnTo>
                  <a:cubicBezTo>
                    <a:pt x="80" y="991"/>
                    <a:pt x="917" y="2248"/>
                    <a:pt x="2078" y="2248"/>
                  </a:cubicBezTo>
                  <a:cubicBezTo>
                    <a:pt x="2131" y="2248"/>
                    <a:pt x="2185" y="2245"/>
                    <a:pt x="2240" y="2239"/>
                  </a:cubicBezTo>
                  <a:cubicBezTo>
                    <a:pt x="3442" y="2115"/>
                    <a:pt x="4023" y="457"/>
                    <a:pt x="4023" y="45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2847025" y="1383500"/>
              <a:ext cx="116075" cy="71650"/>
            </a:xfrm>
            <a:custGeom>
              <a:avLst/>
              <a:gdLst/>
              <a:ahLst/>
              <a:cxnLst/>
              <a:rect l="l" t="t" r="r" b="b"/>
              <a:pathLst>
                <a:path w="4643" h="2866" extrusionOk="0">
                  <a:moveTo>
                    <a:pt x="681" y="664"/>
                  </a:moveTo>
                  <a:lnTo>
                    <a:pt x="3856" y="1037"/>
                  </a:lnTo>
                  <a:lnTo>
                    <a:pt x="3902" y="1041"/>
                  </a:lnTo>
                  <a:lnTo>
                    <a:pt x="3902" y="1041"/>
                  </a:lnTo>
                  <a:cubicBezTo>
                    <a:pt x="3887" y="1065"/>
                    <a:pt x="3872" y="1090"/>
                    <a:pt x="3856" y="1120"/>
                  </a:cubicBezTo>
                  <a:cubicBezTo>
                    <a:pt x="3732" y="1410"/>
                    <a:pt x="3525" y="1701"/>
                    <a:pt x="3276" y="1908"/>
                  </a:cubicBezTo>
                  <a:cubicBezTo>
                    <a:pt x="3022" y="2162"/>
                    <a:pt x="2704" y="2289"/>
                    <a:pt x="2379" y="2289"/>
                  </a:cubicBezTo>
                  <a:cubicBezTo>
                    <a:pt x="2332" y="2289"/>
                    <a:pt x="2286" y="2286"/>
                    <a:pt x="2239" y="2281"/>
                  </a:cubicBezTo>
                  <a:cubicBezTo>
                    <a:pt x="1825" y="2198"/>
                    <a:pt x="1451" y="1949"/>
                    <a:pt x="1203" y="1618"/>
                  </a:cubicBezTo>
                  <a:cubicBezTo>
                    <a:pt x="952" y="1335"/>
                    <a:pt x="772" y="1005"/>
                    <a:pt x="681" y="664"/>
                  </a:cubicBezTo>
                  <a:close/>
                  <a:moveTo>
                    <a:pt x="332" y="1"/>
                  </a:moveTo>
                  <a:cubicBezTo>
                    <a:pt x="166" y="1"/>
                    <a:pt x="0" y="125"/>
                    <a:pt x="42" y="291"/>
                  </a:cubicBezTo>
                  <a:cubicBezTo>
                    <a:pt x="83" y="1410"/>
                    <a:pt x="829" y="2364"/>
                    <a:pt x="1866" y="2779"/>
                  </a:cubicBezTo>
                  <a:cubicBezTo>
                    <a:pt x="2053" y="2838"/>
                    <a:pt x="2233" y="2866"/>
                    <a:pt x="2406" y="2866"/>
                  </a:cubicBezTo>
                  <a:cubicBezTo>
                    <a:pt x="3192" y="2866"/>
                    <a:pt x="3829" y="2298"/>
                    <a:pt x="4271" y="1618"/>
                  </a:cubicBezTo>
                  <a:cubicBezTo>
                    <a:pt x="4395" y="1369"/>
                    <a:pt x="4520" y="1120"/>
                    <a:pt x="4603" y="871"/>
                  </a:cubicBezTo>
                  <a:cubicBezTo>
                    <a:pt x="4642" y="752"/>
                    <a:pt x="4614" y="657"/>
                    <a:pt x="4553" y="596"/>
                  </a:cubicBezTo>
                  <a:lnTo>
                    <a:pt x="4553" y="596"/>
                  </a:lnTo>
                  <a:cubicBezTo>
                    <a:pt x="4516" y="537"/>
                    <a:pt x="4460" y="496"/>
                    <a:pt x="4383" y="496"/>
                  </a:cubicBezTo>
                  <a:cubicBezTo>
                    <a:pt x="4374" y="496"/>
                    <a:pt x="4364" y="497"/>
                    <a:pt x="4354" y="498"/>
                  </a:cubicBezTo>
                  <a:lnTo>
                    <a:pt x="829" y="84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2697750" y="1324425"/>
              <a:ext cx="164850" cy="142050"/>
            </a:xfrm>
            <a:custGeom>
              <a:avLst/>
              <a:gdLst/>
              <a:ahLst/>
              <a:cxnLst/>
              <a:rect l="l" t="t" r="r" b="b"/>
              <a:pathLst>
                <a:path w="6594" h="5682" extrusionOk="0">
                  <a:moveTo>
                    <a:pt x="2820" y="0"/>
                  </a:moveTo>
                  <a:cubicBezTo>
                    <a:pt x="1245" y="0"/>
                    <a:pt x="1" y="1286"/>
                    <a:pt x="1" y="2861"/>
                  </a:cubicBezTo>
                  <a:cubicBezTo>
                    <a:pt x="1" y="4548"/>
                    <a:pt x="1392" y="5682"/>
                    <a:pt x="2843" y="5682"/>
                  </a:cubicBezTo>
                  <a:cubicBezTo>
                    <a:pt x="3533" y="5682"/>
                    <a:pt x="4236" y="5426"/>
                    <a:pt x="4810" y="4851"/>
                  </a:cubicBezTo>
                  <a:cubicBezTo>
                    <a:pt x="6593" y="3069"/>
                    <a:pt x="5349" y="0"/>
                    <a:pt x="2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2962075" y="1347225"/>
              <a:ext cx="80875" cy="107825"/>
            </a:xfrm>
            <a:custGeom>
              <a:avLst/>
              <a:gdLst/>
              <a:ahLst/>
              <a:cxnLst/>
              <a:rect l="l" t="t" r="r" b="b"/>
              <a:pathLst>
                <a:path w="3235" h="4313" extrusionOk="0">
                  <a:moveTo>
                    <a:pt x="2737" y="1"/>
                  </a:moveTo>
                  <a:cubicBezTo>
                    <a:pt x="1" y="125"/>
                    <a:pt x="1" y="4188"/>
                    <a:pt x="2737" y="4313"/>
                  </a:cubicBezTo>
                  <a:cubicBezTo>
                    <a:pt x="2861" y="4313"/>
                    <a:pt x="2986" y="4313"/>
                    <a:pt x="3152" y="4271"/>
                  </a:cubicBezTo>
                  <a:cubicBezTo>
                    <a:pt x="3193" y="3857"/>
                    <a:pt x="3235" y="3442"/>
                    <a:pt x="3235" y="3027"/>
                  </a:cubicBezTo>
                  <a:lnTo>
                    <a:pt x="3235" y="83"/>
                  </a:lnTo>
                  <a:cubicBezTo>
                    <a:pt x="3069" y="42"/>
                    <a:pt x="2903" y="1"/>
                    <a:pt x="27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2917500" y="1262225"/>
              <a:ext cx="46675" cy="97475"/>
            </a:xfrm>
            <a:custGeom>
              <a:avLst/>
              <a:gdLst/>
              <a:ahLst/>
              <a:cxnLst/>
              <a:rect l="l" t="t" r="r" b="b"/>
              <a:pathLst>
                <a:path w="1867" h="3899" extrusionOk="0">
                  <a:moveTo>
                    <a:pt x="249" y="1"/>
                  </a:moveTo>
                  <a:lnTo>
                    <a:pt x="1" y="3898"/>
                  </a:lnTo>
                  <a:lnTo>
                    <a:pt x="1866" y="2737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8"/>
          <p:cNvGrpSpPr/>
          <p:nvPr/>
        </p:nvGrpSpPr>
        <p:grpSpPr>
          <a:xfrm rot="233752">
            <a:off x="7757710" y="2276060"/>
            <a:ext cx="1381662" cy="2762635"/>
            <a:chOff x="3822425" y="558650"/>
            <a:chExt cx="2912750" cy="4878400"/>
          </a:xfrm>
        </p:grpSpPr>
        <p:sp>
          <p:nvSpPr>
            <p:cNvPr id="299" name="Google Shape;299;p38"/>
            <p:cNvSpPr/>
            <p:nvPr/>
          </p:nvSpPr>
          <p:spPr>
            <a:xfrm>
              <a:off x="4727325" y="4722250"/>
              <a:ext cx="243625" cy="263300"/>
            </a:xfrm>
            <a:custGeom>
              <a:avLst/>
              <a:gdLst/>
              <a:ahLst/>
              <a:cxnLst/>
              <a:rect l="l" t="t" r="r" b="b"/>
              <a:pathLst>
                <a:path w="9745" h="10532" extrusionOk="0">
                  <a:moveTo>
                    <a:pt x="8956" y="1"/>
                  </a:moveTo>
                  <a:lnTo>
                    <a:pt x="0" y="1286"/>
                  </a:lnTo>
                  <a:lnTo>
                    <a:pt x="2239" y="10532"/>
                  </a:lnTo>
                  <a:cubicBezTo>
                    <a:pt x="2239" y="10532"/>
                    <a:pt x="9744" y="9620"/>
                    <a:pt x="9703" y="8956"/>
                  </a:cubicBezTo>
                  <a:lnTo>
                    <a:pt x="89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4715925" y="4711725"/>
              <a:ext cx="264350" cy="283175"/>
            </a:xfrm>
            <a:custGeom>
              <a:avLst/>
              <a:gdLst/>
              <a:ahLst/>
              <a:cxnLst/>
              <a:rect l="l" t="t" r="r" b="b"/>
              <a:pathLst>
                <a:path w="10574" h="11327" extrusionOk="0">
                  <a:moveTo>
                    <a:pt x="9035" y="869"/>
                  </a:moveTo>
                  <a:lnTo>
                    <a:pt x="9661" y="8258"/>
                  </a:lnTo>
                  <a:lnTo>
                    <a:pt x="9735" y="9256"/>
                  </a:lnTo>
                  <a:lnTo>
                    <a:pt x="9735" y="9256"/>
                  </a:lnTo>
                  <a:lnTo>
                    <a:pt x="9495" y="9336"/>
                  </a:lnTo>
                  <a:cubicBezTo>
                    <a:pt x="9205" y="9460"/>
                    <a:pt x="8915" y="9543"/>
                    <a:pt x="8624" y="9585"/>
                  </a:cubicBezTo>
                  <a:cubicBezTo>
                    <a:pt x="7795" y="9792"/>
                    <a:pt x="6966" y="9916"/>
                    <a:pt x="6137" y="10082"/>
                  </a:cubicBezTo>
                  <a:cubicBezTo>
                    <a:pt x="5075" y="10234"/>
                    <a:pt x="4047" y="10386"/>
                    <a:pt x="2991" y="10506"/>
                  </a:cubicBezTo>
                  <a:lnTo>
                    <a:pt x="2991" y="10506"/>
                  </a:lnTo>
                  <a:lnTo>
                    <a:pt x="1120" y="2743"/>
                  </a:lnTo>
                  <a:lnTo>
                    <a:pt x="941" y="2029"/>
                  </a:lnTo>
                  <a:lnTo>
                    <a:pt x="8417" y="961"/>
                  </a:lnTo>
                  <a:lnTo>
                    <a:pt x="9035" y="869"/>
                  </a:lnTo>
                  <a:close/>
                  <a:moveTo>
                    <a:pt x="9365" y="1"/>
                  </a:moveTo>
                  <a:cubicBezTo>
                    <a:pt x="9339" y="1"/>
                    <a:pt x="9313" y="3"/>
                    <a:pt x="9288" y="7"/>
                  </a:cubicBezTo>
                  <a:lnTo>
                    <a:pt x="1452" y="1168"/>
                  </a:lnTo>
                  <a:lnTo>
                    <a:pt x="332" y="1292"/>
                  </a:lnTo>
                  <a:cubicBezTo>
                    <a:pt x="125" y="1375"/>
                    <a:pt x="0" y="1582"/>
                    <a:pt x="42" y="1790"/>
                  </a:cubicBezTo>
                  <a:lnTo>
                    <a:pt x="2032" y="9916"/>
                  </a:lnTo>
                  <a:lnTo>
                    <a:pt x="2281" y="11036"/>
                  </a:lnTo>
                  <a:cubicBezTo>
                    <a:pt x="2364" y="11202"/>
                    <a:pt x="2488" y="11326"/>
                    <a:pt x="2695" y="11326"/>
                  </a:cubicBezTo>
                  <a:cubicBezTo>
                    <a:pt x="4022" y="11160"/>
                    <a:pt x="5390" y="10994"/>
                    <a:pt x="6759" y="10746"/>
                  </a:cubicBezTo>
                  <a:cubicBezTo>
                    <a:pt x="7629" y="10621"/>
                    <a:pt x="8500" y="10455"/>
                    <a:pt x="9329" y="10248"/>
                  </a:cubicBezTo>
                  <a:cubicBezTo>
                    <a:pt x="9658" y="10149"/>
                    <a:pt x="10221" y="10025"/>
                    <a:pt x="10440" y="9689"/>
                  </a:cubicBezTo>
                  <a:lnTo>
                    <a:pt x="10440" y="9689"/>
                  </a:lnTo>
                  <a:cubicBezTo>
                    <a:pt x="10520" y="9621"/>
                    <a:pt x="10573" y="9518"/>
                    <a:pt x="10573" y="9377"/>
                  </a:cubicBezTo>
                  <a:lnTo>
                    <a:pt x="9910" y="1541"/>
                  </a:lnTo>
                  <a:lnTo>
                    <a:pt x="9827" y="422"/>
                  </a:lnTo>
                  <a:cubicBezTo>
                    <a:pt x="9827" y="161"/>
                    <a:pt x="9593" y="1"/>
                    <a:pt x="9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4420625" y="4933275"/>
              <a:ext cx="695425" cy="503775"/>
            </a:xfrm>
            <a:custGeom>
              <a:avLst/>
              <a:gdLst/>
              <a:ahLst/>
              <a:cxnLst/>
              <a:rect l="l" t="t" r="r" b="b"/>
              <a:pathLst>
                <a:path w="27817" h="20151" extrusionOk="0">
                  <a:moveTo>
                    <a:pt x="22520" y="1"/>
                  </a:moveTo>
                  <a:cubicBezTo>
                    <a:pt x="20211" y="1"/>
                    <a:pt x="17328" y="516"/>
                    <a:pt x="14922" y="930"/>
                  </a:cubicBezTo>
                  <a:cubicBezTo>
                    <a:pt x="12807" y="1262"/>
                    <a:pt x="12807" y="1428"/>
                    <a:pt x="12725" y="2049"/>
                  </a:cubicBezTo>
                  <a:cubicBezTo>
                    <a:pt x="12600" y="3252"/>
                    <a:pt x="12683" y="6983"/>
                    <a:pt x="12683" y="6983"/>
                  </a:cubicBezTo>
                  <a:cubicBezTo>
                    <a:pt x="12683" y="6983"/>
                    <a:pt x="4225" y="14530"/>
                    <a:pt x="3354" y="15525"/>
                  </a:cubicBezTo>
                  <a:cubicBezTo>
                    <a:pt x="0" y="19340"/>
                    <a:pt x="1903" y="20150"/>
                    <a:pt x="4161" y="20150"/>
                  </a:cubicBezTo>
                  <a:cubicBezTo>
                    <a:pt x="5755" y="20150"/>
                    <a:pt x="7526" y="19747"/>
                    <a:pt x="7749" y="19712"/>
                  </a:cubicBezTo>
                  <a:cubicBezTo>
                    <a:pt x="20063" y="17722"/>
                    <a:pt x="24790" y="15856"/>
                    <a:pt x="26283" y="15483"/>
                  </a:cubicBezTo>
                  <a:cubicBezTo>
                    <a:pt x="27817" y="15110"/>
                    <a:pt x="27153" y="12954"/>
                    <a:pt x="27153" y="12954"/>
                  </a:cubicBezTo>
                  <a:lnTo>
                    <a:pt x="23919" y="1262"/>
                  </a:lnTo>
                  <a:cubicBezTo>
                    <a:pt x="23629" y="267"/>
                    <a:pt x="23505" y="18"/>
                    <a:pt x="23214" y="18"/>
                  </a:cubicBezTo>
                  <a:cubicBezTo>
                    <a:pt x="22990" y="6"/>
                    <a:pt x="22758" y="1"/>
                    <a:pt x="22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4663875" y="5149925"/>
              <a:ext cx="125750" cy="74450"/>
            </a:xfrm>
            <a:custGeom>
              <a:avLst/>
              <a:gdLst/>
              <a:ahLst/>
              <a:cxnLst/>
              <a:rect l="l" t="t" r="r" b="b"/>
              <a:pathLst>
                <a:path w="5030" h="2978" extrusionOk="0">
                  <a:moveTo>
                    <a:pt x="825" y="1"/>
                  </a:moveTo>
                  <a:cubicBezTo>
                    <a:pt x="306" y="1"/>
                    <a:pt x="1" y="702"/>
                    <a:pt x="465" y="1095"/>
                  </a:cubicBezTo>
                  <a:lnTo>
                    <a:pt x="3492" y="2712"/>
                  </a:lnTo>
                  <a:lnTo>
                    <a:pt x="3948" y="2920"/>
                  </a:lnTo>
                  <a:cubicBezTo>
                    <a:pt x="4040" y="2960"/>
                    <a:pt x="4128" y="2978"/>
                    <a:pt x="4211" y="2978"/>
                  </a:cubicBezTo>
                  <a:cubicBezTo>
                    <a:pt x="4728" y="2978"/>
                    <a:pt x="5029" y="2276"/>
                    <a:pt x="4529" y="1883"/>
                  </a:cubicBezTo>
                  <a:lnTo>
                    <a:pt x="1543" y="266"/>
                  </a:lnTo>
                  <a:lnTo>
                    <a:pt x="1087" y="59"/>
                  </a:lnTo>
                  <a:cubicBezTo>
                    <a:pt x="996" y="19"/>
                    <a:pt x="907" y="1"/>
                    <a:pt x="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4587025" y="5208300"/>
              <a:ext cx="142475" cy="88650"/>
            </a:xfrm>
            <a:custGeom>
              <a:avLst/>
              <a:gdLst/>
              <a:ahLst/>
              <a:cxnLst/>
              <a:rect l="l" t="t" r="r" b="b"/>
              <a:pathLst>
                <a:path w="5699" h="3546" extrusionOk="0">
                  <a:moveTo>
                    <a:pt x="852" y="0"/>
                  </a:moveTo>
                  <a:cubicBezTo>
                    <a:pt x="321" y="0"/>
                    <a:pt x="0" y="684"/>
                    <a:pt x="471" y="1082"/>
                  </a:cubicBezTo>
                  <a:lnTo>
                    <a:pt x="4078" y="3197"/>
                  </a:lnTo>
                  <a:lnTo>
                    <a:pt x="4576" y="3487"/>
                  </a:lnTo>
                  <a:cubicBezTo>
                    <a:pt x="4667" y="3527"/>
                    <a:pt x="4756" y="3545"/>
                    <a:pt x="4841" y="3545"/>
                  </a:cubicBezTo>
                  <a:cubicBezTo>
                    <a:pt x="5367" y="3545"/>
                    <a:pt x="5698" y="2844"/>
                    <a:pt x="5198" y="2451"/>
                  </a:cubicBezTo>
                  <a:lnTo>
                    <a:pt x="1591" y="336"/>
                  </a:lnTo>
                  <a:lnTo>
                    <a:pt x="1093" y="46"/>
                  </a:lnTo>
                  <a:cubicBezTo>
                    <a:pt x="1009" y="14"/>
                    <a:pt x="928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4795000" y="5006125"/>
              <a:ext cx="213250" cy="159800"/>
            </a:xfrm>
            <a:custGeom>
              <a:avLst/>
              <a:gdLst/>
              <a:ahLst/>
              <a:cxnLst/>
              <a:rect l="l" t="t" r="r" b="b"/>
              <a:pathLst>
                <a:path w="8530" h="6392" extrusionOk="0">
                  <a:moveTo>
                    <a:pt x="4264" y="0"/>
                  </a:moveTo>
                  <a:cubicBezTo>
                    <a:pt x="3430" y="0"/>
                    <a:pt x="2595" y="322"/>
                    <a:pt x="1979" y="960"/>
                  </a:cubicBezTo>
                  <a:cubicBezTo>
                    <a:pt x="1" y="3020"/>
                    <a:pt x="1463" y="6392"/>
                    <a:pt x="4250" y="6392"/>
                  </a:cubicBezTo>
                  <a:cubicBezTo>
                    <a:pt x="4266" y="6392"/>
                    <a:pt x="4283" y="6392"/>
                    <a:pt x="4301" y="6391"/>
                  </a:cubicBezTo>
                  <a:cubicBezTo>
                    <a:pt x="7161" y="6308"/>
                    <a:pt x="8530" y="2867"/>
                    <a:pt x="6457" y="877"/>
                  </a:cubicBezTo>
                  <a:cubicBezTo>
                    <a:pt x="5850" y="291"/>
                    <a:pt x="5057" y="0"/>
                    <a:pt x="4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4374900" y="2790375"/>
              <a:ext cx="922550" cy="1947400"/>
            </a:xfrm>
            <a:custGeom>
              <a:avLst/>
              <a:gdLst/>
              <a:ahLst/>
              <a:cxnLst/>
              <a:rect l="l" t="t" r="r" b="b"/>
              <a:pathLst>
                <a:path w="36902" h="77896" extrusionOk="0">
                  <a:moveTo>
                    <a:pt x="23033" y="1"/>
                  </a:moveTo>
                  <a:cubicBezTo>
                    <a:pt x="20495" y="1"/>
                    <a:pt x="17891" y="1062"/>
                    <a:pt x="15590" y="3887"/>
                  </a:cubicBezTo>
                  <a:cubicBezTo>
                    <a:pt x="8666" y="12346"/>
                    <a:pt x="0" y="33450"/>
                    <a:pt x="1452" y="42820"/>
                  </a:cubicBezTo>
                  <a:cubicBezTo>
                    <a:pt x="2903" y="52191"/>
                    <a:pt x="12273" y="77276"/>
                    <a:pt x="12273" y="77276"/>
                  </a:cubicBezTo>
                  <a:cubicBezTo>
                    <a:pt x="12401" y="77585"/>
                    <a:pt x="14675" y="77895"/>
                    <a:pt x="17100" y="77895"/>
                  </a:cubicBezTo>
                  <a:cubicBezTo>
                    <a:pt x="20191" y="77895"/>
                    <a:pt x="23528" y="77391"/>
                    <a:pt x="22970" y="75741"/>
                  </a:cubicBezTo>
                  <a:cubicBezTo>
                    <a:pt x="21934" y="72839"/>
                    <a:pt x="16958" y="49993"/>
                    <a:pt x="18948" y="41079"/>
                  </a:cubicBezTo>
                  <a:cubicBezTo>
                    <a:pt x="20234" y="35316"/>
                    <a:pt x="28402" y="30506"/>
                    <a:pt x="30351" y="27935"/>
                  </a:cubicBezTo>
                  <a:cubicBezTo>
                    <a:pt x="32299" y="25406"/>
                    <a:pt x="36902" y="11475"/>
                    <a:pt x="34538" y="7163"/>
                  </a:cubicBezTo>
                  <a:cubicBezTo>
                    <a:pt x="32960" y="4284"/>
                    <a:pt x="28130" y="1"/>
                    <a:pt x="23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4608125" y="4618325"/>
              <a:ext cx="434325" cy="206825"/>
            </a:xfrm>
            <a:custGeom>
              <a:avLst/>
              <a:gdLst/>
              <a:ahLst/>
              <a:cxnLst/>
              <a:rect l="l" t="t" r="r" b="b"/>
              <a:pathLst>
                <a:path w="17373" h="8273" extrusionOk="0">
                  <a:moveTo>
                    <a:pt x="15646" y="1"/>
                  </a:moveTo>
                  <a:cubicBezTo>
                    <a:pt x="15600" y="1"/>
                    <a:pt x="15553" y="4"/>
                    <a:pt x="15507" y="11"/>
                  </a:cubicBezTo>
                  <a:lnTo>
                    <a:pt x="954" y="2167"/>
                  </a:lnTo>
                  <a:cubicBezTo>
                    <a:pt x="373" y="2250"/>
                    <a:pt x="0" y="2789"/>
                    <a:pt x="83" y="3370"/>
                  </a:cubicBezTo>
                  <a:lnTo>
                    <a:pt x="664" y="7392"/>
                  </a:lnTo>
                  <a:cubicBezTo>
                    <a:pt x="739" y="7884"/>
                    <a:pt x="1196" y="8273"/>
                    <a:pt x="1717" y="8273"/>
                  </a:cubicBezTo>
                  <a:cubicBezTo>
                    <a:pt x="1766" y="8273"/>
                    <a:pt x="1816" y="8269"/>
                    <a:pt x="1866" y="8262"/>
                  </a:cubicBezTo>
                  <a:lnTo>
                    <a:pt x="16378" y="6106"/>
                  </a:lnTo>
                  <a:cubicBezTo>
                    <a:pt x="16958" y="6023"/>
                    <a:pt x="17373" y="5484"/>
                    <a:pt x="17249" y="4945"/>
                  </a:cubicBezTo>
                  <a:lnTo>
                    <a:pt x="16668" y="923"/>
                  </a:lnTo>
                  <a:cubicBezTo>
                    <a:pt x="16592" y="393"/>
                    <a:pt x="16135" y="1"/>
                    <a:pt x="15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4597750" y="4610875"/>
              <a:ext cx="452600" cy="221700"/>
            </a:xfrm>
            <a:custGeom>
              <a:avLst/>
              <a:gdLst/>
              <a:ahLst/>
              <a:cxnLst/>
              <a:rect l="l" t="t" r="r" b="b"/>
              <a:pathLst>
                <a:path w="18104" h="8868" extrusionOk="0">
                  <a:moveTo>
                    <a:pt x="15996" y="650"/>
                  </a:moveTo>
                  <a:cubicBezTo>
                    <a:pt x="16201" y="650"/>
                    <a:pt x="16394" y="698"/>
                    <a:pt x="16544" y="848"/>
                  </a:cubicBezTo>
                  <a:cubicBezTo>
                    <a:pt x="16751" y="1097"/>
                    <a:pt x="16834" y="1429"/>
                    <a:pt x="16834" y="1760"/>
                  </a:cubicBezTo>
                  <a:lnTo>
                    <a:pt x="17042" y="3170"/>
                  </a:lnTo>
                  <a:lnTo>
                    <a:pt x="17373" y="5326"/>
                  </a:lnTo>
                  <a:cubicBezTo>
                    <a:pt x="17374" y="5331"/>
                    <a:pt x="17374" y="5337"/>
                    <a:pt x="17375" y="5342"/>
                  </a:cubicBezTo>
                  <a:lnTo>
                    <a:pt x="17375" y="5342"/>
                  </a:lnTo>
                  <a:cubicBezTo>
                    <a:pt x="17362" y="5997"/>
                    <a:pt x="16808" y="6076"/>
                    <a:pt x="16254" y="6155"/>
                  </a:cubicBezTo>
                  <a:lnTo>
                    <a:pt x="14720" y="6404"/>
                  </a:lnTo>
                  <a:lnTo>
                    <a:pt x="9661" y="7151"/>
                  </a:lnTo>
                  <a:lnTo>
                    <a:pt x="4479" y="7897"/>
                  </a:lnTo>
                  <a:lnTo>
                    <a:pt x="2737" y="8187"/>
                  </a:lnTo>
                  <a:cubicBezTo>
                    <a:pt x="2561" y="8207"/>
                    <a:pt x="2367" y="8245"/>
                    <a:pt x="2181" y="8245"/>
                  </a:cubicBezTo>
                  <a:cubicBezTo>
                    <a:pt x="1971" y="8245"/>
                    <a:pt x="1771" y="8197"/>
                    <a:pt x="1618" y="8021"/>
                  </a:cubicBezTo>
                  <a:cubicBezTo>
                    <a:pt x="1203" y="7648"/>
                    <a:pt x="1245" y="6612"/>
                    <a:pt x="1162" y="6073"/>
                  </a:cubicBezTo>
                  <a:cubicBezTo>
                    <a:pt x="1079" y="5326"/>
                    <a:pt x="913" y="4538"/>
                    <a:pt x="830" y="3751"/>
                  </a:cubicBezTo>
                  <a:cubicBezTo>
                    <a:pt x="747" y="3212"/>
                    <a:pt x="1120" y="2756"/>
                    <a:pt x="1659" y="2756"/>
                  </a:cubicBezTo>
                  <a:lnTo>
                    <a:pt x="2986" y="2548"/>
                  </a:lnTo>
                  <a:lnTo>
                    <a:pt x="13186" y="1056"/>
                  </a:lnTo>
                  <a:lnTo>
                    <a:pt x="15259" y="765"/>
                  </a:lnTo>
                  <a:cubicBezTo>
                    <a:pt x="15485" y="720"/>
                    <a:pt x="15749" y="650"/>
                    <a:pt x="15996" y="650"/>
                  </a:cubicBezTo>
                  <a:close/>
                  <a:moveTo>
                    <a:pt x="15928" y="1"/>
                  </a:moveTo>
                  <a:cubicBezTo>
                    <a:pt x="15384" y="1"/>
                    <a:pt x="14786" y="149"/>
                    <a:pt x="14305" y="226"/>
                  </a:cubicBezTo>
                  <a:lnTo>
                    <a:pt x="3193" y="1843"/>
                  </a:lnTo>
                  <a:cubicBezTo>
                    <a:pt x="2281" y="2009"/>
                    <a:pt x="664" y="1926"/>
                    <a:pt x="249" y="2963"/>
                  </a:cubicBezTo>
                  <a:cubicBezTo>
                    <a:pt x="1" y="3585"/>
                    <a:pt x="249" y="4414"/>
                    <a:pt x="374" y="4995"/>
                  </a:cubicBezTo>
                  <a:cubicBezTo>
                    <a:pt x="498" y="5865"/>
                    <a:pt x="581" y="6736"/>
                    <a:pt x="747" y="7607"/>
                  </a:cubicBezTo>
                  <a:cubicBezTo>
                    <a:pt x="785" y="8323"/>
                    <a:pt x="1405" y="8867"/>
                    <a:pt x="2140" y="8867"/>
                  </a:cubicBezTo>
                  <a:cubicBezTo>
                    <a:pt x="2214" y="8867"/>
                    <a:pt x="2288" y="8862"/>
                    <a:pt x="2364" y="8851"/>
                  </a:cubicBezTo>
                  <a:cubicBezTo>
                    <a:pt x="2696" y="8809"/>
                    <a:pt x="2986" y="8768"/>
                    <a:pt x="3318" y="8726"/>
                  </a:cubicBezTo>
                  <a:lnTo>
                    <a:pt x="8417" y="7980"/>
                  </a:lnTo>
                  <a:lnTo>
                    <a:pt x="14886" y="7026"/>
                  </a:lnTo>
                  <a:cubicBezTo>
                    <a:pt x="16042" y="6820"/>
                    <a:pt x="18104" y="6901"/>
                    <a:pt x="17997" y="5222"/>
                  </a:cubicBezTo>
                  <a:lnTo>
                    <a:pt x="17997" y="5222"/>
                  </a:lnTo>
                  <a:cubicBezTo>
                    <a:pt x="17998" y="5202"/>
                    <a:pt x="17997" y="5181"/>
                    <a:pt x="17995" y="5160"/>
                  </a:cubicBezTo>
                  <a:lnTo>
                    <a:pt x="17664" y="3004"/>
                  </a:lnTo>
                  <a:cubicBezTo>
                    <a:pt x="17622" y="2299"/>
                    <a:pt x="17498" y="1595"/>
                    <a:pt x="17332" y="931"/>
                  </a:cubicBezTo>
                  <a:cubicBezTo>
                    <a:pt x="17110" y="198"/>
                    <a:pt x="16555" y="1"/>
                    <a:pt x="15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5941125" y="2650600"/>
              <a:ext cx="250475" cy="420650"/>
            </a:xfrm>
            <a:custGeom>
              <a:avLst/>
              <a:gdLst/>
              <a:ahLst/>
              <a:cxnLst/>
              <a:rect l="l" t="t" r="r" b="b"/>
              <a:pathLst>
                <a:path w="10019" h="16826" extrusionOk="0">
                  <a:moveTo>
                    <a:pt x="6016" y="0"/>
                  </a:moveTo>
                  <a:cubicBezTo>
                    <a:pt x="3726" y="0"/>
                    <a:pt x="954" y="1476"/>
                    <a:pt x="954" y="1476"/>
                  </a:cubicBezTo>
                  <a:cubicBezTo>
                    <a:pt x="954" y="1476"/>
                    <a:pt x="1" y="8276"/>
                    <a:pt x="1" y="10142"/>
                  </a:cubicBezTo>
                  <a:cubicBezTo>
                    <a:pt x="1" y="11677"/>
                    <a:pt x="141" y="12594"/>
                    <a:pt x="606" y="12594"/>
                  </a:cubicBezTo>
                  <a:cubicBezTo>
                    <a:pt x="706" y="12594"/>
                    <a:pt x="822" y="12552"/>
                    <a:pt x="954" y="12464"/>
                  </a:cubicBezTo>
                  <a:cubicBezTo>
                    <a:pt x="1659" y="11966"/>
                    <a:pt x="2364" y="9022"/>
                    <a:pt x="2364" y="9022"/>
                  </a:cubicBezTo>
                  <a:cubicBezTo>
                    <a:pt x="2364" y="9022"/>
                    <a:pt x="3317" y="16154"/>
                    <a:pt x="4188" y="16568"/>
                  </a:cubicBezTo>
                  <a:cubicBezTo>
                    <a:pt x="4347" y="16652"/>
                    <a:pt x="4486" y="16705"/>
                    <a:pt x="4604" y="16705"/>
                  </a:cubicBezTo>
                  <a:cubicBezTo>
                    <a:pt x="5070" y="16705"/>
                    <a:pt x="5208" y="15873"/>
                    <a:pt x="4976" y="12795"/>
                  </a:cubicBezTo>
                  <a:lnTo>
                    <a:pt x="4976" y="12795"/>
                  </a:lnTo>
                  <a:cubicBezTo>
                    <a:pt x="5100" y="13749"/>
                    <a:pt x="5308" y="14703"/>
                    <a:pt x="5598" y="15573"/>
                  </a:cubicBezTo>
                  <a:cubicBezTo>
                    <a:pt x="6052" y="16596"/>
                    <a:pt x="6023" y="16823"/>
                    <a:pt x="6330" y="16823"/>
                  </a:cubicBezTo>
                  <a:cubicBezTo>
                    <a:pt x="6359" y="16823"/>
                    <a:pt x="6391" y="16821"/>
                    <a:pt x="6427" y="16817"/>
                  </a:cubicBezTo>
                  <a:cubicBezTo>
                    <a:pt x="6800" y="16734"/>
                    <a:pt x="6842" y="14951"/>
                    <a:pt x="6800" y="14495"/>
                  </a:cubicBezTo>
                  <a:cubicBezTo>
                    <a:pt x="6800" y="14375"/>
                    <a:pt x="6805" y="14325"/>
                    <a:pt x="6814" y="14325"/>
                  </a:cubicBezTo>
                  <a:cubicBezTo>
                    <a:pt x="6843" y="14325"/>
                    <a:pt x="6913" y="14813"/>
                    <a:pt x="7008" y="15159"/>
                  </a:cubicBezTo>
                  <a:cubicBezTo>
                    <a:pt x="7132" y="15615"/>
                    <a:pt x="7464" y="16734"/>
                    <a:pt x="7754" y="16817"/>
                  </a:cubicBezTo>
                  <a:cubicBezTo>
                    <a:pt x="7773" y="16823"/>
                    <a:pt x="7791" y="16825"/>
                    <a:pt x="7809" y="16825"/>
                  </a:cubicBezTo>
                  <a:cubicBezTo>
                    <a:pt x="8070" y="16825"/>
                    <a:pt x="8251" y="16290"/>
                    <a:pt x="8251" y="15864"/>
                  </a:cubicBezTo>
                  <a:cubicBezTo>
                    <a:pt x="8251" y="15408"/>
                    <a:pt x="8169" y="13584"/>
                    <a:pt x="8169" y="13583"/>
                  </a:cubicBezTo>
                  <a:lnTo>
                    <a:pt x="8169" y="13583"/>
                  </a:lnTo>
                  <a:cubicBezTo>
                    <a:pt x="8417" y="14868"/>
                    <a:pt x="8708" y="16112"/>
                    <a:pt x="9122" y="16195"/>
                  </a:cubicBezTo>
                  <a:cubicBezTo>
                    <a:pt x="9189" y="16207"/>
                    <a:pt x="9252" y="16214"/>
                    <a:pt x="9310" y="16214"/>
                  </a:cubicBezTo>
                  <a:cubicBezTo>
                    <a:pt x="9863" y="16214"/>
                    <a:pt x="10019" y="15622"/>
                    <a:pt x="9868" y="13334"/>
                  </a:cubicBezTo>
                  <a:cubicBezTo>
                    <a:pt x="9744" y="10805"/>
                    <a:pt x="8915" y="232"/>
                    <a:pt x="6510" y="25"/>
                  </a:cubicBezTo>
                  <a:cubicBezTo>
                    <a:pt x="6349" y="8"/>
                    <a:pt x="6184" y="0"/>
                    <a:pt x="6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5941125" y="2645000"/>
              <a:ext cx="251900" cy="431225"/>
            </a:xfrm>
            <a:custGeom>
              <a:avLst/>
              <a:gdLst/>
              <a:ahLst/>
              <a:cxnLst/>
              <a:rect l="l" t="t" r="r" b="b"/>
              <a:pathLst>
                <a:path w="10076" h="17249" fill="none" extrusionOk="0">
                  <a:moveTo>
                    <a:pt x="4852" y="11734"/>
                  </a:moveTo>
                  <a:cubicBezTo>
                    <a:pt x="5349" y="16834"/>
                    <a:pt x="5059" y="17249"/>
                    <a:pt x="4188" y="16792"/>
                  </a:cubicBezTo>
                  <a:cubicBezTo>
                    <a:pt x="3317" y="16378"/>
                    <a:pt x="2364" y="9246"/>
                    <a:pt x="2364" y="9246"/>
                  </a:cubicBezTo>
                  <a:cubicBezTo>
                    <a:pt x="2364" y="9246"/>
                    <a:pt x="1659" y="12190"/>
                    <a:pt x="913" y="12688"/>
                  </a:cubicBezTo>
                  <a:cubicBezTo>
                    <a:pt x="208" y="13185"/>
                    <a:pt x="1" y="12232"/>
                    <a:pt x="1" y="10366"/>
                  </a:cubicBezTo>
                  <a:cubicBezTo>
                    <a:pt x="1" y="8500"/>
                    <a:pt x="954" y="1700"/>
                    <a:pt x="954" y="1700"/>
                  </a:cubicBezTo>
                  <a:cubicBezTo>
                    <a:pt x="954" y="1700"/>
                    <a:pt x="4147" y="0"/>
                    <a:pt x="6510" y="249"/>
                  </a:cubicBezTo>
                  <a:cubicBezTo>
                    <a:pt x="8915" y="456"/>
                    <a:pt x="9744" y="11029"/>
                    <a:pt x="9910" y="13558"/>
                  </a:cubicBezTo>
                  <a:cubicBezTo>
                    <a:pt x="10076" y="16088"/>
                    <a:pt x="9827" y="16544"/>
                    <a:pt x="9122" y="16419"/>
                  </a:cubicBezTo>
                  <a:cubicBezTo>
                    <a:pt x="8376" y="16295"/>
                    <a:pt x="8086" y="12895"/>
                    <a:pt x="7754" y="11361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6065500" y="2931075"/>
              <a:ext cx="53925" cy="152400"/>
            </a:xfrm>
            <a:custGeom>
              <a:avLst/>
              <a:gdLst/>
              <a:ahLst/>
              <a:cxnLst/>
              <a:rect l="l" t="t" r="r" b="b"/>
              <a:pathLst>
                <a:path w="2157" h="6096" fill="none" extrusionOk="0">
                  <a:moveTo>
                    <a:pt x="1535" y="1"/>
                  </a:moveTo>
                  <a:cubicBezTo>
                    <a:pt x="1535" y="1"/>
                    <a:pt x="2157" y="4935"/>
                    <a:pt x="1535" y="5515"/>
                  </a:cubicBezTo>
                  <a:cubicBezTo>
                    <a:pt x="913" y="6096"/>
                    <a:pt x="540" y="4106"/>
                    <a:pt x="1" y="1991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6110075" y="2965300"/>
              <a:ext cx="44600" cy="119225"/>
            </a:xfrm>
            <a:custGeom>
              <a:avLst/>
              <a:gdLst/>
              <a:ahLst/>
              <a:cxnLst/>
              <a:rect l="l" t="t" r="r" b="b"/>
              <a:pathLst>
                <a:path w="1784" h="4769" fill="none" extrusionOk="0">
                  <a:moveTo>
                    <a:pt x="1245" y="0"/>
                  </a:moveTo>
                  <a:cubicBezTo>
                    <a:pt x="1245" y="0"/>
                    <a:pt x="1784" y="3524"/>
                    <a:pt x="1245" y="4146"/>
                  </a:cubicBezTo>
                  <a:cubicBezTo>
                    <a:pt x="747" y="4768"/>
                    <a:pt x="125" y="2446"/>
                    <a:pt x="1" y="995"/>
                  </a:cubicBezTo>
                </a:path>
              </a:pathLst>
            </a:custGeom>
            <a:noFill/>
            <a:ln w="134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3845225" y="716975"/>
              <a:ext cx="267450" cy="440475"/>
            </a:xfrm>
            <a:custGeom>
              <a:avLst/>
              <a:gdLst/>
              <a:ahLst/>
              <a:cxnLst/>
              <a:rect l="l" t="t" r="r" b="b"/>
              <a:pathLst>
                <a:path w="10698" h="17619" extrusionOk="0">
                  <a:moveTo>
                    <a:pt x="5157" y="0"/>
                  </a:moveTo>
                  <a:cubicBezTo>
                    <a:pt x="4758" y="0"/>
                    <a:pt x="4520" y="914"/>
                    <a:pt x="4520" y="914"/>
                  </a:cubicBezTo>
                  <a:lnTo>
                    <a:pt x="4271" y="541"/>
                  </a:lnTo>
                  <a:cubicBezTo>
                    <a:pt x="4133" y="430"/>
                    <a:pt x="3976" y="375"/>
                    <a:pt x="3813" y="375"/>
                  </a:cubicBezTo>
                  <a:cubicBezTo>
                    <a:pt x="3732" y="375"/>
                    <a:pt x="3649" y="389"/>
                    <a:pt x="3566" y="416"/>
                  </a:cubicBezTo>
                  <a:cubicBezTo>
                    <a:pt x="3110" y="499"/>
                    <a:pt x="3027" y="1287"/>
                    <a:pt x="3027" y="1287"/>
                  </a:cubicBezTo>
                  <a:lnTo>
                    <a:pt x="2612" y="872"/>
                  </a:lnTo>
                  <a:cubicBezTo>
                    <a:pt x="2322" y="955"/>
                    <a:pt x="2073" y="1080"/>
                    <a:pt x="1907" y="1245"/>
                  </a:cubicBezTo>
                  <a:cubicBezTo>
                    <a:pt x="1700" y="1784"/>
                    <a:pt x="1576" y="2365"/>
                    <a:pt x="1534" y="2945"/>
                  </a:cubicBezTo>
                  <a:lnTo>
                    <a:pt x="1493" y="2821"/>
                  </a:lnTo>
                  <a:cubicBezTo>
                    <a:pt x="1411" y="2705"/>
                    <a:pt x="1304" y="2637"/>
                    <a:pt x="1185" y="2637"/>
                  </a:cubicBezTo>
                  <a:cubicBezTo>
                    <a:pt x="880" y="2637"/>
                    <a:pt x="499" y="3079"/>
                    <a:pt x="290" y="4272"/>
                  </a:cubicBezTo>
                  <a:cubicBezTo>
                    <a:pt x="0" y="5931"/>
                    <a:pt x="208" y="14265"/>
                    <a:pt x="747" y="16545"/>
                  </a:cubicBezTo>
                  <a:cubicBezTo>
                    <a:pt x="921" y="17344"/>
                    <a:pt x="1732" y="17619"/>
                    <a:pt x="2739" y="17619"/>
                  </a:cubicBezTo>
                  <a:cubicBezTo>
                    <a:pt x="4604" y="17619"/>
                    <a:pt x="7142" y="16675"/>
                    <a:pt x="7546" y="16379"/>
                  </a:cubicBezTo>
                  <a:cubicBezTo>
                    <a:pt x="8168" y="15964"/>
                    <a:pt x="8915" y="13269"/>
                    <a:pt x="9827" y="9372"/>
                  </a:cubicBezTo>
                  <a:cubicBezTo>
                    <a:pt x="10697" y="5475"/>
                    <a:pt x="10697" y="4355"/>
                    <a:pt x="9827" y="4272"/>
                  </a:cubicBezTo>
                  <a:cubicBezTo>
                    <a:pt x="9815" y="4271"/>
                    <a:pt x="9802" y="4270"/>
                    <a:pt x="9790" y="4270"/>
                  </a:cubicBezTo>
                  <a:cubicBezTo>
                    <a:pt x="8864" y="4270"/>
                    <a:pt x="7007" y="8792"/>
                    <a:pt x="7007" y="8792"/>
                  </a:cubicBezTo>
                  <a:lnTo>
                    <a:pt x="6841" y="8833"/>
                  </a:lnTo>
                  <a:cubicBezTo>
                    <a:pt x="6759" y="8335"/>
                    <a:pt x="6634" y="7796"/>
                    <a:pt x="6593" y="7299"/>
                  </a:cubicBezTo>
                  <a:cubicBezTo>
                    <a:pt x="6468" y="6304"/>
                    <a:pt x="6095" y="2448"/>
                    <a:pt x="6012" y="1287"/>
                  </a:cubicBezTo>
                  <a:cubicBezTo>
                    <a:pt x="5929" y="84"/>
                    <a:pt x="5598" y="43"/>
                    <a:pt x="5183" y="2"/>
                  </a:cubicBezTo>
                  <a:cubicBezTo>
                    <a:pt x="5174" y="1"/>
                    <a:pt x="5165" y="0"/>
                    <a:pt x="5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3845225" y="776075"/>
              <a:ext cx="267450" cy="410500"/>
            </a:xfrm>
            <a:custGeom>
              <a:avLst/>
              <a:gdLst/>
              <a:ahLst/>
              <a:cxnLst/>
              <a:rect l="l" t="t" r="r" b="b"/>
              <a:pathLst>
                <a:path w="10698" h="16420" fill="none" extrusionOk="0">
                  <a:moveTo>
                    <a:pt x="4603" y="9247"/>
                  </a:moveTo>
                  <a:cubicBezTo>
                    <a:pt x="4603" y="9247"/>
                    <a:pt x="4478" y="7506"/>
                    <a:pt x="7007" y="6428"/>
                  </a:cubicBezTo>
                  <a:cubicBezTo>
                    <a:pt x="7007" y="6428"/>
                    <a:pt x="8915" y="1784"/>
                    <a:pt x="9827" y="1908"/>
                  </a:cubicBezTo>
                  <a:cubicBezTo>
                    <a:pt x="10697" y="1991"/>
                    <a:pt x="10697" y="3111"/>
                    <a:pt x="9827" y="6967"/>
                  </a:cubicBezTo>
                  <a:cubicBezTo>
                    <a:pt x="8956" y="10864"/>
                    <a:pt x="8168" y="13559"/>
                    <a:pt x="7546" y="14015"/>
                  </a:cubicBezTo>
                  <a:cubicBezTo>
                    <a:pt x="6924" y="14471"/>
                    <a:pt x="1286" y="16420"/>
                    <a:pt x="747" y="14181"/>
                  </a:cubicBezTo>
                  <a:cubicBezTo>
                    <a:pt x="208" y="11901"/>
                    <a:pt x="0" y="3525"/>
                    <a:pt x="290" y="1908"/>
                  </a:cubicBezTo>
                  <a:cubicBezTo>
                    <a:pt x="581" y="250"/>
                    <a:pt x="1203" y="1"/>
                    <a:pt x="1493" y="416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3873200" y="732550"/>
              <a:ext cx="47700" cy="174175"/>
            </a:xfrm>
            <a:custGeom>
              <a:avLst/>
              <a:gdLst/>
              <a:ahLst/>
              <a:cxnLst/>
              <a:rect l="l" t="t" r="r" b="b"/>
              <a:pathLst>
                <a:path w="1908" h="6967" fill="none" extrusionOk="0">
                  <a:moveTo>
                    <a:pt x="1" y="6966"/>
                  </a:moveTo>
                  <a:cubicBezTo>
                    <a:pt x="1" y="6966"/>
                    <a:pt x="457" y="913"/>
                    <a:pt x="830" y="539"/>
                  </a:cubicBezTo>
                  <a:cubicBezTo>
                    <a:pt x="1286" y="0"/>
                    <a:pt x="1866" y="166"/>
                    <a:pt x="1908" y="1037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3912600" y="717000"/>
              <a:ext cx="44600" cy="189725"/>
            </a:xfrm>
            <a:custGeom>
              <a:avLst/>
              <a:gdLst/>
              <a:ahLst/>
              <a:cxnLst/>
              <a:rect l="l" t="t" r="r" b="b"/>
              <a:pathLst>
                <a:path w="1784" h="7589" fill="none" extrusionOk="0">
                  <a:moveTo>
                    <a:pt x="0" y="7588"/>
                  </a:moveTo>
                  <a:cubicBezTo>
                    <a:pt x="0" y="7588"/>
                    <a:pt x="0" y="913"/>
                    <a:pt x="747" y="457"/>
                  </a:cubicBezTo>
                  <a:cubicBezTo>
                    <a:pt x="1493" y="1"/>
                    <a:pt x="1659" y="457"/>
                    <a:pt x="1783" y="1286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3943700" y="706625"/>
              <a:ext cx="70500" cy="230150"/>
            </a:xfrm>
            <a:custGeom>
              <a:avLst/>
              <a:gdLst/>
              <a:ahLst/>
              <a:cxnLst/>
              <a:rect l="l" t="t" r="r" b="b"/>
              <a:pathLst>
                <a:path w="2820" h="9206" fill="none" extrusionOk="0">
                  <a:moveTo>
                    <a:pt x="42" y="7754"/>
                  </a:moveTo>
                  <a:cubicBezTo>
                    <a:pt x="42" y="7754"/>
                    <a:pt x="0" y="1037"/>
                    <a:pt x="1037" y="540"/>
                  </a:cubicBezTo>
                  <a:cubicBezTo>
                    <a:pt x="2073" y="1"/>
                    <a:pt x="2032" y="1286"/>
                    <a:pt x="2156" y="2779"/>
                  </a:cubicBezTo>
                  <a:cubicBezTo>
                    <a:pt x="2239" y="4272"/>
                    <a:pt x="2820" y="9206"/>
                    <a:pt x="2820" y="9206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3835900" y="1066550"/>
              <a:ext cx="1190500" cy="1028275"/>
            </a:xfrm>
            <a:custGeom>
              <a:avLst/>
              <a:gdLst/>
              <a:ahLst/>
              <a:cxnLst/>
              <a:rect l="l" t="t" r="r" b="b"/>
              <a:pathLst>
                <a:path w="47620" h="41131" extrusionOk="0">
                  <a:moveTo>
                    <a:pt x="6341" y="0"/>
                  </a:moveTo>
                  <a:cubicBezTo>
                    <a:pt x="4220" y="0"/>
                    <a:pt x="1707" y="1214"/>
                    <a:pt x="995" y="4718"/>
                  </a:cubicBezTo>
                  <a:cubicBezTo>
                    <a:pt x="0" y="9776"/>
                    <a:pt x="2654" y="21303"/>
                    <a:pt x="9827" y="30922"/>
                  </a:cubicBezTo>
                  <a:cubicBezTo>
                    <a:pt x="17000" y="40500"/>
                    <a:pt x="31967" y="41039"/>
                    <a:pt x="31967" y="41039"/>
                  </a:cubicBezTo>
                  <a:cubicBezTo>
                    <a:pt x="32107" y="41100"/>
                    <a:pt x="32258" y="41130"/>
                    <a:pt x="32418" y="41130"/>
                  </a:cubicBezTo>
                  <a:cubicBezTo>
                    <a:pt x="36647" y="41130"/>
                    <a:pt x="47619" y="20509"/>
                    <a:pt x="39824" y="20509"/>
                  </a:cubicBezTo>
                  <a:cubicBezTo>
                    <a:pt x="39750" y="20509"/>
                    <a:pt x="39674" y="20511"/>
                    <a:pt x="39596" y="20515"/>
                  </a:cubicBezTo>
                  <a:cubicBezTo>
                    <a:pt x="37986" y="20593"/>
                    <a:pt x="36513" y="20639"/>
                    <a:pt x="35145" y="20639"/>
                  </a:cubicBezTo>
                  <a:cubicBezTo>
                    <a:pt x="29256" y="20639"/>
                    <a:pt x="25315" y="19791"/>
                    <a:pt x="20773" y="17032"/>
                  </a:cubicBezTo>
                  <a:cubicBezTo>
                    <a:pt x="15217" y="13674"/>
                    <a:pt x="10697" y="1981"/>
                    <a:pt x="8790" y="655"/>
                  </a:cubicBezTo>
                  <a:cubicBezTo>
                    <a:pt x="8193" y="252"/>
                    <a:pt x="7308" y="0"/>
                    <a:pt x="6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3857650" y="1066550"/>
              <a:ext cx="223925" cy="141800"/>
            </a:xfrm>
            <a:custGeom>
              <a:avLst/>
              <a:gdLst/>
              <a:ahLst/>
              <a:cxnLst/>
              <a:rect l="l" t="t" r="r" b="b"/>
              <a:pathLst>
                <a:path w="8957" h="5672" extrusionOk="0">
                  <a:moveTo>
                    <a:pt x="5471" y="0"/>
                  </a:moveTo>
                  <a:cubicBezTo>
                    <a:pt x="3350" y="0"/>
                    <a:pt x="837" y="1214"/>
                    <a:pt x="125" y="4718"/>
                  </a:cubicBezTo>
                  <a:cubicBezTo>
                    <a:pt x="84" y="5008"/>
                    <a:pt x="42" y="5340"/>
                    <a:pt x="1" y="5672"/>
                  </a:cubicBezTo>
                  <a:cubicBezTo>
                    <a:pt x="1369" y="4469"/>
                    <a:pt x="4147" y="2603"/>
                    <a:pt x="8957" y="1899"/>
                  </a:cubicBezTo>
                  <a:cubicBezTo>
                    <a:pt x="8666" y="1401"/>
                    <a:pt x="8335" y="1028"/>
                    <a:pt x="7920" y="655"/>
                  </a:cubicBezTo>
                  <a:cubicBezTo>
                    <a:pt x="7323" y="252"/>
                    <a:pt x="6438" y="0"/>
                    <a:pt x="5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3822425" y="1059025"/>
              <a:ext cx="1101875" cy="1043500"/>
            </a:xfrm>
            <a:custGeom>
              <a:avLst/>
              <a:gdLst/>
              <a:ahLst/>
              <a:cxnLst/>
              <a:rect l="l" t="t" r="r" b="b"/>
              <a:pathLst>
                <a:path w="44075" h="41740" extrusionOk="0">
                  <a:moveTo>
                    <a:pt x="7000" y="598"/>
                  </a:moveTo>
                  <a:cubicBezTo>
                    <a:pt x="7894" y="598"/>
                    <a:pt x="8760" y="855"/>
                    <a:pt x="9412" y="1453"/>
                  </a:cubicBezTo>
                  <a:cubicBezTo>
                    <a:pt x="10697" y="2614"/>
                    <a:pt x="11485" y="4687"/>
                    <a:pt x="12356" y="6180"/>
                  </a:cubicBezTo>
                  <a:cubicBezTo>
                    <a:pt x="14470" y="9994"/>
                    <a:pt x="16751" y="14307"/>
                    <a:pt x="20275" y="17002"/>
                  </a:cubicBezTo>
                  <a:cubicBezTo>
                    <a:pt x="23675" y="19572"/>
                    <a:pt x="28028" y="20775"/>
                    <a:pt x="32258" y="21148"/>
                  </a:cubicBezTo>
                  <a:cubicBezTo>
                    <a:pt x="32749" y="21186"/>
                    <a:pt x="33244" y="21200"/>
                    <a:pt x="33742" y="21200"/>
                  </a:cubicBezTo>
                  <a:cubicBezTo>
                    <a:pt x="35326" y="21200"/>
                    <a:pt x="36938" y="21054"/>
                    <a:pt x="38527" y="21054"/>
                  </a:cubicBezTo>
                  <a:cubicBezTo>
                    <a:pt x="39178" y="21054"/>
                    <a:pt x="39826" y="21079"/>
                    <a:pt x="40467" y="21148"/>
                  </a:cubicBezTo>
                  <a:cubicBezTo>
                    <a:pt x="42084" y="21272"/>
                    <a:pt x="42706" y="22309"/>
                    <a:pt x="42789" y="23884"/>
                  </a:cubicBezTo>
                  <a:cubicBezTo>
                    <a:pt x="42955" y="27492"/>
                    <a:pt x="40840" y="31472"/>
                    <a:pt x="39099" y="34499"/>
                  </a:cubicBezTo>
                  <a:cubicBezTo>
                    <a:pt x="38249" y="35927"/>
                    <a:pt x="35458" y="41096"/>
                    <a:pt x="33102" y="41096"/>
                  </a:cubicBezTo>
                  <a:cubicBezTo>
                    <a:pt x="32929" y="41096"/>
                    <a:pt x="32757" y="41068"/>
                    <a:pt x="32589" y="41008"/>
                  </a:cubicBezTo>
                  <a:cubicBezTo>
                    <a:pt x="32556" y="40997"/>
                    <a:pt x="32524" y="40992"/>
                    <a:pt x="32494" y="40992"/>
                  </a:cubicBezTo>
                  <a:cubicBezTo>
                    <a:pt x="32465" y="40992"/>
                    <a:pt x="32439" y="40996"/>
                    <a:pt x="32414" y="41005"/>
                  </a:cubicBezTo>
                  <a:lnTo>
                    <a:pt x="32414" y="41005"/>
                  </a:lnTo>
                  <a:cubicBezTo>
                    <a:pt x="25306" y="40736"/>
                    <a:pt x="17392" y="38084"/>
                    <a:pt x="12314" y="33006"/>
                  </a:cubicBezTo>
                  <a:cubicBezTo>
                    <a:pt x="7878" y="28528"/>
                    <a:pt x="4851" y="21977"/>
                    <a:pt x="3110" y="15965"/>
                  </a:cubicBezTo>
                  <a:cubicBezTo>
                    <a:pt x="1949" y="12068"/>
                    <a:pt x="0" y="4729"/>
                    <a:pt x="3815" y="1702"/>
                  </a:cubicBezTo>
                  <a:cubicBezTo>
                    <a:pt x="4655" y="1025"/>
                    <a:pt x="5850" y="598"/>
                    <a:pt x="7000" y="598"/>
                  </a:cubicBezTo>
                  <a:close/>
                  <a:moveTo>
                    <a:pt x="6873" y="0"/>
                  </a:moveTo>
                  <a:cubicBezTo>
                    <a:pt x="6651" y="0"/>
                    <a:pt x="6420" y="14"/>
                    <a:pt x="6178" y="44"/>
                  </a:cubicBezTo>
                  <a:cubicBezTo>
                    <a:pt x="1368" y="624"/>
                    <a:pt x="788" y="5848"/>
                    <a:pt x="1161" y="9746"/>
                  </a:cubicBezTo>
                  <a:cubicBezTo>
                    <a:pt x="1824" y="15965"/>
                    <a:pt x="4271" y="22101"/>
                    <a:pt x="7463" y="27409"/>
                  </a:cubicBezTo>
                  <a:cubicBezTo>
                    <a:pt x="10946" y="33213"/>
                    <a:pt x="15465" y="37235"/>
                    <a:pt x="21892" y="39474"/>
                  </a:cubicBezTo>
                  <a:cubicBezTo>
                    <a:pt x="25262" y="40707"/>
                    <a:pt x="28835" y="41451"/>
                    <a:pt x="32411" y="41626"/>
                  </a:cubicBezTo>
                  <a:lnTo>
                    <a:pt x="32411" y="41626"/>
                  </a:lnTo>
                  <a:cubicBezTo>
                    <a:pt x="32415" y="41627"/>
                    <a:pt x="32419" y="41629"/>
                    <a:pt x="32423" y="41630"/>
                  </a:cubicBezTo>
                  <a:cubicBezTo>
                    <a:pt x="32631" y="41705"/>
                    <a:pt x="32841" y="41739"/>
                    <a:pt x="33050" y="41739"/>
                  </a:cubicBezTo>
                  <a:cubicBezTo>
                    <a:pt x="34933" y="41739"/>
                    <a:pt x="36835" y="38968"/>
                    <a:pt x="37731" y="37774"/>
                  </a:cubicBezTo>
                  <a:cubicBezTo>
                    <a:pt x="40094" y="34582"/>
                    <a:pt x="41877" y="30974"/>
                    <a:pt x="42955" y="27118"/>
                  </a:cubicBezTo>
                  <a:cubicBezTo>
                    <a:pt x="43452" y="25170"/>
                    <a:pt x="44074" y="21811"/>
                    <a:pt x="41711" y="20733"/>
                  </a:cubicBezTo>
                  <a:cubicBezTo>
                    <a:pt x="40981" y="20420"/>
                    <a:pt x="40106" y="20322"/>
                    <a:pt x="39185" y="20322"/>
                  </a:cubicBezTo>
                  <a:cubicBezTo>
                    <a:pt x="37610" y="20322"/>
                    <a:pt x="35898" y="20610"/>
                    <a:pt x="34542" y="20610"/>
                  </a:cubicBezTo>
                  <a:cubicBezTo>
                    <a:pt x="34485" y="20610"/>
                    <a:pt x="34428" y="20610"/>
                    <a:pt x="34372" y="20609"/>
                  </a:cubicBezTo>
                  <a:cubicBezTo>
                    <a:pt x="30972" y="20526"/>
                    <a:pt x="27572" y="20028"/>
                    <a:pt x="24421" y="18619"/>
                  </a:cubicBezTo>
                  <a:cubicBezTo>
                    <a:pt x="18658" y="16048"/>
                    <a:pt x="15714" y="10865"/>
                    <a:pt x="12729" y="5599"/>
                  </a:cubicBezTo>
                  <a:cubicBezTo>
                    <a:pt x="11293" y="3000"/>
                    <a:pt x="10112" y="0"/>
                    <a:pt x="6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5977400" y="3762375"/>
              <a:ext cx="269525" cy="249850"/>
            </a:xfrm>
            <a:custGeom>
              <a:avLst/>
              <a:gdLst/>
              <a:ahLst/>
              <a:cxnLst/>
              <a:rect l="l" t="t" r="r" b="b"/>
              <a:pathLst>
                <a:path w="10781" h="9994" extrusionOk="0">
                  <a:moveTo>
                    <a:pt x="8926" y="1"/>
                  </a:moveTo>
                  <a:cubicBezTo>
                    <a:pt x="8922" y="1"/>
                    <a:pt x="8919" y="1"/>
                    <a:pt x="8915" y="2"/>
                  </a:cubicBezTo>
                  <a:lnTo>
                    <a:pt x="1" y="1080"/>
                  </a:lnTo>
                  <a:lnTo>
                    <a:pt x="1618" y="9994"/>
                  </a:lnTo>
                  <a:lnTo>
                    <a:pt x="10781" y="7382"/>
                  </a:lnTo>
                  <a:cubicBezTo>
                    <a:pt x="10781" y="7382"/>
                    <a:pt x="9592" y="1"/>
                    <a:pt x="8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5966000" y="3752000"/>
              <a:ext cx="292325" cy="270800"/>
            </a:xfrm>
            <a:custGeom>
              <a:avLst/>
              <a:gdLst/>
              <a:ahLst/>
              <a:cxnLst/>
              <a:rect l="l" t="t" r="r" b="b"/>
              <a:pathLst>
                <a:path w="11693" h="10832" extrusionOk="0">
                  <a:moveTo>
                    <a:pt x="9254" y="804"/>
                  </a:moveTo>
                  <a:cubicBezTo>
                    <a:pt x="9293" y="882"/>
                    <a:pt x="9332" y="960"/>
                    <a:pt x="9371" y="1038"/>
                  </a:cubicBezTo>
                  <a:cubicBezTo>
                    <a:pt x="9454" y="1329"/>
                    <a:pt x="9578" y="1619"/>
                    <a:pt x="9661" y="1909"/>
                  </a:cubicBezTo>
                  <a:cubicBezTo>
                    <a:pt x="9869" y="2780"/>
                    <a:pt x="10034" y="3609"/>
                    <a:pt x="10200" y="4438"/>
                  </a:cubicBezTo>
                  <a:cubicBezTo>
                    <a:pt x="10418" y="5453"/>
                    <a:pt x="10604" y="6468"/>
                    <a:pt x="10758" y="7483"/>
                  </a:cubicBezTo>
                  <a:lnTo>
                    <a:pt x="10758" y="7483"/>
                  </a:lnTo>
                  <a:lnTo>
                    <a:pt x="3110" y="9663"/>
                  </a:lnTo>
                  <a:lnTo>
                    <a:pt x="2372" y="9873"/>
                  </a:lnTo>
                  <a:lnTo>
                    <a:pt x="2372" y="9873"/>
                  </a:lnTo>
                  <a:lnTo>
                    <a:pt x="910" y="1813"/>
                  </a:lnTo>
                  <a:lnTo>
                    <a:pt x="910" y="1813"/>
                  </a:lnTo>
                  <a:lnTo>
                    <a:pt x="9254" y="804"/>
                  </a:lnTo>
                  <a:close/>
                  <a:moveTo>
                    <a:pt x="9408" y="0"/>
                  </a:moveTo>
                  <a:cubicBezTo>
                    <a:pt x="9396" y="0"/>
                    <a:pt x="9384" y="1"/>
                    <a:pt x="9371" y="2"/>
                  </a:cubicBezTo>
                  <a:lnTo>
                    <a:pt x="457" y="1121"/>
                  </a:lnTo>
                  <a:cubicBezTo>
                    <a:pt x="208" y="1121"/>
                    <a:pt x="1" y="1370"/>
                    <a:pt x="84" y="1619"/>
                  </a:cubicBezTo>
                  <a:lnTo>
                    <a:pt x="1701" y="10533"/>
                  </a:lnTo>
                  <a:cubicBezTo>
                    <a:pt x="1737" y="10714"/>
                    <a:pt x="1930" y="10831"/>
                    <a:pt x="2116" y="10831"/>
                  </a:cubicBezTo>
                  <a:cubicBezTo>
                    <a:pt x="2144" y="10831"/>
                    <a:pt x="2171" y="10829"/>
                    <a:pt x="2198" y="10824"/>
                  </a:cubicBezTo>
                  <a:lnTo>
                    <a:pt x="10200" y="8543"/>
                  </a:lnTo>
                  <a:lnTo>
                    <a:pt x="11361" y="8211"/>
                  </a:lnTo>
                  <a:cubicBezTo>
                    <a:pt x="11569" y="8128"/>
                    <a:pt x="11693" y="7921"/>
                    <a:pt x="11610" y="7714"/>
                  </a:cubicBezTo>
                  <a:cubicBezTo>
                    <a:pt x="11403" y="6387"/>
                    <a:pt x="11154" y="5019"/>
                    <a:pt x="10905" y="3733"/>
                  </a:cubicBezTo>
                  <a:cubicBezTo>
                    <a:pt x="10739" y="2863"/>
                    <a:pt x="10532" y="1992"/>
                    <a:pt x="10283" y="1163"/>
                  </a:cubicBezTo>
                  <a:cubicBezTo>
                    <a:pt x="10163" y="803"/>
                    <a:pt x="9966" y="56"/>
                    <a:pt x="9467" y="5"/>
                  </a:cubicBezTo>
                  <a:lnTo>
                    <a:pt x="9467" y="5"/>
                  </a:lnTo>
                  <a:cubicBezTo>
                    <a:pt x="9448" y="2"/>
                    <a:pt x="9429" y="0"/>
                    <a:pt x="9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6184725" y="3616225"/>
              <a:ext cx="550450" cy="639325"/>
            </a:xfrm>
            <a:custGeom>
              <a:avLst/>
              <a:gdLst/>
              <a:ahLst/>
              <a:cxnLst/>
              <a:rect l="l" t="t" r="r" b="b"/>
              <a:pathLst>
                <a:path w="22018" h="25573" extrusionOk="0">
                  <a:moveTo>
                    <a:pt x="13913" y="1"/>
                  </a:moveTo>
                  <a:cubicBezTo>
                    <a:pt x="13352" y="1"/>
                    <a:pt x="12853" y="167"/>
                    <a:pt x="12853" y="167"/>
                  </a:cubicBezTo>
                  <a:lnTo>
                    <a:pt x="1285" y="3857"/>
                  </a:lnTo>
                  <a:cubicBezTo>
                    <a:pt x="290" y="4189"/>
                    <a:pt x="42" y="4313"/>
                    <a:pt x="42" y="4604"/>
                  </a:cubicBezTo>
                  <a:cubicBezTo>
                    <a:pt x="0" y="7008"/>
                    <a:pt x="746" y="10201"/>
                    <a:pt x="1285" y="12855"/>
                  </a:cubicBezTo>
                  <a:cubicBezTo>
                    <a:pt x="1700" y="14969"/>
                    <a:pt x="1866" y="14969"/>
                    <a:pt x="2488" y="15011"/>
                  </a:cubicBezTo>
                  <a:cubicBezTo>
                    <a:pt x="2660" y="15023"/>
                    <a:pt x="2884" y="15028"/>
                    <a:pt x="3142" y="15028"/>
                  </a:cubicBezTo>
                  <a:cubicBezTo>
                    <a:pt x="4691" y="15028"/>
                    <a:pt x="7463" y="14845"/>
                    <a:pt x="7463" y="14845"/>
                  </a:cubicBezTo>
                  <a:cubicBezTo>
                    <a:pt x="7463" y="14845"/>
                    <a:pt x="15300" y="23054"/>
                    <a:pt x="16336" y="23884"/>
                  </a:cubicBezTo>
                  <a:cubicBezTo>
                    <a:pt x="17825" y="25097"/>
                    <a:pt x="18856" y="25573"/>
                    <a:pt x="19557" y="25573"/>
                  </a:cubicBezTo>
                  <a:cubicBezTo>
                    <a:pt x="22017" y="25573"/>
                    <a:pt x="20413" y="19710"/>
                    <a:pt x="20317" y="19323"/>
                  </a:cubicBezTo>
                  <a:cubicBezTo>
                    <a:pt x="17870" y="7091"/>
                    <a:pt x="15839" y="2448"/>
                    <a:pt x="15383" y="955"/>
                  </a:cubicBezTo>
                  <a:cubicBezTo>
                    <a:pt x="15169" y="187"/>
                    <a:pt x="14506" y="1"/>
                    <a:pt x="139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6410800" y="3938625"/>
              <a:ext cx="78575" cy="115050"/>
            </a:xfrm>
            <a:custGeom>
              <a:avLst/>
              <a:gdLst/>
              <a:ahLst/>
              <a:cxnLst/>
              <a:rect l="l" t="t" r="r" b="b"/>
              <a:pathLst>
                <a:path w="3143" h="4602" extrusionOk="0">
                  <a:moveTo>
                    <a:pt x="2385" y="1"/>
                  </a:moveTo>
                  <a:cubicBezTo>
                    <a:pt x="2216" y="1"/>
                    <a:pt x="2041" y="74"/>
                    <a:pt x="1903" y="249"/>
                  </a:cubicBezTo>
                  <a:lnTo>
                    <a:pt x="1903" y="207"/>
                  </a:lnTo>
                  <a:lnTo>
                    <a:pt x="410" y="3317"/>
                  </a:lnTo>
                  <a:lnTo>
                    <a:pt x="203" y="3773"/>
                  </a:lnTo>
                  <a:cubicBezTo>
                    <a:pt x="0" y="4208"/>
                    <a:pt x="364" y="4602"/>
                    <a:pt x="758" y="4602"/>
                  </a:cubicBezTo>
                  <a:cubicBezTo>
                    <a:pt x="927" y="4602"/>
                    <a:pt x="1102" y="4529"/>
                    <a:pt x="1240" y="4354"/>
                  </a:cubicBezTo>
                  <a:lnTo>
                    <a:pt x="2732" y="1285"/>
                  </a:lnTo>
                  <a:lnTo>
                    <a:pt x="2940" y="829"/>
                  </a:lnTo>
                  <a:cubicBezTo>
                    <a:pt x="3142" y="395"/>
                    <a:pt x="2778" y="1"/>
                    <a:pt x="2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6472875" y="3993975"/>
              <a:ext cx="94825" cy="135425"/>
            </a:xfrm>
            <a:custGeom>
              <a:avLst/>
              <a:gdLst/>
              <a:ahLst/>
              <a:cxnLst/>
              <a:rect l="l" t="t" r="r" b="b"/>
              <a:pathLst>
                <a:path w="3793" h="5417" extrusionOk="0">
                  <a:moveTo>
                    <a:pt x="2961" y="0"/>
                  </a:moveTo>
                  <a:cubicBezTo>
                    <a:pt x="2764" y="0"/>
                    <a:pt x="2567" y="103"/>
                    <a:pt x="2447" y="357"/>
                  </a:cubicBezTo>
                  <a:lnTo>
                    <a:pt x="2447" y="315"/>
                  </a:lnTo>
                  <a:lnTo>
                    <a:pt x="457" y="4005"/>
                  </a:lnTo>
                  <a:lnTo>
                    <a:pt x="166" y="4503"/>
                  </a:lnTo>
                  <a:cubicBezTo>
                    <a:pt x="1" y="4793"/>
                    <a:pt x="83" y="5166"/>
                    <a:pt x="374" y="5332"/>
                  </a:cubicBezTo>
                  <a:cubicBezTo>
                    <a:pt x="473" y="5389"/>
                    <a:pt x="583" y="5417"/>
                    <a:pt x="690" y="5417"/>
                  </a:cubicBezTo>
                  <a:cubicBezTo>
                    <a:pt x="896" y="5417"/>
                    <a:pt x="1094" y="5316"/>
                    <a:pt x="1203" y="5125"/>
                  </a:cubicBezTo>
                  <a:lnTo>
                    <a:pt x="3193" y="1476"/>
                  </a:lnTo>
                  <a:lnTo>
                    <a:pt x="3483" y="937"/>
                  </a:lnTo>
                  <a:cubicBezTo>
                    <a:pt x="3793" y="459"/>
                    <a:pt x="3377" y="0"/>
                    <a:pt x="2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6253125" y="3745900"/>
              <a:ext cx="170850" cy="159050"/>
            </a:xfrm>
            <a:custGeom>
              <a:avLst/>
              <a:gdLst/>
              <a:ahLst/>
              <a:cxnLst/>
              <a:rect l="l" t="t" r="r" b="b"/>
              <a:pathLst>
                <a:path w="6834" h="6362" extrusionOk="0">
                  <a:moveTo>
                    <a:pt x="3556" y="1"/>
                  </a:moveTo>
                  <a:cubicBezTo>
                    <a:pt x="2713" y="1"/>
                    <a:pt x="1856" y="335"/>
                    <a:pt x="1203" y="1075"/>
                  </a:cubicBezTo>
                  <a:cubicBezTo>
                    <a:pt x="1" y="2360"/>
                    <a:pt x="125" y="4392"/>
                    <a:pt x="1452" y="5553"/>
                  </a:cubicBezTo>
                  <a:cubicBezTo>
                    <a:pt x="2084" y="6111"/>
                    <a:pt x="2824" y="6361"/>
                    <a:pt x="3547" y="6361"/>
                  </a:cubicBezTo>
                  <a:cubicBezTo>
                    <a:pt x="5239" y="6361"/>
                    <a:pt x="6834" y="4988"/>
                    <a:pt x="6717" y="2982"/>
                  </a:cubicBezTo>
                  <a:cubicBezTo>
                    <a:pt x="6637" y="1150"/>
                    <a:pt x="5120" y="1"/>
                    <a:pt x="3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4949150" y="2708225"/>
              <a:ext cx="1014800" cy="1513675"/>
            </a:xfrm>
            <a:custGeom>
              <a:avLst/>
              <a:gdLst/>
              <a:ahLst/>
              <a:cxnLst/>
              <a:rect l="l" t="t" r="r" b="b"/>
              <a:pathLst>
                <a:path w="40592" h="60547" extrusionOk="0">
                  <a:moveTo>
                    <a:pt x="17786" y="0"/>
                  </a:moveTo>
                  <a:cubicBezTo>
                    <a:pt x="10819" y="0"/>
                    <a:pt x="253" y="2428"/>
                    <a:pt x="830" y="5100"/>
                  </a:cubicBezTo>
                  <a:cubicBezTo>
                    <a:pt x="830" y="5100"/>
                    <a:pt x="0" y="32424"/>
                    <a:pt x="4976" y="47184"/>
                  </a:cubicBezTo>
                  <a:cubicBezTo>
                    <a:pt x="8367" y="57217"/>
                    <a:pt x="12702" y="60546"/>
                    <a:pt x="18323" y="60546"/>
                  </a:cubicBezTo>
                  <a:cubicBezTo>
                    <a:pt x="20948" y="60546"/>
                    <a:pt x="23854" y="59820"/>
                    <a:pt x="27075" y="58711"/>
                  </a:cubicBezTo>
                  <a:cubicBezTo>
                    <a:pt x="37150" y="55187"/>
                    <a:pt x="40592" y="54150"/>
                    <a:pt x="40592" y="54150"/>
                  </a:cubicBezTo>
                  <a:lnTo>
                    <a:pt x="38353" y="43453"/>
                  </a:lnTo>
                  <a:cubicBezTo>
                    <a:pt x="38353" y="43453"/>
                    <a:pt x="33325" y="44922"/>
                    <a:pt x="28911" y="44922"/>
                  </a:cubicBezTo>
                  <a:cubicBezTo>
                    <a:pt x="27977" y="44922"/>
                    <a:pt x="27071" y="44856"/>
                    <a:pt x="26246" y="44697"/>
                  </a:cubicBezTo>
                  <a:cubicBezTo>
                    <a:pt x="21519" y="43785"/>
                    <a:pt x="26287" y="17995"/>
                    <a:pt x="26246" y="14056"/>
                  </a:cubicBezTo>
                  <a:cubicBezTo>
                    <a:pt x="26204" y="10076"/>
                    <a:pt x="26495" y="3898"/>
                    <a:pt x="23261" y="1078"/>
                  </a:cubicBezTo>
                  <a:cubicBezTo>
                    <a:pt x="22395" y="324"/>
                    <a:pt x="20331" y="0"/>
                    <a:pt x="17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4958475" y="2828725"/>
              <a:ext cx="1016225" cy="1400975"/>
            </a:xfrm>
            <a:custGeom>
              <a:avLst/>
              <a:gdLst/>
              <a:ahLst/>
              <a:cxnLst/>
              <a:rect l="l" t="t" r="r" b="b"/>
              <a:pathLst>
                <a:path w="40649" h="56039" extrusionOk="0">
                  <a:moveTo>
                    <a:pt x="436" y="0"/>
                  </a:moveTo>
                  <a:cubicBezTo>
                    <a:pt x="291" y="0"/>
                    <a:pt x="146" y="94"/>
                    <a:pt x="125" y="280"/>
                  </a:cubicBezTo>
                  <a:cubicBezTo>
                    <a:pt x="0" y="3805"/>
                    <a:pt x="42" y="7370"/>
                    <a:pt x="166" y="10895"/>
                  </a:cubicBezTo>
                  <a:cubicBezTo>
                    <a:pt x="249" y="18026"/>
                    <a:pt x="871" y="25199"/>
                    <a:pt x="1908" y="32289"/>
                  </a:cubicBezTo>
                  <a:cubicBezTo>
                    <a:pt x="2405" y="35689"/>
                    <a:pt x="3193" y="39006"/>
                    <a:pt x="4230" y="42282"/>
                  </a:cubicBezTo>
                  <a:cubicBezTo>
                    <a:pt x="5391" y="45806"/>
                    <a:pt x="6883" y="49372"/>
                    <a:pt x="9371" y="52191"/>
                  </a:cubicBezTo>
                  <a:cubicBezTo>
                    <a:pt x="11029" y="54140"/>
                    <a:pt x="13351" y="55425"/>
                    <a:pt x="15880" y="55881"/>
                  </a:cubicBezTo>
                  <a:cubicBezTo>
                    <a:pt x="16578" y="55990"/>
                    <a:pt x="17278" y="56039"/>
                    <a:pt x="17978" y="56039"/>
                  </a:cubicBezTo>
                  <a:cubicBezTo>
                    <a:pt x="19942" y="56039"/>
                    <a:pt x="21905" y="55654"/>
                    <a:pt x="23800" y="55135"/>
                  </a:cubicBezTo>
                  <a:cubicBezTo>
                    <a:pt x="27614" y="54098"/>
                    <a:pt x="31346" y="52606"/>
                    <a:pt x="35077" y="51362"/>
                  </a:cubicBezTo>
                  <a:cubicBezTo>
                    <a:pt x="36777" y="50781"/>
                    <a:pt x="38477" y="50242"/>
                    <a:pt x="40136" y="49703"/>
                  </a:cubicBezTo>
                  <a:lnTo>
                    <a:pt x="40302" y="49662"/>
                  </a:lnTo>
                  <a:cubicBezTo>
                    <a:pt x="40648" y="49508"/>
                    <a:pt x="40565" y="49031"/>
                    <a:pt x="40219" y="49031"/>
                  </a:cubicBezTo>
                  <a:cubicBezTo>
                    <a:pt x="40193" y="49031"/>
                    <a:pt x="40165" y="49034"/>
                    <a:pt x="40136" y="49040"/>
                  </a:cubicBezTo>
                  <a:cubicBezTo>
                    <a:pt x="35492" y="50408"/>
                    <a:pt x="30931" y="52067"/>
                    <a:pt x="26329" y="53642"/>
                  </a:cubicBezTo>
                  <a:cubicBezTo>
                    <a:pt x="23694" y="54542"/>
                    <a:pt x="20804" y="55350"/>
                    <a:pt x="18021" y="55350"/>
                  </a:cubicBezTo>
                  <a:cubicBezTo>
                    <a:pt x="15548" y="55350"/>
                    <a:pt x="13160" y="54712"/>
                    <a:pt x="11112" y="52937"/>
                  </a:cubicBezTo>
                  <a:cubicBezTo>
                    <a:pt x="8500" y="50698"/>
                    <a:pt x="6883" y="47464"/>
                    <a:pt x="5639" y="44272"/>
                  </a:cubicBezTo>
                  <a:cubicBezTo>
                    <a:pt x="4395" y="40996"/>
                    <a:pt x="3483" y="37596"/>
                    <a:pt x="2903" y="34113"/>
                  </a:cubicBezTo>
                  <a:cubicBezTo>
                    <a:pt x="1700" y="27065"/>
                    <a:pt x="996" y="19892"/>
                    <a:pt x="871" y="12719"/>
                  </a:cubicBezTo>
                  <a:cubicBezTo>
                    <a:pt x="705" y="8614"/>
                    <a:pt x="747" y="4551"/>
                    <a:pt x="747" y="488"/>
                  </a:cubicBezTo>
                  <a:lnTo>
                    <a:pt x="747" y="280"/>
                  </a:lnTo>
                  <a:cubicBezTo>
                    <a:pt x="726" y="94"/>
                    <a:pt x="581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5339925" y="2879775"/>
              <a:ext cx="262175" cy="271825"/>
            </a:xfrm>
            <a:custGeom>
              <a:avLst/>
              <a:gdLst/>
              <a:ahLst/>
              <a:cxnLst/>
              <a:rect l="l" t="t" r="r" b="b"/>
              <a:pathLst>
                <a:path w="10487" h="10873" extrusionOk="0">
                  <a:moveTo>
                    <a:pt x="332" y="0"/>
                  </a:moveTo>
                  <a:cubicBezTo>
                    <a:pt x="166" y="0"/>
                    <a:pt x="1" y="104"/>
                    <a:pt x="1" y="311"/>
                  </a:cubicBezTo>
                  <a:cubicBezTo>
                    <a:pt x="83" y="1141"/>
                    <a:pt x="291" y="2011"/>
                    <a:pt x="664" y="2758"/>
                  </a:cubicBezTo>
                  <a:cubicBezTo>
                    <a:pt x="1618" y="4831"/>
                    <a:pt x="3027" y="6572"/>
                    <a:pt x="4810" y="7940"/>
                  </a:cubicBezTo>
                  <a:cubicBezTo>
                    <a:pt x="6344" y="9101"/>
                    <a:pt x="8044" y="10096"/>
                    <a:pt x="9827" y="10843"/>
                  </a:cubicBezTo>
                  <a:cubicBezTo>
                    <a:pt x="9873" y="10863"/>
                    <a:pt x="9918" y="10872"/>
                    <a:pt x="9961" y="10872"/>
                  </a:cubicBezTo>
                  <a:cubicBezTo>
                    <a:pt x="10271" y="10872"/>
                    <a:pt x="10486" y="10408"/>
                    <a:pt x="10159" y="10262"/>
                  </a:cubicBezTo>
                  <a:cubicBezTo>
                    <a:pt x="6137" y="8562"/>
                    <a:pt x="1866" y="5577"/>
                    <a:pt x="788" y="1058"/>
                  </a:cubicBezTo>
                  <a:cubicBezTo>
                    <a:pt x="705" y="809"/>
                    <a:pt x="664" y="560"/>
                    <a:pt x="664" y="311"/>
                  </a:cubicBezTo>
                  <a:cubicBezTo>
                    <a:pt x="664" y="104"/>
                    <a:pt x="498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5859250" y="3692675"/>
              <a:ext cx="209400" cy="429725"/>
            </a:xfrm>
            <a:custGeom>
              <a:avLst/>
              <a:gdLst/>
              <a:ahLst/>
              <a:cxnLst/>
              <a:rect l="l" t="t" r="r" b="b"/>
              <a:pathLst>
                <a:path w="8376" h="17189" extrusionOk="0">
                  <a:moveTo>
                    <a:pt x="5136" y="0"/>
                  </a:moveTo>
                  <a:cubicBezTo>
                    <a:pt x="5083" y="0"/>
                    <a:pt x="5030" y="4"/>
                    <a:pt x="4975" y="12"/>
                  </a:cubicBezTo>
                  <a:lnTo>
                    <a:pt x="954" y="592"/>
                  </a:lnTo>
                  <a:cubicBezTo>
                    <a:pt x="373" y="675"/>
                    <a:pt x="0" y="1214"/>
                    <a:pt x="83" y="1753"/>
                  </a:cubicBezTo>
                  <a:lnTo>
                    <a:pt x="2239" y="16306"/>
                  </a:lnTo>
                  <a:cubicBezTo>
                    <a:pt x="2314" y="16833"/>
                    <a:pt x="2730" y="17188"/>
                    <a:pt x="3240" y="17188"/>
                  </a:cubicBezTo>
                  <a:cubicBezTo>
                    <a:pt x="3292" y="17188"/>
                    <a:pt x="3346" y="17185"/>
                    <a:pt x="3400" y="17177"/>
                  </a:cubicBezTo>
                  <a:lnTo>
                    <a:pt x="7422" y="16596"/>
                  </a:lnTo>
                  <a:cubicBezTo>
                    <a:pt x="8002" y="16514"/>
                    <a:pt x="8375" y="15974"/>
                    <a:pt x="8292" y="15394"/>
                  </a:cubicBezTo>
                  <a:lnTo>
                    <a:pt x="6178" y="882"/>
                  </a:lnTo>
                  <a:cubicBezTo>
                    <a:pt x="6103" y="356"/>
                    <a:pt x="5653" y="0"/>
                    <a:pt x="5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5842650" y="3684525"/>
              <a:ext cx="235325" cy="446000"/>
            </a:xfrm>
            <a:custGeom>
              <a:avLst/>
              <a:gdLst/>
              <a:ahLst/>
              <a:cxnLst/>
              <a:rect l="l" t="t" r="r" b="b"/>
              <a:pathLst>
                <a:path w="9413" h="17840" extrusionOk="0">
                  <a:moveTo>
                    <a:pt x="5738" y="626"/>
                  </a:moveTo>
                  <a:cubicBezTo>
                    <a:pt x="6434" y="637"/>
                    <a:pt x="6514" y="1192"/>
                    <a:pt x="6593" y="1747"/>
                  </a:cubicBezTo>
                  <a:lnTo>
                    <a:pt x="6800" y="3281"/>
                  </a:lnTo>
                  <a:lnTo>
                    <a:pt x="7547" y="8340"/>
                  </a:lnTo>
                  <a:lnTo>
                    <a:pt x="8334" y="13523"/>
                  </a:lnTo>
                  <a:lnTo>
                    <a:pt x="8583" y="15264"/>
                  </a:lnTo>
                  <a:cubicBezTo>
                    <a:pt x="8625" y="15679"/>
                    <a:pt x="8791" y="16093"/>
                    <a:pt x="8459" y="16383"/>
                  </a:cubicBezTo>
                  <a:cubicBezTo>
                    <a:pt x="8127" y="16715"/>
                    <a:pt x="7008" y="16757"/>
                    <a:pt x="6510" y="16840"/>
                  </a:cubicBezTo>
                  <a:cubicBezTo>
                    <a:pt x="5722" y="16964"/>
                    <a:pt x="4935" y="17088"/>
                    <a:pt x="4147" y="17171"/>
                  </a:cubicBezTo>
                  <a:cubicBezTo>
                    <a:pt x="4104" y="17178"/>
                    <a:pt x="4061" y="17182"/>
                    <a:pt x="4019" y="17182"/>
                  </a:cubicBezTo>
                  <a:cubicBezTo>
                    <a:pt x="3574" y="17182"/>
                    <a:pt x="3193" y="16796"/>
                    <a:pt x="3193" y="16342"/>
                  </a:cubicBezTo>
                  <a:cubicBezTo>
                    <a:pt x="3110" y="15886"/>
                    <a:pt x="3069" y="15471"/>
                    <a:pt x="2986" y="15015"/>
                  </a:cubicBezTo>
                  <a:lnTo>
                    <a:pt x="1493" y="4815"/>
                  </a:lnTo>
                  <a:lnTo>
                    <a:pt x="1162" y="2742"/>
                  </a:lnTo>
                  <a:cubicBezTo>
                    <a:pt x="1120" y="2328"/>
                    <a:pt x="913" y="1789"/>
                    <a:pt x="1286" y="1457"/>
                  </a:cubicBezTo>
                  <a:cubicBezTo>
                    <a:pt x="1535" y="1250"/>
                    <a:pt x="1866" y="1167"/>
                    <a:pt x="2157" y="1167"/>
                  </a:cubicBezTo>
                  <a:lnTo>
                    <a:pt x="3608" y="959"/>
                  </a:lnTo>
                  <a:lnTo>
                    <a:pt x="5722" y="628"/>
                  </a:lnTo>
                  <a:cubicBezTo>
                    <a:pt x="5728" y="627"/>
                    <a:pt x="5733" y="627"/>
                    <a:pt x="5738" y="626"/>
                  </a:cubicBezTo>
                  <a:close/>
                  <a:moveTo>
                    <a:pt x="5824" y="0"/>
                  </a:moveTo>
                  <a:cubicBezTo>
                    <a:pt x="5778" y="0"/>
                    <a:pt x="5730" y="2"/>
                    <a:pt x="5681" y="6"/>
                  </a:cubicBezTo>
                  <a:cubicBezTo>
                    <a:pt x="5669" y="6"/>
                    <a:pt x="5657" y="6"/>
                    <a:pt x="5646" y="7"/>
                  </a:cubicBezTo>
                  <a:lnTo>
                    <a:pt x="5646" y="7"/>
                  </a:lnTo>
                  <a:cubicBezTo>
                    <a:pt x="5630" y="5"/>
                    <a:pt x="5613" y="4"/>
                    <a:pt x="5596" y="4"/>
                  </a:cubicBezTo>
                  <a:cubicBezTo>
                    <a:pt x="5583" y="4"/>
                    <a:pt x="5570" y="5"/>
                    <a:pt x="5557" y="6"/>
                  </a:cubicBezTo>
                  <a:lnTo>
                    <a:pt x="3442" y="338"/>
                  </a:lnTo>
                  <a:cubicBezTo>
                    <a:pt x="2737" y="379"/>
                    <a:pt x="2032" y="503"/>
                    <a:pt x="1369" y="669"/>
                  </a:cubicBezTo>
                  <a:cubicBezTo>
                    <a:pt x="1" y="1084"/>
                    <a:pt x="498" y="2659"/>
                    <a:pt x="623" y="3696"/>
                  </a:cubicBezTo>
                  <a:lnTo>
                    <a:pt x="2281" y="14808"/>
                  </a:lnTo>
                  <a:cubicBezTo>
                    <a:pt x="2405" y="15720"/>
                    <a:pt x="2364" y="17337"/>
                    <a:pt x="3401" y="17752"/>
                  </a:cubicBezTo>
                  <a:cubicBezTo>
                    <a:pt x="3578" y="17815"/>
                    <a:pt x="3779" y="17840"/>
                    <a:pt x="3991" y="17840"/>
                  </a:cubicBezTo>
                  <a:cubicBezTo>
                    <a:pt x="4470" y="17840"/>
                    <a:pt x="5001" y="17714"/>
                    <a:pt x="5432" y="17627"/>
                  </a:cubicBezTo>
                  <a:cubicBezTo>
                    <a:pt x="6261" y="17503"/>
                    <a:pt x="7132" y="17379"/>
                    <a:pt x="8003" y="17254"/>
                  </a:cubicBezTo>
                  <a:cubicBezTo>
                    <a:pt x="8832" y="17171"/>
                    <a:pt x="9413" y="16425"/>
                    <a:pt x="9288" y="15637"/>
                  </a:cubicBezTo>
                  <a:cubicBezTo>
                    <a:pt x="9247" y="15305"/>
                    <a:pt x="9205" y="14974"/>
                    <a:pt x="9122" y="14683"/>
                  </a:cubicBezTo>
                  <a:lnTo>
                    <a:pt x="8376" y="9584"/>
                  </a:lnTo>
                  <a:lnTo>
                    <a:pt x="7464" y="3116"/>
                  </a:lnTo>
                  <a:cubicBezTo>
                    <a:pt x="7303" y="1988"/>
                    <a:pt x="7376" y="0"/>
                    <a:pt x="5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4550075" y="1472075"/>
              <a:ext cx="1734175" cy="1517725"/>
            </a:xfrm>
            <a:custGeom>
              <a:avLst/>
              <a:gdLst/>
              <a:ahLst/>
              <a:cxnLst/>
              <a:rect l="l" t="t" r="r" b="b"/>
              <a:pathLst>
                <a:path w="69367" h="60709" extrusionOk="0">
                  <a:moveTo>
                    <a:pt x="25601" y="1"/>
                  </a:moveTo>
                  <a:cubicBezTo>
                    <a:pt x="16482" y="1"/>
                    <a:pt x="10781" y="2677"/>
                    <a:pt x="10781" y="2677"/>
                  </a:cubicBezTo>
                  <a:cubicBezTo>
                    <a:pt x="10781" y="2677"/>
                    <a:pt x="3110" y="6450"/>
                    <a:pt x="1576" y="16567"/>
                  </a:cubicBezTo>
                  <a:cubicBezTo>
                    <a:pt x="83" y="26684"/>
                    <a:pt x="0" y="39413"/>
                    <a:pt x="2156" y="47622"/>
                  </a:cubicBezTo>
                  <a:cubicBezTo>
                    <a:pt x="4271" y="55790"/>
                    <a:pt x="7090" y="59771"/>
                    <a:pt x="18119" y="60558"/>
                  </a:cubicBezTo>
                  <a:cubicBezTo>
                    <a:pt x="19547" y="60660"/>
                    <a:pt x="20979" y="60709"/>
                    <a:pt x="22392" y="60709"/>
                  </a:cubicBezTo>
                  <a:cubicBezTo>
                    <a:pt x="31896" y="60709"/>
                    <a:pt x="40588" y="58517"/>
                    <a:pt x="41960" y="55666"/>
                  </a:cubicBezTo>
                  <a:cubicBezTo>
                    <a:pt x="43494" y="52349"/>
                    <a:pt x="40260" y="23367"/>
                    <a:pt x="40260" y="23367"/>
                  </a:cubicBezTo>
                  <a:lnTo>
                    <a:pt x="32880" y="20091"/>
                  </a:lnTo>
                  <a:lnTo>
                    <a:pt x="32880" y="20091"/>
                  </a:lnTo>
                  <a:cubicBezTo>
                    <a:pt x="45028" y="23491"/>
                    <a:pt x="48926" y="31949"/>
                    <a:pt x="51123" y="40408"/>
                  </a:cubicBezTo>
                  <a:cubicBezTo>
                    <a:pt x="53137" y="48159"/>
                    <a:pt x="55708" y="50583"/>
                    <a:pt x="58932" y="50583"/>
                  </a:cubicBezTo>
                  <a:cubicBezTo>
                    <a:pt x="59226" y="50583"/>
                    <a:pt x="59525" y="50563"/>
                    <a:pt x="59830" y="50524"/>
                  </a:cubicBezTo>
                  <a:cubicBezTo>
                    <a:pt x="63520" y="50110"/>
                    <a:pt x="66091" y="49073"/>
                    <a:pt x="67252" y="44927"/>
                  </a:cubicBezTo>
                  <a:cubicBezTo>
                    <a:pt x="68454" y="40739"/>
                    <a:pt x="69366" y="30747"/>
                    <a:pt x="66381" y="23491"/>
                  </a:cubicBezTo>
                  <a:cubicBezTo>
                    <a:pt x="63396" y="16235"/>
                    <a:pt x="50667" y="4294"/>
                    <a:pt x="35824" y="1102"/>
                  </a:cubicBezTo>
                  <a:cubicBezTo>
                    <a:pt x="32090" y="301"/>
                    <a:pt x="28654" y="1"/>
                    <a:pt x="25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4546975" y="1463775"/>
              <a:ext cx="1728975" cy="1534400"/>
            </a:xfrm>
            <a:custGeom>
              <a:avLst/>
              <a:gdLst/>
              <a:ahLst/>
              <a:cxnLst/>
              <a:rect l="l" t="t" r="r" b="b"/>
              <a:pathLst>
                <a:path w="69159" h="61376" extrusionOk="0">
                  <a:moveTo>
                    <a:pt x="25851" y="645"/>
                  </a:moveTo>
                  <a:cubicBezTo>
                    <a:pt x="31131" y="645"/>
                    <a:pt x="36375" y="1543"/>
                    <a:pt x="41379" y="3341"/>
                  </a:cubicBezTo>
                  <a:cubicBezTo>
                    <a:pt x="46769" y="5331"/>
                    <a:pt x="51786" y="8275"/>
                    <a:pt x="56223" y="11965"/>
                  </a:cubicBezTo>
                  <a:cubicBezTo>
                    <a:pt x="59747" y="14826"/>
                    <a:pt x="63105" y="18226"/>
                    <a:pt x="65344" y="22206"/>
                  </a:cubicBezTo>
                  <a:cubicBezTo>
                    <a:pt x="67915" y="26808"/>
                    <a:pt x="68330" y="32530"/>
                    <a:pt x="68122" y="37671"/>
                  </a:cubicBezTo>
                  <a:cubicBezTo>
                    <a:pt x="68039" y="39952"/>
                    <a:pt x="67749" y="42232"/>
                    <a:pt x="67210" y="44471"/>
                  </a:cubicBezTo>
                  <a:cubicBezTo>
                    <a:pt x="66671" y="46669"/>
                    <a:pt x="65634" y="48700"/>
                    <a:pt x="63478" y="49654"/>
                  </a:cubicBezTo>
                  <a:cubicBezTo>
                    <a:pt x="62400" y="50110"/>
                    <a:pt x="61281" y="50359"/>
                    <a:pt x="60120" y="50483"/>
                  </a:cubicBezTo>
                  <a:cubicBezTo>
                    <a:pt x="59807" y="50535"/>
                    <a:pt x="59502" y="50558"/>
                    <a:pt x="59201" y="50558"/>
                  </a:cubicBezTo>
                  <a:cubicBezTo>
                    <a:pt x="58783" y="50558"/>
                    <a:pt x="58374" y="50514"/>
                    <a:pt x="57964" y="50442"/>
                  </a:cubicBezTo>
                  <a:cubicBezTo>
                    <a:pt x="56306" y="50069"/>
                    <a:pt x="55103" y="48908"/>
                    <a:pt x="54191" y="47498"/>
                  </a:cubicBezTo>
                  <a:cubicBezTo>
                    <a:pt x="52740" y="45176"/>
                    <a:pt x="52035" y="42481"/>
                    <a:pt x="51330" y="39869"/>
                  </a:cubicBezTo>
                  <a:cubicBezTo>
                    <a:pt x="50791" y="37754"/>
                    <a:pt x="50045" y="35723"/>
                    <a:pt x="49174" y="33691"/>
                  </a:cubicBezTo>
                  <a:cubicBezTo>
                    <a:pt x="47350" y="29503"/>
                    <a:pt x="44364" y="25896"/>
                    <a:pt x="40508" y="23326"/>
                  </a:cubicBezTo>
                  <a:cubicBezTo>
                    <a:pt x="38187" y="21916"/>
                    <a:pt x="35699" y="20796"/>
                    <a:pt x="33045" y="20092"/>
                  </a:cubicBezTo>
                  <a:cubicBezTo>
                    <a:pt x="33032" y="20090"/>
                    <a:pt x="33018" y="20089"/>
                    <a:pt x="33005" y="20089"/>
                  </a:cubicBezTo>
                  <a:cubicBezTo>
                    <a:pt x="32661" y="20089"/>
                    <a:pt x="32520" y="20594"/>
                    <a:pt x="32879" y="20713"/>
                  </a:cubicBezTo>
                  <a:cubicBezTo>
                    <a:pt x="35447" y="21430"/>
                    <a:pt x="37882" y="22472"/>
                    <a:pt x="40072" y="23870"/>
                  </a:cubicBezTo>
                  <a:lnTo>
                    <a:pt x="40072" y="23870"/>
                  </a:lnTo>
                  <a:cubicBezTo>
                    <a:pt x="40644" y="28954"/>
                    <a:pt x="41135" y="34039"/>
                    <a:pt x="41504" y="39164"/>
                  </a:cubicBezTo>
                  <a:cubicBezTo>
                    <a:pt x="41794" y="42813"/>
                    <a:pt x="42084" y="46503"/>
                    <a:pt x="42125" y="50152"/>
                  </a:cubicBezTo>
                  <a:cubicBezTo>
                    <a:pt x="42125" y="51478"/>
                    <a:pt x="42167" y="52805"/>
                    <a:pt x="42084" y="54132"/>
                  </a:cubicBezTo>
                  <a:cubicBezTo>
                    <a:pt x="42001" y="55044"/>
                    <a:pt x="41918" y="55832"/>
                    <a:pt x="41296" y="56495"/>
                  </a:cubicBezTo>
                  <a:cubicBezTo>
                    <a:pt x="39928" y="57947"/>
                    <a:pt x="37689" y="58610"/>
                    <a:pt x="35823" y="59149"/>
                  </a:cubicBezTo>
                  <a:cubicBezTo>
                    <a:pt x="32879" y="59895"/>
                    <a:pt x="29894" y="60393"/>
                    <a:pt x="26826" y="60559"/>
                  </a:cubicBezTo>
                  <a:cubicBezTo>
                    <a:pt x="25404" y="60665"/>
                    <a:pt x="23975" y="60719"/>
                    <a:pt x="22542" y="60719"/>
                  </a:cubicBezTo>
                  <a:cubicBezTo>
                    <a:pt x="20630" y="60719"/>
                    <a:pt x="18711" y="60624"/>
                    <a:pt x="16792" y="60434"/>
                  </a:cubicBezTo>
                  <a:cubicBezTo>
                    <a:pt x="14429" y="60268"/>
                    <a:pt x="12107" y="59688"/>
                    <a:pt x="9951" y="58776"/>
                  </a:cubicBezTo>
                  <a:cubicBezTo>
                    <a:pt x="8334" y="58029"/>
                    <a:pt x="6883" y="56951"/>
                    <a:pt x="5805" y="55542"/>
                  </a:cubicBezTo>
                  <a:cubicBezTo>
                    <a:pt x="4727" y="54008"/>
                    <a:pt x="3897" y="52349"/>
                    <a:pt x="3358" y="50566"/>
                  </a:cubicBezTo>
                  <a:cubicBezTo>
                    <a:pt x="1617" y="45383"/>
                    <a:pt x="1078" y="39869"/>
                    <a:pt x="954" y="34437"/>
                  </a:cubicBezTo>
                  <a:cubicBezTo>
                    <a:pt x="871" y="31245"/>
                    <a:pt x="954" y="28094"/>
                    <a:pt x="1161" y="24943"/>
                  </a:cubicBezTo>
                  <a:cubicBezTo>
                    <a:pt x="1285" y="21874"/>
                    <a:pt x="1659" y="18806"/>
                    <a:pt x="2198" y="15779"/>
                  </a:cubicBezTo>
                  <a:cubicBezTo>
                    <a:pt x="3068" y="11509"/>
                    <a:pt x="5390" y="7653"/>
                    <a:pt x="8707" y="4875"/>
                  </a:cubicBezTo>
                  <a:cubicBezTo>
                    <a:pt x="9702" y="4046"/>
                    <a:pt x="10822" y="3341"/>
                    <a:pt x="12065" y="2885"/>
                  </a:cubicBezTo>
                  <a:cubicBezTo>
                    <a:pt x="15590" y="1641"/>
                    <a:pt x="19321" y="895"/>
                    <a:pt x="23053" y="729"/>
                  </a:cubicBezTo>
                  <a:cubicBezTo>
                    <a:pt x="23986" y="673"/>
                    <a:pt x="24919" y="645"/>
                    <a:pt x="25851" y="645"/>
                  </a:cubicBezTo>
                  <a:close/>
                  <a:moveTo>
                    <a:pt x="25741" y="0"/>
                  </a:moveTo>
                  <a:cubicBezTo>
                    <a:pt x="22444" y="0"/>
                    <a:pt x="19152" y="354"/>
                    <a:pt x="15921" y="1060"/>
                  </a:cubicBezTo>
                  <a:cubicBezTo>
                    <a:pt x="14056" y="1434"/>
                    <a:pt x="12273" y="1973"/>
                    <a:pt x="10614" y="2802"/>
                  </a:cubicBezTo>
                  <a:cubicBezTo>
                    <a:pt x="8085" y="4211"/>
                    <a:pt x="5971" y="6243"/>
                    <a:pt x="4436" y="8689"/>
                  </a:cubicBezTo>
                  <a:cubicBezTo>
                    <a:pt x="1285" y="13499"/>
                    <a:pt x="871" y="19387"/>
                    <a:pt x="498" y="24984"/>
                  </a:cubicBezTo>
                  <a:cubicBezTo>
                    <a:pt x="0" y="31245"/>
                    <a:pt x="207" y="37589"/>
                    <a:pt x="1078" y="43849"/>
                  </a:cubicBezTo>
                  <a:cubicBezTo>
                    <a:pt x="1451" y="46296"/>
                    <a:pt x="2032" y="48700"/>
                    <a:pt x="2819" y="51022"/>
                  </a:cubicBezTo>
                  <a:cubicBezTo>
                    <a:pt x="3358" y="52847"/>
                    <a:pt x="4229" y="54505"/>
                    <a:pt x="5349" y="56039"/>
                  </a:cubicBezTo>
                  <a:cubicBezTo>
                    <a:pt x="7961" y="59398"/>
                    <a:pt x="12148" y="60559"/>
                    <a:pt x="16212" y="61015"/>
                  </a:cubicBezTo>
                  <a:cubicBezTo>
                    <a:pt x="18259" y="61261"/>
                    <a:pt x="20306" y="61376"/>
                    <a:pt x="22362" y="61376"/>
                  </a:cubicBezTo>
                  <a:cubicBezTo>
                    <a:pt x="23762" y="61376"/>
                    <a:pt x="25166" y="61323"/>
                    <a:pt x="26577" y="61222"/>
                  </a:cubicBezTo>
                  <a:cubicBezTo>
                    <a:pt x="29604" y="61056"/>
                    <a:pt x="32631" y="60600"/>
                    <a:pt x="35616" y="59854"/>
                  </a:cubicBezTo>
                  <a:cubicBezTo>
                    <a:pt x="37606" y="59315"/>
                    <a:pt x="39804" y="58651"/>
                    <a:pt x="41421" y="57242"/>
                  </a:cubicBezTo>
                  <a:cubicBezTo>
                    <a:pt x="42125" y="56620"/>
                    <a:pt x="42582" y="55708"/>
                    <a:pt x="42623" y="54712"/>
                  </a:cubicBezTo>
                  <a:cubicBezTo>
                    <a:pt x="42996" y="51769"/>
                    <a:pt x="42747" y="48700"/>
                    <a:pt x="42582" y="45715"/>
                  </a:cubicBezTo>
                  <a:cubicBezTo>
                    <a:pt x="42208" y="38791"/>
                    <a:pt x="41545" y="31867"/>
                    <a:pt x="40799" y="24984"/>
                  </a:cubicBezTo>
                  <a:lnTo>
                    <a:pt x="40733" y="24309"/>
                  </a:lnTo>
                  <a:lnTo>
                    <a:pt x="40733" y="24309"/>
                  </a:lnTo>
                  <a:cubicBezTo>
                    <a:pt x="42832" y="25753"/>
                    <a:pt x="44685" y="27543"/>
                    <a:pt x="46189" y="29711"/>
                  </a:cubicBezTo>
                  <a:cubicBezTo>
                    <a:pt x="47516" y="31618"/>
                    <a:pt x="48552" y="33691"/>
                    <a:pt x="49340" y="35847"/>
                  </a:cubicBezTo>
                  <a:cubicBezTo>
                    <a:pt x="50252" y="38252"/>
                    <a:pt x="50791" y="40781"/>
                    <a:pt x="51620" y="43227"/>
                  </a:cubicBezTo>
                  <a:cubicBezTo>
                    <a:pt x="52698" y="46627"/>
                    <a:pt x="54606" y="50981"/>
                    <a:pt x="58710" y="51188"/>
                  </a:cubicBezTo>
                  <a:cubicBezTo>
                    <a:pt x="58932" y="51201"/>
                    <a:pt x="59154" y="51208"/>
                    <a:pt x="59374" y="51208"/>
                  </a:cubicBezTo>
                  <a:cubicBezTo>
                    <a:pt x="61208" y="51208"/>
                    <a:pt x="62965" y="50745"/>
                    <a:pt x="64556" y="49820"/>
                  </a:cubicBezTo>
                  <a:cubicBezTo>
                    <a:pt x="66505" y="48618"/>
                    <a:pt x="67417" y="46544"/>
                    <a:pt x="67915" y="44388"/>
                  </a:cubicBezTo>
                  <a:cubicBezTo>
                    <a:pt x="69076" y="39247"/>
                    <a:pt x="69159" y="33898"/>
                    <a:pt x="68205" y="28674"/>
                  </a:cubicBezTo>
                  <a:cubicBezTo>
                    <a:pt x="67791" y="26269"/>
                    <a:pt x="67003" y="23947"/>
                    <a:pt x="65842" y="21791"/>
                  </a:cubicBezTo>
                  <a:cubicBezTo>
                    <a:pt x="64805" y="20009"/>
                    <a:pt x="63561" y="18309"/>
                    <a:pt x="62193" y="16775"/>
                  </a:cubicBezTo>
                  <a:cubicBezTo>
                    <a:pt x="54523" y="8067"/>
                    <a:pt x="43577" y="1973"/>
                    <a:pt x="32092" y="438"/>
                  </a:cubicBezTo>
                  <a:cubicBezTo>
                    <a:pt x="29983" y="146"/>
                    <a:pt x="27861" y="0"/>
                    <a:pt x="25741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4660975" y="2819125"/>
              <a:ext cx="943300" cy="170675"/>
            </a:xfrm>
            <a:custGeom>
              <a:avLst/>
              <a:gdLst/>
              <a:ahLst/>
              <a:cxnLst/>
              <a:rect l="l" t="t" r="r" b="b"/>
              <a:pathLst>
                <a:path w="37732" h="6827" extrusionOk="0">
                  <a:moveTo>
                    <a:pt x="1" y="1"/>
                  </a:moveTo>
                  <a:lnTo>
                    <a:pt x="1" y="1"/>
                  </a:lnTo>
                  <a:cubicBezTo>
                    <a:pt x="2240" y="4023"/>
                    <a:pt x="5930" y="6096"/>
                    <a:pt x="13642" y="6676"/>
                  </a:cubicBezTo>
                  <a:cubicBezTo>
                    <a:pt x="15075" y="6778"/>
                    <a:pt x="16511" y="6827"/>
                    <a:pt x="17929" y="6827"/>
                  </a:cubicBezTo>
                  <a:cubicBezTo>
                    <a:pt x="27459" y="6827"/>
                    <a:pt x="36147" y="4635"/>
                    <a:pt x="37483" y="1784"/>
                  </a:cubicBezTo>
                  <a:cubicBezTo>
                    <a:pt x="37607" y="1411"/>
                    <a:pt x="37731" y="1037"/>
                    <a:pt x="37731" y="623"/>
                  </a:cubicBezTo>
                  <a:lnTo>
                    <a:pt x="37731" y="623"/>
                  </a:lnTo>
                  <a:cubicBezTo>
                    <a:pt x="34000" y="1908"/>
                    <a:pt x="27739" y="3193"/>
                    <a:pt x="18120" y="3235"/>
                  </a:cubicBezTo>
                  <a:cubicBezTo>
                    <a:pt x="18004" y="3235"/>
                    <a:pt x="17889" y="3236"/>
                    <a:pt x="17775" y="3236"/>
                  </a:cubicBezTo>
                  <a:cubicBezTo>
                    <a:pt x="9018" y="3236"/>
                    <a:pt x="3439" y="167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5887225" y="2614925"/>
              <a:ext cx="336900" cy="121575"/>
            </a:xfrm>
            <a:custGeom>
              <a:avLst/>
              <a:gdLst/>
              <a:ahLst/>
              <a:cxnLst/>
              <a:rect l="l" t="t" r="r" b="b"/>
              <a:pathLst>
                <a:path w="13476" h="4863" extrusionOk="0">
                  <a:moveTo>
                    <a:pt x="13476" y="1"/>
                  </a:moveTo>
                  <a:lnTo>
                    <a:pt x="13476" y="1"/>
                  </a:lnTo>
                  <a:cubicBezTo>
                    <a:pt x="9200" y="1050"/>
                    <a:pt x="5920" y="1386"/>
                    <a:pt x="3468" y="1386"/>
                  </a:cubicBezTo>
                  <a:cubicBezTo>
                    <a:pt x="2044" y="1386"/>
                    <a:pt x="899" y="1273"/>
                    <a:pt x="0" y="1120"/>
                  </a:cubicBezTo>
                  <a:lnTo>
                    <a:pt x="0" y="1120"/>
                  </a:lnTo>
                  <a:cubicBezTo>
                    <a:pt x="1572" y="3862"/>
                    <a:pt x="3369" y="4863"/>
                    <a:pt x="5477" y="4863"/>
                  </a:cubicBezTo>
                  <a:cubicBezTo>
                    <a:pt x="5761" y="4863"/>
                    <a:pt x="6049" y="4845"/>
                    <a:pt x="6344" y="4810"/>
                  </a:cubicBezTo>
                  <a:cubicBezTo>
                    <a:pt x="9744" y="4396"/>
                    <a:pt x="12190" y="3484"/>
                    <a:pt x="13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4546975" y="1463775"/>
              <a:ext cx="1728975" cy="1534400"/>
            </a:xfrm>
            <a:custGeom>
              <a:avLst/>
              <a:gdLst/>
              <a:ahLst/>
              <a:cxnLst/>
              <a:rect l="l" t="t" r="r" b="b"/>
              <a:pathLst>
                <a:path w="69159" h="61376" extrusionOk="0">
                  <a:moveTo>
                    <a:pt x="25851" y="645"/>
                  </a:moveTo>
                  <a:cubicBezTo>
                    <a:pt x="31131" y="645"/>
                    <a:pt x="36375" y="1543"/>
                    <a:pt x="41379" y="3341"/>
                  </a:cubicBezTo>
                  <a:cubicBezTo>
                    <a:pt x="46769" y="5331"/>
                    <a:pt x="51786" y="8275"/>
                    <a:pt x="56223" y="11965"/>
                  </a:cubicBezTo>
                  <a:cubicBezTo>
                    <a:pt x="59747" y="14826"/>
                    <a:pt x="63105" y="18226"/>
                    <a:pt x="65344" y="22206"/>
                  </a:cubicBezTo>
                  <a:cubicBezTo>
                    <a:pt x="67915" y="26808"/>
                    <a:pt x="68330" y="32530"/>
                    <a:pt x="68122" y="37671"/>
                  </a:cubicBezTo>
                  <a:cubicBezTo>
                    <a:pt x="68039" y="39952"/>
                    <a:pt x="67749" y="42232"/>
                    <a:pt x="67210" y="44471"/>
                  </a:cubicBezTo>
                  <a:cubicBezTo>
                    <a:pt x="66671" y="46669"/>
                    <a:pt x="65634" y="48700"/>
                    <a:pt x="63478" y="49654"/>
                  </a:cubicBezTo>
                  <a:cubicBezTo>
                    <a:pt x="62400" y="50110"/>
                    <a:pt x="61281" y="50359"/>
                    <a:pt x="60120" y="50483"/>
                  </a:cubicBezTo>
                  <a:cubicBezTo>
                    <a:pt x="59807" y="50535"/>
                    <a:pt x="59502" y="50558"/>
                    <a:pt x="59201" y="50558"/>
                  </a:cubicBezTo>
                  <a:cubicBezTo>
                    <a:pt x="58783" y="50558"/>
                    <a:pt x="58374" y="50514"/>
                    <a:pt x="57964" y="50442"/>
                  </a:cubicBezTo>
                  <a:cubicBezTo>
                    <a:pt x="56306" y="50069"/>
                    <a:pt x="55103" y="48908"/>
                    <a:pt x="54191" y="47498"/>
                  </a:cubicBezTo>
                  <a:cubicBezTo>
                    <a:pt x="52740" y="45176"/>
                    <a:pt x="52035" y="42481"/>
                    <a:pt x="51330" y="39869"/>
                  </a:cubicBezTo>
                  <a:cubicBezTo>
                    <a:pt x="50791" y="37754"/>
                    <a:pt x="50045" y="35723"/>
                    <a:pt x="49174" y="33691"/>
                  </a:cubicBezTo>
                  <a:cubicBezTo>
                    <a:pt x="47350" y="29503"/>
                    <a:pt x="44364" y="25896"/>
                    <a:pt x="40508" y="23326"/>
                  </a:cubicBezTo>
                  <a:cubicBezTo>
                    <a:pt x="38187" y="21916"/>
                    <a:pt x="35699" y="20796"/>
                    <a:pt x="33045" y="20092"/>
                  </a:cubicBezTo>
                  <a:cubicBezTo>
                    <a:pt x="33032" y="20090"/>
                    <a:pt x="33018" y="20089"/>
                    <a:pt x="33005" y="20089"/>
                  </a:cubicBezTo>
                  <a:cubicBezTo>
                    <a:pt x="32661" y="20089"/>
                    <a:pt x="32520" y="20594"/>
                    <a:pt x="32879" y="20713"/>
                  </a:cubicBezTo>
                  <a:cubicBezTo>
                    <a:pt x="35447" y="21430"/>
                    <a:pt x="37882" y="22472"/>
                    <a:pt x="40072" y="23870"/>
                  </a:cubicBezTo>
                  <a:lnTo>
                    <a:pt x="40072" y="23870"/>
                  </a:lnTo>
                  <a:cubicBezTo>
                    <a:pt x="40644" y="28954"/>
                    <a:pt x="41135" y="34039"/>
                    <a:pt x="41504" y="39164"/>
                  </a:cubicBezTo>
                  <a:cubicBezTo>
                    <a:pt x="41794" y="42813"/>
                    <a:pt x="42084" y="46503"/>
                    <a:pt x="42125" y="50152"/>
                  </a:cubicBezTo>
                  <a:cubicBezTo>
                    <a:pt x="42125" y="51478"/>
                    <a:pt x="42167" y="52805"/>
                    <a:pt x="42084" y="54132"/>
                  </a:cubicBezTo>
                  <a:cubicBezTo>
                    <a:pt x="42001" y="55044"/>
                    <a:pt x="41918" y="55832"/>
                    <a:pt x="41296" y="56495"/>
                  </a:cubicBezTo>
                  <a:cubicBezTo>
                    <a:pt x="39928" y="57947"/>
                    <a:pt x="37689" y="58610"/>
                    <a:pt x="35823" y="59149"/>
                  </a:cubicBezTo>
                  <a:cubicBezTo>
                    <a:pt x="32879" y="59895"/>
                    <a:pt x="29894" y="60393"/>
                    <a:pt x="26826" y="60559"/>
                  </a:cubicBezTo>
                  <a:cubicBezTo>
                    <a:pt x="25404" y="60665"/>
                    <a:pt x="23975" y="60719"/>
                    <a:pt x="22542" y="60719"/>
                  </a:cubicBezTo>
                  <a:cubicBezTo>
                    <a:pt x="20630" y="60719"/>
                    <a:pt x="18711" y="60624"/>
                    <a:pt x="16792" y="60434"/>
                  </a:cubicBezTo>
                  <a:cubicBezTo>
                    <a:pt x="14429" y="60268"/>
                    <a:pt x="12107" y="59688"/>
                    <a:pt x="9951" y="58776"/>
                  </a:cubicBezTo>
                  <a:cubicBezTo>
                    <a:pt x="8334" y="58029"/>
                    <a:pt x="6883" y="56951"/>
                    <a:pt x="5805" y="55542"/>
                  </a:cubicBezTo>
                  <a:cubicBezTo>
                    <a:pt x="4727" y="54008"/>
                    <a:pt x="3897" y="52349"/>
                    <a:pt x="3358" y="50566"/>
                  </a:cubicBezTo>
                  <a:cubicBezTo>
                    <a:pt x="1617" y="45383"/>
                    <a:pt x="1078" y="39869"/>
                    <a:pt x="954" y="34437"/>
                  </a:cubicBezTo>
                  <a:cubicBezTo>
                    <a:pt x="871" y="31245"/>
                    <a:pt x="954" y="28094"/>
                    <a:pt x="1161" y="24943"/>
                  </a:cubicBezTo>
                  <a:cubicBezTo>
                    <a:pt x="1285" y="21874"/>
                    <a:pt x="1659" y="18806"/>
                    <a:pt x="2198" y="15779"/>
                  </a:cubicBezTo>
                  <a:cubicBezTo>
                    <a:pt x="3068" y="11509"/>
                    <a:pt x="5390" y="7653"/>
                    <a:pt x="8707" y="4875"/>
                  </a:cubicBezTo>
                  <a:cubicBezTo>
                    <a:pt x="9702" y="4046"/>
                    <a:pt x="10822" y="3341"/>
                    <a:pt x="12065" y="2885"/>
                  </a:cubicBezTo>
                  <a:cubicBezTo>
                    <a:pt x="15590" y="1641"/>
                    <a:pt x="19321" y="895"/>
                    <a:pt x="23053" y="729"/>
                  </a:cubicBezTo>
                  <a:cubicBezTo>
                    <a:pt x="23986" y="673"/>
                    <a:pt x="24919" y="645"/>
                    <a:pt x="25851" y="645"/>
                  </a:cubicBezTo>
                  <a:close/>
                  <a:moveTo>
                    <a:pt x="25741" y="0"/>
                  </a:moveTo>
                  <a:cubicBezTo>
                    <a:pt x="22444" y="0"/>
                    <a:pt x="19152" y="354"/>
                    <a:pt x="15921" y="1060"/>
                  </a:cubicBezTo>
                  <a:cubicBezTo>
                    <a:pt x="14056" y="1434"/>
                    <a:pt x="12273" y="1973"/>
                    <a:pt x="10614" y="2802"/>
                  </a:cubicBezTo>
                  <a:cubicBezTo>
                    <a:pt x="8085" y="4211"/>
                    <a:pt x="5971" y="6243"/>
                    <a:pt x="4436" y="8689"/>
                  </a:cubicBezTo>
                  <a:cubicBezTo>
                    <a:pt x="1285" y="13499"/>
                    <a:pt x="871" y="19387"/>
                    <a:pt x="498" y="24984"/>
                  </a:cubicBezTo>
                  <a:cubicBezTo>
                    <a:pt x="0" y="31245"/>
                    <a:pt x="207" y="37589"/>
                    <a:pt x="1078" y="43849"/>
                  </a:cubicBezTo>
                  <a:cubicBezTo>
                    <a:pt x="1451" y="46296"/>
                    <a:pt x="2032" y="48700"/>
                    <a:pt x="2819" y="51022"/>
                  </a:cubicBezTo>
                  <a:cubicBezTo>
                    <a:pt x="3358" y="52847"/>
                    <a:pt x="4229" y="54505"/>
                    <a:pt x="5349" y="56039"/>
                  </a:cubicBezTo>
                  <a:cubicBezTo>
                    <a:pt x="7961" y="59398"/>
                    <a:pt x="12148" y="60559"/>
                    <a:pt x="16212" y="61015"/>
                  </a:cubicBezTo>
                  <a:cubicBezTo>
                    <a:pt x="18259" y="61261"/>
                    <a:pt x="20306" y="61376"/>
                    <a:pt x="22362" y="61376"/>
                  </a:cubicBezTo>
                  <a:cubicBezTo>
                    <a:pt x="23762" y="61376"/>
                    <a:pt x="25166" y="61323"/>
                    <a:pt x="26577" y="61222"/>
                  </a:cubicBezTo>
                  <a:cubicBezTo>
                    <a:pt x="29604" y="61056"/>
                    <a:pt x="32631" y="60600"/>
                    <a:pt x="35616" y="59854"/>
                  </a:cubicBezTo>
                  <a:cubicBezTo>
                    <a:pt x="37606" y="59315"/>
                    <a:pt x="39804" y="58651"/>
                    <a:pt x="41421" y="57242"/>
                  </a:cubicBezTo>
                  <a:cubicBezTo>
                    <a:pt x="42125" y="56620"/>
                    <a:pt x="42582" y="55708"/>
                    <a:pt x="42623" y="54712"/>
                  </a:cubicBezTo>
                  <a:cubicBezTo>
                    <a:pt x="42996" y="51769"/>
                    <a:pt x="42747" y="48700"/>
                    <a:pt x="42582" y="45715"/>
                  </a:cubicBezTo>
                  <a:cubicBezTo>
                    <a:pt x="42208" y="38791"/>
                    <a:pt x="41545" y="31867"/>
                    <a:pt x="40799" y="24984"/>
                  </a:cubicBezTo>
                  <a:lnTo>
                    <a:pt x="40733" y="24309"/>
                  </a:lnTo>
                  <a:lnTo>
                    <a:pt x="40733" y="24309"/>
                  </a:lnTo>
                  <a:cubicBezTo>
                    <a:pt x="42832" y="25753"/>
                    <a:pt x="44685" y="27543"/>
                    <a:pt x="46189" y="29711"/>
                  </a:cubicBezTo>
                  <a:cubicBezTo>
                    <a:pt x="47516" y="31618"/>
                    <a:pt x="48552" y="33691"/>
                    <a:pt x="49340" y="35847"/>
                  </a:cubicBezTo>
                  <a:cubicBezTo>
                    <a:pt x="50252" y="38252"/>
                    <a:pt x="50791" y="40781"/>
                    <a:pt x="51620" y="43227"/>
                  </a:cubicBezTo>
                  <a:cubicBezTo>
                    <a:pt x="52698" y="46627"/>
                    <a:pt x="54606" y="50981"/>
                    <a:pt x="58710" y="51188"/>
                  </a:cubicBezTo>
                  <a:cubicBezTo>
                    <a:pt x="58932" y="51201"/>
                    <a:pt x="59154" y="51208"/>
                    <a:pt x="59374" y="51208"/>
                  </a:cubicBezTo>
                  <a:cubicBezTo>
                    <a:pt x="61208" y="51208"/>
                    <a:pt x="62965" y="50745"/>
                    <a:pt x="64556" y="49820"/>
                  </a:cubicBezTo>
                  <a:cubicBezTo>
                    <a:pt x="66505" y="48618"/>
                    <a:pt x="67417" y="46544"/>
                    <a:pt x="67915" y="44388"/>
                  </a:cubicBezTo>
                  <a:cubicBezTo>
                    <a:pt x="69076" y="39247"/>
                    <a:pt x="69159" y="33898"/>
                    <a:pt x="68205" y="28674"/>
                  </a:cubicBezTo>
                  <a:cubicBezTo>
                    <a:pt x="67791" y="26269"/>
                    <a:pt x="67003" y="23947"/>
                    <a:pt x="65842" y="21791"/>
                  </a:cubicBezTo>
                  <a:cubicBezTo>
                    <a:pt x="64805" y="20009"/>
                    <a:pt x="63561" y="18309"/>
                    <a:pt x="62193" y="16775"/>
                  </a:cubicBezTo>
                  <a:cubicBezTo>
                    <a:pt x="54523" y="8067"/>
                    <a:pt x="43577" y="1973"/>
                    <a:pt x="32092" y="438"/>
                  </a:cubicBezTo>
                  <a:cubicBezTo>
                    <a:pt x="29983" y="146"/>
                    <a:pt x="27861" y="0"/>
                    <a:pt x="25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5138150" y="1552650"/>
              <a:ext cx="123025" cy="120875"/>
            </a:xfrm>
            <a:custGeom>
              <a:avLst/>
              <a:gdLst/>
              <a:ahLst/>
              <a:cxnLst/>
              <a:rect l="l" t="t" r="r" b="b"/>
              <a:pathLst>
                <a:path w="4921" h="4835" extrusionOk="0">
                  <a:moveTo>
                    <a:pt x="1278" y="1"/>
                  </a:moveTo>
                  <a:cubicBezTo>
                    <a:pt x="1102" y="1"/>
                    <a:pt x="951" y="147"/>
                    <a:pt x="899" y="408"/>
                  </a:cubicBezTo>
                  <a:lnTo>
                    <a:pt x="69" y="4264"/>
                  </a:lnTo>
                  <a:cubicBezTo>
                    <a:pt x="1" y="4606"/>
                    <a:pt x="158" y="4835"/>
                    <a:pt x="448" y="4835"/>
                  </a:cubicBezTo>
                  <a:cubicBezTo>
                    <a:pt x="510" y="4835"/>
                    <a:pt x="577" y="4824"/>
                    <a:pt x="650" y="4803"/>
                  </a:cubicBezTo>
                  <a:lnTo>
                    <a:pt x="4423" y="3559"/>
                  </a:lnTo>
                  <a:cubicBezTo>
                    <a:pt x="4796" y="3517"/>
                    <a:pt x="4920" y="2978"/>
                    <a:pt x="4589" y="2813"/>
                  </a:cubicBezTo>
                  <a:lnTo>
                    <a:pt x="1603" y="159"/>
                  </a:lnTo>
                  <a:cubicBezTo>
                    <a:pt x="1496" y="51"/>
                    <a:pt x="1383" y="1"/>
                    <a:pt x="1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4714250" y="1752975"/>
              <a:ext cx="121925" cy="120700"/>
            </a:xfrm>
            <a:custGeom>
              <a:avLst/>
              <a:gdLst/>
              <a:ahLst/>
              <a:cxnLst/>
              <a:rect l="l" t="t" r="r" b="b"/>
              <a:pathLst>
                <a:path w="4877" h="4828" extrusionOk="0">
                  <a:moveTo>
                    <a:pt x="1279" y="0"/>
                  </a:moveTo>
                  <a:cubicBezTo>
                    <a:pt x="1064" y="0"/>
                    <a:pt x="855" y="155"/>
                    <a:pt x="855" y="397"/>
                  </a:cubicBezTo>
                  <a:lnTo>
                    <a:pt x="67" y="4253"/>
                  </a:lnTo>
                  <a:cubicBezTo>
                    <a:pt x="0" y="4621"/>
                    <a:pt x="150" y="4827"/>
                    <a:pt x="428" y="4827"/>
                  </a:cubicBezTo>
                  <a:cubicBezTo>
                    <a:pt x="495" y="4827"/>
                    <a:pt x="568" y="4816"/>
                    <a:pt x="648" y="4792"/>
                  </a:cubicBezTo>
                  <a:lnTo>
                    <a:pt x="4421" y="3548"/>
                  </a:lnTo>
                  <a:cubicBezTo>
                    <a:pt x="4794" y="3507"/>
                    <a:pt x="4877" y="3009"/>
                    <a:pt x="4545" y="2802"/>
                  </a:cubicBezTo>
                  <a:lnTo>
                    <a:pt x="1601" y="148"/>
                  </a:lnTo>
                  <a:cubicBezTo>
                    <a:pt x="1514" y="46"/>
                    <a:pt x="1396" y="0"/>
                    <a:pt x="1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3973075" y="1195050"/>
              <a:ext cx="121975" cy="120875"/>
            </a:xfrm>
            <a:custGeom>
              <a:avLst/>
              <a:gdLst/>
              <a:ahLst/>
              <a:cxnLst/>
              <a:rect l="l" t="t" r="r" b="b"/>
              <a:pathLst>
                <a:path w="4879" h="4835" extrusionOk="0">
                  <a:moveTo>
                    <a:pt x="1278" y="0"/>
                  </a:moveTo>
                  <a:cubicBezTo>
                    <a:pt x="1101" y="0"/>
                    <a:pt x="950" y="146"/>
                    <a:pt x="898" y="407"/>
                  </a:cubicBezTo>
                  <a:lnTo>
                    <a:pt x="69" y="4263"/>
                  </a:lnTo>
                  <a:cubicBezTo>
                    <a:pt x="1" y="4605"/>
                    <a:pt x="158" y="4834"/>
                    <a:pt x="448" y="4834"/>
                  </a:cubicBezTo>
                  <a:cubicBezTo>
                    <a:pt x="509" y="4834"/>
                    <a:pt x="577" y="4824"/>
                    <a:pt x="649" y="4802"/>
                  </a:cubicBezTo>
                  <a:lnTo>
                    <a:pt x="4422" y="3558"/>
                  </a:lnTo>
                  <a:cubicBezTo>
                    <a:pt x="4796" y="3517"/>
                    <a:pt x="4879" y="3019"/>
                    <a:pt x="4588" y="2812"/>
                  </a:cubicBezTo>
                  <a:lnTo>
                    <a:pt x="1603" y="158"/>
                  </a:lnTo>
                  <a:cubicBezTo>
                    <a:pt x="1496" y="51"/>
                    <a:pt x="1382" y="0"/>
                    <a:pt x="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3953025" y="1473425"/>
              <a:ext cx="120025" cy="121650"/>
            </a:xfrm>
            <a:custGeom>
              <a:avLst/>
              <a:gdLst/>
              <a:ahLst/>
              <a:cxnLst/>
              <a:rect l="l" t="t" r="r" b="b"/>
              <a:pathLst>
                <a:path w="4801" h="4866" extrusionOk="0">
                  <a:moveTo>
                    <a:pt x="4409" y="0"/>
                  </a:moveTo>
                  <a:cubicBezTo>
                    <a:pt x="4342" y="0"/>
                    <a:pt x="4268" y="17"/>
                    <a:pt x="4188" y="52"/>
                  </a:cubicBezTo>
                  <a:lnTo>
                    <a:pt x="456" y="1421"/>
                  </a:lnTo>
                  <a:cubicBezTo>
                    <a:pt x="42" y="1587"/>
                    <a:pt x="0" y="1918"/>
                    <a:pt x="332" y="2167"/>
                  </a:cubicBezTo>
                  <a:lnTo>
                    <a:pt x="3359" y="4738"/>
                  </a:lnTo>
                  <a:cubicBezTo>
                    <a:pt x="3474" y="4824"/>
                    <a:pt x="3589" y="4865"/>
                    <a:pt x="3693" y="4865"/>
                  </a:cubicBezTo>
                  <a:cubicBezTo>
                    <a:pt x="3890" y="4865"/>
                    <a:pt x="4051" y="4718"/>
                    <a:pt x="4105" y="4447"/>
                  </a:cubicBezTo>
                  <a:lnTo>
                    <a:pt x="4768" y="550"/>
                  </a:lnTo>
                  <a:cubicBezTo>
                    <a:pt x="4801" y="224"/>
                    <a:pt x="4654" y="0"/>
                    <a:pt x="4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4193500" y="1529275"/>
              <a:ext cx="120825" cy="121050"/>
            </a:xfrm>
            <a:custGeom>
              <a:avLst/>
              <a:gdLst/>
              <a:ahLst/>
              <a:cxnLst/>
              <a:rect l="l" t="t" r="r" b="b"/>
              <a:pathLst>
                <a:path w="4833" h="4842" extrusionOk="0">
                  <a:moveTo>
                    <a:pt x="4433" y="0"/>
                  </a:moveTo>
                  <a:cubicBezTo>
                    <a:pt x="4359" y="0"/>
                    <a:pt x="4276" y="18"/>
                    <a:pt x="4188" y="57"/>
                  </a:cubicBezTo>
                  <a:lnTo>
                    <a:pt x="457" y="1426"/>
                  </a:lnTo>
                  <a:cubicBezTo>
                    <a:pt x="42" y="1550"/>
                    <a:pt x="0" y="1923"/>
                    <a:pt x="332" y="2172"/>
                  </a:cubicBezTo>
                  <a:lnTo>
                    <a:pt x="3400" y="4701"/>
                  </a:lnTo>
                  <a:cubicBezTo>
                    <a:pt x="3509" y="4794"/>
                    <a:pt x="3624" y="4841"/>
                    <a:pt x="3729" y="4841"/>
                  </a:cubicBezTo>
                  <a:cubicBezTo>
                    <a:pt x="3904" y="4841"/>
                    <a:pt x="4053" y="4712"/>
                    <a:pt x="4105" y="4452"/>
                  </a:cubicBezTo>
                  <a:lnTo>
                    <a:pt x="4769" y="513"/>
                  </a:lnTo>
                  <a:cubicBezTo>
                    <a:pt x="4832" y="196"/>
                    <a:pt x="4677" y="0"/>
                    <a:pt x="4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4269425" y="1820825"/>
              <a:ext cx="128300" cy="114600"/>
            </a:xfrm>
            <a:custGeom>
              <a:avLst/>
              <a:gdLst/>
              <a:ahLst/>
              <a:cxnLst/>
              <a:rect l="l" t="t" r="r" b="b"/>
              <a:pathLst>
                <a:path w="5132" h="4584" extrusionOk="0">
                  <a:moveTo>
                    <a:pt x="535" y="1"/>
                  </a:moveTo>
                  <a:cubicBezTo>
                    <a:pt x="172" y="1"/>
                    <a:pt x="1" y="277"/>
                    <a:pt x="156" y="627"/>
                  </a:cubicBezTo>
                  <a:lnTo>
                    <a:pt x="1773" y="4275"/>
                  </a:lnTo>
                  <a:cubicBezTo>
                    <a:pt x="1818" y="4478"/>
                    <a:pt x="1986" y="4583"/>
                    <a:pt x="2156" y="4583"/>
                  </a:cubicBezTo>
                  <a:cubicBezTo>
                    <a:pt x="2299" y="4583"/>
                    <a:pt x="2444" y="4510"/>
                    <a:pt x="2519" y="4358"/>
                  </a:cubicBezTo>
                  <a:lnTo>
                    <a:pt x="4883" y="1124"/>
                  </a:lnTo>
                  <a:cubicBezTo>
                    <a:pt x="5132" y="793"/>
                    <a:pt x="5007" y="502"/>
                    <a:pt x="4592" y="461"/>
                  </a:cubicBezTo>
                  <a:lnTo>
                    <a:pt x="612" y="5"/>
                  </a:lnTo>
                  <a:cubicBezTo>
                    <a:pt x="586" y="2"/>
                    <a:pt x="560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4506800" y="1674675"/>
              <a:ext cx="127250" cy="113975"/>
            </a:xfrm>
            <a:custGeom>
              <a:avLst/>
              <a:gdLst/>
              <a:ahLst/>
              <a:cxnLst/>
              <a:rect l="l" t="t" r="r" b="b"/>
              <a:pathLst>
                <a:path w="5090" h="4559" extrusionOk="0">
                  <a:moveTo>
                    <a:pt x="535" y="1"/>
                  </a:moveTo>
                  <a:cubicBezTo>
                    <a:pt x="172" y="1"/>
                    <a:pt x="1" y="277"/>
                    <a:pt x="156" y="627"/>
                  </a:cubicBezTo>
                  <a:lnTo>
                    <a:pt x="1773" y="4234"/>
                  </a:lnTo>
                  <a:cubicBezTo>
                    <a:pt x="1819" y="4441"/>
                    <a:pt x="1993" y="4559"/>
                    <a:pt x="2166" y="4559"/>
                  </a:cubicBezTo>
                  <a:cubicBezTo>
                    <a:pt x="2306" y="4559"/>
                    <a:pt x="2445" y="4483"/>
                    <a:pt x="2519" y="4317"/>
                  </a:cubicBezTo>
                  <a:lnTo>
                    <a:pt x="4841" y="1124"/>
                  </a:lnTo>
                  <a:cubicBezTo>
                    <a:pt x="5090" y="792"/>
                    <a:pt x="4965" y="461"/>
                    <a:pt x="4551" y="419"/>
                  </a:cubicBezTo>
                  <a:lnTo>
                    <a:pt x="612" y="5"/>
                  </a:lnTo>
                  <a:cubicBezTo>
                    <a:pt x="585" y="2"/>
                    <a:pt x="560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5017550" y="1862575"/>
              <a:ext cx="128275" cy="113975"/>
            </a:xfrm>
            <a:custGeom>
              <a:avLst/>
              <a:gdLst/>
              <a:ahLst/>
              <a:cxnLst/>
              <a:rect l="l" t="t" r="r" b="b"/>
              <a:pathLst>
                <a:path w="5131" h="4559" extrusionOk="0">
                  <a:moveTo>
                    <a:pt x="2949" y="0"/>
                  </a:moveTo>
                  <a:cubicBezTo>
                    <a:pt x="2806" y="0"/>
                    <a:pt x="2668" y="76"/>
                    <a:pt x="2613" y="242"/>
                  </a:cubicBezTo>
                  <a:lnTo>
                    <a:pt x="250" y="3435"/>
                  </a:lnTo>
                  <a:cubicBezTo>
                    <a:pt x="1" y="3766"/>
                    <a:pt x="125" y="4098"/>
                    <a:pt x="540" y="4140"/>
                  </a:cubicBezTo>
                  <a:lnTo>
                    <a:pt x="4520" y="4554"/>
                  </a:lnTo>
                  <a:cubicBezTo>
                    <a:pt x="4550" y="4557"/>
                    <a:pt x="4579" y="4559"/>
                    <a:pt x="4607" y="4559"/>
                  </a:cubicBezTo>
                  <a:cubicBezTo>
                    <a:pt x="4963" y="4559"/>
                    <a:pt x="5130" y="4317"/>
                    <a:pt x="4976" y="3932"/>
                  </a:cubicBezTo>
                  <a:lnTo>
                    <a:pt x="3359" y="325"/>
                  </a:lnTo>
                  <a:cubicBezTo>
                    <a:pt x="3313" y="118"/>
                    <a:pt x="3127" y="0"/>
                    <a:pt x="2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8"/>
            <p:cNvSpPr/>
            <p:nvPr/>
          </p:nvSpPr>
          <p:spPr>
            <a:xfrm>
              <a:off x="4702650" y="2083825"/>
              <a:ext cx="121100" cy="121550"/>
            </a:xfrm>
            <a:custGeom>
              <a:avLst/>
              <a:gdLst/>
              <a:ahLst/>
              <a:cxnLst/>
              <a:rect l="l" t="t" r="r" b="b"/>
              <a:pathLst>
                <a:path w="4844" h="4862" extrusionOk="0">
                  <a:moveTo>
                    <a:pt x="1086" y="1"/>
                  </a:moveTo>
                  <a:cubicBezTo>
                    <a:pt x="904" y="1"/>
                    <a:pt x="765" y="130"/>
                    <a:pt x="739" y="389"/>
                  </a:cubicBezTo>
                  <a:lnTo>
                    <a:pt x="34" y="4328"/>
                  </a:lnTo>
                  <a:cubicBezTo>
                    <a:pt x="0" y="4662"/>
                    <a:pt x="155" y="4862"/>
                    <a:pt x="433" y="4862"/>
                  </a:cubicBezTo>
                  <a:cubicBezTo>
                    <a:pt x="501" y="4862"/>
                    <a:pt x="575" y="4850"/>
                    <a:pt x="656" y="4826"/>
                  </a:cubicBezTo>
                  <a:lnTo>
                    <a:pt x="4346" y="3416"/>
                  </a:lnTo>
                  <a:cubicBezTo>
                    <a:pt x="4760" y="3375"/>
                    <a:pt x="4843" y="2836"/>
                    <a:pt x="4470" y="2670"/>
                  </a:cubicBezTo>
                  <a:lnTo>
                    <a:pt x="1444" y="141"/>
                  </a:lnTo>
                  <a:cubicBezTo>
                    <a:pt x="1319" y="47"/>
                    <a:pt x="1195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8"/>
            <p:cNvSpPr/>
            <p:nvPr/>
          </p:nvSpPr>
          <p:spPr>
            <a:xfrm>
              <a:off x="4662025" y="2467800"/>
              <a:ext cx="127125" cy="117500"/>
            </a:xfrm>
            <a:custGeom>
              <a:avLst/>
              <a:gdLst/>
              <a:ahLst/>
              <a:cxnLst/>
              <a:rect l="l" t="t" r="r" b="b"/>
              <a:pathLst>
                <a:path w="5085" h="4700" extrusionOk="0">
                  <a:moveTo>
                    <a:pt x="3284" y="1"/>
                  </a:moveTo>
                  <a:cubicBezTo>
                    <a:pt x="3148" y="1"/>
                    <a:pt x="3013" y="67"/>
                    <a:pt x="2944" y="206"/>
                  </a:cubicBezTo>
                  <a:lnTo>
                    <a:pt x="291" y="3191"/>
                  </a:lnTo>
                  <a:cubicBezTo>
                    <a:pt x="0" y="3440"/>
                    <a:pt x="166" y="3937"/>
                    <a:pt x="539" y="3937"/>
                  </a:cubicBezTo>
                  <a:lnTo>
                    <a:pt x="4437" y="4683"/>
                  </a:lnTo>
                  <a:cubicBezTo>
                    <a:pt x="4496" y="4694"/>
                    <a:pt x="4550" y="4699"/>
                    <a:pt x="4601" y="4699"/>
                  </a:cubicBezTo>
                  <a:cubicBezTo>
                    <a:pt x="4941" y="4699"/>
                    <a:pt x="5084" y="4464"/>
                    <a:pt x="4976" y="4103"/>
                  </a:cubicBezTo>
                  <a:lnTo>
                    <a:pt x="3690" y="371"/>
                  </a:lnTo>
                  <a:cubicBezTo>
                    <a:pt x="3666" y="130"/>
                    <a:pt x="347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4911825" y="2252400"/>
              <a:ext cx="128550" cy="109650"/>
            </a:xfrm>
            <a:custGeom>
              <a:avLst/>
              <a:gdLst/>
              <a:ahLst/>
              <a:cxnLst/>
              <a:rect l="l" t="t" r="r" b="b"/>
              <a:pathLst>
                <a:path w="5142" h="4386" extrusionOk="0">
                  <a:moveTo>
                    <a:pt x="2571" y="0"/>
                  </a:moveTo>
                  <a:cubicBezTo>
                    <a:pt x="2416" y="0"/>
                    <a:pt x="2260" y="94"/>
                    <a:pt x="2198" y="280"/>
                  </a:cubicBezTo>
                  <a:lnTo>
                    <a:pt x="208" y="3722"/>
                  </a:lnTo>
                  <a:cubicBezTo>
                    <a:pt x="1" y="4095"/>
                    <a:pt x="167" y="4385"/>
                    <a:pt x="581" y="4385"/>
                  </a:cubicBezTo>
                  <a:lnTo>
                    <a:pt x="4562" y="4385"/>
                  </a:lnTo>
                  <a:cubicBezTo>
                    <a:pt x="4976" y="4385"/>
                    <a:pt x="5142" y="4095"/>
                    <a:pt x="4935" y="3722"/>
                  </a:cubicBezTo>
                  <a:lnTo>
                    <a:pt x="2944" y="280"/>
                  </a:lnTo>
                  <a:cubicBezTo>
                    <a:pt x="2882" y="94"/>
                    <a:pt x="2727" y="0"/>
                    <a:pt x="2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5200000" y="2076950"/>
              <a:ext cx="128550" cy="108875"/>
            </a:xfrm>
            <a:custGeom>
              <a:avLst/>
              <a:gdLst/>
              <a:ahLst/>
              <a:cxnLst/>
              <a:rect l="l" t="t" r="r" b="b"/>
              <a:pathLst>
                <a:path w="5142" h="4355" extrusionOk="0">
                  <a:moveTo>
                    <a:pt x="2571" y="1"/>
                  </a:moveTo>
                  <a:cubicBezTo>
                    <a:pt x="2415" y="1"/>
                    <a:pt x="2260" y="84"/>
                    <a:pt x="2198" y="250"/>
                  </a:cubicBezTo>
                  <a:lnTo>
                    <a:pt x="207" y="3691"/>
                  </a:lnTo>
                  <a:cubicBezTo>
                    <a:pt x="0" y="4064"/>
                    <a:pt x="166" y="4354"/>
                    <a:pt x="581" y="4354"/>
                  </a:cubicBezTo>
                  <a:lnTo>
                    <a:pt x="4561" y="4354"/>
                  </a:lnTo>
                  <a:cubicBezTo>
                    <a:pt x="4976" y="4354"/>
                    <a:pt x="5141" y="4064"/>
                    <a:pt x="4934" y="3691"/>
                  </a:cubicBezTo>
                  <a:lnTo>
                    <a:pt x="2944" y="250"/>
                  </a:lnTo>
                  <a:cubicBezTo>
                    <a:pt x="2882" y="84"/>
                    <a:pt x="2726" y="1"/>
                    <a:pt x="2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5343025" y="1769375"/>
              <a:ext cx="128575" cy="109625"/>
            </a:xfrm>
            <a:custGeom>
              <a:avLst/>
              <a:gdLst/>
              <a:ahLst/>
              <a:cxnLst/>
              <a:rect l="l" t="t" r="r" b="b"/>
              <a:pathLst>
                <a:path w="5143" h="4385" extrusionOk="0">
                  <a:moveTo>
                    <a:pt x="2551" y="0"/>
                  </a:moveTo>
                  <a:cubicBezTo>
                    <a:pt x="2385" y="0"/>
                    <a:pt x="2219" y="93"/>
                    <a:pt x="2157" y="280"/>
                  </a:cubicBezTo>
                  <a:lnTo>
                    <a:pt x="208" y="3721"/>
                  </a:lnTo>
                  <a:cubicBezTo>
                    <a:pt x="1" y="4094"/>
                    <a:pt x="167" y="4385"/>
                    <a:pt x="581" y="4385"/>
                  </a:cubicBezTo>
                  <a:lnTo>
                    <a:pt x="4562" y="4385"/>
                  </a:lnTo>
                  <a:cubicBezTo>
                    <a:pt x="4976" y="4385"/>
                    <a:pt x="5142" y="4094"/>
                    <a:pt x="4935" y="3721"/>
                  </a:cubicBezTo>
                  <a:lnTo>
                    <a:pt x="2945" y="280"/>
                  </a:lnTo>
                  <a:cubicBezTo>
                    <a:pt x="2883" y="93"/>
                    <a:pt x="2717" y="0"/>
                    <a:pt x="2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5609425" y="1613875"/>
              <a:ext cx="129600" cy="109650"/>
            </a:xfrm>
            <a:custGeom>
              <a:avLst/>
              <a:gdLst/>
              <a:ahLst/>
              <a:cxnLst/>
              <a:rect l="l" t="t" r="r" b="b"/>
              <a:pathLst>
                <a:path w="5184" h="4386" extrusionOk="0">
                  <a:moveTo>
                    <a:pt x="2592" y="1"/>
                  </a:moveTo>
                  <a:cubicBezTo>
                    <a:pt x="2426" y="1"/>
                    <a:pt x="2260" y="94"/>
                    <a:pt x="2198" y="281"/>
                  </a:cubicBezTo>
                  <a:lnTo>
                    <a:pt x="208" y="3722"/>
                  </a:lnTo>
                  <a:cubicBezTo>
                    <a:pt x="1" y="4095"/>
                    <a:pt x="167" y="4385"/>
                    <a:pt x="623" y="4385"/>
                  </a:cubicBezTo>
                  <a:lnTo>
                    <a:pt x="4561" y="4385"/>
                  </a:lnTo>
                  <a:cubicBezTo>
                    <a:pt x="4976" y="4385"/>
                    <a:pt x="5183" y="4095"/>
                    <a:pt x="4976" y="3722"/>
                  </a:cubicBezTo>
                  <a:lnTo>
                    <a:pt x="2986" y="281"/>
                  </a:lnTo>
                  <a:cubicBezTo>
                    <a:pt x="2924" y="94"/>
                    <a:pt x="2758" y="1"/>
                    <a:pt x="2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5664775" y="1965150"/>
              <a:ext cx="121925" cy="121250"/>
            </a:xfrm>
            <a:custGeom>
              <a:avLst/>
              <a:gdLst/>
              <a:ahLst/>
              <a:cxnLst/>
              <a:rect l="l" t="t" r="r" b="b"/>
              <a:pathLst>
                <a:path w="4877" h="4850" extrusionOk="0">
                  <a:moveTo>
                    <a:pt x="441" y="1"/>
                  </a:moveTo>
                  <a:cubicBezTo>
                    <a:pt x="176" y="1"/>
                    <a:pt x="0" y="200"/>
                    <a:pt x="67" y="534"/>
                  </a:cubicBezTo>
                  <a:lnTo>
                    <a:pt x="730" y="4431"/>
                  </a:lnTo>
                  <a:cubicBezTo>
                    <a:pt x="785" y="4702"/>
                    <a:pt x="945" y="4849"/>
                    <a:pt x="1142" y="4849"/>
                  </a:cubicBezTo>
                  <a:cubicBezTo>
                    <a:pt x="1247" y="4849"/>
                    <a:pt x="1362" y="4808"/>
                    <a:pt x="1477" y="4722"/>
                  </a:cubicBezTo>
                  <a:lnTo>
                    <a:pt x="4504" y="2151"/>
                  </a:lnTo>
                  <a:cubicBezTo>
                    <a:pt x="4877" y="1985"/>
                    <a:pt x="4752" y="1488"/>
                    <a:pt x="4379" y="1405"/>
                  </a:cubicBezTo>
                  <a:lnTo>
                    <a:pt x="648" y="37"/>
                  </a:lnTo>
                  <a:cubicBezTo>
                    <a:pt x="575" y="12"/>
                    <a:pt x="505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5996550" y="2025800"/>
              <a:ext cx="120825" cy="121475"/>
            </a:xfrm>
            <a:custGeom>
              <a:avLst/>
              <a:gdLst/>
              <a:ahLst/>
              <a:cxnLst/>
              <a:rect l="l" t="t" r="r" b="b"/>
              <a:pathLst>
                <a:path w="4833" h="4859" extrusionOk="0">
                  <a:moveTo>
                    <a:pt x="386" y="0"/>
                  </a:moveTo>
                  <a:cubicBezTo>
                    <a:pt x="133" y="0"/>
                    <a:pt x="0" y="204"/>
                    <a:pt x="64" y="554"/>
                  </a:cubicBezTo>
                  <a:lnTo>
                    <a:pt x="727" y="4452"/>
                  </a:lnTo>
                  <a:cubicBezTo>
                    <a:pt x="780" y="4713"/>
                    <a:pt x="914" y="4859"/>
                    <a:pt x="1089" y="4859"/>
                  </a:cubicBezTo>
                  <a:cubicBezTo>
                    <a:pt x="1192" y="4859"/>
                    <a:pt x="1309" y="4808"/>
                    <a:pt x="1432" y="4701"/>
                  </a:cubicBezTo>
                  <a:lnTo>
                    <a:pt x="4500" y="2171"/>
                  </a:lnTo>
                  <a:cubicBezTo>
                    <a:pt x="4832" y="2005"/>
                    <a:pt x="4749" y="1466"/>
                    <a:pt x="4376" y="1425"/>
                  </a:cubicBezTo>
                  <a:lnTo>
                    <a:pt x="644" y="57"/>
                  </a:lnTo>
                  <a:cubicBezTo>
                    <a:pt x="549" y="18"/>
                    <a:pt x="462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5859650" y="2275075"/>
              <a:ext cx="120900" cy="121250"/>
            </a:xfrm>
            <a:custGeom>
              <a:avLst/>
              <a:gdLst/>
              <a:ahLst/>
              <a:cxnLst/>
              <a:rect l="l" t="t" r="r" b="b"/>
              <a:pathLst>
                <a:path w="4836" h="4850" extrusionOk="0">
                  <a:moveTo>
                    <a:pt x="425" y="1"/>
                  </a:moveTo>
                  <a:cubicBezTo>
                    <a:pt x="149" y="1"/>
                    <a:pt x="0" y="200"/>
                    <a:pt x="67" y="534"/>
                  </a:cubicBezTo>
                  <a:lnTo>
                    <a:pt x="730" y="4432"/>
                  </a:lnTo>
                  <a:cubicBezTo>
                    <a:pt x="757" y="4703"/>
                    <a:pt x="908" y="4850"/>
                    <a:pt x="1102" y="4850"/>
                  </a:cubicBezTo>
                  <a:cubicBezTo>
                    <a:pt x="1205" y="4850"/>
                    <a:pt x="1320" y="4808"/>
                    <a:pt x="1435" y="4722"/>
                  </a:cubicBezTo>
                  <a:lnTo>
                    <a:pt x="4503" y="2151"/>
                  </a:lnTo>
                  <a:cubicBezTo>
                    <a:pt x="4835" y="1985"/>
                    <a:pt x="4752" y="1488"/>
                    <a:pt x="4379" y="1405"/>
                  </a:cubicBezTo>
                  <a:lnTo>
                    <a:pt x="647" y="37"/>
                  </a:lnTo>
                  <a:cubicBezTo>
                    <a:pt x="567" y="12"/>
                    <a:pt x="492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6032350" y="2465600"/>
              <a:ext cx="117700" cy="121775"/>
            </a:xfrm>
            <a:custGeom>
              <a:avLst/>
              <a:gdLst/>
              <a:ahLst/>
              <a:cxnLst/>
              <a:rect l="l" t="t" r="r" b="b"/>
              <a:pathLst>
                <a:path w="4708" h="4871" extrusionOk="0">
                  <a:moveTo>
                    <a:pt x="3846" y="0"/>
                  </a:moveTo>
                  <a:cubicBezTo>
                    <a:pt x="3749" y="0"/>
                    <a:pt x="3639" y="41"/>
                    <a:pt x="3524" y="128"/>
                  </a:cubicBezTo>
                  <a:lnTo>
                    <a:pt x="332" y="2491"/>
                  </a:lnTo>
                  <a:cubicBezTo>
                    <a:pt x="0" y="2657"/>
                    <a:pt x="42" y="3154"/>
                    <a:pt x="415" y="3237"/>
                  </a:cubicBezTo>
                  <a:lnTo>
                    <a:pt x="4063" y="4813"/>
                  </a:lnTo>
                  <a:cubicBezTo>
                    <a:pt x="4151" y="4852"/>
                    <a:pt x="4234" y="4870"/>
                    <a:pt x="4308" y="4870"/>
                  </a:cubicBezTo>
                  <a:cubicBezTo>
                    <a:pt x="4552" y="4870"/>
                    <a:pt x="4707" y="4674"/>
                    <a:pt x="4644" y="4357"/>
                  </a:cubicBezTo>
                  <a:lnTo>
                    <a:pt x="4188" y="418"/>
                  </a:lnTo>
                  <a:cubicBezTo>
                    <a:pt x="4161" y="147"/>
                    <a:pt x="4027" y="0"/>
                    <a:pt x="38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5385800" y="2312850"/>
              <a:ext cx="127250" cy="115625"/>
            </a:xfrm>
            <a:custGeom>
              <a:avLst/>
              <a:gdLst/>
              <a:ahLst/>
              <a:cxnLst/>
              <a:rect l="l" t="t" r="r" b="b"/>
              <a:pathLst>
                <a:path w="5090" h="4625" extrusionOk="0">
                  <a:moveTo>
                    <a:pt x="2018" y="1"/>
                  </a:moveTo>
                  <a:cubicBezTo>
                    <a:pt x="1841" y="1"/>
                    <a:pt x="1671" y="106"/>
                    <a:pt x="1648" y="309"/>
                  </a:cubicBezTo>
                  <a:lnTo>
                    <a:pt x="156" y="3999"/>
                  </a:lnTo>
                  <a:cubicBezTo>
                    <a:pt x="0" y="4348"/>
                    <a:pt x="172" y="4625"/>
                    <a:pt x="535" y="4625"/>
                  </a:cubicBezTo>
                  <a:cubicBezTo>
                    <a:pt x="560" y="4625"/>
                    <a:pt x="585" y="4623"/>
                    <a:pt x="612" y="4621"/>
                  </a:cubicBezTo>
                  <a:lnTo>
                    <a:pt x="4551" y="4040"/>
                  </a:lnTo>
                  <a:cubicBezTo>
                    <a:pt x="4965" y="3957"/>
                    <a:pt x="5090" y="3667"/>
                    <a:pt x="4841" y="3335"/>
                  </a:cubicBezTo>
                  <a:lnTo>
                    <a:pt x="2395" y="226"/>
                  </a:lnTo>
                  <a:cubicBezTo>
                    <a:pt x="2319" y="74"/>
                    <a:pt x="2166" y="1"/>
                    <a:pt x="2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5312250" y="2665725"/>
              <a:ext cx="127200" cy="115200"/>
            </a:xfrm>
            <a:custGeom>
              <a:avLst/>
              <a:gdLst/>
              <a:ahLst/>
              <a:cxnLst/>
              <a:rect l="l" t="t" r="r" b="b"/>
              <a:pathLst>
                <a:path w="5088" h="4608" extrusionOk="0">
                  <a:moveTo>
                    <a:pt x="2044" y="0"/>
                  </a:moveTo>
                  <a:cubicBezTo>
                    <a:pt x="1857" y="0"/>
                    <a:pt x="1670" y="119"/>
                    <a:pt x="1647" y="332"/>
                  </a:cubicBezTo>
                  <a:lnTo>
                    <a:pt x="154" y="3981"/>
                  </a:lnTo>
                  <a:cubicBezTo>
                    <a:pt x="0" y="4365"/>
                    <a:pt x="167" y="4607"/>
                    <a:pt x="523" y="4607"/>
                  </a:cubicBezTo>
                  <a:cubicBezTo>
                    <a:pt x="551" y="4607"/>
                    <a:pt x="580" y="4606"/>
                    <a:pt x="610" y="4603"/>
                  </a:cubicBezTo>
                  <a:lnTo>
                    <a:pt x="4549" y="4064"/>
                  </a:lnTo>
                  <a:cubicBezTo>
                    <a:pt x="4963" y="3981"/>
                    <a:pt x="5088" y="3649"/>
                    <a:pt x="4839" y="3317"/>
                  </a:cubicBezTo>
                  <a:lnTo>
                    <a:pt x="2393" y="208"/>
                  </a:lnTo>
                  <a:cubicBezTo>
                    <a:pt x="2322" y="66"/>
                    <a:pt x="2183" y="0"/>
                    <a:pt x="2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5079750" y="2483350"/>
              <a:ext cx="126075" cy="117500"/>
            </a:xfrm>
            <a:custGeom>
              <a:avLst/>
              <a:gdLst/>
              <a:ahLst/>
              <a:cxnLst/>
              <a:rect l="l" t="t" r="r" b="b"/>
              <a:pathLst>
                <a:path w="5043" h="4700" extrusionOk="0">
                  <a:moveTo>
                    <a:pt x="3252" y="1"/>
                  </a:moveTo>
                  <a:cubicBezTo>
                    <a:pt x="3132" y="1"/>
                    <a:pt x="3007" y="67"/>
                    <a:pt x="2903" y="205"/>
                  </a:cubicBezTo>
                  <a:lnTo>
                    <a:pt x="249" y="3191"/>
                  </a:lnTo>
                  <a:cubicBezTo>
                    <a:pt x="1" y="3522"/>
                    <a:pt x="83" y="3854"/>
                    <a:pt x="498" y="3937"/>
                  </a:cubicBezTo>
                  <a:lnTo>
                    <a:pt x="4396" y="4683"/>
                  </a:lnTo>
                  <a:cubicBezTo>
                    <a:pt x="4454" y="4694"/>
                    <a:pt x="4509" y="4699"/>
                    <a:pt x="4560" y="4699"/>
                  </a:cubicBezTo>
                  <a:cubicBezTo>
                    <a:pt x="4900" y="4699"/>
                    <a:pt x="5043" y="4464"/>
                    <a:pt x="4935" y="4103"/>
                  </a:cubicBezTo>
                  <a:lnTo>
                    <a:pt x="3649" y="371"/>
                  </a:lnTo>
                  <a:cubicBezTo>
                    <a:pt x="3577" y="130"/>
                    <a:pt x="3420" y="1"/>
                    <a:pt x="3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4850675" y="2714150"/>
              <a:ext cx="128225" cy="111325"/>
            </a:xfrm>
            <a:custGeom>
              <a:avLst/>
              <a:gdLst/>
              <a:ahLst/>
              <a:cxnLst/>
              <a:rect l="l" t="t" r="r" b="b"/>
              <a:pathLst>
                <a:path w="5129" h="4453" extrusionOk="0">
                  <a:moveTo>
                    <a:pt x="2711" y="1"/>
                  </a:moveTo>
                  <a:cubicBezTo>
                    <a:pt x="2565" y="1"/>
                    <a:pt x="2423" y="85"/>
                    <a:pt x="2364" y="261"/>
                  </a:cubicBezTo>
                  <a:lnTo>
                    <a:pt x="208" y="3619"/>
                  </a:lnTo>
                  <a:cubicBezTo>
                    <a:pt x="0" y="3951"/>
                    <a:pt x="125" y="4283"/>
                    <a:pt x="581" y="4283"/>
                  </a:cubicBezTo>
                  <a:lnTo>
                    <a:pt x="4520" y="4449"/>
                  </a:lnTo>
                  <a:cubicBezTo>
                    <a:pt x="4546" y="4451"/>
                    <a:pt x="4572" y="4453"/>
                    <a:pt x="4597" y="4453"/>
                  </a:cubicBezTo>
                  <a:cubicBezTo>
                    <a:pt x="4959" y="4453"/>
                    <a:pt x="5128" y="4176"/>
                    <a:pt x="4934" y="3827"/>
                  </a:cubicBezTo>
                  <a:lnTo>
                    <a:pt x="3110" y="302"/>
                  </a:lnTo>
                  <a:cubicBezTo>
                    <a:pt x="3044" y="106"/>
                    <a:pt x="2875" y="1"/>
                    <a:pt x="27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4798850" y="1401125"/>
              <a:ext cx="252950" cy="236350"/>
            </a:xfrm>
            <a:custGeom>
              <a:avLst/>
              <a:gdLst/>
              <a:ahLst/>
              <a:cxnLst/>
              <a:rect l="l" t="t" r="r" b="b"/>
              <a:pathLst>
                <a:path w="10118" h="9454" extrusionOk="0">
                  <a:moveTo>
                    <a:pt x="5059" y="1"/>
                  </a:moveTo>
                  <a:cubicBezTo>
                    <a:pt x="2281" y="1"/>
                    <a:pt x="0" y="2115"/>
                    <a:pt x="0" y="4727"/>
                  </a:cubicBezTo>
                  <a:cubicBezTo>
                    <a:pt x="0" y="7339"/>
                    <a:pt x="2281" y="9454"/>
                    <a:pt x="5059" y="9454"/>
                  </a:cubicBezTo>
                  <a:cubicBezTo>
                    <a:pt x="7837" y="9454"/>
                    <a:pt x="10117" y="7339"/>
                    <a:pt x="10117" y="4727"/>
                  </a:cubicBezTo>
                  <a:cubicBezTo>
                    <a:pt x="10117" y="2115"/>
                    <a:pt x="7837" y="1"/>
                    <a:pt x="5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5012375" y="1191600"/>
              <a:ext cx="61900" cy="124550"/>
            </a:xfrm>
            <a:custGeom>
              <a:avLst/>
              <a:gdLst/>
              <a:ahLst/>
              <a:cxnLst/>
              <a:rect l="l" t="t" r="r" b="b"/>
              <a:pathLst>
                <a:path w="2476" h="4982" extrusionOk="0">
                  <a:moveTo>
                    <a:pt x="1230" y="1"/>
                  </a:moveTo>
                  <a:cubicBezTo>
                    <a:pt x="1221" y="1"/>
                    <a:pt x="1212" y="3"/>
                    <a:pt x="1203" y="6"/>
                  </a:cubicBezTo>
                  <a:cubicBezTo>
                    <a:pt x="788" y="172"/>
                    <a:pt x="42" y="4816"/>
                    <a:pt x="1" y="4982"/>
                  </a:cubicBezTo>
                  <a:cubicBezTo>
                    <a:pt x="1" y="4982"/>
                    <a:pt x="1369" y="4857"/>
                    <a:pt x="1908" y="4235"/>
                  </a:cubicBezTo>
                  <a:cubicBezTo>
                    <a:pt x="2476" y="3667"/>
                    <a:pt x="1654" y="1"/>
                    <a:pt x="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4586350" y="880600"/>
              <a:ext cx="464400" cy="685375"/>
            </a:xfrm>
            <a:custGeom>
              <a:avLst/>
              <a:gdLst/>
              <a:ahLst/>
              <a:cxnLst/>
              <a:rect l="l" t="t" r="r" b="b"/>
              <a:pathLst>
                <a:path w="18576" h="27415" extrusionOk="0">
                  <a:moveTo>
                    <a:pt x="11831" y="0"/>
                  </a:moveTo>
                  <a:cubicBezTo>
                    <a:pt x="11730" y="0"/>
                    <a:pt x="11629" y="3"/>
                    <a:pt x="11527" y="8"/>
                  </a:cubicBezTo>
                  <a:lnTo>
                    <a:pt x="6261" y="215"/>
                  </a:lnTo>
                  <a:cubicBezTo>
                    <a:pt x="2737" y="381"/>
                    <a:pt x="1" y="3366"/>
                    <a:pt x="125" y="6890"/>
                  </a:cubicBezTo>
                  <a:lnTo>
                    <a:pt x="457" y="14105"/>
                  </a:lnTo>
                  <a:cubicBezTo>
                    <a:pt x="578" y="17552"/>
                    <a:pt x="3437" y="20245"/>
                    <a:pt x="6899" y="20245"/>
                  </a:cubicBezTo>
                  <a:cubicBezTo>
                    <a:pt x="6976" y="20245"/>
                    <a:pt x="7054" y="20244"/>
                    <a:pt x="7132" y="20241"/>
                  </a:cubicBezTo>
                  <a:lnTo>
                    <a:pt x="9122" y="20117"/>
                  </a:lnTo>
                  <a:lnTo>
                    <a:pt x="9330" y="24139"/>
                  </a:lnTo>
                  <a:cubicBezTo>
                    <a:pt x="9411" y="25978"/>
                    <a:pt x="10944" y="27415"/>
                    <a:pt x="12776" y="27415"/>
                  </a:cubicBezTo>
                  <a:cubicBezTo>
                    <a:pt x="12802" y="27415"/>
                    <a:pt x="12828" y="27415"/>
                    <a:pt x="12854" y="27414"/>
                  </a:cubicBezTo>
                  <a:lnTo>
                    <a:pt x="14056" y="27331"/>
                  </a:lnTo>
                  <a:cubicBezTo>
                    <a:pt x="15922" y="27248"/>
                    <a:pt x="17415" y="25673"/>
                    <a:pt x="17332" y="23807"/>
                  </a:cubicBezTo>
                  <a:lnTo>
                    <a:pt x="17083" y="18168"/>
                  </a:lnTo>
                  <a:cubicBezTo>
                    <a:pt x="17083" y="18002"/>
                    <a:pt x="17042" y="17836"/>
                    <a:pt x="17042" y="17712"/>
                  </a:cubicBezTo>
                  <a:cubicBezTo>
                    <a:pt x="18037" y="16468"/>
                    <a:pt x="18576" y="14934"/>
                    <a:pt x="18534" y="13317"/>
                  </a:cubicBezTo>
                  <a:lnTo>
                    <a:pt x="18202" y="6103"/>
                  </a:lnTo>
                  <a:cubicBezTo>
                    <a:pt x="18041" y="2680"/>
                    <a:pt x="15221" y="0"/>
                    <a:pt x="11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4581175" y="872725"/>
              <a:ext cx="476825" cy="701900"/>
            </a:xfrm>
            <a:custGeom>
              <a:avLst/>
              <a:gdLst/>
              <a:ahLst/>
              <a:cxnLst/>
              <a:rect l="l" t="t" r="r" b="b"/>
              <a:pathLst>
                <a:path w="19073" h="28076" extrusionOk="0">
                  <a:moveTo>
                    <a:pt x="11556" y="657"/>
                  </a:moveTo>
                  <a:cubicBezTo>
                    <a:pt x="12848" y="657"/>
                    <a:pt x="14077" y="820"/>
                    <a:pt x="15258" y="1566"/>
                  </a:cubicBezTo>
                  <a:cubicBezTo>
                    <a:pt x="17041" y="2686"/>
                    <a:pt x="18119" y="4635"/>
                    <a:pt x="18119" y="6749"/>
                  </a:cubicBezTo>
                  <a:lnTo>
                    <a:pt x="18368" y="11849"/>
                  </a:lnTo>
                  <a:cubicBezTo>
                    <a:pt x="18368" y="12430"/>
                    <a:pt x="18409" y="13010"/>
                    <a:pt x="18451" y="13590"/>
                  </a:cubicBezTo>
                  <a:cubicBezTo>
                    <a:pt x="18491" y="15090"/>
                    <a:pt x="18017" y="16550"/>
                    <a:pt x="17105" y="17738"/>
                  </a:cubicBezTo>
                  <a:lnTo>
                    <a:pt x="17105" y="17738"/>
                  </a:lnTo>
                  <a:cubicBezTo>
                    <a:pt x="16977" y="17797"/>
                    <a:pt x="16881" y="17930"/>
                    <a:pt x="16917" y="18110"/>
                  </a:cubicBezTo>
                  <a:cubicBezTo>
                    <a:pt x="17041" y="19229"/>
                    <a:pt x="17083" y="20307"/>
                    <a:pt x="17083" y="21427"/>
                  </a:cubicBezTo>
                  <a:cubicBezTo>
                    <a:pt x="17207" y="22505"/>
                    <a:pt x="17249" y="23541"/>
                    <a:pt x="17207" y="24619"/>
                  </a:cubicBezTo>
                  <a:cubicBezTo>
                    <a:pt x="17041" y="25739"/>
                    <a:pt x="16295" y="26734"/>
                    <a:pt x="15217" y="27149"/>
                  </a:cubicBezTo>
                  <a:cubicBezTo>
                    <a:pt x="14664" y="27321"/>
                    <a:pt x="14082" y="27408"/>
                    <a:pt x="13496" y="27408"/>
                  </a:cubicBezTo>
                  <a:cubicBezTo>
                    <a:pt x="13379" y="27408"/>
                    <a:pt x="13261" y="27404"/>
                    <a:pt x="13144" y="27397"/>
                  </a:cubicBezTo>
                  <a:cubicBezTo>
                    <a:pt x="13116" y="27398"/>
                    <a:pt x="13088" y="27398"/>
                    <a:pt x="13060" y="27398"/>
                  </a:cubicBezTo>
                  <a:cubicBezTo>
                    <a:pt x="11158" y="27398"/>
                    <a:pt x="9909" y="26002"/>
                    <a:pt x="9827" y="24163"/>
                  </a:cubicBezTo>
                  <a:lnTo>
                    <a:pt x="9661" y="20473"/>
                  </a:lnTo>
                  <a:cubicBezTo>
                    <a:pt x="9661" y="20266"/>
                    <a:pt x="9537" y="20142"/>
                    <a:pt x="9371" y="20142"/>
                  </a:cubicBezTo>
                  <a:cubicBezTo>
                    <a:pt x="8736" y="20170"/>
                    <a:pt x="8111" y="20209"/>
                    <a:pt x="7496" y="20209"/>
                  </a:cubicBezTo>
                  <a:cubicBezTo>
                    <a:pt x="6344" y="20209"/>
                    <a:pt x="5228" y="20073"/>
                    <a:pt x="4146" y="19478"/>
                  </a:cubicBezTo>
                  <a:cubicBezTo>
                    <a:pt x="2239" y="18400"/>
                    <a:pt x="1037" y="16410"/>
                    <a:pt x="954" y="14254"/>
                  </a:cubicBezTo>
                  <a:cubicBezTo>
                    <a:pt x="912" y="12761"/>
                    <a:pt x="830" y="11269"/>
                    <a:pt x="788" y="9817"/>
                  </a:cubicBezTo>
                  <a:cubicBezTo>
                    <a:pt x="705" y="8491"/>
                    <a:pt x="498" y="7039"/>
                    <a:pt x="788" y="5713"/>
                  </a:cubicBezTo>
                  <a:cubicBezTo>
                    <a:pt x="1327" y="3142"/>
                    <a:pt x="3483" y="1193"/>
                    <a:pt x="6095" y="903"/>
                  </a:cubicBezTo>
                  <a:cubicBezTo>
                    <a:pt x="7463" y="737"/>
                    <a:pt x="8873" y="779"/>
                    <a:pt x="10241" y="696"/>
                  </a:cubicBezTo>
                  <a:cubicBezTo>
                    <a:pt x="10687" y="675"/>
                    <a:pt x="11125" y="657"/>
                    <a:pt x="11556" y="657"/>
                  </a:cubicBezTo>
                  <a:close/>
                  <a:moveTo>
                    <a:pt x="12014" y="1"/>
                  </a:moveTo>
                  <a:cubicBezTo>
                    <a:pt x="11797" y="1"/>
                    <a:pt x="11580" y="11"/>
                    <a:pt x="11361" y="32"/>
                  </a:cubicBezTo>
                  <a:cubicBezTo>
                    <a:pt x="9785" y="74"/>
                    <a:pt x="8168" y="157"/>
                    <a:pt x="6593" y="240"/>
                  </a:cubicBezTo>
                  <a:cubicBezTo>
                    <a:pt x="4312" y="281"/>
                    <a:pt x="2239" y="1484"/>
                    <a:pt x="1037" y="3391"/>
                  </a:cubicBezTo>
                  <a:cubicBezTo>
                    <a:pt x="42" y="4966"/>
                    <a:pt x="0" y="6666"/>
                    <a:pt x="83" y="8449"/>
                  </a:cubicBezTo>
                  <a:lnTo>
                    <a:pt x="291" y="13756"/>
                  </a:lnTo>
                  <a:cubicBezTo>
                    <a:pt x="291" y="14544"/>
                    <a:pt x="415" y="15332"/>
                    <a:pt x="622" y="16078"/>
                  </a:cubicBezTo>
                  <a:cubicBezTo>
                    <a:pt x="1451" y="18898"/>
                    <a:pt x="4022" y="20846"/>
                    <a:pt x="6966" y="20888"/>
                  </a:cubicBezTo>
                  <a:cubicBezTo>
                    <a:pt x="7660" y="20888"/>
                    <a:pt x="8355" y="20823"/>
                    <a:pt x="9049" y="20780"/>
                  </a:cubicBezTo>
                  <a:lnTo>
                    <a:pt x="9049" y="20780"/>
                  </a:lnTo>
                  <a:cubicBezTo>
                    <a:pt x="9088" y="21921"/>
                    <a:pt x="9129" y="23063"/>
                    <a:pt x="9205" y="24205"/>
                  </a:cubicBezTo>
                  <a:cubicBezTo>
                    <a:pt x="9288" y="26112"/>
                    <a:pt x="10490" y="27771"/>
                    <a:pt x="12439" y="28019"/>
                  </a:cubicBezTo>
                  <a:cubicBezTo>
                    <a:pt x="12734" y="28056"/>
                    <a:pt x="13036" y="28076"/>
                    <a:pt x="13341" y="28076"/>
                  </a:cubicBezTo>
                  <a:cubicBezTo>
                    <a:pt x="14749" y="28076"/>
                    <a:pt x="16196" y="27652"/>
                    <a:pt x="17083" y="26527"/>
                  </a:cubicBezTo>
                  <a:cubicBezTo>
                    <a:pt x="18036" y="25324"/>
                    <a:pt x="17829" y="23873"/>
                    <a:pt x="17788" y="22422"/>
                  </a:cubicBezTo>
                  <a:cubicBezTo>
                    <a:pt x="17788" y="20985"/>
                    <a:pt x="17711" y="19549"/>
                    <a:pt x="17557" y="18112"/>
                  </a:cubicBezTo>
                  <a:lnTo>
                    <a:pt x="17557" y="18112"/>
                  </a:lnTo>
                  <a:cubicBezTo>
                    <a:pt x="18448" y="17016"/>
                    <a:pt x="18953" y="15694"/>
                    <a:pt x="19073" y="14295"/>
                  </a:cubicBezTo>
                  <a:cubicBezTo>
                    <a:pt x="19073" y="13715"/>
                    <a:pt x="19073" y="13176"/>
                    <a:pt x="19031" y="12595"/>
                  </a:cubicBezTo>
                  <a:lnTo>
                    <a:pt x="18783" y="7288"/>
                  </a:lnTo>
                  <a:cubicBezTo>
                    <a:pt x="18700" y="5422"/>
                    <a:pt x="18327" y="3681"/>
                    <a:pt x="17041" y="2230"/>
                  </a:cubicBezTo>
                  <a:cubicBezTo>
                    <a:pt x="15737" y="814"/>
                    <a:pt x="13931" y="1"/>
                    <a:pt x="12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4474400" y="558650"/>
              <a:ext cx="797150" cy="742250"/>
            </a:xfrm>
            <a:custGeom>
              <a:avLst/>
              <a:gdLst/>
              <a:ahLst/>
              <a:cxnLst/>
              <a:rect l="l" t="t" r="r" b="b"/>
              <a:pathLst>
                <a:path w="31886" h="29690" extrusionOk="0">
                  <a:moveTo>
                    <a:pt x="12282" y="0"/>
                  </a:moveTo>
                  <a:cubicBezTo>
                    <a:pt x="7666" y="0"/>
                    <a:pt x="3031" y="2650"/>
                    <a:pt x="1701" y="5961"/>
                  </a:cubicBezTo>
                  <a:cubicBezTo>
                    <a:pt x="1" y="10191"/>
                    <a:pt x="2613" y="13756"/>
                    <a:pt x="2613" y="13756"/>
                  </a:cubicBezTo>
                  <a:cubicBezTo>
                    <a:pt x="2613" y="13756"/>
                    <a:pt x="249" y="15415"/>
                    <a:pt x="2157" y="18027"/>
                  </a:cubicBezTo>
                  <a:cubicBezTo>
                    <a:pt x="2936" y="19071"/>
                    <a:pt x="4032" y="19466"/>
                    <a:pt x="5264" y="19466"/>
                  </a:cubicBezTo>
                  <a:cubicBezTo>
                    <a:pt x="7115" y="19466"/>
                    <a:pt x="9271" y="18575"/>
                    <a:pt x="11113" y="17654"/>
                  </a:cubicBezTo>
                  <a:cubicBezTo>
                    <a:pt x="12895" y="16783"/>
                    <a:pt x="14347" y="15415"/>
                    <a:pt x="15300" y="13715"/>
                  </a:cubicBezTo>
                  <a:cubicBezTo>
                    <a:pt x="16171" y="20307"/>
                    <a:pt x="22929" y="20556"/>
                    <a:pt x="22929" y="20556"/>
                  </a:cubicBezTo>
                  <a:lnTo>
                    <a:pt x="22929" y="25324"/>
                  </a:lnTo>
                  <a:cubicBezTo>
                    <a:pt x="23178" y="25863"/>
                    <a:pt x="23302" y="26444"/>
                    <a:pt x="23302" y="26983"/>
                  </a:cubicBezTo>
                  <a:cubicBezTo>
                    <a:pt x="23265" y="28218"/>
                    <a:pt x="22923" y="29690"/>
                    <a:pt x="23254" y="29690"/>
                  </a:cubicBezTo>
                  <a:cubicBezTo>
                    <a:pt x="23289" y="29690"/>
                    <a:pt x="23333" y="29673"/>
                    <a:pt x="23385" y="29636"/>
                  </a:cubicBezTo>
                  <a:cubicBezTo>
                    <a:pt x="24215" y="29014"/>
                    <a:pt x="27988" y="23749"/>
                    <a:pt x="28775" y="22380"/>
                  </a:cubicBezTo>
                  <a:cubicBezTo>
                    <a:pt x="30392" y="19644"/>
                    <a:pt x="31885" y="11973"/>
                    <a:pt x="28153" y="8574"/>
                  </a:cubicBezTo>
                  <a:cubicBezTo>
                    <a:pt x="25992" y="6582"/>
                    <a:pt x="24272" y="6170"/>
                    <a:pt x="23217" y="6170"/>
                  </a:cubicBezTo>
                  <a:cubicBezTo>
                    <a:pt x="22471" y="6170"/>
                    <a:pt x="22059" y="6376"/>
                    <a:pt x="22059" y="6376"/>
                  </a:cubicBezTo>
                  <a:cubicBezTo>
                    <a:pt x="22059" y="6376"/>
                    <a:pt x="21602" y="2727"/>
                    <a:pt x="16047" y="654"/>
                  </a:cubicBezTo>
                  <a:cubicBezTo>
                    <a:pt x="14840" y="204"/>
                    <a:pt x="13562" y="0"/>
                    <a:pt x="1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5004075" y="1032600"/>
              <a:ext cx="238450" cy="221650"/>
            </a:xfrm>
            <a:custGeom>
              <a:avLst/>
              <a:gdLst/>
              <a:ahLst/>
              <a:cxnLst/>
              <a:rect l="l" t="t" r="r" b="b"/>
              <a:pathLst>
                <a:path w="9538" h="8866" extrusionOk="0">
                  <a:moveTo>
                    <a:pt x="4734" y="0"/>
                  </a:moveTo>
                  <a:cubicBezTo>
                    <a:pt x="2617" y="0"/>
                    <a:pt x="746" y="1557"/>
                    <a:pt x="374" y="3713"/>
                  </a:cubicBezTo>
                  <a:cubicBezTo>
                    <a:pt x="1" y="6159"/>
                    <a:pt x="1618" y="8439"/>
                    <a:pt x="4064" y="8813"/>
                  </a:cubicBezTo>
                  <a:cubicBezTo>
                    <a:pt x="4296" y="8849"/>
                    <a:pt x="4527" y="8866"/>
                    <a:pt x="4755" y="8866"/>
                  </a:cubicBezTo>
                  <a:cubicBezTo>
                    <a:pt x="6891" y="8866"/>
                    <a:pt x="8789" y="7333"/>
                    <a:pt x="9164" y="5122"/>
                  </a:cubicBezTo>
                  <a:cubicBezTo>
                    <a:pt x="9537" y="2718"/>
                    <a:pt x="7879" y="437"/>
                    <a:pt x="5474" y="64"/>
                  </a:cubicBezTo>
                  <a:cubicBezTo>
                    <a:pt x="5225" y="21"/>
                    <a:pt x="4978" y="0"/>
                    <a:pt x="4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5031625" y="1066075"/>
              <a:ext cx="233700" cy="195425"/>
            </a:xfrm>
            <a:custGeom>
              <a:avLst/>
              <a:gdLst/>
              <a:ahLst/>
              <a:cxnLst/>
              <a:rect l="l" t="t" r="r" b="b"/>
              <a:pathLst>
                <a:path w="9348" h="7817" extrusionOk="0">
                  <a:moveTo>
                    <a:pt x="7128" y="1"/>
                  </a:moveTo>
                  <a:cubicBezTo>
                    <a:pt x="6898" y="1"/>
                    <a:pt x="6666" y="333"/>
                    <a:pt x="6860" y="591"/>
                  </a:cubicBezTo>
                  <a:cubicBezTo>
                    <a:pt x="8228" y="2291"/>
                    <a:pt x="7979" y="4737"/>
                    <a:pt x="6362" y="6188"/>
                  </a:cubicBezTo>
                  <a:cubicBezTo>
                    <a:pt x="5571" y="6844"/>
                    <a:pt x="4609" y="7168"/>
                    <a:pt x="3657" y="7168"/>
                  </a:cubicBezTo>
                  <a:cubicBezTo>
                    <a:pt x="2562" y="7168"/>
                    <a:pt x="1480" y="6740"/>
                    <a:pt x="682" y="5898"/>
                  </a:cubicBezTo>
                  <a:cubicBezTo>
                    <a:pt x="616" y="5832"/>
                    <a:pt x="542" y="5805"/>
                    <a:pt x="470" y="5805"/>
                  </a:cubicBezTo>
                  <a:cubicBezTo>
                    <a:pt x="224" y="5805"/>
                    <a:pt x="1" y="6129"/>
                    <a:pt x="226" y="6354"/>
                  </a:cubicBezTo>
                  <a:cubicBezTo>
                    <a:pt x="1143" y="7299"/>
                    <a:pt x="2397" y="7816"/>
                    <a:pt x="3685" y="7816"/>
                  </a:cubicBezTo>
                  <a:cubicBezTo>
                    <a:pt x="4318" y="7816"/>
                    <a:pt x="4960" y="7691"/>
                    <a:pt x="5574" y="7432"/>
                  </a:cubicBezTo>
                  <a:cubicBezTo>
                    <a:pt x="8477" y="6188"/>
                    <a:pt x="9347" y="2498"/>
                    <a:pt x="7316" y="93"/>
                  </a:cubicBezTo>
                  <a:cubicBezTo>
                    <a:pt x="7260" y="28"/>
                    <a:pt x="7194" y="1"/>
                    <a:pt x="7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051775" y="1081275"/>
              <a:ext cx="90200" cy="90800"/>
            </a:xfrm>
            <a:custGeom>
              <a:avLst/>
              <a:gdLst/>
              <a:ahLst/>
              <a:cxnLst/>
              <a:rect l="l" t="t" r="r" b="b"/>
              <a:pathLst>
                <a:path w="3608" h="3632" extrusionOk="0">
                  <a:moveTo>
                    <a:pt x="1001" y="1890"/>
                  </a:moveTo>
                  <a:lnTo>
                    <a:pt x="1001" y="1890"/>
                  </a:lnTo>
                  <a:cubicBezTo>
                    <a:pt x="999" y="1890"/>
                    <a:pt x="997" y="1890"/>
                    <a:pt x="995" y="1890"/>
                  </a:cubicBezTo>
                  <a:lnTo>
                    <a:pt x="995" y="1906"/>
                  </a:lnTo>
                  <a:lnTo>
                    <a:pt x="995" y="1906"/>
                  </a:lnTo>
                  <a:cubicBezTo>
                    <a:pt x="997" y="1900"/>
                    <a:pt x="999" y="1895"/>
                    <a:pt x="1001" y="1890"/>
                  </a:cubicBezTo>
                  <a:close/>
                  <a:moveTo>
                    <a:pt x="2816" y="1"/>
                  </a:moveTo>
                  <a:cubicBezTo>
                    <a:pt x="1952" y="1"/>
                    <a:pt x="1124" y="373"/>
                    <a:pt x="581" y="1061"/>
                  </a:cubicBezTo>
                  <a:cubicBezTo>
                    <a:pt x="249" y="1558"/>
                    <a:pt x="42" y="2180"/>
                    <a:pt x="42" y="2844"/>
                  </a:cubicBezTo>
                  <a:cubicBezTo>
                    <a:pt x="0" y="2968"/>
                    <a:pt x="0" y="3092"/>
                    <a:pt x="42" y="3217"/>
                  </a:cubicBezTo>
                  <a:cubicBezTo>
                    <a:pt x="42" y="3424"/>
                    <a:pt x="207" y="3590"/>
                    <a:pt x="456" y="3631"/>
                  </a:cubicBezTo>
                  <a:cubicBezTo>
                    <a:pt x="663" y="3631"/>
                    <a:pt x="829" y="3424"/>
                    <a:pt x="871" y="3217"/>
                  </a:cubicBezTo>
                  <a:cubicBezTo>
                    <a:pt x="871" y="3134"/>
                    <a:pt x="871" y="3051"/>
                    <a:pt x="871" y="2927"/>
                  </a:cubicBezTo>
                  <a:lnTo>
                    <a:pt x="871" y="2636"/>
                  </a:lnTo>
                  <a:lnTo>
                    <a:pt x="871" y="2553"/>
                  </a:lnTo>
                  <a:cubicBezTo>
                    <a:pt x="871" y="2429"/>
                    <a:pt x="871" y="2429"/>
                    <a:pt x="871" y="2346"/>
                  </a:cubicBezTo>
                  <a:cubicBezTo>
                    <a:pt x="912" y="2222"/>
                    <a:pt x="954" y="2097"/>
                    <a:pt x="995" y="1973"/>
                  </a:cubicBezTo>
                  <a:lnTo>
                    <a:pt x="995" y="1906"/>
                  </a:lnTo>
                  <a:lnTo>
                    <a:pt x="995" y="1906"/>
                  </a:lnTo>
                  <a:cubicBezTo>
                    <a:pt x="990" y="1919"/>
                    <a:pt x="984" y="1931"/>
                    <a:pt x="983" y="1931"/>
                  </a:cubicBezTo>
                  <a:cubicBezTo>
                    <a:pt x="982" y="1931"/>
                    <a:pt x="985" y="1920"/>
                    <a:pt x="995" y="1890"/>
                  </a:cubicBezTo>
                  <a:cubicBezTo>
                    <a:pt x="1002" y="1875"/>
                    <a:pt x="1006" y="1870"/>
                    <a:pt x="1007" y="1870"/>
                  </a:cubicBezTo>
                  <a:lnTo>
                    <a:pt x="1007" y="1870"/>
                  </a:lnTo>
                  <a:cubicBezTo>
                    <a:pt x="1008" y="1870"/>
                    <a:pt x="1005" y="1879"/>
                    <a:pt x="1001" y="1890"/>
                  </a:cubicBezTo>
                  <a:lnTo>
                    <a:pt x="1001" y="1890"/>
                  </a:lnTo>
                  <a:cubicBezTo>
                    <a:pt x="1037" y="1886"/>
                    <a:pt x="1037" y="1846"/>
                    <a:pt x="1037" y="1807"/>
                  </a:cubicBezTo>
                  <a:cubicBezTo>
                    <a:pt x="1078" y="1724"/>
                    <a:pt x="1120" y="1683"/>
                    <a:pt x="1161" y="1600"/>
                  </a:cubicBezTo>
                  <a:cubicBezTo>
                    <a:pt x="1202" y="1558"/>
                    <a:pt x="1202" y="1558"/>
                    <a:pt x="1244" y="1517"/>
                  </a:cubicBezTo>
                  <a:cubicBezTo>
                    <a:pt x="1244" y="1517"/>
                    <a:pt x="1244" y="1488"/>
                    <a:pt x="1267" y="1479"/>
                  </a:cubicBezTo>
                  <a:lnTo>
                    <a:pt x="1267" y="1479"/>
                  </a:lnTo>
                  <a:cubicBezTo>
                    <a:pt x="1260" y="1489"/>
                    <a:pt x="1254" y="1499"/>
                    <a:pt x="1257" y="1499"/>
                  </a:cubicBezTo>
                  <a:cubicBezTo>
                    <a:pt x="1260" y="1499"/>
                    <a:pt x="1268" y="1493"/>
                    <a:pt x="1285" y="1475"/>
                  </a:cubicBezTo>
                  <a:cubicBezTo>
                    <a:pt x="1327" y="1392"/>
                    <a:pt x="1368" y="1351"/>
                    <a:pt x="1451" y="1310"/>
                  </a:cubicBezTo>
                  <a:lnTo>
                    <a:pt x="1534" y="1227"/>
                  </a:lnTo>
                  <a:lnTo>
                    <a:pt x="1576" y="1185"/>
                  </a:lnTo>
                  <a:cubicBezTo>
                    <a:pt x="1659" y="1102"/>
                    <a:pt x="1700" y="1061"/>
                    <a:pt x="1783" y="1019"/>
                  </a:cubicBezTo>
                  <a:lnTo>
                    <a:pt x="1887" y="993"/>
                  </a:lnTo>
                  <a:lnTo>
                    <a:pt x="1887" y="993"/>
                  </a:lnTo>
                  <a:cubicBezTo>
                    <a:pt x="1883" y="995"/>
                    <a:pt x="1882" y="996"/>
                    <a:pt x="1884" y="996"/>
                  </a:cubicBezTo>
                  <a:cubicBezTo>
                    <a:pt x="1889" y="996"/>
                    <a:pt x="1907" y="992"/>
                    <a:pt x="1949" y="978"/>
                  </a:cubicBezTo>
                  <a:lnTo>
                    <a:pt x="1949" y="978"/>
                  </a:lnTo>
                  <a:lnTo>
                    <a:pt x="1887" y="993"/>
                  </a:lnTo>
                  <a:lnTo>
                    <a:pt x="1887" y="993"/>
                  </a:lnTo>
                  <a:cubicBezTo>
                    <a:pt x="1897" y="988"/>
                    <a:pt x="1928" y="978"/>
                    <a:pt x="1949" y="978"/>
                  </a:cubicBezTo>
                  <a:lnTo>
                    <a:pt x="2032" y="936"/>
                  </a:lnTo>
                  <a:cubicBezTo>
                    <a:pt x="2156" y="895"/>
                    <a:pt x="2280" y="853"/>
                    <a:pt x="2363" y="853"/>
                  </a:cubicBezTo>
                  <a:lnTo>
                    <a:pt x="3193" y="853"/>
                  </a:lnTo>
                  <a:cubicBezTo>
                    <a:pt x="3400" y="853"/>
                    <a:pt x="3607" y="646"/>
                    <a:pt x="3607" y="439"/>
                  </a:cubicBezTo>
                  <a:cubicBezTo>
                    <a:pt x="3607" y="190"/>
                    <a:pt x="3400" y="24"/>
                    <a:pt x="3193" y="24"/>
                  </a:cubicBezTo>
                  <a:cubicBezTo>
                    <a:pt x="3067" y="9"/>
                    <a:pt x="2941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4786400" y="1053825"/>
              <a:ext cx="70200" cy="59625"/>
            </a:xfrm>
            <a:custGeom>
              <a:avLst/>
              <a:gdLst/>
              <a:ahLst/>
              <a:cxnLst/>
              <a:rect l="l" t="t" r="r" b="b"/>
              <a:pathLst>
                <a:path w="2808" h="2385" extrusionOk="0">
                  <a:moveTo>
                    <a:pt x="1612" y="0"/>
                  </a:moveTo>
                  <a:cubicBezTo>
                    <a:pt x="1586" y="0"/>
                    <a:pt x="1561" y="1"/>
                    <a:pt x="1535" y="3"/>
                  </a:cubicBezTo>
                  <a:cubicBezTo>
                    <a:pt x="457" y="44"/>
                    <a:pt x="1" y="1330"/>
                    <a:pt x="789" y="2076"/>
                  </a:cubicBezTo>
                  <a:cubicBezTo>
                    <a:pt x="1027" y="2289"/>
                    <a:pt x="1306" y="2384"/>
                    <a:pt x="1580" y="2384"/>
                  </a:cubicBezTo>
                  <a:cubicBezTo>
                    <a:pt x="2211" y="2384"/>
                    <a:pt x="2808" y="1875"/>
                    <a:pt x="2779" y="1122"/>
                  </a:cubicBezTo>
                  <a:cubicBezTo>
                    <a:pt x="2739" y="485"/>
                    <a:pt x="2240" y="0"/>
                    <a:pt x="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4599825" y="1061125"/>
              <a:ext cx="61900" cy="52325"/>
            </a:xfrm>
            <a:custGeom>
              <a:avLst/>
              <a:gdLst/>
              <a:ahLst/>
              <a:cxnLst/>
              <a:rect l="l" t="t" r="r" b="b"/>
              <a:pathLst>
                <a:path w="2476" h="2093" extrusionOk="0">
                  <a:moveTo>
                    <a:pt x="1369" y="1"/>
                  </a:moveTo>
                  <a:cubicBezTo>
                    <a:pt x="415" y="42"/>
                    <a:pt x="1" y="1203"/>
                    <a:pt x="705" y="1825"/>
                  </a:cubicBezTo>
                  <a:cubicBezTo>
                    <a:pt x="903" y="2011"/>
                    <a:pt x="1141" y="2093"/>
                    <a:pt x="1377" y="2093"/>
                  </a:cubicBezTo>
                  <a:cubicBezTo>
                    <a:pt x="1933" y="2093"/>
                    <a:pt x="2476" y="1636"/>
                    <a:pt x="2447" y="996"/>
                  </a:cubicBezTo>
                  <a:cubicBezTo>
                    <a:pt x="2405" y="457"/>
                    <a:pt x="1908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4695200" y="1189675"/>
              <a:ext cx="103675" cy="62225"/>
            </a:xfrm>
            <a:custGeom>
              <a:avLst/>
              <a:gdLst/>
              <a:ahLst/>
              <a:cxnLst/>
              <a:rect l="l" t="t" r="r" b="b"/>
              <a:pathLst>
                <a:path w="4147" h="2489" extrusionOk="0">
                  <a:moveTo>
                    <a:pt x="4146" y="0"/>
                  </a:moveTo>
                  <a:lnTo>
                    <a:pt x="0" y="705"/>
                  </a:lnTo>
                  <a:cubicBezTo>
                    <a:pt x="0" y="705"/>
                    <a:pt x="664" y="2405"/>
                    <a:pt x="1949" y="2488"/>
                  </a:cubicBezTo>
                  <a:cubicBezTo>
                    <a:pt x="1966" y="2489"/>
                    <a:pt x="1984" y="2489"/>
                    <a:pt x="2001" y="2489"/>
                  </a:cubicBezTo>
                  <a:cubicBezTo>
                    <a:pt x="3219" y="2489"/>
                    <a:pt x="4146" y="1063"/>
                    <a:pt x="4146" y="0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4684825" y="1181225"/>
              <a:ext cx="122350" cy="78250"/>
            </a:xfrm>
            <a:custGeom>
              <a:avLst/>
              <a:gdLst/>
              <a:ahLst/>
              <a:cxnLst/>
              <a:rect l="l" t="t" r="r" b="b"/>
              <a:pathLst>
                <a:path w="4894" h="3130" extrusionOk="0">
                  <a:moveTo>
                    <a:pt x="666" y="910"/>
                  </a:moveTo>
                  <a:cubicBezTo>
                    <a:pt x="670" y="910"/>
                    <a:pt x="676" y="924"/>
                    <a:pt x="679" y="934"/>
                  </a:cubicBezTo>
                  <a:lnTo>
                    <a:pt x="679" y="934"/>
                  </a:lnTo>
                  <a:cubicBezTo>
                    <a:pt x="674" y="929"/>
                    <a:pt x="669" y="924"/>
                    <a:pt x="664" y="919"/>
                  </a:cubicBezTo>
                  <a:cubicBezTo>
                    <a:pt x="664" y="913"/>
                    <a:pt x="665" y="910"/>
                    <a:pt x="666" y="910"/>
                  </a:cubicBezTo>
                  <a:close/>
                  <a:moveTo>
                    <a:pt x="4184" y="699"/>
                  </a:moveTo>
                  <a:cubicBezTo>
                    <a:pt x="4033" y="1432"/>
                    <a:pt x="3539" y="2090"/>
                    <a:pt x="2861" y="2411"/>
                  </a:cubicBezTo>
                  <a:cubicBezTo>
                    <a:pt x="2711" y="2464"/>
                    <a:pt x="2566" y="2488"/>
                    <a:pt x="2427" y="2488"/>
                  </a:cubicBezTo>
                  <a:cubicBezTo>
                    <a:pt x="1799" y="2488"/>
                    <a:pt x="1293" y="2001"/>
                    <a:pt x="954" y="1458"/>
                  </a:cubicBezTo>
                  <a:cubicBezTo>
                    <a:pt x="914" y="1397"/>
                    <a:pt x="883" y="1337"/>
                    <a:pt x="853" y="1272"/>
                  </a:cubicBezTo>
                  <a:lnTo>
                    <a:pt x="853" y="1272"/>
                  </a:lnTo>
                  <a:lnTo>
                    <a:pt x="4105" y="711"/>
                  </a:lnTo>
                  <a:lnTo>
                    <a:pt x="4184" y="699"/>
                  </a:lnTo>
                  <a:close/>
                  <a:moveTo>
                    <a:pt x="4542" y="0"/>
                  </a:moveTo>
                  <a:cubicBezTo>
                    <a:pt x="4521" y="0"/>
                    <a:pt x="4500" y="2"/>
                    <a:pt x="4478" y="7"/>
                  </a:cubicBezTo>
                  <a:lnTo>
                    <a:pt x="830" y="629"/>
                  </a:lnTo>
                  <a:lnTo>
                    <a:pt x="393" y="701"/>
                  </a:lnTo>
                  <a:lnTo>
                    <a:pt x="393" y="701"/>
                  </a:lnTo>
                  <a:cubicBezTo>
                    <a:pt x="387" y="701"/>
                    <a:pt x="381" y="701"/>
                    <a:pt x="375" y="701"/>
                  </a:cubicBezTo>
                  <a:cubicBezTo>
                    <a:pt x="348" y="701"/>
                    <a:pt x="319" y="704"/>
                    <a:pt x="291" y="711"/>
                  </a:cubicBezTo>
                  <a:cubicBezTo>
                    <a:pt x="125" y="753"/>
                    <a:pt x="0" y="919"/>
                    <a:pt x="83" y="1126"/>
                  </a:cubicBezTo>
                  <a:cubicBezTo>
                    <a:pt x="332" y="1789"/>
                    <a:pt x="788" y="2370"/>
                    <a:pt x="1369" y="2785"/>
                  </a:cubicBezTo>
                  <a:cubicBezTo>
                    <a:pt x="1692" y="3020"/>
                    <a:pt x="2057" y="3130"/>
                    <a:pt x="2434" y="3130"/>
                  </a:cubicBezTo>
                  <a:cubicBezTo>
                    <a:pt x="2589" y="3130"/>
                    <a:pt x="2746" y="3111"/>
                    <a:pt x="2903" y="3075"/>
                  </a:cubicBezTo>
                  <a:cubicBezTo>
                    <a:pt x="3442" y="2909"/>
                    <a:pt x="3939" y="2536"/>
                    <a:pt x="4271" y="2080"/>
                  </a:cubicBezTo>
                  <a:cubicBezTo>
                    <a:pt x="4644" y="1582"/>
                    <a:pt x="4852" y="960"/>
                    <a:pt x="4893" y="338"/>
                  </a:cubicBezTo>
                  <a:cubicBezTo>
                    <a:pt x="4856" y="153"/>
                    <a:pt x="4719" y="0"/>
                    <a:pt x="4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4670325" y="1058025"/>
              <a:ext cx="50800" cy="101600"/>
            </a:xfrm>
            <a:custGeom>
              <a:avLst/>
              <a:gdLst/>
              <a:ahLst/>
              <a:cxnLst/>
              <a:rect l="l" t="t" r="r" b="b"/>
              <a:pathLst>
                <a:path w="2032" h="4064" extrusionOk="0">
                  <a:moveTo>
                    <a:pt x="1576" y="1"/>
                  </a:moveTo>
                  <a:lnTo>
                    <a:pt x="0" y="2986"/>
                  </a:lnTo>
                  <a:lnTo>
                    <a:pt x="2032" y="4064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4808175" y="1116000"/>
              <a:ext cx="163800" cy="148400"/>
            </a:xfrm>
            <a:custGeom>
              <a:avLst/>
              <a:gdLst/>
              <a:ahLst/>
              <a:cxnLst/>
              <a:rect l="l" t="t" r="r" b="b"/>
              <a:pathLst>
                <a:path w="6552" h="5936" extrusionOk="0">
                  <a:moveTo>
                    <a:pt x="3290" y="1"/>
                  </a:moveTo>
                  <a:cubicBezTo>
                    <a:pt x="2486" y="1"/>
                    <a:pt x="1688" y="324"/>
                    <a:pt x="1120" y="957"/>
                  </a:cubicBezTo>
                  <a:cubicBezTo>
                    <a:pt x="0" y="2160"/>
                    <a:pt x="42" y="4025"/>
                    <a:pt x="1244" y="5145"/>
                  </a:cubicBezTo>
                  <a:cubicBezTo>
                    <a:pt x="1813" y="5675"/>
                    <a:pt x="2540" y="5935"/>
                    <a:pt x="3262" y="5935"/>
                  </a:cubicBezTo>
                  <a:cubicBezTo>
                    <a:pt x="4066" y="5935"/>
                    <a:pt x="4864" y="5612"/>
                    <a:pt x="5432" y="4979"/>
                  </a:cubicBezTo>
                  <a:cubicBezTo>
                    <a:pt x="6551" y="3777"/>
                    <a:pt x="6510" y="1911"/>
                    <a:pt x="5308" y="791"/>
                  </a:cubicBezTo>
                  <a:cubicBezTo>
                    <a:pt x="4739" y="261"/>
                    <a:pt x="4012" y="1"/>
                    <a:pt x="3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4601900" y="1148175"/>
              <a:ext cx="90550" cy="113050"/>
            </a:xfrm>
            <a:custGeom>
              <a:avLst/>
              <a:gdLst/>
              <a:ahLst/>
              <a:cxnLst/>
              <a:rect l="l" t="t" r="r" b="b"/>
              <a:pathLst>
                <a:path w="3622" h="4522" extrusionOk="0">
                  <a:moveTo>
                    <a:pt x="580" y="1"/>
                  </a:moveTo>
                  <a:cubicBezTo>
                    <a:pt x="553" y="1"/>
                    <a:pt x="526" y="1"/>
                    <a:pt x="498" y="2"/>
                  </a:cubicBezTo>
                  <a:lnTo>
                    <a:pt x="498" y="43"/>
                  </a:lnTo>
                  <a:cubicBezTo>
                    <a:pt x="332" y="43"/>
                    <a:pt x="166" y="43"/>
                    <a:pt x="1" y="126"/>
                  </a:cubicBezTo>
                  <a:lnTo>
                    <a:pt x="125" y="3194"/>
                  </a:lnTo>
                  <a:cubicBezTo>
                    <a:pt x="125" y="3650"/>
                    <a:pt x="208" y="4065"/>
                    <a:pt x="332" y="4521"/>
                  </a:cubicBezTo>
                  <a:lnTo>
                    <a:pt x="705" y="4521"/>
                  </a:lnTo>
                  <a:cubicBezTo>
                    <a:pt x="3622" y="4316"/>
                    <a:pt x="344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79792402"/>
      </p:ext>
    </p:extLst>
  </p:cSld>
  <p:clrMapOvr>
    <a:masterClrMapping/>
  </p:clrMapOvr>
  <p:transition spd="slow"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6EC923-DFE5-4E92-9227-F2B4F766C662}"/>
              </a:ext>
            </a:extLst>
          </p:cNvPr>
          <p:cNvSpPr txBox="1"/>
          <p:nvPr/>
        </p:nvSpPr>
        <p:spPr>
          <a:xfrm>
            <a:off x="615497" y="1332411"/>
            <a:ext cx="78631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latin typeface="Arial" charset="0"/>
                <a:cs typeface="Arial" charset="0"/>
              </a:rPr>
              <a:t>	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UNICEF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0" i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0" i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algn="just">
              <a:defRPr/>
            </a:pP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algn="just">
              <a:defRPr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095AC8F-26FE-4144-8857-C1D21ED7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97" y="640571"/>
            <a:ext cx="7704000" cy="4938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21322"/>
      </p:ext>
    </p:extLst>
  </p:cSld>
  <p:clrMapOvr>
    <a:masterClrMapping/>
  </p:clrMapOvr>
  <p:transition spd="slow"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"/>
          <p:cNvSpPr txBox="1">
            <a:spLocks noGrp="1"/>
          </p:cNvSpPr>
          <p:nvPr>
            <p:ph type="subTitle" idx="1"/>
          </p:nvPr>
        </p:nvSpPr>
        <p:spPr>
          <a:xfrm>
            <a:off x="1750500" y="568235"/>
            <a:ext cx="5643000" cy="6596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khó hiểu</a:t>
            </a:r>
            <a:endParaRPr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844ADBAE-80D4-4DD8-9710-9CA67AD3D671}"/>
              </a:ext>
            </a:extLst>
          </p:cNvPr>
          <p:cNvSpPr txBox="1"/>
          <p:nvPr/>
        </p:nvSpPr>
        <p:spPr>
          <a:xfrm>
            <a:off x="563335" y="1227909"/>
            <a:ext cx="80173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UNICEF (u-ni-xép):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Quỹ Bảo trợ Nhi đồng của Liên hợp quốc.</a:t>
            </a:r>
            <a:endParaRPr lang="en-US" sz="2400" b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4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4DF5F-EF3C-4C48-B2A4-58B756454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23" y="607662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5C88F4-84CE-498C-825D-69DDF9D15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04" y="580277"/>
            <a:ext cx="3340894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9B6D1E-213A-4F44-ADB0-87E8681CB475}"/>
              </a:ext>
            </a:extLst>
          </p:cNvPr>
          <p:cNvSpPr/>
          <p:nvPr/>
        </p:nvSpPr>
        <p:spPr>
          <a:xfrm>
            <a:off x="1528355" y="3050823"/>
            <a:ext cx="2441972" cy="11384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F65320E-EE1A-4E30-BBA5-2C946B054568}"/>
              </a:ext>
            </a:extLst>
          </p:cNvPr>
          <p:cNvSpPr/>
          <p:nvPr/>
        </p:nvSpPr>
        <p:spPr>
          <a:xfrm>
            <a:off x="4303701" y="2571750"/>
            <a:ext cx="3771900" cy="19142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190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251469005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3"/>
          <p:cNvSpPr txBox="1">
            <a:spLocks noGrp="1"/>
          </p:cNvSpPr>
          <p:nvPr>
            <p:ph type="title"/>
          </p:nvPr>
        </p:nvSpPr>
        <p:spPr>
          <a:xfrm>
            <a:off x="4968619" y="1898327"/>
            <a:ext cx="357883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HIỂU BÀI</a:t>
            </a:r>
          </a:p>
        </p:txBody>
      </p:sp>
      <p:grpSp>
        <p:nvGrpSpPr>
          <p:cNvPr id="512" name="Google Shape;512;p43"/>
          <p:cNvGrpSpPr/>
          <p:nvPr/>
        </p:nvGrpSpPr>
        <p:grpSpPr>
          <a:xfrm>
            <a:off x="811400" y="408846"/>
            <a:ext cx="2617409" cy="4325808"/>
            <a:chOff x="1192400" y="618881"/>
            <a:chExt cx="2617409" cy="4325808"/>
          </a:xfrm>
        </p:grpSpPr>
        <p:sp>
          <p:nvSpPr>
            <p:cNvPr id="513" name="Google Shape;513;p43"/>
            <p:cNvSpPr/>
            <p:nvPr/>
          </p:nvSpPr>
          <p:spPr>
            <a:xfrm rot="681628">
              <a:off x="1276989" y="862488"/>
              <a:ext cx="693615" cy="644729"/>
            </a:xfrm>
            <a:custGeom>
              <a:avLst/>
              <a:gdLst/>
              <a:ahLst/>
              <a:cxnLst/>
              <a:rect l="l" t="t" r="r" b="b"/>
              <a:pathLst>
                <a:path w="22815" h="21207" extrusionOk="0">
                  <a:moveTo>
                    <a:pt x="3409" y="0"/>
                  </a:moveTo>
                  <a:cubicBezTo>
                    <a:pt x="3391" y="0"/>
                    <a:pt x="3375" y="3"/>
                    <a:pt x="3361" y="7"/>
                  </a:cubicBezTo>
                  <a:cubicBezTo>
                    <a:pt x="2849" y="188"/>
                    <a:pt x="4865" y="2629"/>
                    <a:pt x="5663" y="3566"/>
                  </a:cubicBezTo>
                  <a:lnTo>
                    <a:pt x="5663" y="3566"/>
                  </a:lnTo>
                  <a:cubicBezTo>
                    <a:pt x="4881" y="2669"/>
                    <a:pt x="2868" y="420"/>
                    <a:pt x="2332" y="420"/>
                  </a:cubicBezTo>
                  <a:cubicBezTo>
                    <a:pt x="2294" y="420"/>
                    <a:pt x="2263" y="431"/>
                    <a:pt x="2241" y="456"/>
                  </a:cubicBezTo>
                  <a:cubicBezTo>
                    <a:pt x="1977" y="772"/>
                    <a:pt x="3445" y="2615"/>
                    <a:pt x="4331" y="3671"/>
                  </a:cubicBezTo>
                  <a:lnTo>
                    <a:pt x="4331" y="3671"/>
                  </a:lnTo>
                  <a:cubicBezTo>
                    <a:pt x="3495" y="2725"/>
                    <a:pt x="2063" y="1212"/>
                    <a:pt x="1449" y="1212"/>
                  </a:cubicBezTo>
                  <a:cubicBezTo>
                    <a:pt x="1378" y="1212"/>
                    <a:pt x="1317" y="1233"/>
                    <a:pt x="1270" y="1277"/>
                  </a:cubicBezTo>
                  <a:cubicBezTo>
                    <a:pt x="861" y="1661"/>
                    <a:pt x="2292" y="3201"/>
                    <a:pt x="3234" y="4133"/>
                  </a:cubicBezTo>
                  <a:lnTo>
                    <a:pt x="3234" y="4133"/>
                  </a:lnTo>
                  <a:cubicBezTo>
                    <a:pt x="2403" y="3366"/>
                    <a:pt x="1121" y="2266"/>
                    <a:pt x="600" y="2266"/>
                  </a:cubicBezTo>
                  <a:cubicBezTo>
                    <a:pt x="516" y="2266"/>
                    <a:pt x="451" y="2295"/>
                    <a:pt x="412" y="2360"/>
                  </a:cubicBezTo>
                  <a:cubicBezTo>
                    <a:pt x="1" y="3032"/>
                    <a:pt x="10754" y="16586"/>
                    <a:pt x="16990" y="20170"/>
                  </a:cubicBezTo>
                  <a:cubicBezTo>
                    <a:pt x="16990" y="20170"/>
                    <a:pt x="18199" y="21206"/>
                    <a:pt x="19201" y="21206"/>
                  </a:cubicBezTo>
                  <a:cubicBezTo>
                    <a:pt x="19341" y="21206"/>
                    <a:pt x="19476" y="21186"/>
                    <a:pt x="19603" y="21141"/>
                  </a:cubicBezTo>
                  <a:cubicBezTo>
                    <a:pt x="20649" y="20805"/>
                    <a:pt x="22815" y="17818"/>
                    <a:pt x="21732" y="16735"/>
                  </a:cubicBezTo>
                  <a:cubicBezTo>
                    <a:pt x="21732" y="16735"/>
                    <a:pt x="14563" y="10873"/>
                    <a:pt x="12397" y="8297"/>
                  </a:cubicBezTo>
                  <a:cubicBezTo>
                    <a:pt x="10246" y="5744"/>
                    <a:pt x="8095" y="1269"/>
                    <a:pt x="7578" y="1269"/>
                  </a:cubicBezTo>
                  <a:cubicBezTo>
                    <a:pt x="7565" y="1269"/>
                    <a:pt x="7554" y="1272"/>
                    <a:pt x="7543" y="1277"/>
                  </a:cubicBezTo>
                  <a:cubicBezTo>
                    <a:pt x="7058" y="1501"/>
                    <a:pt x="8663" y="4749"/>
                    <a:pt x="8663" y="4749"/>
                  </a:cubicBezTo>
                  <a:cubicBezTo>
                    <a:pt x="8663" y="4749"/>
                    <a:pt x="4200" y="0"/>
                    <a:pt x="3409" y="0"/>
                  </a:cubicBezTo>
                  <a:close/>
                </a:path>
              </a:pathLst>
            </a:custGeom>
            <a:solidFill>
              <a:srgbClr val="FFFEFD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3"/>
            <p:cNvSpPr/>
            <p:nvPr/>
          </p:nvSpPr>
          <p:spPr>
            <a:xfrm rot="681628">
              <a:off x="1618630" y="1215072"/>
              <a:ext cx="278297" cy="322562"/>
            </a:xfrm>
            <a:custGeom>
              <a:avLst/>
              <a:gdLst/>
              <a:ahLst/>
              <a:cxnLst/>
              <a:rect l="l" t="t" r="r" b="b"/>
              <a:pathLst>
                <a:path w="9154" h="10610" extrusionOk="0">
                  <a:moveTo>
                    <a:pt x="6104" y="1"/>
                  </a:moveTo>
                  <a:cubicBezTo>
                    <a:pt x="6087" y="1"/>
                    <a:pt x="6070" y="2"/>
                    <a:pt x="6054" y="6"/>
                  </a:cubicBezTo>
                  <a:cubicBezTo>
                    <a:pt x="5120" y="155"/>
                    <a:pt x="6950" y="4113"/>
                    <a:pt x="6950" y="4113"/>
                  </a:cubicBezTo>
                  <a:cubicBezTo>
                    <a:pt x="6950" y="4113"/>
                    <a:pt x="5921" y="1961"/>
                    <a:pt x="5003" y="1961"/>
                  </a:cubicBezTo>
                  <a:cubicBezTo>
                    <a:pt x="4916" y="1961"/>
                    <a:pt x="4831" y="1980"/>
                    <a:pt x="4747" y="2022"/>
                  </a:cubicBezTo>
                  <a:cubicBezTo>
                    <a:pt x="4061" y="2365"/>
                    <a:pt x="4923" y="3846"/>
                    <a:pt x="5488" y="4685"/>
                  </a:cubicBezTo>
                  <a:lnTo>
                    <a:pt x="5488" y="4685"/>
                  </a:lnTo>
                  <a:cubicBezTo>
                    <a:pt x="5078" y="4172"/>
                    <a:pt x="4421" y="3508"/>
                    <a:pt x="3764" y="3508"/>
                  </a:cubicBezTo>
                  <a:cubicBezTo>
                    <a:pt x="3668" y="3508"/>
                    <a:pt x="3572" y="3522"/>
                    <a:pt x="3478" y="3553"/>
                  </a:cubicBezTo>
                  <a:cubicBezTo>
                    <a:pt x="2322" y="3950"/>
                    <a:pt x="4206" y="6374"/>
                    <a:pt x="4330" y="6532"/>
                  </a:cubicBezTo>
                  <a:lnTo>
                    <a:pt x="4330" y="6532"/>
                  </a:lnTo>
                  <a:cubicBezTo>
                    <a:pt x="4242" y="6422"/>
                    <a:pt x="3268" y="5221"/>
                    <a:pt x="2426" y="5221"/>
                  </a:cubicBezTo>
                  <a:cubicBezTo>
                    <a:pt x="2258" y="5221"/>
                    <a:pt x="2096" y="5269"/>
                    <a:pt x="1947" y="5382"/>
                  </a:cubicBezTo>
                  <a:cubicBezTo>
                    <a:pt x="1013" y="6054"/>
                    <a:pt x="3216" y="8108"/>
                    <a:pt x="3216" y="8108"/>
                  </a:cubicBezTo>
                  <a:cubicBezTo>
                    <a:pt x="3216" y="8108"/>
                    <a:pt x="1937" y="7614"/>
                    <a:pt x="1003" y="7614"/>
                  </a:cubicBezTo>
                  <a:cubicBezTo>
                    <a:pt x="439" y="7614"/>
                    <a:pt x="0" y="7793"/>
                    <a:pt x="42" y="8369"/>
                  </a:cubicBezTo>
                  <a:cubicBezTo>
                    <a:pt x="154" y="9863"/>
                    <a:pt x="4486" y="10610"/>
                    <a:pt x="4486" y="10610"/>
                  </a:cubicBezTo>
                  <a:cubicBezTo>
                    <a:pt x="4486" y="10610"/>
                    <a:pt x="4150" y="10311"/>
                    <a:pt x="4000" y="10199"/>
                  </a:cubicBezTo>
                  <a:cubicBezTo>
                    <a:pt x="4000" y="10199"/>
                    <a:pt x="9153" y="7847"/>
                    <a:pt x="8929" y="6428"/>
                  </a:cubicBezTo>
                  <a:cubicBezTo>
                    <a:pt x="8746" y="5034"/>
                    <a:pt x="7049" y="1"/>
                    <a:pt x="6104" y="1"/>
                  </a:cubicBezTo>
                  <a:close/>
                </a:path>
              </a:pathLst>
            </a:custGeom>
            <a:solidFill>
              <a:srgbClr val="FFFEFD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3"/>
            <p:cNvSpPr/>
            <p:nvPr/>
          </p:nvSpPr>
          <p:spPr>
            <a:xfrm rot="681628">
              <a:off x="3476239" y="635874"/>
              <a:ext cx="254705" cy="826075"/>
            </a:xfrm>
            <a:custGeom>
              <a:avLst/>
              <a:gdLst/>
              <a:ahLst/>
              <a:cxnLst/>
              <a:rect l="l" t="t" r="r" b="b"/>
              <a:pathLst>
                <a:path w="8378" h="27172" extrusionOk="0">
                  <a:moveTo>
                    <a:pt x="4444" y="1"/>
                  </a:moveTo>
                  <a:cubicBezTo>
                    <a:pt x="3956" y="1"/>
                    <a:pt x="3875" y="3573"/>
                    <a:pt x="3862" y="4747"/>
                  </a:cubicBezTo>
                  <a:lnTo>
                    <a:pt x="3862" y="4747"/>
                  </a:lnTo>
                  <a:cubicBezTo>
                    <a:pt x="3865" y="3631"/>
                    <a:pt x="3830" y="368"/>
                    <a:pt x="3341" y="368"/>
                  </a:cubicBezTo>
                  <a:cubicBezTo>
                    <a:pt x="3327" y="368"/>
                    <a:pt x="3314" y="370"/>
                    <a:pt x="3300" y="375"/>
                  </a:cubicBezTo>
                  <a:cubicBezTo>
                    <a:pt x="2665" y="636"/>
                    <a:pt x="2329" y="7432"/>
                    <a:pt x="2329" y="7432"/>
                  </a:cubicBezTo>
                  <a:cubicBezTo>
                    <a:pt x="2329" y="7432"/>
                    <a:pt x="1505" y="4029"/>
                    <a:pt x="1015" y="4029"/>
                  </a:cubicBezTo>
                  <a:cubicBezTo>
                    <a:pt x="1005" y="4029"/>
                    <a:pt x="995" y="4031"/>
                    <a:pt x="985" y="4034"/>
                  </a:cubicBezTo>
                  <a:cubicBezTo>
                    <a:pt x="462" y="4183"/>
                    <a:pt x="1806" y="9149"/>
                    <a:pt x="1806" y="12547"/>
                  </a:cubicBezTo>
                  <a:cubicBezTo>
                    <a:pt x="1806" y="15945"/>
                    <a:pt x="126" y="25055"/>
                    <a:pt x="126" y="25055"/>
                  </a:cubicBezTo>
                  <a:cubicBezTo>
                    <a:pt x="1" y="26335"/>
                    <a:pt x="2485" y="27171"/>
                    <a:pt x="3893" y="27171"/>
                  </a:cubicBezTo>
                  <a:cubicBezTo>
                    <a:pt x="4169" y="27171"/>
                    <a:pt x="4404" y="27139"/>
                    <a:pt x="4569" y="27072"/>
                  </a:cubicBezTo>
                  <a:cubicBezTo>
                    <a:pt x="5577" y="26661"/>
                    <a:pt x="5951" y="24607"/>
                    <a:pt x="5951" y="24607"/>
                  </a:cubicBezTo>
                  <a:cubicBezTo>
                    <a:pt x="8378" y="17849"/>
                    <a:pt x="7818" y="562"/>
                    <a:pt x="7071" y="300"/>
                  </a:cubicBezTo>
                  <a:cubicBezTo>
                    <a:pt x="7050" y="293"/>
                    <a:pt x="7029" y="289"/>
                    <a:pt x="7008" y="289"/>
                  </a:cubicBezTo>
                  <a:cubicBezTo>
                    <a:pt x="6510" y="289"/>
                    <a:pt x="6187" y="2404"/>
                    <a:pt x="6041" y="3643"/>
                  </a:cubicBezTo>
                  <a:lnTo>
                    <a:pt x="6041" y="3643"/>
                  </a:lnTo>
                  <a:cubicBezTo>
                    <a:pt x="6157" y="2337"/>
                    <a:pt x="6278" y="28"/>
                    <a:pt x="5689" y="2"/>
                  </a:cubicBezTo>
                  <a:cubicBezTo>
                    <a:pt x="5686" y="1"/>
                    <a:pt x="5683" y="1"/>
                    <a:pt x="5680" y="1"/>
                  </a:cubicBezTo>
                  <a:cubicBezTo>
                    <a:pt x="5086" y="1"/>
                    <a:pt x="4946" y="2582"/>
                    <a:pt x="4914" y="3965"/>
                  </a:cubicBezTo>
                  <a:lnTo>
                    <a:pt x="4914" y="3965"/>
                  </a:lnTo>
                  <a:cubicBezTo>
                    <a:pt x="4916" y="2604"/>
                    <a:pt x="4865" y="83"/>
                    <a:pt x="4457" y="2"/>
                  </a:cubicBezTo>
                  <a:cubicBezTo>
                    <a:pt x="4453" y="1"/>
                    <a:pt x="4449" y="1"/>
                    <a:pt x="4444" y="1"/>
                  </a:cubicBezTo>
                  <a:close/>
                </a:path>
              </a:pathLst>
            </a:custGeom>
            <a:solidFill>
              <a:srgbClr val="FFFEFD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3"/>
            <p:cNvSpPr/>
            <p:nvPr/>
          </p:nvSpPr>
          <p:spPr>
            <a:xfrm rot="681628">
              <a:off x="3334982" y="1254600"/>
              <a:ext cx="374610" cy="238684"/>
            </a:xfrm>
            <a:custGeom>
              <a:avLst/>
              <a:gdLst/>
              <a:ahLst/>
              <a:cxnLst/>
              <a:rect l="l" t="t" r="r" b="b"/>
              <a:pathLst>
                <a:path w="12322" h="7851" extrusionOk="0">
                  <a:moveTo>
                    <a:pt x="1506" y="1"/>
                  </a:moveTo>
                  <a:cubicBezTo>
                    <a:pt x="1432" y="1"/>
                    <a:pt x="1354" y="18"/>
                    <a:pt x="1270" y="55"/>
                  </a:cubicBezTo>
                  <a:cubicBezTo>
                    <a:pt x="0" y="578"/>
                    <a:pt x="1867" y="5432"/>
                    <a:pt x="1867" y="5432"/>
                  </a:cubicBezTo>
                  <a:cubicBezTo>
                    <a:pt x="2379" y="7157"/>
                    <a:pt x="5672" y="7850"/>
                    <a:pt x="7648" y="7850"/>
                  </a:cubicBezTo>
                  <a:cubicBezTo>
                    <a:pt x="8410" y="7850"/>
                    <a:pt x="8976" y="7747"/>
                    <a:pt x="9111" y="7560"/>
                  </a:cubicBezTo>
                  <a:cubicBezTo>
                    <a:pt x="9596" y="6888"/>
                    <a:pt x="12322" y="3640"/>
                    <a:pt x="11164" y="3005"/>
                  </a:cubicBezTo>
                  <a:cubicBezTo>
                    <a:pt x="11031" y="2927"/>
                    <a:pt x="10896" y="2893"/>
                    <a:pt x="10763" y="2893"/>
                  </a:cubicBezTo>
                  <a:cubicBezTo>
                    <a:pt x="9739" y="2893"/>
                    <a:pt x="8775" y="4909"/>
                    <a:pt x="8775" y="4909"/>
                  </a:cubicBezTo>
                  <a:cubicBezTo>
                    <a:pt x="8775" y="4909"/>
                    <a:pt x="9932" y="2183"/>
                    <a:pt x="9260" y="1773"/>
                  </a:cubicBezTo>
                  <a:cubicBezTo>
                    <a:pt x="9221" y="1751"/>
                    <a:pt x="9179" y="1740"/>
                    <a:pt x="9135" y="1740"/>
                  </a:cubicBezTo>
                  <a:cubicBezTo>
                    <a:pt x="8465" y="1740"/>
                    <a:pt x="7368" y="4191"/>
                    <a:pt x="7286" y="4375"/>
                  </a:cubicBezTo>
                  <a:lnTo>
                    <a:pt x="7286" y="4375"/>
                  </a:lnTo>
                  <a:cubicBezTo>
                    <a:pt x="7363" y="4199"/>
                    <a:pt x="8333" y="1945"/>
                    <a:pt x="7580" y="1586"/>
                  </a:cubicBezTo>
                  <a:cubicBezTo>
                    <a:pt x="7526" y="1558"/>
                    <a:pt x="7471" y="1545"/>
                    <a:pt x="7415" y="1545"/>
                  </a:cubicBezTo>
                  <a:cubicBezTo>
                    <a:pt x="6653" y="1545"/>
                    <a:pt x="5713" y="3976"/>
                    <a:pt x="5713" y="3976"/>
                  </a:cubicBezTo>
                  <a:cubicBezTo>
                    <a:pt x="5713" y="3976"/>
                    <a:pt x="6161" y="1399"/>
                    <a:pt x="5377" y="1101"/>
                  </a:cubicBezTo>
                  <a:cubicBezTo>
                    <a:pt x="5342" y="1088"/>
                    <a:pt x="5308" y="1081"/>
                    <a:pt x="5273" y="1081"/>
                  </a:cubicBezTo>
                  <a:cubicBezTo>
                    <a:pt x="4649" y="1081"/>
                    <a:pt x="4003" y="3117"/>
                    <a:pt x="3800" y="3817"/>
                  </a:cubicBezTo>
                  <a:lnTo>
                    <a:pt x="3800" y="3817"/>
                  </a:lnTo>
                  <a:cubicBezTo>
                    <a:pt x="3956" y="3225"/>
                    <a:pt x="4297" y="1706"/>
                    <a:pt x="3697" y="1586"/>
                  </a:cubicBezTo>
                  <a:cubicBezTo>
                    <a:pt x="3670" y="1581"/>
                    <a:pt x="3644" y="1578"/>
                    <a:pt x="3618" y="1578"/>
                  </a:cubicBezTo>
                  <a:cubicBezTo>
                    <a:pt x="2929" y="1578"/>
                    <a:pt x="2651" y="3453"/>
                    <a:pt x="2651" y="3453"/>
                  </a:cubicBezTo>
                  <a:cubicBezTo>
                    <a:pt x="2651" y="3453"/>
                    <a:pt x="2553" y="1"/>
                    <a:pt x="1506" y="1"/>
                  </a:cubicBezTo>
                  <a:close/>
                </a:path>
              </a:pathLst>
            </a:custGeom>
            <a:solidFill>
              <a:srgbClr val="FFFEFD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3"/>
            <p:cNvSpPr/>
            <p:nvPr/>
          </p:nvSpPr>
          <p:spPr>
            <a:xfrm rot="681628">
              <a:off x="1558281" y="1235904"/>
              <a:ext cx="2050109" cy="2131129"/>
            </a:xfrm>
            <a:custGeom>
              <a:avLst/>
              <a:gdLst/>
              <a:ahLst/>
              <a:cxnLst/>
              <a:rect l="l" t="t" r="r" b="b"/>
              <a:pathLst>
                <a:path w="67434" h="70099" extrusionOk="0">
                  <a:moveTo>
                    <a:pt x="53693" y="1"/>
                  </a:moveTo>
                  <a:cubicBezTo>
                    <a:pt x="52536" y="3249"/>
                    <a:pt x="49959" y="13629"/>
                    <a:pt x="34576" y="16467"/>
                  </a:cubicBezTo>
                  <a:cubicBezTo>
                    <a:pt x="32682" y="16820"/>
                    <a:pt x="30809" y="16975"/>
                    <a:pt x="28979" y="16975"/>
                  </a:cubicBezTo>
                  <a:cubicBezTo>
                    <a:pt x="15910" y="16975"/>
                    <a:pt x="5079" y="9074"/>
                    <a:pt x="5079" y="9074"/>
                  </a:cubicBezTo>
                  <a:lnTo>
                    <a:pt x="1" y="15608"/>
                  </a:lnTo>
                  <a:cubicBezTo>
                    <a:pt x="9597" y="25465"/>
                    <a:pt x="24457" y="27780"/>
                    <a:pt x="24457" y="27780"/>
                  </a:cubicBezTo>
                  <a:cubicBezTo>
                    <a:pt x="22404" y="49399"/>
                    <a:pt x="26212" y="69412"/>
                    <a:pt x="26212" y="69412"/>
                  </a:cubicBezTo>
                  <a:cubicBezTo>
                    <a:pt x="26576" y="69889"/>
                    <a:pt x="27833" y="70098"/>
                    <a:pt x="29650" y="70098"/>
                  </a:cubicBezTo>
                  <a:cubicBezTo>
                    <a:pt x="35664" y="70098"/>
                    <a:pt x="47816" y="67808"/>
                    <a:pt x="54066" y="65343"/>
                  </a:cubicBezTo>
                  <a:cubicBezTo>
                    <a:pt x="62206" y="62132"/>
                    <a:pt x="67434" y="53394"/>
                    <a:pt x="67434" y="53394"/>
                  </a:cubicBezTo>
                  <a:cubicBezTo>
                    <a:pt x="56904" y="43574"/>
                    <a:pt x="50631" y="24457"/>
                    <a:pt x="50631" y="24457"/>
                  </a:cubicBezTo>
                  <a:cubicBezTo>
                    <a:pt x="61198" y="14488"/>
                    <a:pt x="61609" y="1756"/>
                    <a:pt x="61609" y="1756"/>
                  </a:cubicBezTo>
                  <a:lnTo>
                    <a:pt x="53693" y="1"/>
                  </a:lnTo>
                  <a:close/>
                </a:path>
              </a:pathLst>
            </a:custGeom>
            <a:solidFill>
              <a:schemeClr val="accent2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3"/>
            <p:cNvSpPr/>
            <p:nvPr/>
          </p:nvSpPr>
          <p:spPr>
            <a:xfrm rot="681628">
              <a:off x="2446831" y="2982877"/>
              <a:ext cx="115831" cy="99505"/>
            </a:xfrm>
            <a:custGeom>
              <a:avLst/>
              <a:gdLst/>
              <a:ahLst/>
              <a:cxnLst/>
              <a:rect l="l" t="t" r="r" b="b"/>
              <a:pathLst>
                <a:path w="3810" h="3273" extrusionOk="0">
                  <a:moveTo>
                    <a:pt x="2166" y="1"/>
                  </a:moveTo>
                  <a:cubicBezTo>
                    <a:pt x="710" y="1"/>
                    <a:pt x="1" y="1755"/>
                    <a:pt x="1009" y="2801"/>
                  </a:cubicBezTo>
                  <a:cubicBezTo>
                    <a:pt x="1347" y="3127"/>
                    <a:pt x="1758" y="3273"/>
                    <a:pt x="2161" y="3273"/>
                  </a:cubicBezTo>
                  <a:cubicBezTo>
                    <a:pt x="3005" y="3273"/>
                    <a:pt x="3809" y="2629"/>
                    <a:pt x="3809" y="1643"/>
                  </a:cubicBezTo>
                  <a:cubicBezTo>
                    <a:pt x="3809" y="747"/>
                    <a:pt x="3063" y="1"/>
                    <a:pt x="2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3"/>
            <p:cNvSpPr/>
            <p:nvPr/>
          </p:nvSpPr>
          <p:spPr>
            <a:xfrm rot="681628">
              <a:off x="2628185" y="2753360"/>
              <a:ext cx="235005" cy="206032"/>
            </a:xfrm>
            <a:custGeom>
              <a:avLst/>
              <a:gdLst/>
              <a:ahLst/>
              <a:cxnLst/>
              <a:rect l="l" t="t" r="r" b="b"/>
              <a:pathLst>
                <a:path w="7730" h="6777" extrusionOk="0">
                  <a:moveTo>
                    <a:pt x="3871" y="0"/>
                  </a:moveTo>
                  <a:cubicBezTo>
                    <a:pt x="3385" y="0"/>
                    <a:pt x="2893" y="107"/>
                    <a:pt x="2427" y="335"/>
                  </a:cubicBezTo>
                  <a:cubicBezTo>
                    <a:pt x="747" y="1119"/>
                    <a:pt x="0" y="3136"/>
                    <a:pt x="822" y="4816"/>
                  </a:cubicBezTo>
                  <a:cubicBezTo>
                    <a:pt x="1390" y="6061"/>
                    <a:pt x="2607" y="6777"/>
                    <a:pt x="3874" y="6777"/>
                  </a:cubicBezTo>
                  <a:cubicBezTo>
                    <a:pt x="4353" y="6777"/>
                    <a:pt x="4840" y="6674"/>
                    <a:pt x="5302" y="6459"/>
                  </a:cubicBezTo>
                  <a:cubicBezTo>
                    <a:pt x="6982" y="5637"/>
                    <a:pt x="7729" y="3621"/>
                    <a:pt x="6945" y="1941"/>
                  </a:cubicBezTo>
                  <a:cubicBezTo>
                    <a:pt x="6351" y="727"/>
                    <a:pt x="5134" y="0"/>
                    <a:pt x="3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3"/>
            <p:cNvSpPr/>
            <p:nvPr/>
          </p:nvSpPr>
          <p:spPr>
            <a:xfrm rot="681628">
              <a:off x="2344817" y="2666995"/>
              <a:ext cx="133980" cy="135105"/>
            </a:xfrm>
            <a:custGeom>
              <a:avLst/>
              <a:gdLst/>
              <a:ahLst/>
              <a:cxnLst/>
              <a:rect l="l" t="t" r="r" b="b"/>
              <a:pathLst>
                <a:path w="4407" h="4444" extrusionOk="0">
                  <a:moveTo>
                    <a:pt x="2203" y="1"/>
                  </a:moveTo>
                  <a:cubicBezTo>
                    <a:pt x="971" y="1"/>
                    <a:pt x="0" y="1009"/>
                    <a:pt x="0" y="2204"/>
                  </a:cubicBezTo>
                  <a:cubicBezTo>
                    <a:pt x="0" y="3436"/>
                    <a:pt x="971" y="4444"/>
                    <a:pt x="2203" y="4444"/>
                  </a:cubicBezTo>
                  <a:cubicBezTo>
                    <a:pt x="3436" y="4444"/>
                    <a:pt x="4406" y="3436"/>
                    <a:pt x="4406" y="2204"/>
                  </a:cubicBezTo>
                  <a:cubicBezTo>
                    <a:pt x="4406" y="1009"/>
                    <a:pt x="3436" y="1"/>
                    <a:pt x="2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3"/>
            <p:cNvSpPr/>
            <p:nvPr/>
          </p:nvSpPr>
          <p:spPr>
            <a:xfrm rot="681628">
              <a:off x="2228396" y="2911588"/>
              <a:ext cx="55635" cy="47852"/>
            </a:xfrm>
            <a:custGeom>
              <a:avLst/>
              <a:gdLst/>
              <a:ahLst/>
              <a:cxnLst/>
              <a:rect l="l" t="t" r="r" b="b"/>
              <a:pathLst>
                <a:path w="1830" h="1574" extrusionOk="0">
                  <a:moveTo>
                    <a:pt x="1046" y="1"/>
                  </a:moveTo>
                  <a:cubicBezTo>
                    <a:pt x="374" y="1"/>
                    <a:pt x="0" y="859"/>
                    <a:pt x="486" y="1345"/>
                  </a:cubicBezTo>
                  <a:cubicBezTo>
                    <a:pt x="655" y="1502"/>
                    <a:pt x="856" y="1573"/>
                    <a:pt x="1050" y="1573"/>
                  </a:cubicBezTo>
                  <a:cubicBezTo>
                    <a:pt x="1455" y="1573"/>
                    <a:pt x="1830" y="1264"/>
                    <a:pt x="1830" y="785"/>
                  </a:cubicBezTo>
                  <a:cubicBezTo>
                    <a:pt x="1830" y="374"/>
                    <a:pt x="1494" y="1"/>
                    <a:pt x="10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3"/>
            <p:cNvSpPr/>
            <p:nvPr/>
          </p:nvSpPr>
          <p:spPr>
            <a:xfrm rot="681628">
              <a:off x="3065403" y="2797289"/>
              <a:ext cx="162345" cy="138237"/>
            </a:xfrm>
            <a:custGeom>
              <a:avLst/>
              <a:gdLst/>
              <a:ahLst/>
              <a:cxnLst/>
              <a:rect l="l" t="t" r="r" b="b"/>
              <a:pathLst>
                <a:path w="5340" h="4547" extrusionOk="0">
                  <a:moveTo>
                    <a:pt x="3062" y="1"/>
                  </a:moveTo>
                  <a:cubicBezTo>
                    <a:pt x="1046" y="1"/>
                    <a:pt x="1" y="2428"/>
                    <a:pt x="1457" y="3884"/>
                  </a:cubicBezTo>
                  <a:cubicBezTo>
                    <a:pt x="1915" y="4342"/>
                    <a:pt x="2482" y="4547"/>
                    <a:pt x="3039" y="4547"/>
                  </a:cubicBezTo>
                  <a:cubicBezTo>
                    <a:pt x="4210" y="4547"/>
                    <a:pt x="5340" y="3644"/>
                    <a:pt x="5340" y="2278"/>
                  </a:cubicBezTo>
                  <a:cubicBezTo>
                    <a:pt x="5340" y="1009"/>
                    <a:pt x="4332" y="1"/>
                    <a:pt x="3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3"/>
            <p:cNvSpPr/>
            <p:nvPr/>
          </p:nvSpPr>
          <p:spPr>
            <a:xfrm rot="681628">
              <a:off x="2927280" y="2511381"/>
              <a:ext cx="98775" cy="84912"/>
            </a:xfrm>
            <a:custGeom>
              <a:avLst/>
              <a:gdLst/>
              <a:ahLst/>
              <a:cxnLst/>
              <a:rect l="l" t="t" r="r" b="b"/>
              <a:pathLst>
                <a:path w="3249" h="2793" extrusionOk="0">
                  <a:moveTo>
                    <a:pt x="1867" y="0"/>
                  </a:moveTo>
                  <a:cubicBezTo>
                    <a:pt x="598" y="0"/>
                    <a:pt x="0" y="1494"/>
                    <a:pt x="859" y="2390"/>
                  </a:cubicBezTo>
                  <a:cubicBezTo>
                    <a:pt x="1148" y="2667"/>
                    <a:pt x="1500" y="2793"/>
                    <a:pt x="1844" y="2793"/>
                  </a:cubicBezTo>
                  <a:cubicBezTo>
                    <a:pt x="2564" y="2793"/>
                    <a:pt x="3249" y="2241"/>
                    <a:pt x="3249" y="1382"/>
                  </a:cubicBezTo>
                  <a:cubicBezTo>
                    <a:pt x="3249" y="635"/>
                    <a:pt x="2651" y="0"/>
                    <a:pt x="1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3"/>
            <p:cNvSpPr/>
            <p:nvPr/>
          </p:nvSpPr>
          <p:spPr>
            <a:xfrm rot="681628">
              <a:off x="2427700" y="2335480"/>
              <a:ext cx="160065" cy="137112"/>
            </a:xfrm>
            <a:custGeom>
              <a:avLst/>
              <a:gdLst/>
              <a:ahLst/>
              <a:cxnLst/>
              <a:rect l="l" t="t" r="r" b="b"/>
              <a:pathLst>
                <a:path w="5265" h="4510" extrusionOk="0">
                  <a:moveTo>
                    <a:pt x="2987" y="0"/>
                  </a:moveTo>
                  <a:cubicBezTo>
                    <a:pt x="1008" y="0"/>
                    <a:pt x="0" y="2427"/>
                    <a:pt x="1419" y="3846"/>
                  </a:cubicBezTo>
                  <a:cubicBezTo>
                    <a:pt x="1877" y="4304"/>
                    <a:pt x="2440" y="4509"/>
                    <a:pt x="2992" y="4509"/>
                  </a:cubicBezTo>
                  <a:cubicBezTo>
                    <a:pt x="4152" y="4509"/>
                    <a:pt x="5265" y="3606"/>
                    <a:pt x="5265" y="2241"/>
                  </a:cubicBezTo>
                  <a:cubicBezTo>
                    <a:pt x="5265" y="1008"/>
                    <a:pt x="4257" y="0"/>
                    <a:pt x="2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3"/>
            <p:cNvSpPr/>
            <p:nvPr/>
          </p:nvSpPr>
          <p:spPr>
            <a:xfrm rot="681628">
              <a:off x="2746545" y="2159696"/>
              <a:ext cx="245220" cy="216187"/>
            </a:xfrm>
            <a:custGeom>
              <a:avLst/>
              <a:gdLst/>
              <a:ahLst/>
              <a:cxnLst/>
              <a:rect l="l" t="t" r="r" b="b"/>
              <a:pathLst>
                <a:path w="8066" h="7111" extrusionOk="0">
                  <a:moveTo>
                    <a:pt x="4032" y="1"/>
                  </a:moveTo>
                  <a:cubicBezTo>
                    <a:pt x="3582" y="1"/>
                    <a:pt x="3126" y="87"/>
                    <a:pt x="2688" y="270"/>
                  </a:cubicBezTo>
                  <a:cubicBezTo>
                    <a:pt x="859" y="1017"/>
                    <a:pt x="0" y="3070"/>
                    <a:pt x="747" y="4900"/>
                  </a:cubicBezTo>
                  <a:cubicBezTo>
                    <a:pt x="1311" y="6282"/>
                    <a:pt x="2643" y="7110"/>
                    <a:pt x="4033" y="7110"/>
                  </a:cubicBezTo>
                  <a:cubicBezTo>
                    <a:pt x="4483" y="7110"/>
                    <a:pt x="4939" y="7024"/>
                    <a:pt x="5377" y="6841"/>
                  </a:cubicBezTo>
                  <a:cubicBezTo>
                    <a:pt x="7206" y="6095"/>
                    <a:pt x="8065" y="4004"/>
                    <a:pt x="7318" y="2211"/>
                  </a:cubicBezTo>
                  <a:cubicBezTo>
                    <a:pt x="6754" y="829"/>
                    <a:pt x="5422" y="1"/>
                    <a:pt x="4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3"/>
            <p:cNvSpPr/>
            <p:nvPr/>
          </p:nvSpPr>
          <p:spPr>
            <a:xfrm rot="681628">
              <a:off x="2960742" y="1868517"/>
              <a:ext cx="108990" cy="93394"/>
            </a:xfrm>
            <a:custGeom>
              <a:avLst/>
              <a:gdLst/>
              <a:ahLst/>
              <a:cxnLst/>
              <a:rect l="l" t="t" r="r" b="b"/>
              <a:pathLst>
                <a:path w="3585" h="3072" extrusionOk="0">
                  <a:moveTo>
                    <a:pt x="2054" y="0"/>
                  </a:moveTo>
                  <a:cubicBezTo>
                    <a:pt x="672" y="0"/>
                    <a:pt x="0" y="1643"/>
                    <a:pt x="971" y="2614"/>
                  </a:cubicBezTo>
                  <a:cubicBezTo>
                    <a:pt x="1287" y="2930"/>
                    <a:pt x="1675" y="3072"/>
                    <a:pt x="2053" y="3072"/>
                  </a:cubicBezTo>
                  <a:cubicBezTo>
                    <a:pt x="2838" y="3072"/>
                    <a:pt x="3585" y="2463"/>
                    <a:pt x="3585" y="1531"/>
                  </a:cubicBezTo>
                  <a:cubicBezTo>
                    <a:pt x="3585" y="710"/>
                    <a:pt x="2875" y="0"/>
                    <a:pt x="20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3"/>
            <p:cNvSpPr/>
            <p:nvPr/>
          </p:nvSpPr>
          <p:spPr>
            <a:xfrm rot="681628">
              <a:off x="2518955" y="1950122"/>
              <a:ext cx="99930" cy="85459"/>
            </a:xfrm>
            <a:custGeom>
              <a:avLst/>
              <a:gdLst/>
              <a:ahLst/>
              <a:cxnLst/>
              <a:rect l="l" t="t" r="r" b="b"/>
              <a:pathLst>
                <a:path w="3287" h="2811" extrusionOk="0">
                  <a:moveTo>
                    <a:pt x="1868" y="0"/>
                  </a:moveTo>
                  <a:cubicBezTo>
                    <a:pt x="636" y="0"/>
                    <a:pt x="1" y="1494"/>
                    <a:pt x="897" y="2390"/>
                  </a:cubicBezTo>
                  <a:cubicBezTo>
                    <a:pt x="1176" y="2681"/>
                    <a:pt x="1526" y="2811"/>
                    <a:pt x="1871" y="2811"/>
                  </a:cubicBezTo>
                  <a:cubicBezTo>
                    <a:pt x="2589" y="2811"/>
                    <a:pt x="3287" y="2251"/>
                    <a:pt x="3287" y="1419"/>
                  </a:cubicBezTo>
                  <a:cubicBezTo>
                    <a:pt x="3287" y="635"/>
                    <a:pt x="2652" y="0"/>
                    <a:pt x="1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3"/>
            <p:cNvSpPr/>
            <p:nvPr/>
          </p:nvSpPr>
          <p:spPr>
            <a:xfrm rot="681628">
              <a:off x="2010678" y="1759993"/>
              <a:ext cx="99900" cy="85459"/>
            </a:xfrm>
            <a:custGeom>
              <a:avLst/>
              <a:gdLst/>
              <a:ahLst/>
              <a:cxnLst/>
              <a:rect l="l" t="t" r="r" b="b"/>
              <a:pathLst>
                <a:path w="3286" h="2811" extrusionOk="0">
                  <a:moveTo>
                    <a:pt x="1867" y="1"/>
                  </a:moveTo>
                  <a:cubicBezTo>
                    <a:pt x="635" y="1"/>
                    <a:pt x="0" y="1531"/>
                    <a:pt x="896" y="2390"/>
                  </a:cubicBezTo>
                  <a:cubicBezTo>
                    <a:pt x="1175" y="2681"/>
                    <a:pt x="1525" y="2811"/>
                    <a:pt x="1871" y="2811"/>
                  </a:cubicBezTo>
                  <a:cubicBezTo>
                    <a:pt x="2588" y="2811"/>
                    <a:pt x="3286" y="2251"/>
                    <a:pt x="3286" y="1419"/>
                  </a:cubicBezTo>
                  <a:cubicBezTo>
                    <a:pt x="3286" y="635"/>
                    <a:pt x="2651" y="1"/>
                    <a:pt x="1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3"/>
            <p:cNvSpPr/>
            <p:nvPr/>
          </p:nvSpPr>
          <p:spPr>
            <a:xfrm rot="681628">
              <a:off x="2200866" y="1699751"/>
              <a:ext cx="195270" cy="166267"/>
            </a:xfrm>
            <a:custGeom>
              <a:avLst/>
              <a:gdLst/>
              <a:ahLst/>
              <a:cxnLst/>
              <a:rect l="l" t="t" r="r" b="b"/>
              <a:pathLst>
                <a:path w="6423" h="5469" extrusionOk="0">
                  <a:moveTo>
                    <a:pt x="3659" y="1"/>
                  </a:moveTo>
                  <a:cubicBezTo>
                    <a:pt x="1232" y="1"/>
                    <a:pt x="0" y="2950"/>
                    <a:pt x="1755" y="4668"/>
                  </a:cubicBezTo>
                  <a:cubicBezTo>
                    <a:pt x="2308" y="5221"/>
                    <a:pt x="2989" y="5468"/>
                    <a:pt x="3658" y="5468"/>
                  </a:cubicBezTo>
                  <a:cubicBezTo>
                    <a:pt x="5066" y="5468"/>
                    <a:pt x="6423" y="4372"/>
                    <a:pt x="6423" y="2726"/>
                  </a:cubicBezTo>
                  <a:cubicBezTo>
                    <a:pt x="6385" y="1233"/>
                    <a:pt x="5190" y="1"/>
                    <a:pt x="3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3"/>
            <p:cNvSpPr/>
            <p:nvPr/>
          </p:nvSpPr>
          <p:spPr>
            <a:xfrm rot="681628">
              <a:off x="3304331" y="1733264"/>
              <a:ext cx="104460" cy="89594"/>
            </a:xfrm>
            <a:custGeom>
              <a:avLst/>
              <a:gdLst/>
              <a:ahLst/>
              <a:cxnLst/>
              <a:rect l="l" t="t" r="r" b="b"/>
              <a:pathLst>
                <a:path w="3436" h="2947" extrusionOk="0">
                  <a:moveTo>
                    <a:pt x="2017" y="1"/>
                  </a:moveTo>
                  <a:cubicBezTo>
                    <a:pt x="673" y="1"/>
                    <a:pt x="1" y="1569"/>
                    <a:pt x="934" y="2502"/>
                  </a:cubicBezTo>
                  <a:cubicBezTo>
                    <a:pt x="1241" y="2809"/>
                    <a:pt x="1616" y="2946"/>
                    <a:pt x="1981" y="2946"/>
                  </a:cubicBezTo>
                  <a:cubicBezTo>
                    <a:pt x="2729" y="2946"/>
                    <a:pt x="3436" y="2372"/>
                    <a:pt x="3436" y="1494"/>
                  </a:cubicBezTo>
                  <a:cubicBezTo>
                    <a:pt x="3436" y="673"/>
                    <a:pt x="2801" y="1"/>
                    <a:pt x="20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3"/>
            <p:cNvSpPr/>
            <p:nvPr/>
          </p:nvSpPr>
          <p:spPr>
            <a:xfrm rot="681628">
              <a:off x="3330509" y="1467058"/>
              <a:ext cx="173715" cy="149455"/>
            </a:xfrm>
            <a:custGeom>
              <a:avLst/>
              <a:gdLst/>
              <a:ahLst/>
              <a:cxnLst/>
              <a:rect l="l" t="t" r="r" b="b"/>
              <a:pathLst>
                <a:path w="5714" h="4916" extrusionOk="0">
                  <a:moveTo>
                    <a:pt x="3286" y="0"/>
                  </a:moveTo>
                  <a:cubicBezTo>
                    <a:pt x="1083" y="0"/>
                    <a:pt x="0" y="2651"/>
                    <a:pt x="1531" y="4182"/>
                  </a:cubicBezTo>
                  <a:cubicBezTo>
                    <a:pt x="2039" y="4690"/>
                    <a:pt x="2656" y="4916"/>
                    <a:pt x="3258" y="4916"/>
                  </a:cubicBezTo>
                  <a:cubicBezTo>
                    <a:pt x="4518" y="4916"/>
                    <a:pt x="5713" y="3929"/>
                    <a:pt x="5713" y="2464"/>
                  </a:cubicBezTo>
                  <a:cubicBezTo>
                    <a:pt x="5713" y="1120"/>
                    <a:pt x="4630" y="0"/>
                    <a:pt x="3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3"/>
            <p:cNvSpPr/>
            <p:nvPr/>
          </p:nvSpPr>
          <p:spPr>
            <a:xfrm rot="681628">
              <a:off x="2626259" y="1692920"/>
              <a:ext cx="245220" cy="134193"/>
            </a:xfrm>
            <a:custGeom>
              <a:avLst/>
              <a:gdLst/>
              <a:ahLst/>
              <a:cxnLst/>
              <a:rect l="l" t="t" r="r" b="b"/>
              <a:pathLst>
                <a:path w="8066" h="4414" extrusionOk="0">
                  <a:moveTo>
                    <a:pt x="4826" y="1"/>
                  </a:moveTo>
                  <a:cubicBezTo>
                    <a:pt x="4452" y="1"/>
                    <a:pt x="4059" y="34"/>
                    <a:pt x="3659" y="104"/>
                  </a:cubicBezTo>
                  <a:cubicBezTo>
                    <a:pt x="1568" y="440"/>
                    <a:pt x="0" y="1673"/>
                    <a:pt x="187" y="2830"/>
                  </a:cubicBezTo>
                  <a:cubicBezTo>
                    <a:pt x="371" y="3810"/>
                    <a:pt x="1659" y="4413"/>
                    <a:pt x="3291" y="4413"/>
                  </a:cubicBezTo>
                  <a:cubicBezTo>
                    <a:pt x="3649" y="4413"/>
                    <a:pt x="4023" y="4384"/>
                    <a:pt x="4406" y="4324"/>
                  </a:cubicBezTo>
                  <a:cubicBezTo>
                    <a:pt x="6497" y="3950"/>
                    <a:pt x="8065" y="2718"/>
                    <a:pt x="7879" y="1561"/>
                  </a:cubicBezTo>
                  <a:cubicBezTo>
                    <a:pt x="7727" y="621"/>
                    <a:pt x="6443" y="1"/>
                    <a:pt x="4826" y="1"/>
                  </a:cubicBezTo>
                  <a:close/>
                </a:path>
              </a:pathLst>
            </a:custGeom>
            <a:solidFill>
              <a:srgbClr val="FFFEFD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3"/>
            <p:cNvSpPr/>
            <p:nvPr/>
          </p:nvSpPr>
          <p:spPr>
            <a:xfrm rot="681628">
              <a:off x="2096835" y="2912757"/>
              <a:ext cx="1421249" cy="684069"/>
            </a:xfrm>
            <a:custGeom>
              <a:avLst/>
              <a:gdLst/>
              <a:ahLst/>
              <a:cxnLst/>
              <a:rect l="l" t="t" r="r" b="b"/>
              <a:pathLst>
                <a:path w="46749" h="22501" extrusionOk="0">
                  <a:moveTo>
                    <a:pt x="42590" y="0"/>
                  </a:moveTo>
                  <a:cubicBezTo>
                    <a:pt x="39416" y="0"/>
                    <a:pt x="34536" y="5891"/>
                    <a:pt x="30133" y="8593"/>
                  </a:cubicBezTo>
                  <a:cubicBezTo>
                    <a:pt x="28424" y="9621"/>
                    <a:pt x="26888" y="9911"/>
                    <a:pt x="25218" y="9911"/>
                  </a:cubicBezTo>
                  <a:cubicBezTo>
                    <a:pt x="23063" y="9911"/>
                    <a:pt x="20687" y="9429"/>
                    <a:pt x="17431" y="9429"/>
                  </a:cubicBezTo>
                  <a:cubicBezTo>
                    <a:pt x="15878" y="9429"/>
                    <a:pt x="14124" y="9539"/>
                    <a:pt x="12098" y="9863"/>
                  </a:cubicBezTo>
                  <a:cubicBezTo>
                    <a:pt x="2577" y="11394"/>
                    <a:pt x="1" y="18973"/>
                    <a:pt x="4407" y="21662"/>
                  </a:cubicBezTo>
                  <a:cubicBezTo>
                    <a:pt x="5413" y="22267"/>
                    <a:pt x="6494" y="22501"/>
                    <a:pt x="7565" y="22501"/>
                  </a:cubicBezTo>
                  <a:cubicBezTo>
                    <a:pt x="11184" y="22501"/>
                    <a:pt x="14675" y="19832"/>
                    <a:pt x="14675" y="19832"/>
                  </a:cubicBezTo>
                  <a:cubicBezTo>
                    <a:pt x="17811" y="17405"/>
                    <a:pt x="24345" y="16360"/>
                    <a:pt x="28004" y="16322"/>
                  </a:cubicBezTo>
                  <a:cubicBezTo>
                    <a:pt x="32634" y="16173"/>
                    <a:pt x="37040" y="14381"/>
                    <a:pt x="40475" y="11244"/>
                  </a:cubicBezTo>
                  <a:cubicBezTo>
                    <a:pt x="44508" y="7585"/>
                    <a:pt x="46748" y="1985"/>
                    <a:pt x="43649" y="267"/>
                  </a:cubicBezTo>
                  <a:cubicBezTo>
                    <a:pt x="43323" y="84"/>
                    <a:pt x="42969" y="0"/>
                    <a:pt x="42590" y="0"/>
                  </a:cubicBezTo>
                  <a:close/>
                </a:path>
              </a:pathLst>
            </a:custGeom>
            <a:solidFill>
              <a:schemeClr val="lt2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3"/>
            <p:cNvSpPr/>
            <p:nvPr/>
          </p:nvSpPr>
          <p:spPr>
            <a:xfrm rot="681628">
              <a:off x="2415285" y="1258035"/>
              <a:ext cx="701215" cy="467335"/>
            </a:xfrm>
            <a:custGeom>
              <a:avLst/>
              <a:gdLst/>
              <a:ahLst/>
              <a:cxnLst/>
              <a:rect l="l" t="t" r="r" b="b"/>
              <a:pathLst>
                <a:path w="23065" h="15372" extrusionOk="0">
                  <a:moveTo>
                    <a:pt x="16200" y="1"/>
                  </a:moveTo>
                  <a:cubicBezTo>
                    <a:pt x="15099" y="1"/>
                    <a:pt x="3035" y="3009"/>
                    <a:pt x="2491" y="4713"/>
                  </a:cubicBezTo>
                  <a:cubicBezTo>
                    <a:pt x="1109" y="6879"/>
                    <a:pt x="288" y="9343"/>
                    <a:pt x="64" y="11882"/>
                  </a:cubicBezTo>
                  <a:cubicBezTo>
                    <a:pt x="0" y="13191"/>
                    <a:pt x="1027" y="15372"/>
                    <a:pt x="5058" y="15372"/>
                  </a:cubicBezTo>
                  <a:cubicBezTo>
                    <a:pt x="5743" y="15372"/>
                    <a:pt x="6514" y="15309"/>
                    <a:pt x="7382" y="15168"/>
                  </a:cubicBezTo>
                  <a:cubicBezTo>
                    <a:pt x="13319" y="14197"/>
                    <a:pt x="19517" y="12853"/>
                    <a:pt x="21197" y="11583"/>
                  </a:cubicBezTo>
                  <a:cubicBezTo>
                    <a:pt x="22840" y="10314"/>
                    <a:pt x="23064" y="8036"/>
                    <a:pt x="21646" y="6132"/>
                  </a:cubicBezTo>
                  <a:cubicBezTo>
                    <a:pt x="20861" y="5086"/>
                    <a:pt x="16754" y="195"/>
                    <a:pt x="16269" y="9"/>
                  </a:cubicBezTo>
                  <a:cubicBezTo>
                    <a:pt x="16256" y="3"/>
                    <a:pt x="16233" y="1"/>
                    <a:pt x="16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3"/>
            <p:cNvSpPr/>
            <p:nvPr/>
          </p:nvSpPr>
          <p:spPr>
            <a:xfrm rot="681628">
              <a:off x="2923976" y="1371559"/>
              <a:ext cx="126015" cy="118111"/>
            </a:xfrm>
            <a:custGeom>
              <a:avLst/>
              <a:gdLst/>
              <a:ahLst/>
              <a:cxnLst/>
              <a:rect l="l" t="t" r="r" b="b"/>
              <a:pathLst>
                <a:path w="4145" h="3885" extrusionOk="0">
                  <a:moveTo>
                    <a:pt x="2060" y="1"/>
                  </a:moveTo>
                  <a:cubicBezTo>
                    <a:pt x="1971" y="1"/>
                    <a:pt x="1882" y="7"/>
                    <a:pt x="1792" y="20"/>
                  </a:cubicBezTo>
                  <a:cubicBezTo>
                    <a:pt x="710" y="169"/>
                    <a:pt x="0" y="1177"/>
                    <a:pt x="149" y="2223"/>
                  </a:cubicBezTo>
                  <a:cubicBezTo>
                    <a:pt x="286" y="3179"/>
                    <a:pt x="1109" y="3885"/>
                    <a:pt x="2077" y="3885"/>
                  </a:cubicBezTo>
                  <a:cubicBezTo>
                    <a:pt x="2167" y="3885"/>
                    <a:pt x="2260" y="3878"/>
                    <a:pt x="2352" y="3866"/>
                  </a:cubicBezTo>
                  <a:cubicBezTo>
                    <a:pt x="3398" y="3679"/>
                    <a:pt x="4145" y="2708"/>
                    <a:pt x="3995" y="1663"/>
                  </a:cubicBezTo>
                  <a:cubicBezTo>
                    <a:pt x="3859" y="707"/>
                    <a:pt x="3004" y="1"/>
                    <a:pt x="2060" y="1"/>
                  </a:cubicBezTo>
                  <a:close/>
                </a:path>
              </a:pathLst>
            </a:custGeom>
            <a:solidFill>
              <a:srgbClr val="FFFEFD"/>
            </a:solidFill>
            <a:ln w="11200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3"/>
            <p:cNvSpPr/>
            <p:nvPr/>
          </p:nvSpPr>
          <p:spPr>
            <a:xfrm rot="681628">
              <a:off x="2949807" y="1392133"/>
              <a:ext cx="49980" cy="54267"/>
            </a:xfrm>
            <a:custGeom>
              <a:avLst/>
              <a:gdLst/>
              <a:ahLst/>
              <a:cxnLst/>
              <a:rect l="l" t="t" r="r" b="b"/>
              <a:pathLst>
                <a:path w="1644" h="1785" extrusionOk="0">
                  <a:moveTo>
                    <a:pt x="1265" y="1"/>
                  </a:moveTo>
                  <a:cubicBezTo>
                    <a:pt x="773" y="1"/>
                    <a:pt x="325" y="327"/>
                    <a:pt x="112" y="788"/>
                  </a:cubicBezTo>
                  <a:cubicBezTo>
                    <a:pt x="38" y="1049"/>
                    <a:pt x="0" y="1348"/>
                    <a:pt x="75" y="1609"/>
                  </a:cubicBezTo>
                  <a:cubicBezTo>
                    <a:pt x="90" y="1731"/>
                    <a:pt x="174" y="1785"/>
                    <a:pt x="263" y="1785"/>
                  </a:cubicBezTo>
                  <a:cubicBezTo>
                    <a:pt x="391" y="1785"/>
                    <a:pt x="530" y="1674"/>
                    <a:pt x="486" y="1497"/>
                  </a:cubicBezTo>
                  <a:lnTo>
                    <a:pt x="486" y="1497"/>
                  </a:lnTo>
                  <a:lnTo>
                    <a:pt x="486" y="1460"/>
                  </a:lnTo>
                  <a:lnTo>
                    <a:pt x="486" y="1385"/>
                  </a:lnTo>
                  <a:cubicBezTo>
                    <a:pt x="486" y="1273"/>
                    <a:pt x="486" y="1161"/>
                    <a:pt x="523" y="1049"/>
                  </a:cubicBezTo>
                  <a:cubicBezTo>
                    <a:pt x="635" y="676"/>
                    <a:pt x="971" y="452"/>
                    <a:pt x="1344" y="452"/>
                  </a:cubicBezTo>
                  <a:cubicBezTo>
                    <a:pt x="1643" y="452"/>
                    <a:pt x="1643" y="4"/>
                    <a:pt x="1344" y="4"/>
                  </a:cubicBezTo>
                  <a:cubicBezTo>
                    <a:pt x="1318" y="2"/>
                    <a:pt x="1291" y="1"/>
                    <a:pt x="1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3"/>
            <p:cNvSpPr/>
            <p:nvPr/>
          </p:nvSpPr>
          <p:spPr>
            <a:xfrm rot="681628">
              <a:off x="2454386" y="1358364"/>
              <a:ext cx="139939" cy="117959"/>
            </a:xfrm>
            <a:custGeom>
              <a:avLst/>
              <a:gdLst/>
              <a:ahLst/>
              <a:cxnLst/>
              <a:rect l="l" t="t" r="r" b="b"/>
              <a:pathLst>
                <a:path w="4603" h="3880" extrusionOk="0">
                  <a:moveTo>
                    <a:pt x="2104" y="0"/>
                  </a:moveTo>
                  <a:cubicBezTo>
                    <a:pt x="2002" y="0"/>
                    <a:pt x="1898" y="8"/>
                    <a:pt x="1792" y="24"/>
                  </a:cubicBezTo>
                  <a:cubicBezTo>
                    <a:pt x="710" y="136"/>
                    <a:pt x="0" y="1144"/>
                    <a:pt x="149" y="2190"/>
                  </a:cubicBezTo>
                  <a:cubicBezTo>
                    <a:pt x="287" y="3246"/>
                    <a:pt x="1174" y="3879"/>
                    <a:pt x="2080" y="3879"/>
                  </a:cubicBezTo>
                  <a:cubicBezTo>
                    <a:pt x="2646" y="3879"/>
                    <a:pt x="3220" y="3632"/>
                    <a:pt x="3622" y="3086"/>
                  </a:cubicBezTo>
                  <a:cubicBezTo>
                    <a:pt x="4603" y="1790"/>
                    <a:pt x="3644" y="0"/>
                    <a:pt x="2104" y="0"/>
                  </a:cubicBezTo>
                  <a:close/>
                </a:path>
              </a:pathLst>
            </a:custGeom>
            <a:solidFill>
              <a:srgbClr val="FFFEFD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3"/>
            <p:cNvSpPr/>
            <p:nvPr/>
          </p:nvSpPr>
          <p:spPr>
            <a:xfrm rot="681628">
              <a:off x="2500687" y="1382613"/>
              <a:ext cx="59587" cy="44447"/>
            </a:xfrm>
            <a:custGeom>
              <a:avLst/>
              <a:gdLst/>
              <a:ahLst/>
              <a:cxnLst/>
              <a:rect l="l" t="t" r="r" b="b"/>
              <a:pathLst>
                <a:path w="1960" h="1462" extrusionOk="0">
                  <a:moveTo>
                    <a:pt x="688" y="1"/>
                  </a:moveTo>
                  <a:cubicBezTo>
                    <a:pt x="540" y="1"/>
                    <a:pt x="390" y="27"/>
                    <a:pt x="242" y="80"/>
                  </a:cubicBezTo>
                  <a:cubicBezTo>
                    <a:pt x="1" y="114"/>
                    <a:pt x="78" y="499"/>
                    <a:pt x="297" y="499"/>
                  </a:cubicBezTo>
                  <a:cubicBezTo>
                    <a:pt x="315" y="499"/>
                    <a:pt x="334" y="496"/>
                    <a:pt x="354" y="490"/>
                  </a:cubicBezTo>
                  <a:cubicBezTo>
                    <a:pt x="454" y="450"/>
                    <a:pt x="557" y="432"/>
                    <a:pt x="658" y="432"/>
                  </a:cubicBezTo>
                  <a:cubicBezTo>
                    <a:pt x="934" y="432"/>
                    <a:pt x="1198" y="570"/>
                    <a:pt x="1362" y="789"/>
                  </a:cubicBezTo>
                  <a:cubicBezTo>
                    <a:pt x="1400" y="901"/>
                    <a:pt x="1437" y="1013"/>
                    <a:pt x="1474" y="1125"/>
                  </a:cubicBezTo>
                  <a:lnTo>
                    <a:pt x="1512" y="1237"/>
                  </a:lnTo>
                  <a:cubicBezTo>
                    <a:pt x="1512" y="1386"/>
                    <a:pt x="1624" y="1461"/>
                    <a:pt x="1736" y="1461"/>
                  </a:cubicBezTo>
                  <a:cubicBezTo>
                    <a:pt x="1848" y="1461"/>
                    <a:pt x="1960" y="1386"/>
                    <a:pt x="1960" y="1237"/>
                  </a:cubicBezTo>
                  <a:lnTo>
                    <a:pt x="1923" y="1237"/>
                  </a:lnTo>
                  <a:cubicBezTo>
                    <a:pt x="1885" y="976"/>
                    <a:pt x="1811" y="714"/>
                    <a:pt x="1661" y="490"/>
                  </a:cubicBezTo>
                  <a:cubicBezTo>
                    <a:pt x="1420" y="169"/>
                    <a:pt x="1063" y="1"/>
                    <a:pt x="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3"/>
            <p:cNvSpPr/>
            <p:nvPr/>
          </p:nvSpPr>
          <p:spPr>
            <a:xfrm rot="681628">
              <a:off x="2658019" y="1531467"/>
              <a:ext cx="180525" cy="249659"/>
            </a:xfrm>
            <a:custGeom>
              <a:avLst/>
              <a:gdLst/>
              <a:ahLst/>
              <a:cxnLst/>
              <a:rect l="l" t="t" r="r" b="b"/>
              <a:pathLst>
                <a:path w="5938" h="8212" extrusionOk="0">
                  <a:moveTo>
                    <a:pt x="3053" y="1"/>
                  </a:moveTo>
                  <a:cubicBezTo>
                    <a:pt x="2921" y="1"/>
                    <a:pt x="2787" y="14"/>
                    <a:pt x="2652" y="42"/>
                  </a:cubicBezTo>
                  <a:lnTo>
                    <a:pt x="1793" y="192"/>
                  </a:lnTo>
                  <a:cubicBezTo>
                    <a:pt x="710" y="378"/>
                    <a:pt x="1" y="1424"/>
                    <a:pt x="187" y="2507"/>
                  </a:cubicBezTo>
                  <a:lnTo>
                    <a:pt x="971" y="6577"/>
                  </a:lnTo>
                  <a:cubicBezTo>
                    <a:pt x="1138" y="7543"/>
                    <a:pt x="1989" y="8212"/>
                    <a:pt x="2939" y="8212"/>
                  </a:cubicBezTo>
                  <a:cubicBezTo>
                    <a:pt x="3054" y="8212"/>
                    <a:pt x="3170" y="8202"/>
                    <a:pt x="3286" y="8182"/>
                  </a:cubicBezTo>
                  <a:lnTo>
                    <a:pt x="4145" y="8033"/>
                  </a:lnTo>
                  <a:cubicBezTo>
                    <a:pt x="5228" y="7809"/>
                    <a:pt x="5937" y="6763"/>
                    <a:pt x="5751" y="5680"/>
                  </a:cubicBezTo>
                  <a:lnTo>
                    <a:pt x="4966" y="1611"/>
                  </a:lnTo>
                  <a:cubicBezTo>
                    <a:pt x="4803" y="663"/>
                    <a:pt x="3982" y="1"/>
                    <a:pt x="3053" y="1"/>
                  </a:cubicBezTo>
                  <a:close/>
                </a:path>
              </a:pathLst>
            </a:custGeom>
            <a:solidFill>
              <a:srgbClr val="FFFEFD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3"/>
            <p:cNvSpPr/>
            <p:nvPr/>
          </p:nvSpPr>
          <p:spPr>
            <a:xfrm rot="681628">
              <a:off x="2537541" y="1102453"/>
              <a:ext cx="425715" cy="498740"/>
            </a:xfrm>
            <a:custGeom>
              <a:avLst/>
              <a:gdLst/>
              <a:ahLst/>
              <a:cxnLst/>
              <a:rect l="l" t="t" r="r" b="b"/>
              <a:pathLst>
                <a:path w="14003" h="16405" extrusionOk="0">
                  <a:moveTo>
                    <a:pt x="7153" y="0"/>
                  </a:moveTo>
                  <a:cubicBezTo>
                    <a:pt x="6839" y="0"/>
                    <a:pt x="6520" y="27"/>
                    <a:pt x="6199" y="82"/>
                  </a:cubicBezTo>
                  <a:lnTo>
                    <a:pt x="5116" y="268"/>
                  </a:lnTo>
                  <a:cubicBezTo>
                    <a:pt x="2054" y="754"/>
                    <a:pt x="1" y="3629"/>
                    <a:pt x="523" y="6690"/>
                  </a:cubicBezTo>
                  <a:lnTo>
                    <a:pt x="1382" y="11731"/>
                  </a:lnTo>
                  <a:cubicBezTo>
                    <a:pt x="1817" y="14472"/>
                    <a:pt x="4166" y="16405"/>
                    <a:pt x="6851" y="16405"/>
                  </a:cubicBezTo>
                  <a:cubicBezTo>
                    <a:pt x="7165" y="16405"/>
                    <a:pt x="7484" y="16378"/>
                    <a:pt x="7804" y="16324"/>
                  </a:cubicBezTo>
                  <a:lnTo>
                    <a:pt x="8887" y="16137"/>
                  </a:lnTo>
                  <a:cubicBezTo>
                    <a:pt x="11949" y="15614"/>
                    <a:pt x="14003" y="12739"/>
                    <a:pt x="13517" y="9677"/>
                  </a:cubicBezTo>
                  <a:lnTo>
                    <a:pt x="12658" y="4674"/>
                  </a:lnTo>
                  <a:cubicBezTo>
                    <a:pt x="12190" y="1933"/>
                    <a:pt x="9837" y="0"/>
                    <a:pt x="7153" y="0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3"/>
            <p:cNvSpPr/>
            <p:nvPr/>
          </p:nvSpPr>
          <p:spPr>
            <a:xfrm rot="681628">
              <a:off x="2537541" y="1089016"/>
              <a:ext cx="425715" cy="525615"/>
            </a:xfrm>
            <a:custGeom>
              <a:avLst/>
              <a:gdLst/>
              <a:ahLst/>
              <a:cxnLst/>
              <a:rect l="l" t="t" r="r" b="b"/>
              <a:pathLst>
                <a:path w="14003" h="17289" fill="none" extrusionOk="0">
                  <a:moveTo>
                    <a:pt x="5116" y="710"/>
                  </a:moveTo>
                  <a:lnTo>
                    <a:pt x="6199" y="524"/>
                  </a:lnTo>
                  <a:cubicBezTo>
                    <a:pt x="9261" y="1"/>
                    <a:pt x="12136" y="2054"/>
                    <a:pt x="12658" y="5116"/>
                  </a:cubicBezTo>
                  <a:lnTo>
                    <a:pt x="13517" y="10119"/>
                  </a:lnTo>
                  <a:cubicBezTo>
                    <a:pt x="14003" y="13181"/>
                    <a:pt x="11949" y="16056"/>
                    <a:pt x="8887" y="16579"/>
                  </a:cubicBezTo>
                  <a:lnTo>
                    <a:pt x="7804" y="16766"/>
                  </a:lnTo>
                  <a:cubicBezTo>
                    <a:pt x="4743" y="17288"/>
                    <a:pt x="1868" y="15235"/>
                    <a:pt x="1382" y="12173"/>
                  </a:cubicBezTo>
                  <a:lnTo>
                    <a:pt x="523" y="7132"/>
                  </a:lnTo>
                  <a:cubicBezTo>
                    <a:pt x="1" y="4071"/>
                    <a:pt x="2054" y="1196"/>
                    <a:pt x="5116" y="710"/>
                  </a:cubicBezTo>
                  <a:close/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3"/>
            <p:cNvSpPr/>
            <p:nvPr/>
          </p:nvSpPr>
          <p:spPr>
            <a:xfrm rot="681628">
              <a:off x="2734799" y="1315219"/>
              <a:ext cx="44326" cy="88591"/>
            </a:xfrm>
            <a:custGeom>
              <a:avLst/>
              <a:gdLst/>
              <a:ahLst/>
              <a:cxnLst/>
              <a:rect l="l" t="t" r="r" b="b"/>
              <a:pathLst>
                <a:path w="1458" h="2914" extrusionOk="0">
                  <a:moveTo>
                    <a:pt x="225" y="1"/>
                  </a:moveTo>
                  <a:lnTo>
                    <a:pt x="1" y="2913"/>
                  </a:lnTo>
                  <a:lnTo>
                    <a:pt x="1457" y="2614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3"/>
            <p:cNvSpPr/>
            <p:nvPr/>
          </p:nvSpPr>
          <p:spPr>
            <a:xfrm rot="681628">
              <a:off x="2600986" y="1330199"/>
              <a:ext cx="51652" cy="43079"/>
            </a:xfrm>
            <a:custGeom>
              <a:avLst/>
              <a:gdLst/>
              <a:ahLst/>
              <a:cxnLst/>
              <a:rect l="l" t="t" r="r" b="b"/>
              <a:pathLst>
                <a:path w="1699" h="1417" extrusionOk="0">
                  <a:moveTo>
                    <a:pt x="930" y="0"/>
                  </a:moveTo>
                  <a:cubicBezTo>
                    <a:pt x="907" y="0"/>
                    <a:pt x="883" y="2"/>
                    <a:pt x="859" y="4"/>
                  </a:cubicBezTo>
                  <a:cubicBezTo>
                    <a:pt x="224" y="116"/>
                    <a:pt x="0" y="900"/>
                    <a:pt x="523" y="1273"/>
                  </a:cubicBezTo>
                  <a:cubicBezTo>
                    <a:pt x="652" y="1372"/>
                    <a:pt x="796" y="1416"/>
                    <a:pt x="937" y="1416"/>
                  </a:cubicBezTo>
                  <a:cubicBezTo>
                    <a:pt x="1329" y="1416"/>
                    <a:pt x="1698" y="1078"/>
                    <a:pt x="1643" y="639"/>
                  </a:cubicBezTo>
                  <a:cubicBezTo>
                    <a:pt x="1608" y="254"/>
                    <a:pt x="1279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3"/>
            <p:cNvSpPr/>
            <p:nvPr/>
          </p:nvSpPr>
          <p:spPr>
            <a:xfrm rot="681628">
              <a:off x="2830737" y="1316140"/>
              <a:ext cx="51652" cy="43079"/>
            </a:xfrm>
            <a:custGeom>
              <a:avLst/>
              <a:gdLst/>
              <a:ahLst/>
              <a:cxnLst/>
              <a:rect l="l" t="t" r="r" b="b"/>
              <a:pathLst>
                <a:path w="1699" h="1417" extrusionOk="0">
                  <a:moveTo>
                    <a:pt x="930" y="1"/>
                  </a:moveTo>
                  <a:cubicBezTo>
                    <a:pt x="907" y="1"/>
                    <a:pt x="883" y="2"/>
                    <a:pt x="859" y="4"/>
                  </a:cubicBezTo>
                  <a:cubicBezTo>
                    <a:pt x="225" y="79"/>
                    <a:pt x="1" y="863"/>
                    <a:pt x="523" y="1274"/>
                  </a:cubicBezTo>
                  <a:cubicBezTo>
                    <a:pt x="652" y="1373"/>
                    <a:pt x="796" y="1417"/>
                    <a:pt x="937" y="1417"/>
                  </a:cubicBezTo>
                  <a:cubicBezTo>
                    <a:pt x="1330" y="1417"/>
                    <a:pt x="1698" y="1078"/>
                    <a:pt x="1644" y="639"/>
                  </a:cubicBezTo>
                  <a:cubicBezTo>
                    <a:pt x="1609" y="254"/>
                    <a:pt x="1279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3"/>
            <p:cNvSpPr/>
            <p:nvPr/>
          </p:nvSpPr>
          <p:spPr>
            <a:xfrm rot="681628">
              <a:off x="2560208" y="1384922"/>
              <a:ext cx="109173" cy="91540"/>
            </a:xfrm>
            <a:custGeom>
              <a:avLst/>
              <a:gdLst/>
              <a:ahLst/>
              <a:cxnLst/>
              <a:rect l="l" t="t" r="r" b="b"/>
              <a:pathLst>
                <a:path w="3591" h="3011" extrusionOk="0">
                  <a:moveTo>
                    <a:pt x="2006" y="0"/>
                  </a:moveTo>
                  <a:cubicBezTo>
                    <a:pt x="1960" y="0"/>
                    <a:pt x="1914" y="2"/>
                    <a:pt x="1868" y="7"/>
                  </a:cubicBezTo>
                  <a:cubicBezTo>
                    <a:pt x="524" y="119"/>
                    <a:pt x="1" y="1799"/>
                    <a:pt x="1046" y="2658"/>
                  </a:cubicBezTo>
                  <a:cubicBezTo>
                    <a:pt x="1333" y="2902"/>
                    <a:pt x="1665" y="3010"/>
                    <a:pt x="1991" y="3010"/>
                  </a:cubicBezTo>
                  <a:cubicBezTo>
                    <a:pt x="2810" y="3010"/>
                    <a:pt x="3591" y="2323"/>
                    <a:pt x="3511" y="1388"/>
                  </a:cubicBezTo>
                  <a:cubicBezTo>
                    <a:pt x="3440" y="578"/>
                    <a:pt x="2772" y="0"/>
                    <a:pt x="2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3"/>
            <p:cNvSpPr/>
            <p:nvPr/>
          </p:nvSpPr>
          <p:spPr>
            <a:xfrm rot="681628">
              <a:off x="2811775" y="1377572"/>
              <a:ext cx="109173" cy="91540"/>
            </a:xfrm>
            <a:custGeom>
              <a:avLst/>
              <a:gdLst/>
              <a:ahLst/>
              <a:cxnLst/>
              <a:rect l="l" t="t" r="r" b="b"/>
              <a:pathLst>
                <a:path w="3591" h="3011" extrusionOk="0">
                  <a:moveTo>
                    <a:pt x="2006" y="0"/>
                  </a:moveTo>
                  <a:cubicBezTo>
                    <a:pt x="1961" y="0"/>
                    <a:pt x="1914" y="2"/>
                    <a:pt x="1868" y="7"/>
                  </a:cubicBezTo>
                  <a:cubicBezTo>
                    <a:pt x="524" y="119"/>
                    <a:pt x="1" y="1799"/>
                    <a:pt x="1046" y="2658"/>
                  </a:cubicBezTo>
                  <a:cubicBezTo>
                    <a:pt x="1333" y="2902"/>
                    <a:pt x="1665" y="3010"/>
                    <a:pt x="1991" y="3010"/>
                  </a:cubicBezTo>
                  <a:cubicBezTo>
                    <a:pt x="2810" y="3010"/>
                    <a:pt x="3591" y="2323"/>
                    <a:pt x="3511" y="1388"/>
                  </a:cubicBezTo>
                  <a:cubicBezTo>
                    <a:pt x="3440" y="578"/>
                    <a:pt x="2772" y="0"/>
                    <a:pt x="2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3"/>
            <p:cNvSpPr/>
            <p:nvPr/>
          </p:nvSpPr>
          <p:spPr>
            <a:xfrm rot="681628">
              <a:off x="2716902" y="1454569"/>
              <a:ext cx="85733" cy="44022"/>
            </a:xfrm>
            <a:custGeom>
              <a:avLst/>
              <a:gdLst/>
              <a:ahLst/>
              <a:cxnLst/>
              <a:rect l="l" t="t" r="r" b="b"/>
              <a:pathLst>
                <a:path w="2820" h="1448" extrusionOk="0">
                  <a:moveTo>
                    <a:pt x="2596" y="1"/>
                  </a:moveTo>
                  <a:cubicBezTo>
                    <a:pt x="2484" y="1"/>
                    <a:pt x="2372" y="85"/>
                    <a:pt x="2372" y="253"/>
                  </a:cubicBezTo>
                  <a:cubicBezTo>
                    <a:pt x="2372" y="663"/>
                    <a:pt x="1887" y="925"/>
                    <a:pt x="1513" y="962"/>
                  </a:cubicBezTo>
                  <a:cubicBezTo>
                    <a:pt x="1252" y="962"/>
                    <a:pt x="990" y="925"/>
                    <a:pt x="766" y="850"/>
                  </a:cubicBezTo>
                  <a:cubicBezTo>
                    <a:pt x="704" y="819"/>
                    <a:pt x="563" y="683"/>
                    <a:pt x="541" y="683"/>
                  </a:cubicBezTo>
                  <a:cubicBezTo>
                    <a:pt x="536" y="683"/>
                    <a:pt x="536" y="689"/>
                    <a:pt x="542" y="701"/>
                  </a:cubicBezTo>
                  <a:cubicBezTo>
                    <a:pt x="487" y="623"/>
                    <a:pt x="411" y="592"/>
                    <a:pt x="338" y="592"/>
                  </a:cubicBezTo>
                  <a:cubicBezTo>
                    <a:pt x="164" y="592"/>
                    <a:pt x="0" y="767"/>
                    <a:pt x="132" y="925"/>
                  </a:cubicBezTo>
                  <a:lnTo>
                    <a:pt x="94" y="925"/>
                  </a:lnTo>
                  <a:cubicBezTo>
                    <a:pt x="365" y="1282"/>
                    <a:pt x="817" y="1447"/>
                    <a:pt x="1275" y="1447"/>
                  </a:cubicBezTo>
                  <a:cubicBezTo>
                    <a:pt x="2015" y="1447"/>
                    <a:pt x="2774" y="1014"/>
                    <a:pt x="2820" y="253"/>
                  </a:cubicBezTo>
                  <a:cubicBezTo>
                    <a:pt x="2820" y="85"/>
                    <a:pt x="2708" y="1"/>
                    <a:pt x="2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3"/>
            <p:cNvSpPr/>
            <p:nvPr/>
          </p:nvSpPr>
          <p:spPr>
            <a:xfrm rot="681628">
              <a:off x="2441594" y="999249"/>
              <a:ext cx="628890" cy="412703"/>
            </a:xfrm>
            <a:custGeom>
              <a:avLst/>
              <a:gdLst/>
              <a:ahLst/>
              <a:cxnLst/>
              <a:rect l="l" t="t" r="r" b="b"/>
              <a:pathLst>
                <a:path w="20686" h="13575" extrusionOk="0">
                  <a:moveTo>
                    <a:pt x="13524" y="1"/>
                  </a:moveTo>
                  <a:cubicBezTo>
                    <a:pt x="11533" y="1"/>
                    <a:pt x="10455" y="1253"/>
                    <a:pt x="10455" y="1253"/>
                  </a:cubicBezTo>
                  <a:cubicBezTo>
                    <a:pt x="10455" y="1253"/>
                    <a:pt x="9605" y="402"/>
                    <a:pt x="7518" y="402"/>
                  </a:cubicBezTo>
                  <a:cubicBezTo>
                    <a:pt x="6840" y="402"/>
                    <a:pt x="6031" y="492"/>
                    <a:pt x="5079" y="730"/>
                  </a:cubicBezTo>
                  <a:cubicBezTo>
                    <a:pt x="2427" y="1402"/>
                    <a:pt x="1" y="4912"/>
                    <a:pt x="225" y="8385"/>
                  </a:cubicBezTo>
                  <a:cubicBezTo>
                    <a:pt x="337" y="10401"/>
                    <a:pt x="1307" y="12305"/>
                    <a:pt x="2950" y="13575"/>
                  </a:cubicBezTo>
                  <a:lnTo>
                    <a:pt x="4780" y="12828"/>
                  </a:lnTo>
                  <a:cubicBezTo>
                    <a:pt x="6759" y="10812"/>
                    <a:pt x="5975" y="7190"/>
                    <a:pt x="5975" y="7190"/>
                  </a:cubicBezTo>
                  <a:lnTo>
                    <a:pt x="5975" y="7190"/>
                  </a:lnTo>
                  <a:cubicBezTo>
                    <a:pt x="7107" y="7810"/>
                    <a:pt x="7950" y="8047"/>
                    <a:pt x="8618" y="8047"/>
                  </a:cubicBezTo>
                  <a:cubicBezTo>
                    <a:pt x="10726" y="8047"/>
                    <a:pt x="11100" y="5689"/>
                    <a:pt x="13368" y="5547"/>
                  </a:cubicBezTo>
                  <a:cubicBezTo>
                    <a:pt x="13418" y="5544"/>
                    <a:pt x="13469" y="5543"/>
                    <a:pt x="13518" y="5543"/>
                  </a:cubicBezTo>
                  <a:cubicBezTo>
                    <a:pt x="16343" y="5543"/>
                    <a:pt x="17064" y="9654"/>
                    <a:pt x="17064" y="9654"/>
                  </a:cubicBezTo>
                  <a:lnTo>
                    <a:pt x="18147" y="9355"/>
                  </a:lnTo>
                  <a:cubicBezTo>
                    <a:pt x="18147" y="9355"/>
                    <a:pt x="20686" y="3381"/>
                    <a:pt x="16877" y="1066"/>
                  </a:cubicBezTo>
                  <a:cubicBezTo>
                    <a:pt x="15573" y="272"/>
                    <a:pt x="14450" y="1"/>
                    <a:pt x="13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3"/>
            <p:cNvSpPr/>
            <p:nvPr/>
          </p:nvSpPr>
          <p:spPr>
            <a:xfrm rot="681628">
              <a:off x="1735586" y="3081523"/>
              <a:ext cx="910410" cy="653089"/>
            </a:xfrm>
            <a:custGeom>
              <a:avLst/>
              <a:gdLst/>
              <a:ahLst/>
              <a:cxnLst/>
              <a:rect l="l" t="t" r="r" b="b"/>
              <a:pathLst>
                <a:path w="29946" h="21482" extrusionOk="0">
                  <a:moveTo>
                    <a:pt x="27781" y="0"/>
                  </a:moveTo>
                  <a:cubicBezTo>
                    <a:pt x="26053" y="0"/>
                    <a:pt x="24319" y="133"/>
                    <a:pt x="22628" y="415"/>
                  </a:cubicBezTo>
                  <a:cubicBezTo>
                    <a:pt x="21396" y="602"/>
                    <a:pt x="20201" y="938"/>
                    <a:pt x="19043" y="1386"/>
                  </a:cubicBezTo>
                  <a:cubicBezTo>
                    <a:pt x="19155" y="2357"/>
                    <a:pt x="19230" y="3439"/>
                    <a:pt x="19305" y="4447"/>
                  </a:cubicBezTo>
                  <a:cubicBezTo>
                    <a:pt x="19417" y="6986"/>
                    <a:pt x="20014" y="13110"/>
                    <a:pt x="16168" y="14043"/>
                  </a:cubicBezTo>
                  <a:cubicBezTo>
                    <a:pt x="14886" y="14367"/>
                    <a:pt x="12770" y="14475"/>
                    <a:pt x="10519" y="14475"/>
                  </a:cubicBezTo>
                  <a:cubicBezTo>
                    <a:pt x="6016" y="14475"/>
                    <a:pt x="971" y="14043"/>
                    <a:pt x="971" y="14043"/>
                  </a:cubicBezTo>
                  <a:lnTo>
                    <a:pt x="1" y="18673"/>
                  </a:lnTo>
                  <a:cubicBezTo>
                    <a:pt x="2694" y="20198"/>
                    <a:pt x="8213" y="21481"/>
                    <a:pt x="13621" y="21481"/>
                  </a:cubicBezTo>
                  <a:cubicBezTo>
                    <a:pt x="18410" y="21481"/>
                    <a:pt x="23112" y="20475"/>
                    <a:pt x="25689" y="17740"/>
                  </a:cubicBezTo>
                  <a:cubicBezTo>
                    <a:pt x="29946" y="13185"/>
                    <a:pt x="29759" y="3925"/>
                    <a:pt x="29461" y="42"/>
                  </a:cubicBezTo>
                  <a:cubicBezTo>
                    <a:pt x="28903" y="14"/>
                    <a:pt x="28342" y="0"/>
                    <a:pt x="27781" y="0"/>
                  </a:cubicBez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3"/>
            <p:cNvSpPr/>
            <p:nvPr/>
          </p:nvSpPr>
          <p:spPr>
            <a:xfrm rot="681628">
              <a:off x="1510298" y="3352881"/>
              <a:ext cx="265650" cy="225945"/>
            </a:xfrm>
            <a:custGeom>
              <a:avLst/>
              <a:gdLst/>
              <a:ahLst/>
              <a:cxnLst/>
              <a:rect l="l" t="t" r="r" b="b"/>
              <a:pathLst>
                <a:path w="8738" h="7432" extrusionOk="0">
                  <a:moveTo>
                    <a:pt x="971" y="1"/>
                  </a:moveTo>
                  <a:lnTo>
                    <a:pt x="0" y="5228"/>
                  </a:lnTo>
                  <a:lnTo>
                    <a:pt x="7132" y="7431"/>
                  </a:lnTo>
                  <a:lnTo>
                    <a:pt x="8737" y="972"/>
                  </a:lnTo>
                  <a:lnTo>
                    <a:pt x="971" y="1"/>
                  </a:lnTo>
                  <a:close/>
                </a:path>
              </a:pathLst>
            </a:custGeom>
            <a:solidFill>
              <a:schemeClr val="accent1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3"/>
            <p:cNvSpPr/>
            <p:nvPr/>
          </p:nvSpPr>
          <p:spPr>
            <a:xfrm rot="681628">
              <a:off x="1545776" y="3387684"/>
              <a:ext cx="180525" cy="24990"/>
            </a:xfrm>
            <a:custGeom>
              <a:avLst/>
              <a:gdLst/>
              <a:ahLst/>
              <a:cxnLst/>
              <a:rect l="l" t="t" r="r" b="b"/>
              <a:pathLst>
                <a:path w="5938" h="822" fill="none" extrusionOk="0">
                  <a:moveTo>
                    <a:pt x="1" y="0"/>
                  </a:moveTo>
                  <a:lnTo>
                    <a:pt x="5938" y="82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3"/>
            <p:cNvSpPr/>
            <p:nvPr/>
          </p:nvSpPr>
          <p:spPr>
            <a:xfrm rot="681628">
              <a:off x="1677530" y="3386691"/>
              <a:ext cx="40890" cy="188460"/>
            </a:xfrm>
            <a:custGeom>
              <a:avLst/>
              <a:gdLst/>
              <a:ahLst/>
              <a:cxnLst/>
              <a:rect l="l" t="t" r="r" b="b"/>
              <a:pathLst>
                <a:path w="1345" h="6199" fill="none" extrusionOk="0">
                  <a:moveTo>
                    <a:pt x="1345" y="1"/>
                  </a:moveTo>
                  <a:lnTo>
                    <a:pt x="1" y="6199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3"/>
            <p:cNvSpPr/>
            <p:nvPr/>
          </p:nvSpPr>
          <p:spPr>
            <a:xfrm rot="681628">
              <a:off x="1532111" y="3427294"/>
              <a:ext cx="174840" cy="35236"/>
            </a:xfrm>
            <a:custGeom>
              <a:avLst/>
              <a:gdLst/>
              <a:ahLst/>
              <a:cxnLst/>
              <a:rect l="l" t="t" r="r" b="b"/>
              <a:pathLst>
                <a:path w="5751" h="1159" fill="none" extrusionOk="0">
                  <a:moveTo>
                    <a:pt x="1" y="1"/>
                  </a:moveTo>
                  <a:lnTo>
                    <a:pt x="5751" y="1158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3"/>
            <p:cNvSpPr/>
            <p:nvPr/>
          </p:nvSpPr>
          <p:spPr>
            <a:xfrm rot="681628">
              <a:off x="1510404" y="3466581"/>
              <a:ext cx="170310" cy="45420"/>
            </a:xfrm>
            <a:custGeom>
              <a:avLst/>
              <a:gdLst/>
              <a:ahLst/>
              <a:cxnLst/>
              <a:rect l="l" t="t" r="r" b="b"/>
              <a:pathLst>
                <a:path w="5602" h="1494" fill="none" extrusionOk="0">
                  <a:moveTo>
                    <a:pt x="1" y="0"/>
                  </a:moveTo>
                  <a:lnTo>
                    <a:pt x="5602" y="1494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3"/>
            <p:cNvSpPr/>
            <p:nvPr/>
          </p:nvSpPr>
          <p:spPr>
            <a:xfrm rot="681628">
              <a:off x="1242229" y="3214162"/>
              <a:ext cx="346245" cy="540360"/>
            </a:xfrm>
            <a:custGeom>
              <a:avLst/>
              <a:gdLst/>
              <a:ahLst/>
              <a:cxnLst/>
              <a:rect l="l" t="t" r="r" b="b"/>
              <a:pathLst>
                <a:path w="11389" h="17774" extrusionOk="0">
                  <a:moveTo>
                    <a:pt x="2652" y="1"/>
                  </a:moveTo>
                  <a:lnTo>
                    <a:pt x="1" y="17774"/>
                  </a:lnTo>
                  <a:lnTo>
                    <a:pt x="1" y="17774"/>
                  </a:lnTo>
                  <a:lnTo>
                    <a:pt x="5676" y="11538"/>
                  </a:lnTo>
                  <a:lnTo>
                    <a:pt x="9373" y="10045"/>
                  </a:lnTo>
                  <a:lnTo>
                    <a:pt x="11389" y="934"/>
                  </a:lnTo>
                  <a:lnTo>
                    <a:pt x="2652" y="1"/>
                  </a:ln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3"/>
            <p:cNvSpPr/>
            <p:nvPr/>
          </p:nvSpPr>
          <p:spPr>
            <a:xfrm rot="681628">
              <a:off x="1394851" y="3283755"/>
              <a:ext cx="155566" cy="165264"/>
            </a:xfrm>
            <a:custGeom>
              <a:avLst/>
              <a:gdLst/>
              <a:ahLst/>
              <a:cxnLst/>
              <a:rect l="l" t="t" r="r" b="b"/>
              <a:pathLst>
                <a:path w="5117" h="5436" extrusionOk="0">
                  <a:moveTo>
                    <a:pt x="3629" y="0"/>
                  </a:moveTo>
                  <a:cubicBezTo>
                    <a:pt x="2372" y="0"/>
                    <a:pt x="1" y="2823"/>
                    <a:pt x="1" y="2823"/>
                  </a:cubicBezTo>
                  <a:cubicBezTo>
                    <a:pt x="1" y="2823"/>
                    <a:pt x="2017" y="5436"/>
                    <a:pt x="3226" y="5436"/>
                  </a:cubicBezTo>
                  <a:cubicBezTo>
                    <a:pt x="3404" y="5436"/>
                    <a:pt x="3564" y="5379"/>
                    <a:pt x="3697" y="5250"/>
                  </a:cubicBezTo>
                  <a:cubicBezTo>
                    <a:pt x="4706" y="4280"/>
                    <a:pt x="2540" y="2823"/>
                    <a:pt x="2540" y="2823"/>
                  </a:cubicBezTo>
                  <a:cubicBezTo>
                    <a:pt x="2540" y="2823"/>
                    <a:pt x="5116" y="1367"/>
                    <a:pt x="4108" y="210"/>
                  </a:cubicBezTo>
                  <a:cubicBezTo>
                    <a:pt x="3981" y="64"/>
                    <a:pt x="3818" y="0"/>
                    <a:pt x="3629" y="0"/>
                  </a:cubicBezTo>
                  <a:close/>
                </a:path>
              </a:pathLst>
            </a:custGeom>
            <a:solidFill>
              <a:schemeClr val="accent2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3"/>
            <p:cNvSpPr/>
            <p:nvPr/>
          </p:nvSpPr>
          <p:spPr>
            <a:xfrm rot="681628">
              <a:off x="1388202" y="3493037"/>
              <a:ext cx="6840" cy="74971"/>
            </a:xfrm>
            <a:custGeom>
              <a:avLst/>
              <a:gdLst/>
              <a:ahLst/>
              <a:cxnLst/>
              <a:rect l="l" t="t" r="r" b="b"/>
              <a:pathLst>
                <a:path w="225" h="2466" fill="none" extrusionOk="0">
                  <a:moveTo>
                    <a:pt x="224" y="2465"/>
                  </a:moveTo>
                  <a:lnTo>
                    <a:pt x="0" y="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3"/>
            <p:cNvSpPr/>
            <p:nvPr/>
          </p:nvSpPr>
          <p:spPr>
            <a:xfrm rot="681628">
              <a:off x="1443456" y="3492944"/>
              <a:ext cx="30" cy="65880"/>
            </a:xfrm>
            <a:custGeom>
              <a:avLst/>
              <a:gdLst/>
              <a:ahLst/>
              <a:cxnLst/>
              <a:rect l="l" t="t" r="r" b="b"/>
              <a:pathLst>
                <a:path w="1" h="2167" fill="none" extrusionOk="0">
                  <a:moveTo>
                    <a:pt x="1" y="2167"/>
                  </a:moveTo>
                  <a:lnTo>
                    <a:pt x="1" y="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3"/>
            <p:cNvSpPr/>
            <p:nvPr/>
          </p:nvSpPr>
          <p:spPr>
            <a:xfrm rot="681628">
              <a:off x="2819206" y="3083323"/>
              <a:ext cx="559665" cy="1330409"/>
            </a:xfrm>
            <a:custGeom>
              <a:avLst/>
              <a:gdLst/>
              <a:ahLst/>
              <a:cxnLst/>
              <a:rect l="l" t="t" r="r" b="b"/>
              <a:pathLst>
                <a:path w="18409" h="43761" extrusionOk="0">
                  <a:moveTo>
                    <a:pt x="9932" y="0"/>
                  </a:moveTo>
                  <a:cubicBezTo>
                    <a:pt x="7804" y="1793"/>
                    <a:pt x="5564" y="3884"/>
                    <a:pt x="3361" y="5190"/>
                  </a:cubicBezTo>
                  <a:cubicBezTo>
                    <a:pt x="2353" y="5825"/>
                    <a:pt x="1195" y="6236"/>
                    <a:pt x="0" y="6423"/>
                  </a:cubicBezTo>
                  <a:cubicBezTo>
                    <a:pt x="3697" y="9671"/>
                    <a:pt x="9932" y="16317"/>
                    <a:pt x="9708" y="23561"/>
                  </a:cubicBezTo>
                  <a:cubicBezTo>
                    <a:pt x="9410" y="33754"/>
                    <a:pt x="8252" y="43163"/>
                    <a:pt x="8252" y="43163"/>
                  </a:cubicBezTo>
                  <a:lnTo>
                    <a:pt x="13517" y="43761"/>
                  </a:lnTo>
                  <a:cubicBezTo>
                    <a:pt x="13517" y="43761"/>
                    <a:pt x="17624" y="29162"/>
                    <a:pt x="18035" y="22217"/>
                  </a:cubicBezTo>
                  <a:cubicBezTo>
                    <a:pt x="18408" y="15720"/>
                    <a:pt x="15944" y="6087"/>
                    <a:pt x="9932" y="0"/>
                  </a:cubicBez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3"/>
            <p:cNvSpPr/>
            <p:nvPr/>
          </p:nvSpPr>
          <p:spPr>
            <a:xfrm rot="681628">
              <a:off x="2883298" y="4342397"/>
              <a:ext cx="220260" cy="261120"/>
            </a:xfrm>
            <a:custGeom>
              <a:avLst/>
              <a:gdLst/>
              <a:ahLst/>
              <a:cxnLst/>
              <a:rect l="l" t="t" r="r" b="b"/>
              <a:pathLst>
                <a:path w="7245" h="8589" extrusionOk="0">
                  <a:moveTo>
                    <a:pt x="710" y="1"/>
                  </a:moveTo>
                  <a:lnTo>
                    <a:pt x="1" y="7804"/>
                  </a:lnTo>
                  <a:lnTo>
                    <a:pt x="5265" y="8588"/>
                  </a:lnTo>
                  <a:lnTo>
                    <a:pt x="7244" y="138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accent1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3"/>
            <p:cNvSpPr/>
            <p:nvPr/>
          </p:nvSpPr>
          <p:spPr>
            <a:xfrm rot="681628">
              <a:off x="2917741" y="4390853"/>
              <a:ext cx="19335" cy="181650"/>
            </a:xfrm>
            <a:custGeom>
              <a:avLst/>
              <a:gdLst/>
              <a:ahLst/>
              <a:cxnLst/>
              <a:rect l="l" t="t" r="r" b="b"/>
              <a:pathLst>
                <a:path w="636" h="5975" fill="none" extrusionOk="0">
                  <a:moveTo>
                    <a:pt x="1" y="5975"/>
                  </a:moveTo>
                  <a:lnTo>
                    <a:pt x="635" y="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3"/>
            <p:cNvSpPr/>
            <p:nvPr/>
          </p:nvSpPr>
          <p:spPr>
            <a:xfrm rot="681628">
              <a:off x="2910356" y="4400493"/>
              <a:ext cx="190740" cy="34080"/>
            </a:xfrm>
            <a:custGeom>
              <a:avLst/>
              <a:gdLst/>
              <a:ahLst/>
              <a:cxnLst/>
              <a:rect l="l" t="t" r="r" b="b"/>
              <a:pathLst>
                <a:path w="6274" h="1121" fill="none" extrusionOk="0">
                  <a:moveTo>
                    <a:pt x="0" y="0"/>
                  </a:moveTo>
                  <a:lnTo>
                    <a:pt x="6273" y="112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3"/>
            <p:cNvSpPr/>
            <p:nvPr/>
          </p:nvSpPr>
          <p:spPr>
            <a:xfrm rot="681628">
              <a:off x="2957713" y="4409114"/>
              <a:ext cx="29550" cy="174840"/>
            </a:xfrm>
            <a:custGeom>
              <a:avLst/>
              <a:gdLst/>
              <a:ahLst/>
              <a:cxnLst/>
              <a:rect l="l" t="t" r="r" b="b"/>
              <a:pathLst>
                <a:path w="972" h="5751" fill="none" extrusionOk="0">
                  <a:moveTo>
                    <a:pt x="0" y="5751"/>
                  </a:moveTo>
                  <a:lnTo>
                    <a:pt x="971" y="0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3"/>
            <p:cNvSpPr/>
            <p:nvPr/>
          </p:nvSpPr>
          <p:spPr>
            <a:xfrm rot="681628">
              <a:off x="2998453" y="4433215"/>
              <a:ext cx="38610" cy="171435"/>
            </a:xfrm>
            <a:custGeom>
              <a:avLst/>
              <a:gdLst/>
              <a:ahLst/>
              <a:cxnLst/>
              <a:rect l="l" t="t" r="r" b="b"/>
              <a:pathLst>
                <a:path w="1270" h="5639" fill="none" extrusionOk="0">
                  <a:moveTo>
                    <a:pt x="0" y="5639"/>
                  </a:moveTo>
                  <a:lnTo>
                    <a:pt x="1270" y="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3"/>
            <p:cNvSpPr/>
            <p:nvPr/>
          </p:nvSpPr>
          <p:spPr>
            <a:xfrm rot="681628">
              <a:off x="2741523" y="4500271"/>
              <a:ext cx="529020" cy="396195"/>
            </a:xfrm>
            <a:custGeom>
              <a:avLst/>
              <a:gdLst/>
              <a:ahLst/>
              <a:cxnLst/>
              <a:rect l="l" t="t" r="r" b="b"/>
              <a:pathLst>
                <a:path w="17401" h="13032" extrusionOk="0">
                  <a:moveTo>
                    <a:pt x="1793" y="1"/>
                  </a:moveTo>
                  <a:lnTo>
                    <a:pt x="0" y="8588"/>
                  </a:lnTo>
                  <a:lnTo>
                    <a:pt x="17400" y="13032"/>
                  </a:lnTo>
                  <a:lnTo>
                    <a:pt x="11762" y="6721"/>
                  </a:lnTo>
                  <a:lnTo>
                    <a:pt x="10679" y="2913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3"/>
            <p:cNvSpPr/>
            <p:nvPr/>
          </p:nvSpPr>
          <p:spPr>
            <a:xfrm rot="681628">
              <a:off x="2797899" y="4569434"/>
              <a:ext cx="214575" cy="137993"/>
            </a:xfrm>
            <a:custGeom>
              <a:avLst/>
              <a:gdLst/>
              <a:ahLst/>
              <a:cxnLst/>
              <a:rect l="l" t="t" r="r" b="b"/>
              <a:pathLst>
                <a:path w="7058" h="4539" extrusionOk="0">
                  <a:moveTo>
                    <a:pt x="1736" y="1"/>
                  </a:moveTo>
                  <a:cubicBezTo>
                    <a:pt x="1571" y="1"/>
                    <a:pt x="1402" y="52"/>
                    <a:pt x="1233" y="170"/>
                  </a:cubicBezTo>
                  <a:cubicBezTo>
                    <a:pt x="0" y="1029"/>
                    <a:pt x="3398" y="4538"/>
                    <a:pt x="3398" y="4538"/>
                  </a:cubicBezTo>
                  <a:cubicBezTo>
                    <a:pt x="3398" y="4538"/>
                    <a:pt x="7057" y="2261"/>
                    <a:pt x="6198" y="1141"/>
                  </a:cubicBezTo>
                  <a:cubicBezTo>
                    <a:pt x="6009" y="894"/>
                    <a:pt x="5780" y="797"/>
                    <a:pt x="5537" y="797"/>
                  </a:cubicBezTo>
                  <a:cubicBezTo>
                    <a:pt x="4680" y="797"/>
                    <a:pt x="3659" y="1999"/>
                    <a:pt x="3659" y="1999"/>
                  </a:cubicBezTo>
                  <a:cubicBezTo>
                    <a:pt x="3659" y="1999"/>
                    <a:pt x="2771" y="1"/>
                    <a:pt x="1736" y="1"/>
                  </a:cubicBezTo>
                  <a:close/>
                </a:path>
              </a:pathLst>
            </a:custGeom>
            <a:solidFill>
              <a:schemeClr val="accent2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3"/>
            <p:cNvSpPr/>
            <p:nvPr/>
          </p:nvSpPr>
          <p:spPr>
            <a:xfrm rot="681628">
              <a:off x="3025187" y="4727669"/>
              <a:ext cx="74940" cy="30"/>
            </a:xfrm>
            <a:custGeom>
              <a:avLst/>
              <a:gdLst/>
              <a:ahLst/>
              <a:cxnLst/>
              <a:rect l="l" t="t" r="r" b="b"/>
              <a:pathLst>
                <a:path w="2465" h="1" fill="none" extrusionOk="0">
                  <a:moveTo>
                    <a:pt x="2465" y="1"/>
                  </a:moveTo>
                  <a:lnTo>
                    <a:pt x="0" y="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3"/>
            <p:cNvSpPr/>
            <p:nvPr/>
          </p:nvSpPr>
          <p:spPr>
            <a:xfrm rot="681628">
              <a:off x="3030907" y="4672292"/>
              <a:ext cx="64725" cy="6840"/>
            </a:xfrm>
            <a:custGeom>
              <a:avLst/>
              <a:gdLst/>
              <a:ahLst/>
              <a:cxnLst/>
              <a:rect l="l" t="t" r="r" b="b"/>
              <a:pathLst>
                <a:path w="2129" h="225" fill="none" extrusionOk="0">
                  <a:moveTo>
                    <a:pt x="2128" y="225"/>
                  </a:moveTo>
                  <a:lnTo>
                    <a:pt x="0" y="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sndAc>
      <p:endSnd/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">
            <a:extLst>
              <a:ext uri="{FF2B5EF4-FFF2-40B4-BE49-F238E27FC236}">
                <a16:creationId xmlns:a16="http://schemas.microsoft.com/office/drawing/2014/main" id="{DAB0B975-79D4-4E8A-A501-8FD1701E0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865" y="2097229"/>
            <a:ext cx="74080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0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000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000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altLang="en-US" sz="3000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B4C322-13FF-4A65-A397-CBF0E9B8C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480" y="3027206"/>
            <a:ext cx="6800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F6B6D93-E39B-49D7-9CB2-855EC6158CA1}"/>
              </a:ext>
            </a:extLst>
          </p:cNvPr>
          <p:cNvSpPr/>
          <p:nvPr/>
        </p:nvSpPr>
        <p:spPr>
          <a:xfrm>
            <a:off x="741220" y="3233599"/>
            <a:ext cx="6191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8" name="Tiêu đề 7">
            <a:extLst>
              <a:ext uri="{FF2B5EF4-FFF2-40B4-BE49-F238E27FC236}">
                <a16:creationId xmlns:a16="http://schemas.microsoft.com/office/drawing/2014/main" id="{0C1E40DE-B640-40DD-8837-17A19492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865" y="1007571"/>
            <a:ext cx="7704000" cy="493800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mũi tên vẽ tay: Vector có sẵn (miễn phí bản quyền) 1205803669">
            <a:extLst>
              <a:ext uri="{FF2B5EF4-FFF2-40B4-BE49-F238E27FC236}">
                <a16:creationId xmlns:a16="http://schemas.microsoft.com/office/drawing/2014/main" id="{8D3B7EBF-AF36-42BC-A60F-9C4CFA7BD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9" b="89919" l="10000" r="95000">
                        <a14:foregroundMark x1="76333" y1="56585" x2="76333" y2="56585"/>
                        <a14:foregroundMark x1="94833" y1="55447" x2="95000" y2="55122"/>
                        <a14:foregroundMark x1="92500" y1="55935" x2="92500" y2="55935"/>
                        <a14:backgroundMark x1="40667" y1="36748" x2="40667" y2="36748"/>
                        <a14:backgroundMark x1="40667" y1="36748" x2="40667" y2="36748"/>
                        <a14:backgroundMark x1="40667" y1="36748" x2="40667" y2="36748"/>
                        <a14:backgroundMark x1="40833" y1="36585" x2="41167" y2="3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27" t="40654" b="39282"/>
          <a:stretch/>
        </p:blipFill>
        <p:spPr bwMode="auto">
          <a:xfrm rot="2682569">
            <a:off x="403858" y="1366383"/>
            <a:ext cx="1293850" cy="6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3851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0">
            <a:extLst>
              <a:ext uri="{FF2B5EF4-FFF2-40B4-BE49-F238E27FC236}">
                <a16:creationId xmlns:a16="http://schemas.microsoft.com/office/drawing/2014/main" id="{434E3109-75F8-4F3A-BCDB-DFC9A3CDC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1665722"/>
            <a:ext cx="5951764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trong vòng 4 tháng đã có 50 000 bức tranh của thiếu nhi từ mọi miền đất nước gửi về Ban tổ chức.</a:t>
            </a:r>
            <a:endParaRPr lang="en-US" altLang="en-US" sz="3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46C97-6465-47F2-92A5-D81A3F68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4" y="3143050"/>
            <a:ext cx="77491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A350845C-872B-4F8B-B8F8-0EB989DE07E0}"/>
              </a:ext>
            </a:extLst>
          </p:cNvPr>
          <p:cNvSpPr/>
          <p:nvPr/>
        </p:nvSpPr>
        <p:spPr>
          <a:xfrm>
            <a:off x="1094424" y="3332641"/>
            <a:ext cx="628650" cy="285750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0" kern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C24C58BF-0198-4B55-82A9-EC655DA5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44650"/>
            <a:ext cx="7940674" cy="493800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2" descr="mũi tên vẽ tay: Vector có sẵn (miễn phí bản quyền) 1205803669">
            <a:extLst>
              <a:ext uri="{FF2B5EF4-FFF2-40B4-BE49-F238E27FC236}">
                <a16:creationId xmlns:a16="http://schemas.microsoft.com/office/drawing/2014/main" id="{31F6B1DC-2D87-43FF-8DF6-C970C55F2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9" b="89919" l="10000" r="95000">
                        <a14:foregroundMark x1="76333" y1="56585" x2="76333" y2="56585"/>
                        <a14:foregroundMark x1="94833" y1="55447" x2="95000" y2="55122"/>
                        <a14:foregroundMark x1="92500" y1="55935" x2="92500" y2="55935"/>
                        <a14:backgroundMark x1="40667" y1="36748" x2="40667" y2="36748"/>
                        <a14:backgroundMark x1="40667" y1="36748" x2="40667" y2="36748"/>
                        <a14:backgroundMark x1="40667" y1="36748" x2="40667" y2="36748"/>
                        <a14:backgroundMark x1="40833" y1="36585" x2="41167" y2="3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27" t="40654" b="39282"/>
          <a:stretch/>
        </p:blipFill>
        <p:spPr bwMode="auto">
          <a:xfrm rot="2682569">
            <a:off x="761824" y="1465927"/>
            <a:ext cx="1293850" cy="6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79115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2">
            <a:extLst>
              <a:ext uri="{FF2B5EF4-FFF2-40B4-BE49-F238E27FC236}">
                <a16:creationId xmlns:a16="http://schemas.microsoft.com/office/drawing/2014/main" id="{FAE67D4A-951D-4F83-A53D-6FAB67AF0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1718608"/>
            <a:ext cx="7109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55F08D-67B5-458B-9DEA-B1EBE06D1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99" y="3195936"/>
            <a:ext cx="77794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539" name="Picture 11">
            <a:extLst>
              <a:ext uri="{FF2B5EF4-FFF2-40B4-BE49-F238E27FC236}">
                <a16:creationId xmlns:a16="http://schemas.microsoft.com/office/drawing/2014/main" id="{ED4245A4-AE70-4178-B298-4D1649D57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4" y="3327689"/>
            <a:ext cx="635794" cy="27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" name="Tiêu đề 2">
            <a:extLst>
              <a:ext uri="{FF2B5EF4-FFF2-40B4-BE49-F238E27FC236}">
                <a16:creationId xmlns:a16="http://schemas.microsoft.com/office/drawing/2014/main" id="{12E52C9C-032D-4D31-B8F7-4051E47E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35172"/>
            <a:ext cx="7704000" cy="4938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2" descr="mũi tên vẽ tay: Vector có sẵn (miễn phí bản quyền) 1205803669">
            <a:extLst>
              <a:ext uri="{FF2B5EF4-FFF2-40B4-BE49-F238E27FC236}">
                <a16:creationId xmlns:a16="http://schemas.microsoft.com/office/drawing/2014/main" id="{22AEEBA9-3D11-485E-B3B2-E78A6BE7E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9" b="89919" l="10000" r="95000">
                        <a14:foregroundMark x1="76333" y1="56585" x2="76333" y2="56585"/>
                        <a14:foregroundMark x1="94833" y1="55447" x2="95000" y2="55122"/>
                        <a14:foregroundMark x1="92500" y1="55935" x2="92500" y2="55935"/>
                        <a14:backgroundMark x1="40667" y1="36748" x2="40667" y2="36748"/>
                        <a14:backgroundMark x1="40667" y1="36748" x2="40667" y2="36748"/>
                        <a14:backgroundMark x1="40667" y1="36748" x2="40667" y2="36748"/>
                        <a14:backgroundMark x1="40833" y1="36585" x2="41167" y2="3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27" t="40654" b="39282"/>
          <a:stretch/>
        </p:blipFill>
        <p:spPr bwMode="auto">
          <a:xfrm rot="2682569">
            <a:off x="429126" y="1808501"/>
            <a:ext cx="1293850" cy="6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13432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5">
            <a:extLst>
              <a:ext uri="{FF2B5EF4-FFF2-40B4-BE49-F238E27FC236}">
                <a16:creationId xmlns:a16="http://schemas.microsoft.com/office/drawing/2014/main" id="{36D5B77D-A38D-4FCE-B208-9C149BA5B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556" y="1479205"/>
            <a:ext cx="668655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bức tranh được chọn treo ở triển lãm (trong đó có 46 bức đoạt giải) đã làm nên một phòng tranh đẹp: màu sắc tươi tắn, bố cục rõ ràng, ý tưởng hồn nhiên, trong sáng mà sâu sắc, thể hiện bằng ngôn ngữ hội họa sáng tạo đến bất ngờ.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33946A-0A78-4403-B91D-AAA25AC4F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3250002"/>
            <a:ext cx="75889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Ban tổ chức đánh giá cao khả năng thẩm mỹ thể hiện ở ngôn ngữ hội họa của các em thiếu nhi.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3507E8BC-56F4-4294-874B-AD084981D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86" y="3418197"/>
            <a:ext cx="571500" cy="27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id="{EDB9EF64-D35B-493E-AE00-5EF2A79B8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8503"/>
            <a:ext cx="7704000" cy="493800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2" descr="mũi tên vẽ tay: Vector có sẵn (miễn phí bản quyền) 1205803669">
            <a:extLst>
              <a:ext uri="{FF2B5EF4-FFF2-40B4-BE49-F238E27FC236}">
                <a16:creationId xmlns:a16="http://schemas.microsoft.com/office/drawing/2014/main" id="{21C9B4D0-13FB-42D6-AE21-B885C812C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9" b="89919" l="10000" r="95000">
                        <a14:foregroundMark x1="76333" y1="56585" x2="76333" y2="56585"/>
                        <a14:foregroundMark x1="94833" y1="55447" x2="95000" y2="55122"/>
                        <a14:foregroundMark x1="92500" y1="55935" x2="92500" y2="55935"/>
                        <a14:backgroundMark x1="40667" y1="36748" x2="40667" y2="36748"/>
                        <a14:backgroundMark x1="40667" y1="36748" x2="40667" y2="36748"/>
                        <a14:backgroundMark x1="40667" y1="36748" x2="40667" y2="36748"/>
                        <a14:backgroundMark x1="40833" y1="36585" x2="41167" y2="3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27" t="40654" b="39282"/>
          <a:stretch/>
        </p:blipFill>
        <p:spPr bwMode="auto">
          <a:xfrm rot="2682569">
            <a:off x="302083" y="1614539"/>
            <a:ext cx="1293850" cy="6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4822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" descr="img_0143_843735592">
            <a:extLst>
              <a:ext uri="{FF2B5EF4-FFF2-40B4-BE49-F238E27FC236}">
                <a16:creationId xmlns:a16="http://schemas.microsoft.com/office/drawing/2014/main" id="{9C3534DD-CB48-4B79-AB15-D6D3BA3D4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12244"/>
            <a:ext cx="3520679" cy="243125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5" descr="img_0136_475643418">
            <a:extLst>
              <a:ext uri="{FF2B5EF4-FFF2-40B4-BE49-F238E27FC236}">
                <a16:creationId xmlns:a16="http://schemas.microsoft.com/office/drawing/2014/main" id="{40687B58-E3F3-43F4-A718-E6839CF23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28" y="2712244"/>
            <a:ext cx="3280172" cy="243125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7">
            <a:extLst>
              <a:ext uri="{FF2B5EF4-FFF2-40B4-BE49-F238E27FC236}">
                <a16:creationId xmlns:a16="http://schemas.microsoft.com/office/drawing/2014/main" id="{6E756498-D2F2-42C2-8443-99E86CD5B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57150"/>
            <a:ext cx="6858000" cy="27693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9030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>
            <a:extLst>
              <a:ext uri="{FF2B5EF4-FFF2-40B4-BE49-F238E27FC236}">
                <a16:creationId xmlns:a16="http://schemas.microsoft.com/office/drawing/2014/main" id="{3DA4011F-8F8B-41D6-97A2-D6F37B0E4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836" y="3276421"/>
            <a:ext cx="63834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Nhằm gây ấn tượng hấp dẫn cho người đọc, tóm tắt nhanh những số liệu và từ ngữ nổi bật giúp người đọc nắm nhanh thông tin.</a:t>
            </a:r>
            <a:endParaRPr lang="en-US" altLang="en-US" sz="24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5FBAB76-E76A-4D6C-9961-EAABCE448E24}"/>
              </a:ext>
            </a:extLst>
          </p:cNvPr>
          <p:cNvSpPr/>
          <p:nvPr/>
        </p:nvSpPr>
        <p:spPr>
          <a:xfrm>
            <a:off x="1373414" y="1093849"/>
            <a:ext cx="6485280" cy="190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50 000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7C7C0400-4A2A-49EB-95D7-97ABD26F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84" y="450103"/>
            <a:ext cx="7881740" cy="493800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2" descr="mũi tên vẽ tay: Vector có sẵn (miễn phí bản quyền) 1205803669">
            <a:extLst>
              <a:ext uri="{FF2B5EF4-FFF2-40B4-BE49-F238E27FC236}">
                <a16:creationId xmlns:a16="http://schemas.microsoft.com/office/drawing/2014/main" id="{9B764938-B489-4FF7-A7E4-CA92B8697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9" b="89919" l="10000" r="95000">
                        <a14:foregroundMark x1="76333" y1="56585" x2="76333" y2="56585"/>
                        <a14:foregroundMark x1="94833" y1="55447" x2="95000" y2="55122"/>
                        <a14:foregroundMark x1="92500" y1="55935" x2="92500" y2="55935"/>
                        <a14:backgroundMark x1="40667" y1="36748" x2="40667" y2="36748"/>
                        <a14:backgroundMark x1="40667" y1="36748" x2="40667" y2="36748"/>
                        <a14:backgroundMark x1="40667" y1="36748" x2="40667" y2="36748"/>
                        <a14:backgroundMark x1="40833" y1="36585" x2="41167" y2="3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27" t="40654" b="39282"/>
          <a:stretch/>
        </p:blipFill>
        <p:spPr bwMode="auto">
          <a:xfrm rot="2682569">
            <a:off x="638381" y="2932699"/>
            <a:ext cx="1293850" cy="6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96202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8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8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ctrTitle"/>
          </p:nvPr>
        </p:nvSpPr>
        <p:spPr>
          <a:xfrm>
            <a:off x="816753" y="670212"/>
            <a:ext cx="7625738" cy="14368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8" name="Google Shape;218;p38"/>
          <p:cNvGrpSpPr/>
          <p:nvPr/>
        </p:nvGrpSpPr>
        <p:grpSpPr>
          <a:xfrm rot="233725">
            <a:off x="37005" y="2223302"/>
            <a:ext cx="1825347" cy="2953750"/>
            <a:chOff x="823975" y="672550"/>
            <a:chExt cx="3032675" cy="4719050"/>
          </a:xfrm>
        </p:grpSpPr>
        <p:sp>
          <p:nvSpPr>
            <p:cNvPr id="219" name="Google Shape;219;p38"/>
            <p:cNvSpPr/>
            <p:nvPr/>
          </p:nvSpPr>
          <p:spPr>
            <a:xfrm>
              <a:off x="3549375" y="768775"/>
              <a:ext cx="234700" cy="416525"/>
            </a:xfrm>
            <a:custGeom>
              <a:avLst/>
              <a:gdLst/>
              <a:ahLst/>
              <a:cxnLst/>
              <a:rect l="l" t="t" r="r" b="b"/>
              <a:pathLst>
                <a:path w="9388" h="16661" extrusionOk="0">
                  <a:moveTo>
                    <a:pt x="4645" y="1"/>
                  </a:moveTo>
                  <a:cubicBezTo>
                    <a:pt x="4637" y="1"/>
                    <a:pt x="4628" y="1"/>
                    <a:pt x="4620" y="3"/>
                  </a:cubicBezTo>
                  <a:cubicBezTo>
                    <a:pt x="4330" y="44"/>
                    <a:pt x="4122" y="251"/>
                    <a:pt x="4081" y="542"/>
                  </a:cubicBezTo>
                  <a:cubicBezTo>
                    <a:pt x="3998" y="873"/>
                    <a:pt x="3998" y="1164"/>
                    <a:pt x="3998" y="1164"/>
                  </a:cubicBezTo>
                  <a:cubicBezTo>
                    <a:pt x="3998" y="1164"/>
                    <a:pt x="3625" y="459"/>
                    <a:pt x="3376" y="459"/>
                  </a:cubicBezTo>
                  <a:cubicBezTo>
                    <a:pt x="3127" y="500"/>
                    <a:pt x="2920" y="417"/>
                    <a:pt x="2920" y="1578"/>
                  </a:cubicBezTo>
                  <a:cubicBezTo>
                    <a:pt x="2920" y="2739"/>
                    <a:pt x="3044" y="5434"/>
                    <a:pt x="3003" y="6056"/>
                  </a:cubicBezTo>
                  <a:cubicBezTo>
                    <a:pt x="2961" y="6678"/>
                    <a:pt x="2878" y="7673"/>
                    <a:pt x="2878" y="7673"/>
                  </a:cubicBezTo>
                  <a:lnTo>
                    <a:pt x="2795" y="7922"/>
                  </a:lnTo>
                  <a:lnTo>
                    <a:pt x="2795" y="7880"/>
                  </a:lnTo>
                  <a:cubicBezTo>
                    <a:pt x="2422" y="7549"/>
                    <a:pt x="2091" y="7134"/>
                    <a:pt x="1800" y="6678"/>
                  </a:cubicBezTo>
                  <a:cubicBezTo>
                    <a:pt x="1308" y="5972"/>
                    <a:pt x="816" y="5630"/>
                    <a:pt x="483" y="5630"/>
                  </a:cubicBezTo>
                  <a:cubicBezTo>
                    <a:pt x="172" y="5630"/>
                    <a:pt x="0" y="5930"/>
                    <a:pt x="100" y="6512"/>
                  </a:cubicBezTo>
                  <a:cubicBezTo>
                    <a:pt x="225" y="7217"/>
                    <a:pt x="2464" y="13851"/>
                    <a:pt x="3459" y="14971"/>
                  </a:cubicBezTo>
                  <a:cubicBezTo>
                    <a:pt x="4088" y="15625"/>
                    <a:pt x="5847" y="16661"/>
                    <a:pt x="7216" y="16661"/>
                  </a:cubicBezTo>
                  <a:cubicBezTo>
                    <a:pt x="8103" y="16661"/>
                    <a:pt x="8827" y="16226"/>
                    <a:pt x="8973" y="14971"/>
                  </a:cubicBezTo>
                  <a:cubicBezTo>
                    <a:pt x="9388" y="11778"/>
                    <a:pt x="8268" y="4190"/>
                    <a:pt x="7647" y="2034"/>
                  </a:cubicBezTo>
                  <a:cubicBezTo>
                    <a:pt x="7298" y="756"/>
                    <a:pt x="6923" y="351"/>
                    <a:pt x="6661" y="351"/>
                  </a:cubicBezTo>
                  <a:cubicBezTo>
                    <a:pt x="6456" y="351"/>
                    <a:pt x="6320" y="600"/>
                    <a:pt x="6320" y="873"/>
                  </a:cubicBezTo>
                  <a:cubicBezTo>
                    <a:pt x="6320" y="873"/>
                    <a:pt x="5905" y="3"/>
                    <a:pt x="5573" y="3"/>
                  </a:cubicBezTo>
                  <a:cubicBezTo>
                    <a:pt x="5200" y="3"/>
                    <a:pt x="5034" y="542"/>
                    <a:pt x="5034" y="542"/>
                  </a:cubicBezTo>
                  <a:cubicBezTo>
                    <a:pt x="5034" y="542"/>
                    <a:pt x="4880" y="1"/>
                    <a:pt x="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8"/>
            <p:cNvSpPr/>
            <p:nvPr/>
          </p:nvSpPr>
          <p:spPr>
            <a:xfrm>
              <a:off x="1546150" y="3685700"/>
              <a:ext cx="892500" cy="526600"/>
            </a:xfrm>
            <a:custGeom>
              <a:avLst/>
              <a:gdLst/>
              <a:ahLst/>
              <a:cxnLst/>
              <a:rect l="l" t="t" r="r" b="b"/>
              <a:pathLst>
                <a:path w="35700" h="21064" extrusionOk="0">
                  <a:moveTo>
                    <a:pt x="21934" y="0"/>
                  </a:moveTo>
                  <a:cubicBezTo>
                    <a:pt x="21934" y="0"/>
                    <a:pt x="22183" y="4147"/>
                    <a:pt x="20483" y="6842"/>
                  </a:cubicBezTo>
                  <a:cubicBezTo>
                    <a:pt x="19939" y="7725"/>
                    <a:pt x="18786" y="8163"/>
                    <a:pt x="17253" y="8163"/>
                  </a:cubicBezTo>
                  <a:cubicBezTo>
                    <a:pt x="14108" y="8163"/>
                    <a:pt x="9366" y="6319"/>
                    <a:pt x="5017" y="2695"/>
                  </a:cubicBezTo>
                  <a:lnTo>
                    <a:pt x="0" y="7671"/>
                  </a:lnTo>
                  <a:cubicBezTo>
                    <a:pt x="0" y="7671"/>
                    <a:pt x="9951" y="19322"/>
                    <a:pt x="18907" y="20773"/>
                  </a:cubicBezTo>
                  <a:cubicBezTo>
                    <a:pt x="20140" y="20973"/>
                    <a:pt x="21248" y="21063"/>
                    <a:pt x="22247" y="21063"/>
                  </a:cubicBezTo>
                  <a:cubicBezTo>
                    <a:pt x="28509" y="21063"/>
                    <a:pt x="30484" y="17507"/>
                    <a:pt x="31843" y="14968"/>
                  </a:cubicBezTo>
                  <a:cubicBezTo>
                    <a:pt x="33419" y="12066"/>
                    <a:pt x="35699" y="3483"/>
                    <a:pt x="35699" y="3483"/>
                  </a:cubicBezTo>
                  <a:lnTo>
                    <a:pt x="219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1535650" y="3678250"/>
              <a:ext cx="912325" cy="542400"/>
            </a:xfrm>
            <a:custGeom>
              <a:avLst/>
              <a:gdLst/>
              <a:ahLst/>
              <a:cxnLst/>
              <a:rect l="l" t="t" r="r" b="b"/>
              <a:pathLst>
                <a:path w="36493" h="21696" extrusionOk="0">
                  <a:moveTo>
                    <a:pt x="22705" y="739"/>
                  </a:moveTo>
                  <a:lnTo>
                    <a:pt x="34336" y="3657"/>
                  </a:lnTo>
                  <a:lnTo>
                    <a:pt x="35753" y="3994"/>
                  </a:lnTo>
                  <a:lnTo>
                    <a:pt x="35753" y="3994"/>
                  </a:lnTo>
                  <a:cubicBezTo>
                    <a:pt x="35065" y="6673"/>
                    <a:pt x="34261" y="9351"/>
                    <a:pt x="33341" y="11991"/>
                  </a:cubicBezTo>
                  <a:cubicBezTo>
                    <a:pt x="32429" y="14561"/>
                    <a:pt x="31185" y="17339"/>
                    <a:pt x="28988" y="19081"/>
                  </a:cubicBezTo>
                  <a:cubicBezTo>
                    <a:pt x="27224" y="20524"/>
                    <a:pt x="24916" y="21081"/>
                    <a:pt x="22581" y="21081"/>
                  </a:cubicBezTo>
                  <a:cubicBezTo>
                    <a:pt x="20690" y="21081"/>
                    <a:pt x="18781" y="20715"/>
                    <a:pt x="17130" y="20159"/>
                  </a:cubicBezTo>
                  <a:cubicBezTo>
                    <a:pt x="13066" y="18832"/>
                    <a:pt x="9501" y="16137"/>
                    <a:pt x="6308" y="13359"/>
                  </a:cubicBezTo>
                  <a:cubicBezTo>
                    <a:pt x="4351" y="11682"/>
                    <a:pt x="2549" y="9890"/>
                    <a:pt x="863" y="7945"/>
                  </a:cubicBezTo>
                  <a:lnTo>
                    <a:pt x="863" y="7945"/>
                  </a:lnTo>
                  <a:lnTo>
                    <a:pt x="5478" y="3405"/>
                  </a:lnTo>
                  <a:lnTo>
                    <a:pt x="5478" y="3405"/>
                  </a:lnTo>
                  <a:cubicBezTo>
                    <a:pt x="8585" y="5933"/>
                    <a:pt x="12386" y="8150"/>
                    <a:pt x="16383" y="8715"/>
                  </a:cubicBezTo>
                  <a:cubicBezTo>
                    <a:pt x="16821" y="8772"/>
                    <a:pt x="17273" y="8809"/>
                    <a:pt x="17723" y="8809"/>
                  </a:cubicBezTo>
                  <a:cubicBezTo>
                    <a:pt x="18595" y="8809"/>
                    <a:pt x="19460" y="8669"/>
                    <a:pt x="20198" y="8259"/>
                  </a:cubicBezTo>
                  <a:cubicBezTo>
                    <a:pt x="21525" y="7554"/>
                    <a:pt x="22022" y="5854"/>
                    <a:pt x="22312" y="4486"/>
                  </a:cubicBezTo>
                  <a:cubicBezTo>
                    <a:pt x="22609" y="3260"/>
                    <a:pt x="22740" y="2001"/>
                    <a:pt x="22705" y="739"/>
                  </a:cubicBezTo>
                  <a:close/>
                  <a:moveTo>
                    <a:pt x="22358" y="0"/>
                  </a:moveTo>
                  <a:cubicBezTo>
                    <a:pt x="22180" y="0"/>
                    <a:pt x="22022" y="123"/>
                    <a:pt x="22022" y="340"/>
                  </a:cubicBezTo>
                  <a:cubicBezTo>
                    <a:pt x="22105" y="1335"/>
                    <a:pt x="22022" y="2330"/>
                    <a:pt x="21898" y="3284"/>
                  </a:cubicBezTo>
                  <a:cubicBezTo>
                    <a:pt x="21773" y="4154"/>
                    <a:pt x="21566" y="5025"/>
                    <a:pt x="21234" y="5854"/>
                  </a:cubicBezTo>
                  <a:cubicBezTo>
                    <a:pt x="21027" y="6476"/>
                    <a:pt x="20654" y="7057"/>
                    <a:pt x="20156" y="7513"/>
                  </a:cubicBezTo>
                  <a:cubicBezTo>
                    <a:pt x="19514" y="8009"/>
                    <a:pt x="18666" y="8156"/>
                    <a:pt x="17844" y="8156"/>
                  </a:cubicBezTo>
                  <a:cubicBezTo>
                    <a:pt x="17499" y="8156"/>
                    <a:pt x="17158" y="8130"/>
                    <a:pt x="16839" y="8093"/>
                  </a:cubicBezTo>
                  <a:cubicBezTo>
                    <a:pt x="15139" y="7886"/>
                    <a:pt x="13481" y="7388"/>
                    <a:pt x="11905" y="6683"/>
                  </a:cubicBezTo>
                  <a:cubicBezTo>
                    <a:pt x="9666" y="5647"/>
                    <a:pt x="7593" y="4320"/>
                    <a:pt x="5686" y="2745"/>
                  </a:cubicBezTo>
                  <a:cubicBezTo>
                    <a:pt x="5624" y="2682"/>
                    <a:pt x="5541" y="2651"/>
                    <a:pt x="5458" y="2651"/>
                  </a:cubicBezTo>
                  <a:cubicBezTo>
                    <a:pt x="5375" y="2651"/>
                    <a:pt x="5292" y="2682"/>
                    <a:pt x="5230" y="2745"/>
                  </a:cubicBezTo>
                  <a:lnTo>
                    <a:pt x="172" y="7720"/>
                  </a:lnTo>
                  <a:cubicBezTo>
                    <a:pt x="1" y="7891"/>
                    <a:pt x="89" y="8119"/>
                    <a:pt x="249" y="8219"/>
                  </a:cubicBezTo>
                  <a:lnTo>
                    <a:pt x="249" y="8219"/>
                  </a:lnTo>
                  <a:cubicBezTo>
                    <a:pt x="1732" y="9986"/>
                    <a:pt x="3378" y="11630"/>
                    <a:pt x="5106" y="13152"/>
                  </a:cubicBezTo>
                  <a:cubicBezTo>
                    <a:pt x="8298" y="16054"/>
                    <a:pt x="11822" y="18790"/>
                    <a:pt x="15844" y="20407"/>
                  </a:cubicBezTo>
                  <a:cubicBezTo>
                    <a:pt x="17990" y="21242"/>
                    <a:pt x="20249" y="21695"/>
                    <a:pt x="22513" y="21695"/>
                  </a:cubicBezTo>
                  <a:cubicBezTo>
                    <a:pt x="22612" y="21695"/>
                    <a:pt x="22711" y="21695"/>
                    <a:pt x="22810" y="21693"/>
                  </a:cubicBezTo>
                  <a:cubicBezTo>
                    <a:pt x="24717" y="21693"/>
                    <a:pt x="26624" y="21237"/>
                    <a:pt x="28283" y="20366"/>
                  </a:cubicBezTo>
                  <a:cubicBezTo>
                    <a:pt x="30688" y="18956"/>
                    <a:pt x="32222" y="16386"/>
                    <a:pt x="33258" y="13898"/>
                  </a:cubicBezTo>
                  <a:cubicBezTo>
                    <a:pt x="34544" y="10622"/>
                    <a:pt x="35622" y="7305"/>
                    <a:pt x="36451" y="3906"/>
                  </a:cubicBezTo>
                  <a:cubicBezTo>
                    <a:pt x="36492" y="3698"/>
                    <a:pt x="36409" y="3532"/>
                    <a:pt x="36244" y="3491"/>
                  </a:cubicBezTo>
                  <a:lnTo>
                    <a:pt x="24178" y="464"/>
                  </a:lnTo>
                  <a:lnTo>
                    <a:pt x="22437" y="8"/>
                  </a:lnTo>
                  <a:cubicBezTo>
                    <a:pt x="22410" y="3"/>
                    <a:pt x="22384" y="0"/>
                    <a:pt x="22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1381325" y="3604300"/>
              <a:ext cx="312025" cy="309450"/>
            </a:xfrm>
            <a:custGeom>
              <a:avLst/>
              <a:gdLst/>
              <a:ahLst/>
              <a:cxnLst/>
              <a:rect l="l" t="t" r="r" b="b"/>
              <a:pathLst>
                <a:path w="12481" h="12378" extrusionOk="0">
                  <a:moveTo>
                    <a:pt x="5324" y="1"/>
                  </a:moveTo>
                  <a:cubicBezTo>
                    <a:pt x="4560" y="1"/>
                    <a:pt x="1" y="5371"/>
                    <a:pt x="1" y="5371"/>
                  </a:cubicBezTo>
                  <a:lnTo>
                    <a:pt x="6469" y="12378"/>
                  </a:lnTo>
                  <a:lnTo>
                    <a:pt x="12481" y="5578"/>
                  </a:lnTo>
                  <a:lnTo>
                    <a:pt x="5391" y="22"/>
                  </a:lnTo>
                  <a:cubicBezTo>
                    <a:pt x="5374" y="8"/>
                    <a:pt x="5351" y="1"/>
                    <a:pt x="5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1370975" y="3594875"/>
              <a:ext cx="333800" cy="328225"/>
            </a:xfrm>
            <a:custGeom>
              <a:avLst/>
              <a:gdLst/>
              <a:ahLst/>
              <a:cxnLst/>
              <a:rect l="l" t="t" r="r" b="b"/>
              <a:pathLst>
                <a:path w="13352" h="13129" extrusionOk="0">
                  <a:moveTo>
                    <a:pt x="5598" y="772"/>
                  </a:moveTo>
                  <a:cubicBezTo>
                    <a:pt x="5639" y="795"/>
                    <a:pt x="5680" y="810"/>
                    <a:pt x="5720" y="819"/>
                  </a:cubicBezTo>
                  <a:lnTo>
                    <a:pt x="5720" y="819"/>
                  </a:lnTo>
                  <a:lnTo>
                    <a:pt x="5722" y="820"/>
                  </a:lnTo>
                  <a:lnTo>
                    <a:pt x="5722" y="820"/>
                  </a:lnTo>
                  <a:cubicBezTo>
                    <a:pt x="5723" y="820"/>
                    <a:pt x="5723" y="820"/>
                    <a:pt x="5724" y="819"/>
                  </a:cubicBezTo>
                  <a:lnTo>
                    <a:pt x="5724" y="819"/>
                  </a:lnTo>
                  <a:cubicBezTo>
                    <a:pt x="5728" y="820"/>
                    <a:pt x="5732" y="821"/>
                    <a:pt x="5736" y="822"/>
                  </a:cubicBezTo>
                  <a:lnTo>
                    <a:pt x="5736" y="822"/>
                  </a:lnTo>
                  <a:cubicBezTo>
                    <a:pt x="5735" y="822"/>
                    <a:pt x="5734" y="822"/>
                    <a:pt x="5733" y="822"/>
                  </a:cubicBezTo>
                  <a:cubicBezTo>
                    <a:pt x="5730" y="822"/>
                    <a:pt x="5727" y="822"/>
                    <a:pt x="5723" y="821"/>
                  </a:cubicBezTo>
                  <a:lnTo>
                    <a:pt x="5723" y="821"/>
                  </a:lnTo>
                  <a:lnTo>
                    <a:pt x="12301" y="6006"/>
                  </a:lnTo>
                  <a:lnTo>
                    <a:pt x="12301" y="6006"/>
                  </a:lnTo>
                  <a:lnTo>
                    <a:pt x="6877" y="12104"/>
                  </a:lnTo>
                  <a:lnTo>
                    <a:pt x="6877" y="12104"/>
                  </a:lnTo>
                  <a:lnTo>
                    <a:pt x="945" y="5716"/>
                  </a:lnTo>
                  <a:lnTo>
                    <a:pt x="945" y="5716"/>
                  </a:lnTo>
                  <a:cubicBezTo>
                    <a:pt x="1612" y="4940"/>
                    <a:pt x="2282" y="4166"/>
                    <a:pt x="2986" y="3426"/>
                  </a:cubicBezTo>
                  <a:cubicBezTo>
                    <a:pt x="3566" y="2804"/>
                    <a:pt x="4105" y="2182"/>
                    <a:pt x="4727" y="1602"/>
                  </a:cubicBezTo>
                  <a:cubicBezTo>
                    <a:pt x="4976" y="1394"/>
                    <a:pt x="5183" y="1187"/>
                    <a:pt x="5473" y="1021"/>
                  </a:cubicBezTo>
                  <a:cubicBezTo>
                    <a:pt x="5515" y="938"/>
                    <a:pt x="5598" y="897"/>
                    <a:pt x="5681" y="855"/>
                  </a:cubicBezTo>
                  <a:cubicBezTo>
                    <a:pt x="5696" y="840"/>
                    <a:pt x="5710" y="829"/>
                    <a:pt x="5721" y="821"/>
                  </a:cubicBezTo>
                  <a:lnTo>
                    <a:pt x="5721" y="821"/>
                  </a:lnTo>
                  <a:cubicBezTo>
                    <a:pt x="5722" y="821"/>
                    <a:pt x="5723" y="821"/>
                    <a:pt x="5723" y="821"/>
                  </a:cubicBezTo>
                  <a:lnTo>
                    <a:pt x="5723" y="821"/>
                  </a:lnTo>
                  <a:lnTo>
                    <a:pt x="5722" y="820"/>
                  </a:lnTo>
                  <a:lnTo>
                    <a:pt x="5722" y="820"/>
                  </a:lnTo>
                  <a:cubicBezTo>
                    <a:pt x="5722" y="821"/>
                    <a:pt x="5722" y="821"/>
                    <a:pt x="5721" y="821"/>
                  </a:cubicBezTo>
                  <a:lnTo>
                    <a:pt x="5721" y="821"/>
                  </a:lnTo>
                  <a:cubicBezTo>
                    <a:pt x="5694" y="818"/>
                    <a:pt x="5653" y="806"/>
                    <a:pt x="5598" y="772"/>
                  </a:cubicBezTo>
                  <a:close/>
                  <a:moveTo>
                    <a:pt x="5746" y="0"/>
                  </a:moveTo>
                  <a:cubicBezTo>
                    <a:pt x="5361" y="0"/>
                    <a:pt x="4962" y="371"/>
                    <a:pt x="4727" y="607"/>
                  </a:cubicBezTo>
                  <a:cubicBezTo>
                    <a:pt x="4064" y="1146"/>
                    <a:pt x="3442" y="1768"/>
                    <a:pt x="2861" y="2431"/>
                  </a:cubicBezTo>
                  <a:cubicBezTo>
                    <a:pt x="1949" y="3426"/>
                    <a:pt x="1037" y="4463"/>
                    <a:pt x="125" y="5499"/>
                  </a:cubicBezTo>
                  <a:cubicBezTo>
                    <a:pt x="0" y="5623"/>
                    <a:pt x="0" y="5872"/>
                    <a:pt x="125" y="6038"/>
                  </a:cubicBezTo>
                  <a:lnTo>
                    <a:pt x="6634" y="13004"/>
                  </a:lnTo>
                  <a:cubicBezTo>
                    <a:pt x="6696" y="13087"/>
                    <a:pt x="6800" y="13128"/>
                    <a:pt x="6904" y="13128"/>
                  </a:cubicBezTo>
                  <a:cubicBezTo>
                    <a:pt x="7007" y="13128"/>
                    <a:pt x="7111" y="13087"/>
                    <a:pt x="7173" y="13004"/>
                  </a:cubicBezTo>
                  <a:lnTo>
                    <a:pt x="13185" y="6245"/>
                  </a:lnTo>
                  <a:cubicBezTo>
                    <a:pt x="13351" y="6080"/>
                    <a:pt x="13351" y="5831"/>
                    <a:pt x="13185" y="5706"/>
                  </a:cubicBezTo>
                  <a:lnTo>
                    <a:pt x="6095" y="109"/>
                  </a:lnTo>
                  <a:cubicBezTo>
                    <a:pt x="6048" y="72"/>
                    <a:pt x="5997" y="48"/>
                    <a:pt x="5945" y="36"/>
                  </a:cubicBezTo>
                  <a:lnTo>
                    <a:pt x="5945" y="36"/>
                  </a:lnTo>
                  <a:cubicBezTo>
                    <a:pt x="5879" y="11"/>
                    <a:pt x="5813" y="0"/>
                    <a:pt x="5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1492250" y="3697100"/>
              <a:ext cx="192825" cy="216650"/>
            </a:xfrm>
            <a:custGeom>
              <a:avLst/>
              <a:gdLst/>
              <a:ahLst/>
              <a:cxnLst/>
              <a:rect l="l" t="t" r="r" b="b"/>
              <a:pathLst>
                <a:path w="7713" h="8666" extrusionOk="0">
                  <a:moveTo>
                    <a:pt x="5681" y="0"/>
                  </a:moveTo>
                  <a:lnTo>
                    <a:pt x="0" y="6427"/>
                  </a:lnTo>
                  <a:lnTo>
                    <a:pt x="2032" y="8666"/>
                  </a:lnTo>
                  <a:lnTo>
                    <a:pt x="7712" y="1576"/>
                  </a:lnTo>
                  <a:lnTo>
                    <a:pt x="56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1450775" y="3595525"/>
              <a:ext cx="181425" cy="161725"/>
            </a:xfrm>
            <a:custGeom>
              <a:avLst/>
              <a:gdLst/>
              <a:ahLst/>
              <a:cxnLst/>
              <a:rect l="l" t="t" r="r" b="b"/>
              <a:pathLst>
                <a:path w="7257" h="6469" fill="none" extrusionOk="0">
                  <a:moveTo>
                    <a:pt x="1" y="0"/>
                  </a:moveTo>
                  <a:lnTo>
                    <a:pt x="7257" y="6468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1409325" y="3642150"/>
              <a:ext cx="175200" cy="156550"/>
            </a:xfrm>
            <a:custGeom>
              <a:avLst/>
              <a:gdLst/>
              <a:ahLst/>
              <a:cxnLst/>
              <a:rect l="l" t="t" r="r" b="b"/>
              <a:pathLst>
                <a:path w="7008" h="6262" fill="none" extrusionOk="0">
                  <a:moveTo>
                    <a:pt x="0" y="1"/>
                  </a:moveTo>
                  <a:lnTo>
                    <a:pt x="7007" y="6262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1369925" y="3685700"/>
              <a:ext cx="175200" cy="155500"/>
            </a:xfrm>
            <a:custGeom>
              <a:avLst/>
              <a:gdLst/>
              <a:ahLst/>
              <a:cxnLst/>
              <a:rect l="l" t="t" r="r" b="b"/>
              <a:pathLst>
                <a:path w="7008" h="6220" fill="none" extrusionOk="0">
                  <a:moveTo>
                    <a:pt x="1" y="0"/>
                  </a:moveTo>
                  <a:lnTo>
                    <a:pt x="7008" y="6220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823975" y="3302675"/>
              <a:ext cx="724275" cy="477650"/>
            </a:xfrm>
            <a:custGeom>
              <a:avLst/>
              <a:gdLst/>
              <a:ahLst/>
              <a:cxnLst/>
              <a:rect l="l" t="t" r="r" b="b"/>
              <a:pathLst>
                <a:path w="28971" h="19106" extrusionOk="0">
                  <a:moveTo>
                    <a:pt x="18914" y="0"/>
                  </a:moveTo>
                  <a:cubicBezTo>
                    <a:pt x="18667" y="0"/>
                    <a:pt x="18395" y="97"/>
                    <a:pt x="18107" y="353"/>
                  </a:cubicBezTo>
                  <a:cubicBezTo>
                    <a:pt x="16988" y="1390"/>
                    <a:pt x="12593" y="4873"/>
                    <a:pt x="4134" y="14077"/>
                  </a:cubicBezTo>
                  <a:cubicBezTo>
                    <a:pt x="3800" y="14412"/>
                    <a:pt x="0" y="18612"/>
                    <a:pt x="5400" y="18612"/>
                  </a:cubicBezTo>
                  <a:cubicBezTo>
                    <a:pt x="6023" y="18612"/>
                    <a:pt x="6770" y="18555"/>
                    <a:pt x="7659" y="18431"/>
                  </a:cubicBezTo>
                  <a:cubicBezTo>
                    <a:pt x="8944" y="18265"/>
                    <a:pt x="17195" y="16233"/>
                    <a:pt x="17195" y="16233"/>
                  </a:cubicBezTo>
                  <a:cubicBezTo>
                    <a:pt x="17195" y="16233"/>
                    <a:pt x="20305" y="18390"/>
                    <a:pt x="21341" y="18929"/>
                  </a:cubicBezTo>
                  <a:cubicBezTo>
                    <a:pt x="21523" y="19026"/>
                    <a:pt x="21662" y="19105"/>
                    <a:pt x="21822" y="19105"/>
                  </a:cubicBezTo>
                  <a:cubicBezTo>
                    <a:pt x="22138" y="19105"/>
                    <a:pt x="22535" y="18799"/>
                    <a:pt x="23497" y="17726"/>
                  </a:cubicBezTo>
                  <a:cubicBezTo>
                    <a:pt x="25322" y="15736"/>
                    <a:pt x="27602" y="13414"/>
                    <a:pt x="28804" y="11341"/>
                  </a:cubicBezTo>
                  <a:cubicBezTo>
                    <a:pt x="28970" y="11092"/>
                    <a:pt x="28846" y="10843"/>
                    <a:pt x="28141" y="10056"/>
                  </a:cubicBezTo>
                  <a:lnTo>
                    <a:pt x="20180" y="892"/>
                  </a:lnTo>
                  <a:cubicBezTo>
                    <a:pt x="20180" y="892"/>
                    <a:pt x="19664" y="0"/>
                    <a:pt x="18914" y="0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862025" y="3287825"/>
              <a:ext cx="702475" cy="507450"/>
            </a:xfrm>
            <a:custGeom>
              <a:avLst/>
              <a:gdLst/>
              <a:ahLst/>
              <a:cxnLst/>
              <a:rect l="l" t="t" r="r" b="b"/>
              <a:pathLst>
                <a:path w="28099" h="20298" extrusionOk="0">
                  <a:moveTo>
                    <a:pt x="17396" y="1259"/>
                  </a:moveTo>
                  <a:cubicBezTo>
                    <a:pt x="17493" y="1259"/>
                    <a:pt x="17595" y="1289"/>
                    <a:pt x="17705" y="1362"/>
                  </a:cubicBezTo>
                  <a:cubicBezTo>
                    <a:pt x="17912" y="1528"/>
                    <a:pt x="18119" y="1735"/>
                    <a:pt x="18244" y="1984"/>
                  </a:cubicBezTo>
                  <a:cubicBezTo>
                    <a:pt x="19363" y="3352"/>
                    <a:pt x="20566" y="4638"/>
                    <a:pt x="21727" y="5964"/>
                  </a:cubicBezTo>
                  <a:lnTo>
                    <a:pt x="25956" y="10815"/>
                  </a:lnTo>
                  <a:lnTo>
                    <a:pt x="26204" y="11106"/>
                  </a:lnTo>
                  <a:cubicBezTo>
                    <a:pt x="26225" y="11128"/>
                    <a:pt x="26247" y="11149"/>
                    <a:pt x="26269" y="11167"/>
                  </a:cubicBezTo>
                  <a:lnTo>
                    <a:pt x="26269" y="11167"/>
                  </a:lnTo>
                  <a:cubicBezTo>
                    <a:pt x="26384" y="11339"/>
                    <a:pt x="26522" y="11506"/>
                    <a:pt x="26660" y="11645"/>
                  </a:cubicBezTo>
                  <a:cubicBezTo>
                    <a:pt x="26660" y="11645"/>
                    <a:pt x="26689" y="11702"/>
                    <a:pt x="26719" y="11739"/>
                  </a:cubicBezTo>
                  <a:lnTo>
                    <a:pt x="26719" y="11739"/>
                  </a:lnTo>
                  <a:cubicBezTo>
                    <a:pt x="26714" y="11752"/>
                    <a:pt x="26709" y="11762"/>
                    <a:pt x="26702" y="11769"/>
                  </a:cubicBezTo>
                  <a:cubicBezTo>
                    <a:pt x="26660" y="11852"/>
                    <a:pt x="26578" y="12018"/>
                    <a:pt x="26495" y="12101"/>
                  </a:cubicBezTo>
                  <a:cubicBezTo>
                    <a:pt x="26329" y="12350"/>
                    <a:pt x="26204" y="12557"/>
                    <a:pt x="26039" y="12764"/>
                  </a:cubicBezTo>
                  <a:cubicBezTo>
                    <a:pt x="25375" y="13676"/>
                    <a:pt x="24629" y="14589"/>
                    <a:pt x="23841" y="15418"/>
                  </a:cubicBezTo>
                  <a:cubicBezTo>
                    <a:pt x="23136" y="16247"/>
                    <a:pt x="22390" y="17035"/>
                    <a:pt x="21644" y="17823"/>
                  </a:cubicBezTo>
                  <a:cubicBezTo>
                    <a:pt x="21312" y="18196"/>
                    <a:pt x="20980" y="18527"/>
                    <a:pt x="20648" y="18859"/>
                  </a:cubicBezTo>
                  <a:cubicBezTo>
                    <a:pt x="20524" y="18942"/>
                    <a:pt x="20441" y="19025"/>
                    <a:pt x="20358" y="19066"/>
                  </a:cubicBezTo>
                  <a:cubicBezTo>
                    <a:pt x="20317" y="19108"/>
                    <a:pt x="20306" y="19118"/>
                    <a:pt x="20301" y="19118"/>
                  </a:cubicBezTo>
                  <a:cubicBezTo>
                    <a:pt x="20296" y="19118"/>
                    <a:pt x="20296" y="19108"/>
                    <a:pt x="20275" y="19108"/>
                  </a:cubicBezTo>
                  <a:cubicBezTo>
                    <a:pt x="20275" y="19108"/>
                    <a:pt x="20109" y="19025"/>
                    <a:pt x="20027" y="18984"/>
                  </a:cubicBezTo>
                  <a:cubicBezTo>
                    <a:pt x="19778" y="18859"/>
                    <a:pt x="19529" y="18693"/>
                    <a:pt x="19239" y="18527"/>
                  </a:cubicBezTo>
                  <a:cubicBezTo>
                    <a:pt x="18617" y="18154"/>
                    <a:pt x="17995" y="17740"/>
                    <a:pt x="17414" y="17325"/>
                  </a:cubicBezTo>
                  <a:cubicBezTo>
                    <a:pt x="16853" y="16951"/>
                    <a:pt x="16224" y="16306"/>
                    <a:pt x="15589" y="16306"/>
                  </a:cubicBezTo>
                  <a:cubicBezTo>
                    <a:pt x="15520" y="16306"/>
                    <a:pt x="15451" y="16314"/>
                    <a:pt x="15383" y="16330"/>
                  </a:cubicBezTo>
                  <a:cubicBezTo>
                    <a:pt x="13144" y="16827"/>
                    <a:pt x="10905" y="17408"/>
                    <a:pt x="8707" y="17905"/>
                  </a:cubicBezTo>
                  <a:cubicBezTo>
                    <a:pt x="7795" y="18113"/>
                    <a:pt x="6842" y="18362"/>
                    <a:pt x="5888" y="18486"/>
                  </a:cubicBezTo>
                  <a:cubicBezTo>
                    <a:pt x="5301" y="18573"/>
                    <a:pt x="4532" y="18694"/>
                    <a:pt x="3784" y="18694"/>
                  </a:cubicBezTo>
                  <a:cubicBezTo>
                    <a:pt x="3104" y="18694"/>
                    <a:pt x="2442" y="18594"/>
                    <a:pt x="1949" y="18279"/>
                  </a:cubicBezTo>
                  <a:cubicBezTo>
                    <a:pt x="1866" y="18237"/>
                    <a:pt x="1783" y="18154"/>
                    <a:pt x="1700" y="18071"/>
                  </a:cubicBezTo>
                  <a:cubicBezTo>
                    <a:pt x="1659" y="17988"/>
                    <a:pt x="1617" y="17905"/>
                    <a:pt x="1617" y="17823"/>
                  </a:cubicBezTo>
                  <a:cubicBezTo>
                    <a:pt x="1576" y="17532"/>
                    <a:pt x="1617" y="17242"/>
                    <a:pt x="1783" y="16993"/>
                  </a:cubicBezTo>
                  <a:cubicBezTo>
                    <a:pt x="1991" y="16454"/>
                    <a:pt x="2322" y="15957"/>
                    <a:pt x="2695" y="15501"/>
                  </a:cubicBezTo>
                  <a:cubicBezTo>
                    <a:pt x="3566" y="14464"/>
                    <a:pt x="4520" y="13511"/>
                    <a:pt x="5432" y="12515"/>
                  </a:cubicBezTo>
                  <a:cubicBezTo>
                    <a:pt x="6883" y="11023"/>
                    <a:pt x="8293" y="9572"/>
                    <a:pt x="9744" y="8120"/>
                  </a:cubicBezTo>
                  <a:cubicBezTo>
                    <a:pt x="11568" y="6296"/>
                    <a:pt x="13434" y="4555"/>
                    <a:pt x="15341" y="2855"/>
                  </a:cubicBezTo>
                  <a:lnTo>
                    <a:pt x="16751" y="1611"/>
                  </a:lnTo>
                  <a:cubicBezTo>
                    <a:pt x="16956" y="1435"/>
                    <a:pt x="17162" y="1259"/>
                    <a:pt x="17396" y="1259"/>
                  </a:cubicBezTo>
                  <a:close/>
                  <a:moveTo>
                    <a:pt x="17478" y="0"/>
                  </a:moveTo>
                  <a:cubicBezTo>
                    <a:pt x="16334" y="0"/>
                    <a:pt x="15186" y="1382"/>
                    <a:pt x="14388" y="2067"/>
                  </a:cubicBezTo>
                  <a:cubicBezTo>
                    <a:pt x="10117" y="5881"/>
                    <a:pt x="6012" y="9945"/>
                    <a:pt x="2156" y="14257"/>
                  </a:cubicBezTo>
                  <a:cubicBezTo>
                    <a:pt x="1410" y="15003"/>
                    <a:pt x="871" y="15915"/>
                    <a:pt x="539" y="16910"/>
                  </a:cubicBezTo>
                  <a:cubicBezTo>
                    <a:pt x="0" y="18693"/>
                    <a:pt x="1410" y="19605"/>
                    <a:pt x="2986" y="19771"/>
                  </a:cubicBezTo>
                  <a:cubicBezTo>
                    <a:pt x="3360" y="19815"/>
                    <a:pt x="3734" y="19834"/>
                    <a:pt x="4106" y="19834"/>
                  </a:cubicBezTo>
                  <a:cubicBezTo>
                    <a:pt x="5875" y="19834"/>
                    <a:pt x="7617" y="19395"/>
                    <a:pt x="9329" y="18984"/>
                  </a:cubicBezTo>
                  <a:cubicBezTo>
                    <a:pt x="11402" y="18527"/>
                    <a:pt x="13393" y="18030"/>
                    <a:pt x="15424" y="17532"/>
                  </a:cubicBezTo>
                  <a:lnTo>
                    <a:pt x="15566" y="17504"/>
                  </a:lnTo>
                  <a:lnTo>
                    <a:pt x="15566" y="17504"/>
                  </a:lnTo>
                  <a:cubicBezTo>
                    <a:pt x="16216" y="17984"/>
                    <a:pt x="16895" y="18404"/>
                    <a:pt x="17539" y="18859"/>
                  </a:cubicBezTo>
                  <a:cubicBezTo>
                    <a:pt x="18285" y="19315"/>
                    <a:pt x="19156" y="20103"/>
                    <a:pt x="20068" y="20269"/>
                  </a:cubicBezTo>
                  <a:cubicBezTo>
                    <a:pt x="20152" y="20288"/>
                    <a:pt x="20235" y="20297"/>
                    <a:pt x="20317" y="20297"/>
                  </a:cubicBezTo>
                  <a:cubicBezTo>
                    <a:pt x="21298" y="20297"/>
                    <a:pt x="22189" y="19012"/>
                    <a:pt x="22763" y="18362"/>
                  </a:cubicBezTo>
                  <a:cubicBezTo>
                    <a:pt x="24048" y="16993"/>
                    <a:pt x="25375" y="15584"/>
                    <a:pt x="26578" y="14091"/>
                  </a:cubicBezTo>
                  <a:cubicBezTo>
                    <a:pt x="27034" y="13469"/>
                    <a:pt x="27780" y="12723"/>
                    <a:pt x="27946" y="11976"/>
                  </a:cubicBezTo>
                  <a:cubicBezTo>
                    <a:pt x="28099" y="11289"/>
                    <a:pt x="27548" y="10778"/>
                    <a:pt x="27169" y="10345"/>
                  </a:cubicBezTo>
                  <a:lnTo>
                    <a:pt x="27169" y="10345"/>
                  </a:lnTo>
                  <a:cubicBezTo>
                    <a:pt x="27146" y="10294"/>
                    <a:pt x="27115" y="10243"/>
                    <a:pt x="27075" y="10194"/>
                  </a:cubicBezTo>
                  <a:lnTo>
                    <a:pt x="20358" y="2523"/>
                  </a:lnTo>
                  <a:cubicBezTo>
                    <a:pt x="19985" y="2067"/>
                    <a:pt x="19570" y="1611"/>
                    <a:pt x="19197" y="1155"/>
                  </a:cubicBezTo>
                  <a:cubicBezTo>
                    <a:pt x="19170" y="1127"/>
                    <a:pt x="19151" y="1110"/>
                    <a:pt x="19139" y="1100"/>
                  </a:cubicBezTo>
                  <a:lnTo>
                    <a:pt x="19139" y="1100"/>
                  </a:lnTo>
                  <a:cubicBezTo>
                    <a:pt x="19127" y="1078"/>
                    <a:pt x="19106" y="1042"/>
                    <a:pt x="19073" y="989"/>
                  </a:cubicBezTo>
                  <a:cubicBezTo>
                    <a:pt x="18741" y="533"/>
                    <a:pt x="18327" y="201"/>
                    <a:pt x="17788" y="35"/>
                  </a:cubicBezTo>
                  <a:cubicBezTo>
                    <a:pt x="17685" y="11"/>
                    <a:pt x="17582" y="0"/>
                    <a:pt x="17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1161575" y="3611075"/>
              <a:ext cx="39425" cy="126475"/>
            </a:xfrm>
            <a:custGeom>
              <a:avLst/>
              <a:gdLst/>
              <a:ahLst/>
              <a:cxnLst/>
              <a:rect l="l" t="t" r="r" b="b"/>
              <a:pathLst>
                <a:path w="1577" h="5059" extrusionOk="0">
                  <a:moveTo>
                    <a:pt x="996" y="0"/>
                  </a:moveTo>
                  <a:cubicBezTo>
                    <a:pt x="623" y="0"/>
                    <a:pt x="374" y="249"/>
                    <a:pt x="374" y="581"/>
                  </a:cubicBezTo>
                  <a:lnTo>
                    <a:pt x="42" y="3980"/>
                  </a:lnTo>
                  <a:lnTo>
                    <a:pt x="1" y="4478"/>
                  </a:lnTo>
                  <a:cubicBezTo>
                    <a:pt x="1" y="4810"/>
                    <a:pt x="291" y="5058"/>
                    <a:pt x="623" y="5058"/>
                  </a:cubicBezTo>
                  <a:cubicBezTo>
                    <a:pt x="955" y="5058"/>
                    <a:pt x="1203" y="4810"/>
                    <a:pt x="1203" y="4519"/>
                  </a:cubicBezTo>
                  <a:lnTo>
                    <a:pt x="1535" y="1078"/>
                  </a:lnTo>
                  <a:lnTo>
                    <a:pt x="1576" y="581"/>
                  </a:lnTo>
                  <a:cubicBezTo>
                    <a:pt x="1576" y="249"/>
                    <a:pt x="1328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1089025" y="3606400"/>
              <a:ext cx="36300" cy="148000"/>
            </a:xfrm>
            <a:custGeom>
              <a:avLst/>
              <a:gdLst/>
              <a:ahLst/>
              <a:cxnLst/>
              <a:rect l="l" t="t" r="r" b="b"/>
              <a:pathLst>
                <a:path w="1452" h="5920" extrusionOk="0">
                  <a:moveTo>
                    <a:pt x="866" y="0"/>
                  </a:moveTo>
                  <a:cubicBezTo>
                    <a:pt x="581" y="0"/>
                    <a:pt x="291" y="187"/>
                    <a:pt x="249" y="560"/>
                  </a:cubicBezTo>
                  <a:lnTo>
                    <a:pt x="42" y="4706"/>
                  </a:lnTo>
                  <a:lnTo>
                    <a:pt x="1" y="5328"/>
                  </a:lnTo>
                  <a:cubicBezTo>
                    <a:pt x="1" y="5722"/>
                    <a:pt x="312" y="5919"/>
                    <a:pt x="617" y="5919"/>
                  </a:cubicBezTo>
                  <a:cubicBezTo>
                    <a:pt x="923" y="5919"/>
                    <a:pt x="1224" y="5722"/>
                    <a:pt x="1203" y="5328"/>
                  </a:cubicBezTo>
                  <a:lnTo>
                    <a:pt x="1452" y="1182"/>
                  </a:lnTo>
                  <a:lnTo>
                    <a:pt x="1452" y="560"/>
                  </a:lnTo>
                  <a:cubicBezTo>
                    <a:pt x="1431" y="187"/>
                    <a:pt x="115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1224075" y="3496875"/>
              <a:ext cx="214875" cy="195300"/>
            </a:xfrm>
            <a:custGeom>
              <a:avLst/>
              <a:gdLst/>
              <a:ahLst/>
              <a:cxnLst/>
              <a:rect l="l" t="t" r="r" b="b"/>
              <a:pathLst>
                <a:path w="8595" h="7812" extrusionOk="0">
                  <a:moveTo>
                    <a:pt x="3574" y="0"/>
                  </a:moveTo>
                  <a:cubicBezTo>
                    <a:pt x="3285" y="0"/>
                    <a:pt x="3024" y="30"/>
                    <a:pt x="2808" y="90"/>
                  </a:cubicBezTo>
                  <a:cubicBezTo>
                    <a:pt x="1" y="802"/>
                    <a:pt x="2246" y="7812"/>
                    <a:pt x="4187" y="7812"/>
                  </a:cubicBezTo>
                  <a:cubicBezTo>
                    <a:pt x="4281" y="7812"/>
                    <a:pt x="4374" y="7795"/>
                    <a:pt x="4467" y="7761"/>
                  </a:cubicBezTo>
                  <a:cubicBezTo>
                    <a:pt x="6457" y="7014"/>
                    <a:pt x="5171" y="3822"/>
                    <a:pt x="5171" y="3822"/>
                  </a:cubicBezTo>
                  <a:lnTo>
                    <a:pt x="5171" y="3822"/>
                  </a:lnTo>
                  <a:cubicBezTo>
                    <a:pt x="5171" y="3822"/>
                    <a:pt x="6230" y="4179"/>
                    <a:pt x="7137" y="4179"/>
                  </a:cubicBezTo>
                  <a:cubicBezTo>
                    <a:pt x="7923" y="4179"/>
                    <a:pt x="8595" y="3911"/>
                    <a:pt x="8364" y="2910"/>
                  </a:cubicBezTo>
                  <a:cubicBezTo>
                    <a:pt x="7974" y="1031"/>
                    <a:pt x="5280" y="0"/>
                    <a:pt x="3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2195025" y="3720950"/>
              <a:ext cx="902875" cy="1075950"/>
            </a:xfrm>
            <a:custGeom>
              <a:avLst/>
              <a:gdLst/>
              <a:ahLst/>
              <a:cxnLst/>
              <a:rect l="l" t="t" r="r" b="b"/>
              <a:pathLst>
                <a:path w="36115" h="43038" extrusionOk="0">
                  <a:moveTo>
                    <a:pt x="35243" y="0"/>
                  </a:moveTo>
                  <a:lnTo>
                    <a:pt x="20193" y="995"/>
                  </a:lnTo>
                  <a:cubicBezTo>
                    <a:pt x="20193" y="995"/>
                    <a:pt x="20856" y="6468"/>
                    <a:pt x="20193" y="10573"/>
                  </a:cubicBezTo>
                  <a:cubicBezTo>
                    <a:pt x="19529" y="14678"/>
                    <a:pt x="17912" y="17539"/>
                    <a:pt x="14720" y="21851"/>
                  </a:cubicBezTo>
                  <a:cubicBezTo>
                    <a:pt x="11486" y="26163"/>
                    <a:pt x="1" y="36279"/>
                    <a:pt x="1" y="36279"/>
                  </a:cubicBezTo>
                  <a:lnTo>
                    <a:pt x="3400" y="43038"/>
                  </a:lnTo>
                  <a:cubicBezTo>
                    <a:pt x="3400" y="43038"/>
                    <a:pt x="7630" y="41296"/>
                    <a:pt x="17829" y="34372"/>
                  </a:cubicBezTo>
                  <a:cubicBezTo>
                    <a:pt x="27987" y="27407"/>
                    <a:pt x="34331" y="19156"/>
                    <a:pt x="35243" y="13724"/>
                  </a:cubicBezTo>
                  <a:cubicBezTo>
                    <a:pt x="36114" y="8292"/>
                    <a:pt x="35243" y="0"/>
                    <a:pt x="35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2185625" y="3712650"/>
              <a:ext cx="910200" cy="1092550"/>
            </a:xfrm>
            <a:custGeom>
              <a:avLst/>
              <a:gdLst/>
              <a:ahLst/>
              <a:cxnLst/>
              <a:rect l="l" t="t" r="r" b="b"/>
              <a:pathLst>
                <a:path w="36408" h="43702" extrusionOk="0">
                  <a:moveTo>
                    <a:pt x="35285" y="642"/>
                  </a:moveTo>
                  <a:lnTo>
                    <a:pt x="35285" y="642"/>
                  </a:lnTo>
                  <a:cubicBezTo>
                    <a:pt x="35628" y="3842"/>
                    <a:pt x="35739" y="7042"/>
                    <a:pt x="35619" y="10241"/>
                  </a:cubicBezTo>
                  <a:cubicBezTo>
                    <a:pt x="35619" y="12149"/>
                    <a:pt x="35329" y="14097"/>
                    <a:pt x="34749" y="15922"/>
                  </a:cubicBezTo>
                  <a:cubicBezTo>
                    <a:pt x="34085" y="17663"/>
                    <a:pt x="33256" y="19322"/>
                    <a:pt x="32178" y="20814"/>
                  </a:cubicBezTo>
                  <a:cubicBezTo>
                    <a:pt x="29359" y="25002"/>
                    <a:pt x="25627" y="28609"/>
                    <a:pt x="21647" y="31719"/>
                  </a:cubicBezTo>
                  <a:cubicBezTo>
                    <a:pt x="17500" y="34912"/>
                    <a:pt x="13105" y="37814"/>
                    <a:pt x="8545" y="40426"/>
                  </a:cubicBezTo>
                  <a:cubicBezTo>
                    <a:pt x="7342" y="41131"/>
                    <a:pt x="6098" y="41836"/>
                    <a:pt x="4813" y="42458"/>
                  </a:cubicBezTo>
                  <a:cubicBezTo>
                    <a:pt x="4523" y="42623"/>
                    <a:pt x="4191" y="42789"/>
                    <a:pt x="3901" y="42914"/>
                  </a:cubicBezTo>
                  <a:lnTo>
                    <a:pt x="3900" y="42914"/>
                  </a:lnTo>
                  <a:lnTo>
                    <a:pt x="3900" y="42914"/>
                  </a:lnTo>
                  <a:lnTo>
                    <a:pt x="757" y="36667"/>
                  </a:lnTo>
                  <a:lnTo>
                    <a:pt x="757" y="36667"/>
                  </a:lnTo>
                  <a:cubicBezTo>
                    <a:pt x="4014" y="33812"/>
                    <a:pt x="7190" y="30878"/>
                    <a:pt x="10286" y="27863"/>
                  </a:cubicBezTo>
                  <a:cubicBezTo>
                    <a:pt x="14888" y="23302"/>
                    <a:pt x="19615" y="17995"/>
                    <a:pt x="20817" y="11361"/>
                  </a:cubicBezTo>
                  <a:cubicBezTo>
                    <a:pt x="21302" y="8133"/>
                    <a:pt x="21354" y="4826"/>
                    <a:pt x="20936" y="1593"/>
                  </a:cubicBezTo>
                  <a:lnTo>
                    <a:pt x="20936" y="1593"/>
                  </a:lnTo>
                  <a:lnTo>
                    <a:pt x="33712" y="747"/>
                  </a:lnTo>
                  <a:lnTo>
                    <a:pt x="35285" y="642"/>
                  </a:lnTo>
                  <a:close/>
                  <a:moveTo>
                    <a:pt x="35578" y="0"/>
                  </a:moveTo>
                  <a:lnTo>
                    <a:pt x="22434" y="871"/>
                  </a:lnTo>
                  <a:lnTo>
                    <a:pt x="20569" y="995"/>
                  </a:lnTo>
                  <a:cubicBezTo>
                    <a:pt x="20403" y="995"/>
                    <a:pt x="20195" y="1120"/>
                    <a:pt x="20237" y="1327"/>
                  </a:cubicBezTo>
                  <a:cubicBezTo>
                    <a:pt x="20610" y="4105"/>
                    <a:pt x="20652" y="6925"/>
                    <a:pt x="20403" y="9744"/>
                  </a:cubicBezTo>
                  <a:cubicBezTo>
                    <a:pt x="19988" y="13766"/>
                    <a:pt x="18247" y="17207"/>
                    <a:pt x="15925" y="20441"/>
                  </a:cubicBezTo>
                  <a:cubicBezTo>
                    <a:pt x="12608" y="25168"/>
                    <a:pt x="8171" y="29065"/>
                    <a:pt x="3901" y="32963"/>
                  </a:cubicBezTo>
                  <a:cubicBezTo>
                    <a:pt x="2680" y="34102"/>
                    <a:pt x="1459" y="35202"/>
                    <a:pt x="198" y="36301"/>
                  </a:cubicBezTo>
                  <a:lnTo>
                    <a:pt x="198" y="36301"/>
                  </a:lnTo>
                  <a:cubicBezTo>
                    <a:pt x="170" y="36320"/>
                    <a:pt x="144" y="36343"/>
                    <a:pt x="122" y="36369"/>
                  </a:cubicBezTo>
                  <a:lnTo>
                    <a:pt x="122" y="36369"/>
                  </a:lnTo>
                  <a:cubicBezTo>
                    <a:pt x="1" y="36496"/>
                    <a:pt x="18" y="36652"/>
                    <a:pt x="100" y="36764"/>
                  </a:cubicBezTo>
                  <a:lnTo>
                    <a:pt x="100" y="36764"/>
                  </a:lnTo>
                  <a:lnTo>
                    <a:pt x="3445" y="43536"/>
                  </a:lnTo>
                  <a:cubicBezTo>
                    <a:pt x="3528" y="43660"/>
                    <a:pt x="3652" y="43701"/>
                    <a:pt x="3818" y="43701"/>
                  </a:cubicBezTo>
                  <a:cubicBezTo>
                    <a:pt x="5186" y="43080"/>
                    <a:pt x="6554" y="42375"/>
                    <a:pt x="7840" y="41628"/>
                  </a:cubicBezTo>
                  <a:cubicBezTo>
                    <a:pt x="12193" y="39141"/>
                    <a:pt x="16422" y="36404"/>
                    <a:pt x="20486" y="33460"/>
                  </a:cubicBezTo>
                  <a:cubicBezTo>
                    <a:pt x="24756" y="30351"/>
                    <a:pt x="28571" y="26661"/>
                    <a:pt x="31805" y="22473"/>
                  </a:cubicBezTo>
                  <a:cubicBezTo>
                    <a:pt x="33007" y="20897"/>
                    <a:pt x="34044" y="19156"/>
                    <a:pt x="34873" y="17373"/>
                  </a:cubicBezTo>
                  <a:cubicBezTo>
                    <a:pt x="35578" y="15756"/>
                    <a:pt x="35993" y="14056"/>
                    <a:pt x="36117" y="12315"/>
                  </a:cubicBezTo>
                  <a:cubicBezTo>
                    <a:pt x="36407" y="8293"/>
                    <a:pt x="36366" y="4312"/>
                    <a:pt x="35910" y="332"/>
                  </a:cubicBezTo>
                  <a:cubicBezTo>
                    <a:pt x="35868" y="125"/>
                    <a:pt x="35744" y="0"/>
                    <a:pt x="35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2006375" y="4596825"/>
              <a:ext cx="319275" cy="301675"/>
            </a:xfrm>
            <a:custGeom>
              <a:avLst/>
              <a:gdLst/>
              <a:ahLst/>
              <a:cxnLst/>
              <a:rect l="l" t="t" r="r" b="b"/>
              <a:pathLst>
                <a:path w="12771" h="12067" extrusionOk="0">
                  <a:moveTo>
                    <a:pt x="7630" y="1"/>
                  </a:moveTo>
                  <a:lnTo>
                    <a:pt x="540" y="5515"/>
                  </a:lnTo>
                  <a:cubicBezTo>
                    <a:pt x="1" y="5930"/>
                    <a:pt x="4437" y="12066"/>
                    <a:pt x="4437" y="12066"/>
                  </a:cubicBezTo>
                  <a:lnTo>
                    <a:pt x="12771" y="7464"/>
                  </a:lnTo>
                  <a:lnTo>
                    <a:pt x="76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2006650" y="4587025"/>
              <a:ext cx="329375" cy="320800"/>
            </a:xfrm>
            <a:custGeom>
              <a:avLst/>
              <a:gdLst/>
              <a:ahLst/>
              <a:cxnLst/>
              <a:rect l="l" t="t" r="r" b="b"/>
              <a:pathLst>
                <a:path w="13175" h="12832" extrusionOk="0">
                  <a:moveTo>
                    <a:pt x="881" y="6042"/>
                  </a:moveTo>
                  <a:cubicBezTo>
                    <a:pt x="886" y="6042"/>
                    <a:pt x="891" y="6054"/>
                    <a:pt x="882" y="6078"/>
                  </a:cubicBezTo>
                  <a:lnTo>
                    <a:pt x="882" y="6078"/>
                  </a:lnTo>
                  <a:cubicBezTo>
                    <a:pt x="873" y="6054"/>
                    <a:pt x="877" y="6042"/>
                    <a:pt x="881" y="6042"/>
                  </a:cubicBezTo>
                  <a:close/>
                  <a:moveTo>
                    <a:pt x="7540" y="1009"/>
                  </a:moveTo>
                  <a:lnTo>
                    <a:pt x="12164" y="7739"/>
                  </a:lnTo>
                  <a:lnTo>
                    <a:pt x="12164" y="7739"/>
                  </a:lnTo>
                  <a:lnTo>
                    <a:pt x="4546" y="11946"/>
                  </a:lnTo>
                  <a:lnTo>
                    <a:pt x="4546" y="11946"/>
                  </a:lnTo>
                  <a:cubicBezTo>
                    <a:pt x="3953" y="11094"/>
                    <a:pt x="3360" y="10242"/>
                    <a:pt x="2767" y="9390"/>
                  </a:cubicBezTo>
                  <a:cubicBezTo>
                    <a:pt x="2311" y="8685"/>
                    <a:pt x="1855" y="7939"/>
                    <a:pt x="1441" y="7234"/>
                  </a:cubicBezTo>
                  <a:cubicBezTo>
                    <a:pt x="1275" y="6944"/>
                    <a:pt x="1109" y="6695"/>
                    <a:pt x="985" y="6405"/>
                  </a:cubicBezTo>
                  <a:cubicBezTo>
                    <a:pt x="985" y="6287"/>
                    <a:pt x="948" y="6207"/>
                    <a:pt x="908" y="6128"/>
                  </a:cubicBezTo>
                  <a:lnTo>
                    <a:pt x="908" y="6128"/>
                  </a:lnTo>
                  <a:lnTo>
                    <a:pt x="7540" y="1009"/>
                  </a:lnTo>
                  <a:close/>
                  <a:moveTo>
                    <a:pt x="7613" y="0"/>
                  </a:moveTo>
                  <a:cubicBezTo>
                    <a:pt x="7516" y="0"/>
                    <a:pt x="7415" y="33"/>
                    <a:pt x="7328" y="102"/>
                  </a:cubicBezTo>
                  <a:lnTo>
                    <a:pt x="411" y="5523"/>
                  </a:lnTo>
                  <a:lnTo>
                    <a:pt x="411" y="5523"/>
                  </a:lnTo>
                  <a:cubicBezTo>
                    <a:pt x="353" y="5537"/>
                    <a:pt x="294" y="5567"/>
                    <a:pt x="238" y="5617"/>
                  </a:cubicBezTo>
                  <a:cubicBezTo>
                    <a:pt x="190" y="5666"/>
                    <a:pt x="154" y="5719"/>
                    <a:pt x="128" y="5777"/>
                  </a:cubicBezTo>
                  <a:lnTo>
                    <a:pt x="128" y="5777"/>
                  </a:lnTo>
                  <a:cubicBezTo>
                    <a:pt x="114" y="5803"/>
                    <a:pt x="104" y="5831"/>
                    <a:pt x="100" y="5858"/>
                  </a:cubicBezTo>
                  <a:lnTo>
                    <a:pt x="100" y="5858"/>
                  </a:lnTo>
                  <a:cubicBezTo>
                    <a:pt x="0" y="6233"/>
                    <a:pt x="270" y="6725"/>
                    <a:pt x="404" y="7027"/>
                  </a:cubicBezTo>
                  <a:cubicBezTo>
                    <a:pt x="819" y="7773"/>
                    <a:pt x="1275" y="8561"/>
                    <a:pt x="1772" y="9266"/>
                  </a:cubicBezTo>
                  <a:cubicBezTo>
                    <a:pt x="2477" y="10426"/>
                    <a:pt x="3265" y="11546"/>
                    <a:pt x="4053" y="12665"/>
                  </a:cubicBezTo>
                  <a:cubicBezTo>
                    <a:pt x="4136" y="12776"/>
                    <a:pt x="4255" y="12831"/>
                    <a:pt x="4388" y="12831"/>
                  </a:cubicBezTo>
                  <a:cubicBezTo>
                    <a:pt x="4454" y="12831"/>
                    <a:pt x="4523" y="12817"/>
                    <a:pt x="4592" y="12790"/>
                  </a:cubicBezTo>
                  <a:lnTo>
                    <a:pt x="12926" y="8187"/>
                  </a:lnTo>
                  <a:cubicBezTo>
                    <a:pt x="13092" y="8063"/>
                    <a:pt x="13174" y="7814"/>
                    <a:pt x="13050" y="7648"/>
                  </a:cubicBezTo>
                  <a:lnTo>
                    <a:pt x="7950" y="185"/>
                  </a:lnTo>
                  <a:cubicBezTo>
                    <a:pt x="7878" y="65"/>
                    <a:pt x="7749" y="0"/>
                    <a:pt x="7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2138025" y="4603050"/>
              <a:ext cx="187625" cy="216650"/>
            </a:xfrm>
            <a:custGeom>
              <a:avLst/>
              <a:gdLst/>
              <a:ahLst/>
              <a:cxnLst/>
              <a:rect l="l" t="t" r="r" b="b"/>
              <a:pathLst>
                <a:path w="7505" h="8666" extrusionOk="0">
                  <a:moveTo>
                    <a:pt x="1990" y="0"/>
                  </a:moveTo>
                  <a:lnTo>
                    <a:pt x="0" y="1617"/>
                  </a:lnTo>
                  <a:lnTo>
                    <a:pt x="4851" y="8666"/>
                  </a:lnTo>
                  <a:lnTo>
                    <a:pt x="7505" y="7215"/>
                  </a:lnTo>
                  <a:lnTo>
                    <a:pt x="19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1994975" y="4660050"/>
              <a:ext cx="200075" cy="136850"/>
            </a:xfrm>
            <a:custGeom>
              <a:avLst/>
              <a:gdLst/>
              <a:ahLst/>
              <a:cxnLst/>
              <a:rect l="l" t="t" r="r" b="b"/>
              <a:pathLst>
                <a:path w="8003" h="5474" fill="none" extrusionOk="0">
                  <a:moveTo>
                    <a:pt x="0" y="5474"/>
                  </a:moveTo>
                  <a:lnTo>
                    <a:pt x="8003" y="1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2030225" y="4716025"/>
              <a:ext cx="192825" cy="132700"/>
            </a:xfrm>
            <a:custGeom>
              <a:avLst/>
              <a:gdLst/>
              <a:ahLst/>
              <a:cxnLst/>
              <a:rect l="l" t="t" r="r" b="b"/>
              <a:pathLst>
                <a:path w="7713" h="5308" fill="none" extrusionOk="0">
                  <a:moveTo>
                    <a:pt x="0" y="5308"/>
                  </a:moveTo>
                  <a:lnTo>
                    <a:pt x="7712" y="1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2062350" y="4763725"/>
              <a:ext cx="193850" cy="132700"/>
            </a:xfrm>
            <a:custGeom>
              <a:avLst/>
              <a:gdLst/>
              <a:ahLst/>
              <a:cxnLst/>
              <a:rect l="l" t="t" r="r" b="b"/>
              <a:pathLst>
                <a:path w="7754" h="5308" fill="none" extrusionOk="0">
                  <a:moveTo>
                    <a:pt x="0" y="5307"/>
                  </a:moveTo>
                  <a:lnTo>
                    <a:pt x="7754" y="0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1658100" y="4700200"/>
              <a:ext cx="503775" cy="676700"/>
            </a:xfrm>
            <a:custGeom>
              <a:avLst/>
              <a:gdLst/>
              <a:ahLst/>
              <a:cxnLst/>
              <a:rect l="l" t="t" r="r" b="b"/>
              <a:pathLst>
                <a:path w="20151" h="27068" extrusionOk="0">
                  <a:moveTo>
                    <a:pt x="13714" y="0"/>
                  </a:moveTo>
                  <a:cubicBezTo>
                    <a:pt x="13496" y="0"/>
                    <a:pt x="13175" y="149"/>
                    <a:pt x="12563" y="468"/>
                  </a:cubicBezTo>
                  <a:lnTo>
                    <a:pt x="1783" y="5982"/>
                  </a:lnTo>
                  <a:cubicBezTo>
                    <a:pt x="1783" y="5982"/>
                    <a:pt x="0" y="6521"/>
                    <a:pt x="747" y="7848"/>
                  </a:cubicBezTo>
                  <a:cubicBezTo>
                    <a:pt x="1451" y="9216"/>
                    <a:pt x="3815" y="14316"/>
                    <a:pt x="10697" y="24765"/>
                  </a:cubicBezTo>
                  <a:cubicBezTo>
                    <a:pt x="10866" y="25006"/>
                    <a:pt x="12253" y="27067"/>
                    <a:pt x="13564" y="27067"/>
                  </a:cubicBezTo>
                  <a:cubicBezTo>
                    <a:pt x="14509" y="27067"/>
                    <a:pt x="15415" y="25996"/>
                    <a:pt x="15797" y="22401"/>
                  </a:cubicBezTo>
                  <a:cubicBezTo>
                    <a:pt x="15922" y="21075"/>
                    <a:pt x="15963" y="12616"/>
                    <a:pt x="15963" y="12616"/>
                  </a:cubicBezTo>
                  <a:cubicBezTo>
                    <a:pt x="15963" y="12616"/>
                    <a:pt x="18783" y="10129"/>
                    <a:pt x="19612" y="9216"/>
                  </a:cubicBezTo>
                  <a:cubicBezTo>
                    <a:pt x="20026" y="8760"/>
                    <a:pt x="20151" y="8636"/>
                    <a:pt x="18948" y="6812"/>
                  </a:cubicBezTo>
                  <a:cubicBezTo>
                    <a:pt x="17456" y="4573"/>
                    <a:pt x="15756" y="1795"/>
                    <a:pt x="14014" y="136"/>
                  </a:cubicBezTo>
                  <a:cubicBezTo>
                    <a:pt x="13925" y="47"/>
                    <a:pt x="13836" y="0"/>
                    <a:pt x="13714" y="0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1642550" y="4684275"/>
              <a:ext cx="536950" cy="707325"/>
            </a:xfrm>
            <a:custGeom>
              <a:avLst/>
              <a:gdLst/>
              <a:ahLst/>
              <a:cxnLst/>
              <a:rect l="l" t="t" r="r" b="b"/>
              <a:pathLst>
                <a:path w="21478" h="28293" extrusionOk="0">
                  <a:moveTo>
                    <a:pt x="14147" y="1142"/>
                  </a:moveTo>
                  <a:cubicBezTo>
                    <a:pt x="14147" y="1142"/>
                    <a:pt x="14151" y="1145"/>
                    <a:pt x="14159" y="1150"/>
                  </a:cubicBezTo>
                  <a:lnTo>
                    <a:pt x="14159" y="1150"/>
                  </a:lnTo>
                  <a:cubicBezTo>
                    <a:pt x="14151" y="1145"/>
                    <a:pt x="14147" y="1142"/>
                    <a:pt x="14147" y="1142"/>
                  </a:cubicBezTo>
                  <a:close/>
                  <a:moveTo>
                    <a:pt x="14342" y="1212"/>
                  </a:moveTo>
                  <a:cubicBezTo>
                    <a:pt x="14363" y="1212"/>
                    <a:pt x="14364" y="1219"/>
                    <a:pt x="14343" y="1219"/>
                  </a:cubicBezTo>
                  <a:cubicBezTo>
                    <a:pt x="14335" y="1219"/>
                    <a:pt x="14325" y="1218"/>
                    <a:pt x="14311" y="1215"/>
                  </a:cubicBezTo>
                  <a:lnTo>
                    <a:pt x="14311" y="1215"/>
                  </a:lnTo>
                  <a:cubicBezTo>
                    <a:pt x="14324" y="1213"/>
                    <a:pt x="14334" y="1212"/>
                    <a:pt x="14342" y="1212"/>
                  </a:cubicBezTo>
                  <a:close/>
                  <a:moveTo>
                    <a:pt x="19861" y="9232"/>
                  </a:moveTo>
                  <a:lnTo>
                    <a:pt x="19861" y="9232"/>
                  </a:lnTo>
                  <a:cubicBezTo>
                    <a:pt x="19861" y="9240"/>
                    <a:pt x="19863" y="9243"/>
                    <a:pt x="19865" y="9243"/>
                  </a:cubicBezTo>
                  <a:cubicBezTo>
                    <a:pt x="19867" y="9243"/>
                    <a:pt x="19868" y="9242"/>
                    <a:pt x="19870" y="9240"/>
                  </a:cubicBezTo>
                  <a:lnTo>
                    <a:pt x="19870" y="9240"/>
                  </a:lnTo>
                  <a:cubicBezTo>
                    <a:pt x="19872" y="9256"/>
                    <a:pt x="19870" y="9266"/>
                    <a:pt x="19867" y="9266"/>
                  </a:cubicBezTo>
                  <a:cubicBezTo>
                    <a:pt x="19864" y="9266"/>
                    <a:pt x="19861" y="9256"/>
                    <a:pt x="19861" y="9232"/>
                  </a:cubicBezTo>
                  <a:close/>
                  <a:moveTo>
                    <a:pt x="14269" y="1228"/>
                  </a:moveTo>
                  <a:cubicBezTo>
                    <a:pt x="14289" y="1245"/>
                    <a:pt x="14305" y="1261"/>
                    <a:pt x="14305" y="1271"/>
                  </a:cubicBezTo>
                  <a:cubicBezTo>
                    <a:pt x="14388" y="1354"/>
                    <a:pt x="14471" y="1478"/>
                    <a:pt x="14595" y="1561"/>
                  </a:cubicBezTo>
                  <a:cubicBezTo>
                    <a:pt x="14761" y="1727"/>
                    <a:pt x="14927" y="1934"/>
                    <a:pt x="15093" y="2141"/>
                  </a:cubicBezTo>
                  <a:cubicBezTo>
                    <a:pt x="15797" y="3012"/>
                    <a:pt x="16461" y="3883"/>
                    <a:pt x="17083" y="4795"/>
                  </a:cubicBezTo>
                  <a:cubicBezTo>
                    <a:pt x="17705" y="5749"/>
                    <a:pt x="18327" y="6702"/>
                    <a:pt x="18948" y="7656"/>
                  </a:cubicBezTo>
                  <a:cubicBezTo>
                    <a:pt x="19197" y="8029"/>
                    <a:pt x="19487" y="8402"/>
                    <a:pt x="19695" y="8817"/>
                  </a:cubicBezTo>
                  <a:cubicBezTo>
                    <a:pt x="19736" y="8900"/>
                    <a:pt x="19778" y="9024"/>
                    <a:pt x="19819" y="9149"/>
                  </a:cubicBezTo>
                  <a:cubicBezTo>
                    <a:pt x="19847" y="9176"/>
                    <a:pt x="19861" y="9204"/>
                    <a:pt x="19867" y="9226"/>
                  </a:cubicBezTo>
                  <a:lnTo>
                    <a:pt x="19867" y="9226"/>
                  </a:lnTo>
                  <a:cubicBezTo>
                    <a:pt x="19872" y="9221"/>
                    <a:pt x="19875" y="9220"/>
                    <a:pt x="19877" y="9220"/>
                  </a:cubicBezTo>
                  <a:cubicBezTo>
                    <a:pt x="19882" y="9220"/>
                    <a:pt x="19876" y="9234"/>
                    <a:pt x="19870" y="9240"/>
                  </a:cubicBezTo>
                  <a:lnTo>
                    <a:pt x="19870" y="9240"/>
                  </a:lnTo>
                  <a:cubicBezTo>
                    <a:pt x="19869" y="9236"/>
                    <a:pt x="19868" y="9231"/>
                    <a:pt x="19867" y="9226"/>
                  </a:cubicBezTo>
                  <a:lnTo>
                    <a:pt x="19867" y="9226"/>
                  </a:lnTo>
                  <a:cubicBezTo>
                    <a:pt x="19865" y="9227"/>
                    <a:pt x="19863" y="9229"/>
                    <a:pt x="19861" y="9231"/>
                  </a:cubicBezTo>
                  <a:cubicBezTo>
                    <a:pt x="19819" y="9314"/>
                    <a:pt x="19736" y="9397"/>
                    <a:pt x="19695" y="9480"/>
                  </a:cubicBezTo>
                  <a:cubicBezTo>
                    <a:pt x="19487" y="9646"/>
                    <a:pt x="19280" y="9853"/>
                    <a:pt x="19114" y="10061"/>
                  </a:cubicBezTo>
                  <a:cubicBezTo>
                    <a:pt x="18575" y="10600"/>
                    <a:pt x="18036" y="11097"/>
                    <a:pt x="17497" y="11553"/>
                  </a:cubicBezTo>
                  <a:cubicBezTo>
                    <a:pt x="16958" y="12051"/>
                    <a:pt x="16005" y="12590"/>
                    <a:pt x="15963" y="13336"/>
                  </a:cubicBezTo>
                  <a:cubicBezTo>
                    <a:pt x="15880" y="15534"/>
                    <a:pt x="15963" y="17773"/>
                    <a:pt x="15922" y="20012"/>
                  </a:cubicBezTo>
                  <a:cubicBezTo>
                    <a:pt x="15922" y="20965"/>
                    <a:pt x="15922" y="21960"/>
                    <a:pt x="15797" y="22914"/>
                  </a:cubicBezTo>
                  <a:cubicBezTo>
                    <a:pt x="15714" y="23785"/>
                    <a:pt x="15549" y="24655"/>
                    <a:pt x="15300" y="25526"/>
                  </a:cubicBezTo>
                  <a:cubicBezTo>
                    <a:pt x="15217" y="26024"/>
                    <a:pt x="14968" y="26480"/>
                    <a:pt x="14595" y="26853"/>
                  </a:cubicBezTo>
                  <a:cubicBezTo>
                    <a:pt x="14492" y="26990"/>
                    <a:pt x="14304" y="27071"/>
                    <a:pt x="14124" y="27071"/>
                  </a:cubicBezTo>
                  <a:cubicBezTo>
                    <a:pt x="14087" y="27071"/>
                    <a:pt x="14050" y="27067"/>
                    <a:pt x="14014" y="27060"/>
                  </a:cubicBezTo>
                  <a:cubicBezTo>
                    <a:pt x="13724" y="26977"/>
                    <a:pt x="13475" y="26853"/>
                    <a:pt x="13268" y="26646"/>
                  </a:cubicBezTo>
                  <a:cubicBezTo>
                    <a:pt x="12771" y="26272"/>
                    <a:pt x="12356" y="25816"/>
                    <a:pt x="12024" y="25319"/>
                  </a:cubicBezTo>
                  <a:cubicBezTo>
                    <a:pt x="9910" y="22375"/>
                    <a:pt x="8085" y="19224"/>
                    <a:pt x="6261" y="16156"/>
                  </a:cubicBezTo>
                  <a:cubicBezTo>
                    <a:pt x="5017" y="14083"/>
                    <a:pt x="3856" y="11968"/>
                    <a:pt x="2737" y="9812"/>
                  </a:cubicBezTo>
                  <a:cubicBezTo>
                    <a:pt x="2488" y="9314"/>
                    <a:pt x="2198" y="8817"/>
                    <a:pt x="1949" y="8319"/>
                  </a:cubicBezTo>
                  <a:cubicBezTo>
                    <a:pt x="1742" y="7905"/>
                    <a:pt x="1742" y="7614"/>
                    <a:pt x="2156" y="7366"/>
                  </a:cubicBezTo>
                  <a:cubicBezTo>
                    <a:pt x="2322" y="7241"/>
                    <a:pt x="2530" y="7158"/>
                    <a:pt x="2737" y="7075"/>
                  </a:cubicBezTo>
                  <a:cubicBezTo>
                    <a:pt x="4354" y="6329"/>
                    <a:pt x="5929" y="5458"/>
                    <a:pt x="7505" y="4629"/>
                  </a:cubicBezTo>
                  <a:lnTo>
                    <a:pt x="13144" y="1768"/>
                  </a:lnTo>
                  <a:lnTo>
                    <a:pt x="13313" y="1663"/>
                  </a:lnTo>
                  <a:lnTo>
                    <a:pt x="13313" y="1663"/>
                  </a:lnTo>
                  <a:cubicBezTo>
                    <a:pt x="13379" y="1654"/>
                    <a:pt x="13448" y="1635"/>
                    <a:pt x="13517" y="1602"/>
                  </a:cubicBezTo>
                  <a:cubicBezTo>
                    <a:pt x="13724" y="1478"/>
                    <a:pt x="13973" y="1395"/>
                    <a:pt x="14180" y="1271"/>
                  </a:cubicBezTo>
                  <a:cubicBezTo>
                    <a:pt x="14214" y="1250"/>
                    <a:pt x="14244" y="1237"/>
                    <a:pt x="14269" y="1228"/>
                  </a:cubicBezTo>
                  <a:close/>
                  <a:moveTo>
                    <a:pt x="14262" y="0"/>
                  </a:moveTo>
                  <a:cubicBezTo>
                    <a:pt x="13761" y="0"/>
                    <a:pt x="13294" y="351"/>
                    <a:pt x="12895" y="566"/>
                  </a:cubicBezTo>
                  <a:lnTo>
                    <a:pt x="12895" y="566"/>
                  </a:lnTo>
                  <a:lnTo>
                    <a:pt x="12895" y="566"/>
                  </a:lnTo>
                  <a:cubicBezTo>
                    <a:pt x="12879" y="573"/>
                    <a:pt x="12864" y="581"/>
                    <a:pt x="12850" y="589"/>
                  </a:cubicBezTo>
                  <a:lnTo>
                    <a:pt x="12850" y="589"/>
                  </a:lnTo>
                  <a:lnTo>
                    <a:pt x="3856" y="5210"/>
                  </a:lnTo>
                  <a:cubicBezTo>
                    <a:pt x="3317" y="5458"/>
                    <a:pt x="2778" y="5707"/>
                    <a:pt x="2239" y="6039"/>
                  </a:cubicBezTo>
                  <a:cubicBezTo>
                    <a:pt x="2207" y="6053"/>
                    <a:pt x="2182" y="6064"/>
                    <a:pt x="2165" y="6072"/>
                  </a:cubicBezTo>
                  <a:lnTo>
                    <a:pt x="2165" y="6072"/>
                  </a:lnTo>
                  <a:cubicBezTo>
                    <a:pt x="2154" y="6073"/>
                    <a:pt x="2138" y="6076"/>
                    <a:pt x="2115" y="6080"/>
                  </a:cubicBezTo>
                  <a:cubicBezTo>
                    <a:pt x="1700" y="6205"/>
                    <a:pt x="1327" y="6454"/>
                    <a:pt x="1037" y="6785"/>
                  </a:cubicBezTo>
                  <a:cubicBezTo>
                    <a:pt x="0" y="7905"/>
                    <a:pt x="1203" y="9480"/>
                    <a:pt x="1742" y="10558"/>
                  </a:cubicBezTo>
                  <a:cubicBezTo>
                    <a:pt x="4354" y="15492"/>
                    <a:pt x="7215" y="20302"/>
                    <a:pt x="10283" y="24946"/>
                  </a:cubicBezTo>
                  <a:cubicBezTo>
                    <a:pt x="10988" y="26024"/>
                    <a:pt x="11734" y="27143"/>
                    <a:pt x="12854" y="27848"/>
                  </a:cubicBezTo>
                  <a:cubicBezTo>
                    <a:pt x="13239" y="28144"/>
                    <a:pt x="13687" y="28292"/>
                    <a:pt x="14154" y="28292"/>
                  </a:cubicBezTo>
                  <a:cubicBezTo>
                    <a:pt x="14340" y="28292"/>
                    <a:pt x="14530" y="28269"/>
                    <a:pt x="14719" y="28221"/>
                  </a:cubicBezTo>
                  <a:cubicBezTo>
                    <a:pt x="15549" y="27972"/>
                    <a:pt x="16046" y="27102"/>
                    <a:pt x="16336" y="26355"/>
                  </a:cubicBezTo>
                  <a:cubicBezTo>
                    <a:pt x="17124" y="24282"/>
                    <a:pt x="17083" y="22002"/>
                    <a:pt x="17124" y="19846"/>
                  </a:cubicBezTo>
                  <a:cubicBezTo>
                    <a:pt x="17166" y="17773"/>
                    <a:pt x="17166" y="15700"/>
                    <a:pt x="17207" y="13626"/>
                  </a:cubicBezTo>
                  <a:lnTo>
                    <a:pt x="17207" y="13445"/>
                  </a:lnTo>
                  <a:lnTo>
                    <a:pt x="17207" y="13445"/>
                  </a:lnTo>
                  <a:cubicBezTo>
                    <a:pt x="17801" y="12925"/>
                    <a:pt x="18391" y="12405"/>
                    <a:pt x="18948" y="11885"/>
                  </a:cubicBezTo>
                  <a:cubicBezTo>
                    <a:pt x="19612" y="11263"/>
                    <a:pt x="20566" y="10600"/>
                    <a:pt x="20980" y="9812"/>
                  </a:cubicBezTo>
                  <a:cubicBezTo>
                    <a:pt x="21478" y="8817"/>
                    <a:pt x="20275" y="7490"/>
                    <a:pt x="19778" y="6702"/>
                  </a:cubicBezTo>
                  <a:cubicBezTo>
                    <a:pt x="18741" y="5127"/>
                    <a:pt x="17705" y="3510"/>
                    <a:pt x="16544" y="2017"/>
                  </a:cubicBezTo>
                  <a:cubicBezTo>
                    <a:pt x="16088" y="1437"/>
                    <a:pt x="15507" y="524"/>
                    <a:pt x="14802" y="151"/>
                  </a:cubicBezTo>
                  <a:cubicBezTo>
                    <a:pt x="14619" y="43"/>
                    <a:pt x="14439" y="0"/>
                    <a:pt x="14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1943150" y="5045775"/>
              <a:ext cx="125450" cy="62550"/>
            </a:xfrm>
            <a:custGeom>
              <a:avLst/>
              <a:gdLst/>
              <a:ahLst/>
              <a:cxnLst/>
              <a:rect l="l" t="t" r="r" b="b"/>
              <a:pathLst>
                <a:path w="5018" h="2502" extrusionOk="0">
                  <a:moveTo>
                    <a:pt x="633" y="1"/>
                  </a:moveTo>
                  <a:cubicBezTo>
                    <a:pt x="375" y="1"/>
                    <a:pt x="150" y="186"/>
                    <a:pt x="83" y="452"/>
                  </a:cubicBezTo>
                  <a:cubicBezTo>
                    <a:pt x="0" y="742"/>
                    <a:pt x="208" y="1074"/>
                    <a:pt x="498" y="1198"/>
                  </a:cubicBezTo>
                  <a:lnTo>
                    <a:pt x="3773" y="2318"/>
                  </a:lnTo>
                  <a:lnTo>
                    <a:pt x="4229" y="2483"/>
                  </a:lnTo>
                  <a:cubicBezTo>
                    <a:pt x="4273" y="2496"/>
                    <a:pt x="4318" y="2502"/>
                    <a:pt x="4363" y="2502"/>
                  </a:cubicBezTo>
                  <a:cubicBezTo>
                    <a:pt x="4615" y="2502"/>
                    <a:pt x="4870" y="2315"/>
                    <a:pt x="4976" y="2069"/>
                  </a:cubicBezTo>
                  <a:cubicBezTo>
                    <a:pt x="5017" y="1737"/>
                    <a:pt x="4851" y="1405"/>
                    <a:pt x="4520" y="1323"/>
                  </a:cubicBezTo>
                  <a:lnTo>
                    <a:pt x="1286" y="162"/>
                  </a:lnTo>
                  <a:lnTo>
                    <a:pt x="830" y="37"/>
                  </a:lnTo>
                  <a:cubicBezTo>
                    <a:pt x="763" y="12"/>
                    <a:pt x="697" y="1"/>
                    <a:pt x="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1913200" y="5117150"/>
              <a:ext cx="160350" cy="65650"/>
            </a:xfrm>
            <a:custGeom>
              <a:avLst/>
              <a:gdLst/>
              <a:ahLst/>
              <a:cxnLst/>
              <a:rect l="l" t="t" r="r" b="b"/>
              <a:pathLst>
                <a:path w="6414" h="2626" extrusionOk="0">
                  <a:moveTo>
                    <a:pt x="879" y="1"/>
                  </a:moveTo>
                  <a:cubicBezTo>
                    <a:pt x="224" y="1"/>
                    <a:pt x="1" y="1055"/>
                    <a:pt x="784" y="1204"/>
                  </a:cubicBezTo>
                  <a:lnTo>
                    <a:pt x="4764" y="2406"/>
                  </a:lnTo>
                  <a:lnTo>
                    <a:pt x="5345" y="2572"/>
                  </a:lnTo>
                  <a:cubicBezTo>
                    <a:pt x="5436" y="2609"/>
                    <a:pt x="5521" y="2625"/>
                    <a:pt x="5600" y="2625"/>
                  </a:cubicBezTo>
                  <a:cubicBezTo>
                    <a:pt x="6233" y="2625"/>
                    <a:pt x="6414" y="1559"/>
                    <a:pt x="5676" y="1411"/>
                  </a:cubicBezTo>
                  <a:lnTo>
                    <a:pt x="1696" y="250"/>
                  </a:lnTo>
                  <a:lnTo>
                    <a:pt x="1115" y="43"/>
                  </a:lnTo>
                  <a:cubicBezTo>
                    <a:pt x="1032" y="14"/>
                    <a:pt x="953" y="1"/>
                    <a:pt x="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1863325" y="4807200"/>
              <a:ext cx="199150" cy="169475"/>
            </a:xfrm>
            <a:custGeom>
              <a:avLst/>
              <a:gdLst/>
              <a:ahLst/>
              <a:cxnLst/>
              <a:rect l="l" t="t" r="r" b="b"/>
              <a:pathLst>
                <a:path w="7966" h="6779" extrusionOk="0">
                  <a:moveTo>
                    <a:pt x="3980" y="1"/>
                  </a:moveTo>
                  <a:cubicBezTo>
                    <a:pt x="1780" y="1"/>
                    <a:pt x="1" y="3214"/>
                    <a:pt x="1" y="4688"/>
                  </a:cubicBezTo>
                  <a:cubicBezTo>
                    <a:pt x="21" y="6167"/>
                    <a:pt x="1901" y="6779"/>
                    <a:pt x="3815" y="6779"/>
                  </a:cubicBezTo>
                  <a:cubicBezTo>
                    <a:pt x="5871" y="6779"/>
                    <a:pt x="7966" y="6073"/>
                    <a:pt x="7837" y="4978"/>
                  </a:cubicBezTo>
                  <a:cubicBezTo>
                    <a:pt x="7668" y="3540"/>
                    <a:pt x="6042" y="3310"/>
                    <a:pt x="5018" y="3310"/>
                  </a:cubicBezTo>
                  <a:cubicBezTo>
                    <a:pt x="4537" y="3310"/>
                    <a:pt x="4188" y="3361"/>
                    <a:pt x="4188" y="3361"/>
                  </a:cubicBezTo>
                  <a:cubicBezTo>
                    <a:pt x="4188" y="3361"/>
                    <a:pt x="6303" y="85"/>
                    <a:pt x="4064" y="2"/>
                  </a:cubicBezTo>
                  <a:cubicBezTo>
                    <a:pt x="4036" y="1"/>
                    <a:pt x="4008" y="1"/>
                    <a:pt x="3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3546700" y="759500"/>
              <a:ext cx="237375" cy="463375"/>
            </a:xfrm>
            <a:custGeom>
              <a:avLst/>
              <a:gdLst/>
              <a:ahLst/>
              <a:cxnLst/>
              <a:rect l="l" t="t" r="r" b="b"/>
              <a:pathLst>
                <a:path w="9495" h="18535" fill="none" extrusionOk="0">
                  <a:moveTo>
                    <a:pt x="5556" y="11278"/>
                  </a:moveTo>
                  <a:cubicBezTo>
                    <a:pt x="5556" y="11278"/>
                    <a:pt x="5349" y="8956"/>
                    <a:pt x="4229" y="8790"/>
                  </a:cubicBezTo>
                  <a:cubicBezTo>
                    <a:pt x="3110" y="8625"/>
                    <a:pt x="2695" y="8169"/>
                    <a:pt x="1907" y="7049"/>
                  </a:cubicBezTo>
                  <a:cubicBezTo>
                    <a:pt x="995" y="5722"/>
                    <a:pt x="0" y="5681"/>
                    <a:pt x="249" y="6883"/>
                  </a:cubicBezTo>
                  <a:cubicBezTo>
                    <a:pt x="373" y="7588"/>
                    <a:pt x="2571" y="14263"/>
                    <a:pt x="3607" y="15342"/>
                  </a:cubicBezTo>
                  <a:cubicBezTo>
                    <a:pt x="4602" y="16420"/>
                    <a:pt x="8707" y="18534"/>
                    <a:pt x="9080" y="15342"/>
                  </a:cubicBezTo>
                  <a:cubicBezTo>
                    <a:pt x="9495" y="12149"/>
                    <a:pt x="8375" y="4561"/>
                    <a:pt x="7754" y="2405"/>
                  </a:cubicBezTo>
                  <a:cubicBezTo>
                    <a:pt x="7090" y="0"/>
                    <a:pt x="6178" y="622"/>
                    <a:pt x="6468" y="1825"/>
                  </a:cubicBezTo>
                  <a:cubicBezTo>
                    <a:pt x="6800" y="3027"/>
                    <a:pt x="7090" y="5059"/>
                    <a:pt x="7090" y="5059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3620275" y="778150"/>
              <a:ext cx="46675" cy="187650"/>
            </a:xfrm>
            <a:custGeom>
              <a:avLst/>
              <a:gdLst/>
              <a:ahLst/>
              <a:cxnLst/>
              <a:rect l="l" t="t" r="r" b="b"/>
              <a:pathLst>
                <a:path w="1867" h="7506" fill="none" extrusionOk="0">
                  <a:moveTo>
                    <a:pt x="42" y="7505"/>
                  </a:moveTo>
                  <a:cubicBezTo>
                    <a:pt x="167" y="6303"/>
                    <a:pt x="208" y="5059"/>
                    <a:pt x="167" y="3857"/>
                  </a:cubicBezTo>
                  <a:cubicBezTo>
                    <a:pt x="1" y="2198"/>
                    <a:pt x="1" y="208"/>
                    <a:pt x="291" y="84"/>
                  </a:cubicBezTo>
                  <a:cubicBezTo>
                    <a:pt x="623" y="1"/>
                    <a:pt x="1038" y="84"/>
                    <a:pt x="1328" y="1659"/>
                  </a:cubicBezTo>
                  <a:cubicBezTo>
                    <a:pt x="1659" y="3193"/>
                    <a:pt x="1867" y="4728"/>
                    <a:pt x="1867" y="4728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3648275" y="758475"/>
              <a:ext cx="43550" cy="134775"/>
            </a:xfrm>
            <a:custGeom>
              <a:avLst/>
              <a:gdLst/>
              <a:ahLst/>
              <a:cxnLst/>
              <a:rect l="l" t="t" r="r" b="b"/>
              <a:pathLst>
                <a:path w="1742" h="5391" fill="none" extrusionOk="0">
                  <a:moveTo>
                    <a:pt x="1742" y="5390"/>
                  </a:moveTo>
                  <a:cubicBezTo>
                    <a:pt x="1742" y="5390"/>
                    <a:pt x="1120" y="1078"/>
                    <a:pt x="1037" y="788"/>
                  </a:cubicBezTo>
                  <a:cubicBezTo>
                    <a:pt x="871" y="249"/>
                    <a:pt x="0" y="0"/>
                    <a:pt x="42" y="1741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3675225" y="741875"/>
              <a:ext cx="31125" cy="58075"/>
            </a:xfrm>
            <a:custGeom>
              <a:avLst/>
              <a:gdLst/>
              <a:ahLst/>
              <a:cxnLst/>
              <a:rect l="l" t="t" r="r" b="b"/>
              <a:pathLst>
                <a:path w="1245" h="2323" fill="none" extrusionOk="0">
                  <a:moveTo>
                    <a:pt x="1244" y="2323"/>
                  </a:moveTo>
                  <a:cubicBezTo>
                    <a:pt x="1244" y="2323"/>
                    <a:pt x="622" y="1"/>
                    <a:pt x="0" y="1742"/>
                  </a:cubicBezTo>
                </a:path>
              </a:pathLst>
            </a:custGeom>
            <a:noFill/>
            <a:ln w="62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3532175" y="1120975"/>
              <a:ext cx="295450" cy="260250"/>
            </a:xfrm>
            <a:custGeom>
              <a:avLst/>
              <a:gdLst/>
              <a:ahLst/>
              <a:cxnLst/>
              <a:rect l="l" t="t" r="r" b="b"/>
              <a:pathLst>
                <a:path w="11818" h="10410" extrusionOk="0">
                  <a:moveTo>
                    <a:pt x="6499" y="1"/>
                  </a:moveTo>
                  <a:cubicBezTo>
                    <a:pt x="5137" y="1"/>
                    <a:pt x="3714" y="530"/>
                    <a:pt x="2571" y="1587"/>
                  </a:cubicBezTo>
                  <a:cubicBezTo>
                    <a:pt x="332" y="3660"/>
                    <a:pt x="1" y="6977"/>
                    <a:pt x="1866" y="8968"/>
                  </a:cubicBezTo>
                  <a:cubicBezTo>
                    <a:pt x="2751" y="9932"/>
                    <a:pt x="3986" y="10410"/>
                    <a:pt x="5279" y="10410"/>
                  </a:cubicBezTo>
                  <a:cubicBezTo>
                    <a:pt x="6653" y="10410"/>
                    <a:pt x="8093" y="9870"/>
                    <a:pt x="9247" y="8802"/>
                  </a:cubicBezTo>
                  <a:cubicBezTo>
                    <a:pt x="11486" y="6729"/>
                    <a:pt x="11817" y="3453"/>
                    <a:pt x="9952" y="1463"/>
                  </a:cubicBezTo>
                  <a:cubicBezTo>
                    <a:pt x="9058" y="488"/>
                    <a:pt x="7806" y="1"/>
                    <a:pt x="6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3580900" y="1157525"/>
              <a:ext cx="20750" cy="201125"/>
            </a:xfrm>
            <a:custGeom>
              <a:avLst/>
              <a:gdLst/>
              <a:ahLst/>
              <a:cxnLst/>
              <a:rect l="l" t="t" r="r" b="b"/>
              <a:pathLst>
                <a:path w="830" h="8045" extrusionOk="0">
                  <a:moveTo>
                    <a:pt x="830" y="1"/>
                  </a:moveTo>
                  <a:lnTo>
                    <a:pt x="622" y="167"/>
                  </a:lnTo>
                  <a:cubicBezTo>
                    <a:pt x="498" y="250"/>
                    <a:pt x="374" y="374"/>
                    <a:pt x="291" y="499"/>
                  </a:cubicBezTo>
                  <a:lnTo>
                    <a:pt x="0" y="7630"/>
                  </a:lnTo>
                  <a:cubicBezTo>
                    <a:pt x="166" y="7754"/>
                    <a:pt x="332" y="7920"/>
                    <a:pt x="498" y="8045"/>
                  </a:cubicBezTo>
                  <a:lnTo>
                    <a:pt x="8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3632725" y="1123325"/>
              <a:ext cx="40450" cy="256050"/>
            </a:xfrm>
            <a:custGeom>
              <a:avLst/>
              <a:gdLst/>
              <a:ahLst/>
              <a:cxnLst/>
              <a:rect l="l" t="t" r="r" b="b"/>
              <a:pathLst>
                <a:path w="1618" h="10242" extrusionOk="0">
                  <a:moveTo>
                    <a:pt x="1618" y="1"/>
                  </a:moveTo>
                  <a:lnTo>
                    <a:pt x="1618" y="1"/>
                  </a:lnTo>
                  <a:cubicBezTo>
                    <a:pt x="1410" y="42"/>
                    <a:pt x="1244" y="84"/>
                    <a:pt x="1079" y="125"/>
                  </a:cubicBezTo>
                  <a:lnTo>
                    <a:pt x="0" y="10159"/>
                  </a:lnTo>
                  <a:cubicBezTo>
                    <a:pt x="166" y="10200"/>
                    <a:pt x="332" y="10242"/>
                    <a:pt x="498" y="10242"/>
                  </a:cubicBezTo>
                  <a:lnTo>
                    <a:pt x="16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3691800" y="1125400"/>
              <a:ext cx="45650" cy="252950"/>
            </a:xfrm>
            <a:custGeom>
              <a:avLst/>
              <a:gdLst/>
              <a:ahLst/>
              <a:cxnLst/>
              <a:rect l="l" t="t" r="r" b="b"/>
              <a:pathLst>
                <a:path w="1826" h="10118" extrusionOk="0">
                  <a:moveTo>
                    <a:pt x="1328" y="1"/>
                  </a:moveTo>
                  <a:lnTo>
                    <a:pt x="1" y="10117"/>
                  </a:lnTo>
                  <a:cubicBezTo>
                    <a:pt x="208" y="10076"/>
                    <a:pt x="374" y="10035"/>
                    <a:pt x="540" y="9993"/>
                  </a:cubicBezTo>
                  <a:lnTo>
                    <a:pt x="1825" y="125"/>
                  </a:lnTo>
                  <a:cubicBezTo>
                    <a:pt x="1659" y="84"/>
                    <a:pt x="1493" y="1"/>
                    <a:pt x="1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3745700" y="1155475"/>
              <a:ext cx="44600" cy="200075"/>
            </a:xfrm>
            <a:custGeom>
              <a:avLst/>
              <a:gdLst/>
              <a:ahLst/>
              <a:cxnLst/>
              <a:rect l="l" t="t" r="r" b="b"/>
              <a:pathLst>
                <a:path w="1784" h="8003" extrusionOk="0">
                  <a:moveTo>
                    <a:pt x="1328" y="0"/>
                  </a:moveTo>
                  <a:lnTo>
                    <a:pt x="1" y="8002"/>
                  </a:lnTo>
                  <a:cubicBezTo>
                    <a:pt x="208" y="7836"/>
                    <a:pt x="415" y="7671"/>
                    <a:pt x="581" y="7546"/>
                  </a:cubicBezTo>
                  <a:lnTo>
                    <a:pt x="1784" y="498"/>
                  </a:lnTo>
                  <a:cubicBezTo>
                    <a:pt x="1659" y="332"/>
                    <a:pt x="1535" y="207"/>
                    <a:pt x="1411" y="83"/>
                  </a:cubicBezTo>
                  <a:lnTo>
                    <a:pt x="13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2825250" y="1183700"/>
              <a:ext cx="1031400" cy="1103700"/>
            </a:xfrm>
            <a:custGeom>
              <a:avLst/>
              <a:gdLst/>
              <a:ahLst/>
              <a:cxnLst/>
              <a:rect l="l" t="t" r="r" b="b"/>
              <a:pathLst>
                <a:path w="41256" h="44148" extrusionOk="0">
                  <a:moveTo>
                    <a:pt x="32928" y="0"/>
                  </a:moveTo>
                  <a:cubicBezTo>
                    <a:pt x="29648" y="0"/>
                    <a:pt x="28310" y="3100"/>
                    <a:pt x="26661" y="6542"/>
                  </a:cubicBezTo>
                  <a:cubicBezTo>
                    <a:pt x="24712" y="10563"/>
                    <a:pt x="22473" y="13466"/>
                    <a:pt x="17332" y="18317"/>
                  </a:cubicBezTo>
                  <a:cubicBezTo>
                    <a:pt x="12149" y="23168"/>
                    <a:pt x="1" y="23873"/>
                    <a:pt x="1" y="23873"/>
                  </a:cubicBezTo>
                  <a:lnTo>
                    <a:pt x="11486" y="44148"/>
                  </a:lnTo>
                  <a:cubicBezTo>
                    <a:pt x="11486" y="44148"/>
                    <a:pt x="20815" y="39836"/>
                    <a:pt x="24670" y="37638"/>
                  </a:cubicBezTo>
                  <a:cubicBezTo>
                    <a:pt x="28526" y="35399"/>
                    <a:pt x="35534" y="26319"/>
                    <a:pt x="38394" y="16907"/>
                  </a:cubicBezTo>
                  <a:cubicBezTo>
                    <a:pt x="41255" y="7454"/>
                    <a:pt x="39224" y="1483"/>
                    <a:pt x="34621" y="239"/>
                  </a:cubicBezTo>
                  <a:cubicBezTo>
                    <a:pt x="34003" y="76"/>
                    <a:pt x="33442" y="0"/>
                    <a:pt x="32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1196825" y="2726875"/>
              <a:ext cx="422950" cy="272575"/>
            </a:xfrm>
            <a:custGeom>
              <a:avLst/>
              <a:gdLst/>
              <a:ahLst/>
              <a:cxnLst/>
              <a:rect l="l" t="t" r="r" b="b"/>
              <a:pathLst>
                <a:path w="16918" h="10903" extrusionOk="0">
                  <a:moveTo>
                    <a:pt x="12356" y="1"/>
                  </a:moveTo>
                  <a:lnTo>
                    <a:pt x="4479" y="1867"/>
                  </a:lnTo>
                  <a:lnTo>
                    <a:pt x="2488" y="2240"/>
                  </a:lnTo>
                  <a:cubicBezTo>
                    <a:pt x="2488" y="2240"/>
                    <a:pt x="747" y="2613"/>
                    <a:pt x="747" y="2862"/>
                  </a:cubicBezTo>
                  <a:cubicBezTo>
                    <a:pt x="747" y="3110"/>
                    <a:pt x="1244" y="3401"/>
                    <a:pt x="1244" y="3401"/>
                  </a:cubicBezTo>
                  <a:cubicBezTo>
                    <a:pt x="1244" y="3401"/>
                    <a:pt x="415" y="3815"/>
                    <a:pt x="457" y="4147"/>
                  </a:cubicBezTo>
                  <a:cubicBezTo>
                    <a:pt x="498" y="4520"/>
                    <a:pt x="1244" y="4769"/>
                    <a:pt x="1244" y="4769"/>
                  </a:cubicBezTo>
                  <a:cubicBezTo>
                    <a:pt x="1244" y="4769"/>
                    <a:pt x="208" y="5101"/>
                    <a:pt x="332" y="5557"/>
                  </a:cubicBezTo>
                  <a:cubicBezTo>
                    <a:pt x="457" y="6013"/>
                    <a:pt x="1369" y="6344"/>
                    <a:pt x="1949" y="6344"/>
                  </a:cubicBezTo>
                  <a:cubicBezTo>
                    <a:pt x="2112" y="6344"/>
                    <a:pt x="2437" y="6333"/>
                    <a:pt x="2828" y="6316"/>
                  </a:cubicBezTo>
                  <a:lnTo>
                    <a:pt x="2828" y="6316"/>
                  </a:lnTo>
                  <a:cubicBezTo>
                    <a:pt x="1781" y="6425"/>
                    <a:pt x="777" y="6619"/>
                    <a:pt x="540" y="6966"/>
                  </a:cubicBezTo>
                  <a:cubicBezTo>
                    <a:pt x="1" y="7713"/>
                    <a:pt x="2115" y="8044"/>
                    <a:pt x="4105" y="8086"/>
                  </a:cubicBezTo>
                  <a:cubicBezTo>
                    <a:pt x="4290" y="8093"/>
                    <a:pt x="4493" y="8097"/>
                    <a:pt x="4709" y="8097"/>
                  </a:cubicBezTo>
                  <a:cubicBezTo>
                    <a:pt x="6871" y="8097"/>
                    <a:pt x="10366" y="7754"/>
                    <a:pt x="10366" y="7754"/>
                  </a:cubicBezTo>
                  <a:lnTo>
                    <a:pt x="10366" y="7754"/>
                  </a:lnTo>
                  <a:cubicBezTo>
                    <a:pt x="10366" y="7754"/>
                    <a:pt x="7671" y="9703"/>
                    <a:pt x="8210" y="10615"/>
                  </a:cubicBezTo>
                  <a:cubicBezTo>
                    <a:pt x="8324" y="10816"/>
                    <a:pt x="8525" y="10903"/>
                    <a:pt x="8788" y="10903"/>
                  </a:cubicBezTo>
                  <a:cubicBezTo>
                    <a:pt x="9772" y="10903"/>
                    <a:pt x="11610" y="9681"/>
                    <a:pt x="12854" y="8666"/>
                  </a:cubicBezTo>
                  <a:cubicBezTo>
                    <a:pt x="14471" y="7340"/>
                    <a:pt x="16503" y="4769"/>
                    <a:pt x="16917" y="4520"/>
                  </a:cubicBezTo>
                  <a:lnTo>
                    <a:pt x="123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1196825" y="2839875"/>
              <a:ext cx="422950" cy="176225"/>
            </a:xfrm>
            <a:custGeom>
              <a:avLst/>
              <a:gdLst/>
              <a:ahLst/>
              <a:cxnLst/>
              <a:rect l="l" t="t" r="r" b="b"/>
              <a:pathLst>
                <a:path w="16918" h="7049" fill="none" extrusionOk="0">
                  <a:moveTo>
                    <a:pt x="5557" y="1659"/>
                  </a:moveTo>
                  <a:cubicBezTo>
                    <a:pt x="5557" y="1659"/>
                    <a:pt x="1079" y="1659"/>
                    <a:pt x="540" y="2446"/>
                  </a:cubicBezTo>
                  <a:cubicBezTo>
                    <a:pt x="1" y="3193"/>
                    <a:pt x="2115" y="3524"/>
                    <a:pt x="4105" y="3566"/>
                  </a:cubicBezTo>
                  <a:cubicBezTo>
                    <a:pt x="6137" y="3649"/>
                    <a:pt x="10366" y="3234"/>
                    <a:pt x="10366" y="3234"/>
                  </a:cubicBezTo>
                  <a:cubicBezTo>
                    <a:pt x="10366" y="3234"/>
                    <a:pt x="7671" y="5183"/>
                    <a:pt x="8210" y="6095"/>
                  </a:cubicBezTo>
                  <a:cubicBezTo>
                    <a:pt x="8749" y="7049"/>
                    <a:pt x="11278" y="5432"/>
                    <a:pt x="12854" y="4146"/>
                  </a:cubicBezTo>
                  <a:cubicBezTo>
                    <a:pt x="14471" y="2820"/>
                    <a:pt x="16503" y="249"/>
                    <a:pt x="16917" y="0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1200975" y="2837800"/>
              <a:ext cx="129600" cy="47700"/>
            </a:xfrm>
            <a:custGeom>
              <a:avLst/>
              <a:gdLst/>
              <a:ahLst/>
              <a:cxnLst/>
              <a:rect l="l" t="t" r="r" b="b"/>
              <a:pathLst>
                <a:path w="5184" h="1908" fill="none" extrusionOk="0">
                  <a:moveTo>
                    <a:pt x="2447" y="1907"/>
                  </a:moveTo>
                  <a:cubicBezTo>
                    <a:pt x="2447" y="1907"/>
                    <a:pt x="249" y="1907"/>
                    <a:pt x="125" y="1161"/>
                  </a:cubicBezTo>
                  <a:cubicBezTo>
                    <a:pt x="0" y="456"/>
                    <a:pt x="2364" y="249"/>
                    <a:pt x="5183" y="0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1205125" y="2800475"/>
              <a:ext cx="106775" cy="45625"/>
            </a:xfrm>
            <a:custGeom>
              <a:avLst/>
              <a:gdLst/>
              <a:ahLst/>
              <a:cxnLst/>
              <a:rect l="l" t="t" r="r" b="b"/>
              <a:pathLst>
                <a:path w="4271" h="1825" fill="none" extrusionOk="0">
                  <a:moveTo>
                    <a:pt x="4271" y="1"/>
                  </a:moveTo>
                  <a:cubicBezTo>
                    <a:pt x="4271" y="1"/>
                    <a:pt x="208" y="291"/>
                    <a:pt x="83" y="1120"/>
                  </a:cubicBezTo>
                  <a:cubicBezTo>
                    <a:pt x="0" y="1618"/>
                    <a:pt x="539" y="1825"/>
                    <a:pt x="1825" y="1825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1214450" y="2727925"/>
              <a:ext cx="298550" cy="86050"/>
            </a:xfrm>
            <a:custGeom>
              <a:avLst/>
              <a:gdLst/>
              <a:ahLst/>
              <a:cxnLst/>
              <a:rect l="l" t="t" r="r" b="b"/>
              <a:pathLst>
                <a:path w="11942" h="3442" fill="none" extrusionOk="0">
                  <a:moveTo>
                    <a:pt x="11942" y="0"/>
                  </a:moveTo>
                  <a:cubicBezTo>
                    <a:pt x="11942" y="0"/>
                    <a:pt x="6469" y="1368"/>
                    <a:pt x="3359" y="1907"/>
                  </a:cubicBezTo>
                  <a:cubicBezTo>
                    <a:pt x="249" y="2446"/>
                    <a:pt x="125" y="2529"/>
                    <a:pt x="42" y="2903"/>
                  </a:cubicBezTo>
                  <a:cubicBezTo>
                    <a:pt x="0" y="3276"/>
                    <a:pt x="457" y="3442"/>
                    <a:pt x="871" y="3359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1841575" y="2660800"/>
              <a:ext cx="1350650" cy="1156725"/>
            </a:xfrm>
            <a:custGeom>
              <a:avLst/>
              <a:gdLst/>
              <a:ahLst/>
              <a:cxnLst/>
              <a:rect l="l" t="t" r="r" b="b"/>
              <a:pathLst>
                <a:path w="54026" h="46269" extrusionOk="0">
                  <a:moveTo>
                    <a:pt x="30521" y="1"/>
                  </a:moveTo>
                  <a:cubicBezTo>
                    <a:pt x="23427" y="1"/>
                    <a:pt x="16115" y="2383"/>
                    <a:pt x="13019" y="7744"/>
                  </a:cubicBezTo>
                  <a:cubicBezTo>
                    <a:pt x="6841" y="18399"/>
                    <a:pt x="0" y="35648"/>
                    <a:pt x="0" y="35648"/>
                  </a:cubicBezTo>
                  <a:cubicBezTo>
                    <a:pt x="0" y="35648"/>
                    <a:pt x="7256" y="45101"/>
                    <a:pt x="25789" y="46096"/>
                  </a:cubicBezTo>
                  <a:cubicBezTo>
                    <a:pt x="28018" y="46216"/>
                    <a:pt x="30119" y="46268"/>
                    <a:pt x="32090" y="46268"/>
                  </a:cubicBezTo>
                  <a:cubicBezTo>
                    <a:pt x="46544" y="46268"/>
                    <a:pt x="54025" y="43443"/>
                    <a:pt x="54025" y="43443"/>
                  </a:cubicBezTo>
                  <a:cubicBezTo>
                    <a:pt x="54025" y="43443"/>
                    <a:pt x="51247" y="14792"/>
                    <a:pt x="46686" y="6500"/>
                  </a:cubicBezTo>
                  <a:cubicBezTo>
                    <a:pt x="44432" y="2363"/>
                    <a:pt x="37584" y="1"/>
                    <a:pt x="3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2274850" y="2996500"/>
              <a:ext cx="191775" cy="272350"/>
            </a:xfrm>
            <a:custGeom>
              <a:avLst/>
              <a:gdLst/>
              <a:ahLst/>
              <a:cxnLst/>
              <a:rect l="l" t="t" r="r" b="b"/>
              <a:pathLst>
                <a:path w="7671" h="10894" extrusionOk="0">
                  <a:moveTo>
                    <a:pt x="1870" y="1"/>
                  </a:moveTo>
                  <a:cubicBezTo>
                    <a:pt x="1676" y="1"/>
                    <a:pt x="1494" y="40"/>
                    <a:pt x="1327" y="120"/>
                  </a:cubicBezTo>
                  <a:cubicBezTo>
                    <a:pt x="0" y="742"/>
                    <a:pt x="83" y="3603"/>
                    <a:pt x="1451" y="6547"/>
                  </a:cubicBezTo>
                  <a:cubicBezTo>
                    <a:pt x="2681" y="9115"/>
                    <a:pt x="4510" y="10894"/>
                    <a:pt x="5810" y="10894"/>
                  </a:cubicBezTo>
                  <a:cubicBezTo>
                    <a:pt x="6001" y="10894"/>
                    <a:pt x="6180" y="10856"/>
                    <a:pt x="6344" y="10776"/>
                  </a:cubicBezTo>
                  <a:cubicBezTo>
                    <a:pt x="7671" y="10154"/>
                    <a:pt x="7588" y="7252"/>
                    <a:pt x="6178" y="4308"/>
                  </a:cubicBezTo>
                  <a:cubicBezTo>
                    <a:pt x="4987" y="1746"/>
                    <a:pt x="3169" y="1"/>
                    <a:pt x="1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2073750" y="3187725"/>
              <a:ext cx="154475" cy="292025"/>
            </a:xfrm>
            <a:custGeom>
              <a:avLst/>
              <a:gdLst/>
              <a:ahLst/>
              <a:cxnLst/>
              <a:rect l="l" t="t" r="r" b="b"/>
              <a:pathLst>
                <a:path w="6179" h="11681" extrusionOk="0">
                  <a:moveTo>
                    <a:pt x="2353" y="0"/>
                  </a:moveTo>
                  <a:cubicBezTo>
                    <a:pt x="2287" y="0"/>
                    <a:pt x="2222" y="6"/>
                    <a:pt x="2157" y="17"/>
                  </a:cubicBezTo>
                  <a:cubicBezTo>
                    <a:pt x="705" y="266"/>
                    <a:pt x="1" y="3044"/>
                    <a:pt x="498" y="6278"/>
                  </a:cubicBezTo>
                  <a:cubicBezTo>
                    <a:pt x="1015" y="9342"/>
                    <a:pt x="2488" y="11681"/>
                    <a:pt x="3851" y="11681"/>
                  </a:cubicBezTo>
                  <a:cubicBezTo>
                    <a:pt x="3909" y="11681"/>
                    <a:pt x="3966" y="11677"/>
                    <a:pt x="4022" y="11668"/>
                  </a:cubicBezTo>
                  <a:cubicBezTo>
                    <a:pt x="5474" y="11461"/>
                    <a:pt x="6178" y="8683"/>
                    <a:pt x="5681" y="5449"/>
                  </a:cubicBezTo>
                  <a:cubicBezTo>
                    <a:pt x="5167" y="2404"/>
                    <a:pt x="3710" y="0"/>
                    <a:pt x="2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2333925" y="3357275"/>
              <a:ext cx="210450" cy="264025"/>
            </a:xfrm>
            <a:custGeom>
              <a:avLst/>
              <a:gdLst/>
              <a:ahLst/>
              <a:cxnLst/>
              <a:rect l="l" t="t" r="r" b="b"/>
              <a:pathLst>
                <a:path w="8418" h="10561" extrusionOk="0">
                  <a:moveTo>
                    <a:pt x="6532" y="0"/>
                  </a:moveTo>
                  <a:cubicBezTo>
                    <a:pt x="5225" y="0"/>
                    <a:pt x="3319" y="1586"/>
                    <a:pt x="1949" y="3974"/>
                  </a:cubicBezTo>
                  <a:cubicBezTo>
                    <a:pt x="332" y="6794"/>
                    <a:pt x="1" y="9654"/>
                    <a:pt x="1244" y="10401"/>
                  </a:cubicBezTo>
                  <a:cubicBezTo>
                    <a:pt x="1441" y="10509"/>
                    <a:pt x="1661" y="10560"/>
                    <a:pt x="1900" y="10560"/>
                  </a:cubicBezTo>
                  <a:cubicBezTo>
                    <a:pt x="3223" y="10560"/>
                    <a:pt x="5099" y="8975"/>
                    <a:pt x="6469" y="6586"/>
                  </a:cubicBezTo>
                  <a:cubicBezTo>
                    <a:pt x="8127" y="3767"/>
                    <a:pt x="8417" y="864"/>
                    <a:pt x="7173" y="160"/>
                  </a:cubicBezTo>
                  <a:cubicBezTo>
                    <a:pt x="6983" y="52"/>
                    <a:pt x="6767" y="0"/>
                    <a:pt x="6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2575450" y="3507325"/>
              <a:ext cx="181425" cy="279025"/>
            </a:xfrm>
            <a:custGeom>
              <a:avLst/>
              <a:gdLst/>
              <a:ahLst/>
              <a:cxnLst/>
              <a:rect l="l" t="t" r="r" b="b"/>
              <a:pathLst>
                <a:path w="7257" h="11161" extrusionOk="0">
                  <a:moveTo>
                    <a:pt x="1919" y="0"/>
                  </a:moveTo>
                  <a:cubicBezTo>
                    <a:pt x="1756" y="0"/>
                    <a:pt x="1600" y="28"/>
                    <a:pt x="1451" y="87"/>
                  </a:cubicBezTo>
                  <a:cubicBezTo>
                    <a:pt x="125" y="626"/>
                    <a:pt x="0" y="3528"/>
                    <a:pt x="1203" y="6555"/>
                  </a:cubicBezTo>
                  <a:cubicBezTo>
                    <a:pt x="2275" y="9253"/>
                    <a:pt x="4006" y="11161"/>
                    <a:pt x="5338" y="11161"/>
                  </a:cubicBezTo>
                  <a:cubicBezTo>
                    <a:pt x="5500" y="11161"/>
                    <a:pt x="5656" y="11133"/>
                    <a:pt x="5805" y="11074"/>
                  </a:cubicBezTo>
                  <a:cubicBezTo>
                    <a:pt x="7132" y="10535"/>
                    <a:pt x="7256" y="7674"/>
                    <a:pt x="6054" y="4606"/>
                  </a:cubicBezTo>
                  <a:cubicBezTo>
                    <a:pt x="5019" y="1908"/>
                    <a:pt x="3259" y="0"/>
                    <a:pt x="1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2922675" y="3447325"/>
              <a:ext cx="167950" cy="288125"/>
            </a:xfrm>
            <a:custGeom>
              <a:avLst/>
              <a:gdLst/>
              <a:ahLst/>
              <a:cxnLst/>
              <a:rect l="l" t="t" r="r" b="b"/>
              <a:pathLst>
                <a:path w="6718" h="11525" extrusionOk="0">
                  <a:moveTo>
                    <a:pt x="4508" y="0"/>
                  </a:moveTo>
                  <a:cubicBezTo>
                    <a:pt x="3185" y="0"/>
                    <a:pt x="1561" y="2175"/>
                    <a:pt x="830" y="5099"/>
                  </a:cubicBezTo>
                  <a:cubicBezTo>
                    <a:pt x="1" y="8250"/>
                    <a:pt x="457" y="11111"/>
                    <a:pt x="1867" y="11484"/>
                  </a:cubicBezTo>
                  <a:cubicBezTo>
                    <a:pt x="1968" y="11511"/>
                    <a:pt x="2072" y="11524"/>
                    <a:pt x="2177" y="11524"/>
                  </a:cubicBezTo>
                  <a:cubicBezTo>
                    <a:pt x="3528" y="11524"/>
                    <a:pt x="5119" y="9350"/>
                    <a:pt x="5889" y="6426"/>
                  </a:cubicBezTo>
                  <a:cubicBezTo>
                    <a:pt x="6718" y="3275"/>
                    <a:pt x="6220" y="414"/>
                    <a:pt x="4811" y="40"/>
                  </a:cubicBezTo>
                  <a:cubicBezTo>
                    <a:pt x="4712" y="14"/>
                    <a:pt x="4611" y="0"/>
                    <a:pt x="4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2751650" y="3215525"/>
              <a:ext cx="163800" cy="290450"/>
            </a:xfrm>
            <a:custGeom>
              <a:avLst/>
              <a:gdLst/>
              <a:ahLst/>
              <a:cxnLst/>
              <a:rect l="l" t="t" r="r" b="b"/>
              <a:pathLst>
                <a:path w="6552" h="11618" extrusionOk="0">
                  <a:moveTo>
                    <a:pt x="2275" y="0"/>
                  </a:moveTo>
                  <a:cubicBezTo>
                    <a:pt x="2193" y="0"/>
                    <a:pt x="2112" y="8"/>
                    <a:pt x="2032" y="25"/>
                  </a:cubicBezTo>
                  <a:cubicBezTo>
                    <a:pt x="623" y="357"/>
                    <a:pt x="1" y="3176"/>
                    <a:pt x="747" y="6369"/>
                  </a:cubicBezTo>
                  <a:cubicBezTo>
                    <a:pt x="1412" y="9380"/>
                    <a:pt x="2926" y="11617"/>
                    <a:pt x="4313" y="11617"/>
                  </a:cubicBezTo>
                  <a:cubicBezTo>
                    <a:pt x="4397" y="11617"/>
                    <a:pt x="4479" y="11609"/>
                    <a:pt x="4562" y="11593"/>
                  </a:cubicBezTo>
                  <a:cubicBezTo>
                    <a:pt x="5971" y="11261"/>
                    <a:pt x="6552" y="8442"/>
                    <a:pt x="5847" y="5249"/>
                  </a:cubicBezTo>
                  <a:cubicBezTo>
                    <a:pt x="5221" y="2237"/>
                    <a:pt x="3636" y="0"/>
                    <a:pt x="2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2877075" y="3006925"/>
              <a:ext cx="191800" cy="273325"/>
            </a:xfrm>
            <a:custGeom>
              <a:avLst/>
              <a:gdLst/>
              <a:ahLst/>
              <a:cxnLst/>
              <a:rect l="l" t="t" r="r" b="b"/>
              <a:pathLst>
                <a:path w="7672" h="10933" extrusionOk="0">
                  <a:moveTo>
                    <a:pt x="1834" y="0"/>
                  </a:moveTo>
                  <a:cubicBezTo>
                    <a:pt x="1639" y="0"/>
                    <a:pt x="1455" y="38"/>
                    <a:pt x="1286" y="118"/>
                  </a:cubicBezTo>
                  <a:cubicBezTo>
                    <a:pt x="1" y="740"/>
                    <a:pt x="42" y="3642"/>
                    <a:pt x="1452" y="6586"/>
                  </a:cubicBezTo>
                  <a:cubicBezTo>
                    <a:pt x="2681" y="9154"/>
                    <a:pt x="4510" y="10933"/>
                    <a:pt x="5811" y="10933"/>
                  </a:cubicBezTo>
                  <a:cubicBezTo>
                    <a:pt x="6001" y="10933"/>
                    <a:pt x="6180" y="10895"/>
                    <a:pt x="6344" y="10815"/>
                  </a:cubicBezTo>
                  <a:cubicBezTo>
                    <a:pt x="7671" y="10193"/>
                    <a:pt x="7588" y="7291"/>
                    <a:pt x="6178" y="4347"/>
                  </a:cubicBezTo>
                  <a:cubicBezTo>
                    <a:pt x="4985" y="1779"/>
                    <a:pt x="3161" y="0"/>
                    <a:pt x="1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2592025" y="2887350"/>
              <a:ext cx="148250" cy="293675"/>
            </a:xfrm>
            <a:custGeom>
              <a:avLst/>
              <a:gdLst/>
              <a:ahLst/>
              <a:cxnLst/>
              <a:rect l="l" t="t" r="r" b="b"/>
              <a:pathLst>
                <a:path w="5930" h="11747" extrusionOk="0">
                  <a:moveTo>
                    <a:pt x="3515" y="1"/>
                  </a:moveTo>
                  <a:cubicBezTo>
                    <a:pt x="2146" y="1"/>
                    <a:pt x="735" y="2433"/>
                    <a:pt x="374" y="5564"/>
                  </a:cubicBezTo>
                  <a:cubicBezTo>
                    <a:pt x="1" y="8798"/>
                    <a:pt x="830" y="11576"/>
                    <a:pt x="2281" y="11742"/>
                  </a:cubicBezTo>
                  <a:cubicBezTo>
                    <a:pt x="2315" y="11745"/>
                    <a:pt x="2350" y="11747"/>
                    <a:pt x="2384" y="11747"/>
                  </a:cubicBezTo>
                  <a:cubicBezTo>
                    <a:pt x="3763" y="11747"/>
                    <a:pt x="5192" y="9341"/>
                    <a:pt x="5556" y="6186"/>
                  </a:cubicBezTo>
                  <a:cubicBezTo>
                    <a:pt x="5930" y="2952"/>
                    <a:pt x="5100" y="133"/>
                    <a:pt x="3649" y="8"/>
                  </a:cubicBezTo>
                  <a:cubicBezTo>
                    <a:pt x="3605" y="3"/>
                    <a:pt x="3560" y="1"/>
                    <a:pt x="3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2118325" y="2755650"/>
              <a:ext cx="209400" cy="263825"/>
            </a:xfrm>
            <a:custGeom>
              <a:avLst/>
              <a:gdLst/>
              <a:ahLst/>
              <a:cxnLst/>
              <a:rect l="l" t="t" r="r" b="b"/>
              <a:pathLst>
                <a:path w="8376" h="10553" extrusionOk="0">
                  <a:moveTo>
                    <a:pt x="6462" y="1"/>
                  </a:moveTo>
                  <a:cubicBezTo>
                    <a:pt x="5166" y="1"/>
                    <a:pt x="3308" y="1580"/>
                    <a:pt x="1949" y="3950"/>
                  </a:cubicBezTo>
                  <a:cubicBezTo>
                    <a:pt x="291" y="6811"/>
                    <a:pt x="0" y="9671"/>
                    <a:pt x="1244" y="10376"/>
                  </a:cubicBezTo>
                  <a:cubicBezTo>
                    <a:pt x="1443" y="10495"/>
                    <a:pt x="1669" y="10552"/>
                    <a:pt x="1917" y="10552"/>
                  </a:cubicBezTo>
                  <a:cubicBezTo>
                    <a:pt x="3223" y="10552"/>
                    <a:pt x="5109" y="8973"/>
                    <a:pt x="6468" y="6603"/>
                  </a:cubicBezTo>
                  <a:cubicBezTo>
                    <a:pt x="8086" y="3742"/>
                    <a:pt x="8376" y="881"/>
                    <a:pt x="7132" y="177"/>
                  </a:cubicBezTo>
                  <a:cubicBezTo>
                    <a:pt x="6934" y="58"/>
                    <a:pt x="6708" y="1"/>
                    <a:pt x="64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1841575" y="3438275"/>
              <a:ext cx="210425" cy="194575"/>
            </a:xfrm>
            <a:custGeom>
              <a:avLst/>
              <a:gdLst/>
              <a:ahLst/>
              <a:cxnLst/>
              <a:rect l="l" t="t" r="r" b="b"/>
              <a:pathLst>
                <a:path w="8417" h="7783" extrusionOk="0">
                  <a:moveTo>
                    <a:pt x="6255" y="0"/>
                  </a:moveTo>
                  <a:cubicBezTo>
                    <a:pt x="4954" y="0"/>
                    <a:pt x="3049" y="1013"/>
                    <a:pt x="1368" y="2724"/>
                  </a:cubicBezTo>
                  <a:cubicBezTo>
                    <a:pt x="954" y="3139"/>
                    <a:pt x="581" y="3554"/>
                    <a:pt x="207" y="4010"/>
                  </a:cubicBezTo>
                  <a:cubicBezTo>
                    <a:pt x="83" y="4383"/>
                    <a:pt x="0" y="4549"/>
                    <a:pt x="0" y="4549"/>
                  </a:cubicBezTo>
                  <a:cubicBezTo>
                    <a:pt x="1037" y="5793"/>
                    <a:pt x="2198" y="6871"/>
                    <a:pt x="3483" y="7783"/>
                  </a:cubicBezTo>
                  <a:cubicBezTo>
                    <a:pt x="4022" y="7368"/>
                    <a:pt x="4561" y="6912"/>
                    <a:pt x="5017" y="6456"/>
                  </a:cubicBezTo>
                  <a:cubicBezTo>
                    <a:pt x="7380" y="4093"/>
                    <a:pt x="8417" y="1398"/>
                    <a:pt x="7380" y="402"/>
                  </a:cubicBezTo>
                  <a:cubicBezTo>
                    <a:pt x="7108" y="130"/>
                    <a:pt x="6720" y="0"/>
                    <a:pt x="6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2179475" y="3607950"/>
              <a:ext cx="130625" cy="183500"/>
            </a:xfrm>
            <a:custGeom>
              <a:avLst/>
              <a:gdLst/>
              <a:ahLst/>
              <a:cxnLst/>
              <a:rect l="l" t="t" r="r" b="b"/>
              <a:pathLst>
                <a:path w="5225" h="7340" extrusionOk="0">
                  <a:moveTo>
                    <a:pt x="2613" y="1"/>
                  </a:moveTo>
                  <a:cubicBezTo>
                    <a:pt x="1162" y="1"/>
                    <a:pt x="1" y="2654"/>
                    <a:pt x="1" y="5888"/>
                  </a:cubicBezTo>
                  <a:lnTo>
                    <a:pt x="1" y="6013"/>
                  </a:lnTo>
                  <a:cubicBezTo>
                    <a:pt x="1701" y="6552"/>
                    <a:pt x="3401" y="7008"/>
                    <a:pt x="5142" y="7339"/>
                  </a:cubicBezTo>
                  <a:cubicBezTo>
                    <a:pt x="5225" y="6842"/>
                    <a:pt x="5225" y="6386"/>
                    <a:pt x="5225" y="5888"/>
                  </a:cubicBezTo>
                  <a:cubicBezTo>
                    <a:pt x="5225" y="2654"/>
                    <a:pt x="4022" y="1"/>
                    <a:pt x="2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1829875" y="3544850"/>
              <a:ext cx="1373650" cy="280875"/>
            </a:xfrm>
            <a:custGeom>
              <a:avLst/>
              <a:gdLst/>
              <a:ahLst/>
              <a:cxnLst/>
              <a:rect l="l" t="t" r="r" b="b"/>
              <a:pathLst>
                <a:path w="54946" h="11235" extrusionOk="0">
                  <a:moveTo>
                    <a:pt x="488" y="1"/>
                  </a:moveTo>
                  <a:cubicBezTo>
                    <a:pt x="243" y="1"/>
                    <a:pt x="1" y="216"/>
                    <a:pt x="178" y="452"/>
                  </a:cubicBezTo>
                  <a:cubicBezTo>
                    <a:pt x="1131" y="1612"/>
                    <a:pt x="2251" y="2649"/>
                    <a:pt x="3453" y="3520"/>
                  </a:cubicBezTo>
                  <a:cubicBezTo>
                    <a:pt x="6604" y="5883"/>
                    <a:pt x="10170" y="7707"/>
                    <a:pt x="13943" y="8868"/>
                  </a:cubicBezTo>
                  <a:cubicBezTo>
                    <a:pt x="19997" y="10817"/>
                    <a:pt x="26382" y="11232"/>
                    <a:pt x="32726" y="11232"/>
                  </a:cubicBezTo>
                  <a:cubicBezTo>
                    <a:pt x="32946" y="11233"/>
                    <a:pt x="33166" y="11234"/>
                    <a:pt x="33386" y="11234"/>
                  </a:cubicBezTo>
                  <a:cubicBezTo>
                    <a:pt x="38428" y="11234"/>
                    <a:pt x="43430" y="10781"/>
                    <a:pt x="48357" y="9946"/>
                  </a:cubicBezTo>
                  <a:cubicBezTo>
                    <a:pt x="50471" y="9615"/>
                    <a:pt x="52544" y="9117"/>
                    <a:pt x="54576" y="8412"/>
                  </a:cubicBezTo>
                  <a:cubicBezTo>
                    <a:pt x="54945" y="8302"/>
                    <a:pt x="54821" y="7764"/>
                    <a:pt x="54527" y="7764"/>
                  </a:cubicBezTo>
                  <a:cubicBezTo>
                    <a:pt x="54490" y="7764"/>
                    <a:pt x="54451" y="7772"/>
                    <a:pt x="54410" y="7790"/>
                  </a:cubicBezTo>
                  <a:cubicBezTo>
                    <a:pt x="52876" y="8329"/>
                    <a:pt x="51301" y="8744"/>
                    <a:pt x="49684" y="9034"/>
                  </a:cubicBezTo>
                  <a:cubicBezTo>
                    <a:pt x="45040" y="9946"/>
                    <a:pt x="40313" y="10444"/>
                    <a:pt x="35545" y="10527"/>
                  </a:cubicBezTo>
                  <a:cubicBezTo>
                    <a:pt x="34409" y="10558"/>
                    <a:pt x="33266" y="10576"/>
                    <a:pt x="32119" y="10576"/>
                  </a:cubicBezTo>
                  <a:cubicBezTo>
                    <a:pt x="22585" y="10576"/>
                    <a:pt x="12778" y="9315"/>
                    <a:pt x="4822" y="3727"/>
                  </a:cubicBezTo>
                  <a:cubicBezTo>
                    <a:pt x="3702" y="2939"/>
                    <a:pt x="2666" y="2110"/>
                    <a:pt x="1712" y="1156"/>
                  </a:cubicBezTo>
                  <a:cubicBezTo>
                    <a:pt x="1422" y="908"/>
                    <a:pt x="1173" y="659"/>
                    <a:pt x="966" y="369"/>
                  </a:cubicBezTo>
                  <a:cubicBezTo>
                    <a:pt x="931" y="334"/>
                    <a:pt x="719" y="92"/>
                    <a:pt x="728" y="92"/>
                  </a:cubicBezTo>
                  <a:cubicBezTo>
                    <a:pt x="730" y="92"/>
                    <a:pt x="739" y="100"/>
                    <a:pt x="758" y="120"/>
                  </a:cubicBezTo>
                  <a:cubicBezTo>
                    <a:pt x="686" y="36"/>
                    <a:pt x="587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1500550" y="2618050"/>
              <a:ext cx="276775" cy="245675"/>
            </a:xfrm>
            <a:custGeom>
              <a:avLst/>
              <a:gdLst/>
              <a:ahLst/>
              <a:cxnLst/>
              <a:rect l="l" t="t" r="r" b="b"/>
              <a:pathLst>
                <a:path w="11071" h="9827" extrusionOk="0">
                  <a:moveTo>
                    <a:pt x="5514" y="0"/>
                  </a:moveTo>
                  <a:cubicBezTo>
                    <a:pt x="2488" y="0"/>
                    <a:pt x="0" y="2198"/>
                    <a:pt x="0" y="4893"/>
                  </a:cubicBezTo>
                  <a:cubicBezTo>
                    <a:pt x="0" y="7629"/>
                    <a:pt x="2488" y="9827"/>
                    <a:pt x="5514" y="9827"/>
                  </a:cubicBezTo>
                  <a:cubicBezTo>
                    <a:pt x="8583" y="9827"/>
                    <a:pt x="11070" y="7629"/>
                    <a:pt x="11070" y="4893"/>
                  </a:cubicBezTo>
                  <a:cubicBezTo>
                    <a:pt x="11070" y="2198"/>
                    <a:pt x="8583" y="0"/>
                    <a:pt x="5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1500550" y="2618050"/>
              <a:ext cx="145125" cy="143075"/>
            </a:xfrm>
            <a:custGeom>
              <a:avLst/>
              <a:gdLst/>
              <a:ahLst/>
              <a:cxnLst/>
              <a:rect l="l" t="t" r="r" b="b"/>
              <a:pathLst>
                <a:path w="5805" h="5723" extrusionOk="0">
                  <a:moveTo>
                    <a:pt x="5058" y="0"/>
                  </a:moveTo>
                  <a:lnTo>
                    <a:pt x="0" y="5059"/>
                  </a:lnTo>
                  <a:cubicBezTo>
                    <a:pt x="41" y="5266"/>
                    <a:pt x="41" y="5515"/>
                    <a:pt x="83" y="5722"/>
                  </a:cubicBezTo>
                  <a:lnTo>
                    <a:pt x="58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1519200" y="2635675"/>
              <a:ext cx="201100" cy="176225"/>
            </a:xfrm>
            <a:custGeom>
              <a:avLst/>
              <a:gdLst/>
              <a:ahLst/>
              <a:cxnLst/>
              <a:rect l="l" t="t" r="r" b="b"/>
              <a:pathLst>
                <a:path w="8044" h="7049" extrusionOk="0">
                  <a:moveTo>
                    <a:pt x="7588" y="0"/>
                  </a:moveTo>
                  <a:lnTo>
                    <a:pt x="0" y="6634"/>
                  </a:lnTo>
                  <a:cubicBezTo>
                    <a:pt x="83" y="6758"/>
                    <a:pt x="166" y="6924"/>
                    <a:pt x="291" y="7049"/>
                  </a:cubicBezTo>
                  <a:lnTo>
                    <a:pt x="8044" y="249"/>
                  </a:lnTo>
                  <a:cubicBezTo>
                    <a:pt x="7920" y="166"/>
                    <a:pt x="7754" y="83"/>
                    <a:pt x="7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1561700" y="2679200"/>
              <a:ext cx="203175" cy="170025"/>
            </a:xfrm>
            <a:custGeom>
              <a:avLst/>
              <a:gdLst/>
              <a:ahLst/>
              <a:cxnLst/>
              <a:rect l="l" t="t" r="r" b="b"/>
              <a:pathLst>
                <a:path w="8127" h="6801" extrusionOk="0">
                  <a:moveTo>
                    <a:pt x="7878" y="1"/>
                  </a:moveTo>
                  <a:lnTo>
                    <a:pt x="0" y="6552"/>
                  </a:lnTo>
                  <a:cubicBezTo>
                    <a:pt x="166" y="6634"/>
                    <a:pt x="332" y="6717"/>
                    <a:pt x="498" y="6800"/>
                  </a:cubicBezTo>
                  <a:lnTo>
                    <a:pt x="8127" y="457"/>
                  </a:lnTo>
                  <a:cubicBezTo>
                    <a:pt x="8044" y="291"/>
                    <a:pt x="7961" y="125"/>
                    <a:pt x="78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1616625" y="2738275"/>
              <a:ext cx="160700" cy="125450"/>
            </a:xfrm>
            <a:custGeom>
              <a:avLst/>
              <a:gdLst/>
              <a:ahLst/>
              <a:cxnLst/>
              <a:rect l="l" t="t" r="r" b="b"/>
              <a:pathLst>
                <a:path w="6428" h="5018" extrusionOk="0">
                  <a:moveTo>
                    <a:pt x="6427" y="1"/>
                  </a:moveTo>
                  <a:lnTo>
                    <a:pt x="1" y="4935"/>
                  </a:lnTo>
                  <a:cubicBezTo>
                    <a:pt x="250" y="4976"/>
                    <a:pt x="498" y="4976"/>
                    <a:pt x="747" y="5018"/>
                  </a:cubicBezTo>
                  <a:lnTo>
                    <a:pt x="6386" y="664"/>
                  </a:lnTo>
                  <a:cubicBezTo>
                    <a:pt x="6386" y="457"/>
                    <a:pt x="6427" y="291"/>
                    <a:pt x="6427" y="84"/>
                  </a:cubicBezTo>
                  <a:lnTo>
                    <a:pt x="64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1521900" y="1687725"/>
              <a:ext cx="1791600" cy="1281275"/>
            </a:xfrm>
            <a:custGeom>
              <a:avLst/>
              <a:gdLst/>
              <a:ahLst/>
              <a:cxnLst/>
              <a:rect l="l" t="t" r="r" b="b"/>
              <a:pathLst>
                <a:path w="71664" h="51251" extrusionOk="0">
                  <a:moveTo>
                    <a:pt x="45496" y="1"/>
                  </a:moveTo>
                  <a:cubicBezTo>
                    <a:pt x="39738" y="1"/>
                    <a:pt x="31120" y="2090"/>
                    <a:pt x="21660" y="11465"/>
                  </a:cubicBezTo>
                  <a:cubicBezTo>
                    <a:pt x="7895" y="25106"/>
                    <a:pt x="2339" y="32072"/>
                    <a:pt x="1136" y="36799"/>
                  </a:cubicBezTo>
                  <a:cubicBezTo>
                    <a:pt x="0" y="41264"/>
                    <a:pt x="2602" y="46137"/>
                    <a:pt x="7159" y="46137"/>
                  </a:cubicBezTo>
                  <a:cubicBezTo>
                    <a:pt x="7425" y="46137"/>
                    <a:pt x="7698" y="46120"/>
                    <a:pt x="7977" y="46086"/>
                  </a:cubicBezTo>
                  <a:cubicBezTo>
                    <a:pt x="12994" y="45423"/>
                    <a:pt x="18426" y="43142"/>
                    <a:pt x="23899" y="37213"/>
                  </a:cubicBezTo>
                  <a:cubicBezTo>
                    <a:pt x="23899" y="37213"/>
                    <a:pt x="24935" y="45215"/>
                    <a:pt x="32399" y="48035"/>
                  </a:cubicBezTo>
                  <a:cubicBezTo>
                    <a:pt x="36934" y="49764"/>
                    <a:pt x="44542" y="51250"/>
                    <a:pt x="51208" y="51250"/>
                  </a:cubicBezTo>
                  <a:cubicBezTo>
                    <a:pt x="55572" y="51250"/>
                    <a:pt x="59533" y="50613"/>
                    <a:pt x="61961" y="48989"/>
                  </a:cubicBezTo>
                  <a:cubicBezTo>
                    <a:pt x="68139" y="44925"/>
                    <a:pt x="71663" y="32404"/>
                    <a:pt x="71124" y="25811"/>
                  </a:cubicBezTo>
                  <a:cubicBezTo>
                    <a:pt x="70627" y="19219"/>
                    <a:pt x="67061" y="11424"/>
                    <a:pt x="62832" y="7982"/>
                  </a:cubicBezTo>
                  <a:cubicBezTo>
                    <a:pt x="58603" y="4500"/>
                    <a:pt x="55327" y="2012"/>
                    <a:pt x="51388" y="809"/>
                  </a:cubicBezTo>
                  <a:cubicBezTo>
                    <a:pt x="50143" y="433"/>
                    <a:pt x="48116" y="1"/>
                    <a:pt x="45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1589400" y="2201725"/>
              <a:ext cx="829225" cy="645800"/>
            </a:xfrm>
            <a:custGeom>
              <a:avLst/>
              <a:gdLst/>
              <a:ahLst/>
              <a:cxnLst/>
              <a:rect l="l" t="t" r="r" b="b"/>
              <a:pathLst>
                <a:path w="33169" h="25832" extrusionOk="0">
                  <a:moveTo>
                    <a:pt x="32764" y="1"/>
                  </a:moveTo>
                  <a:cubicBezTo>
                    <a:pt x="32667" y="1"/>
                    <a:pt x="32573" y="56"/>
                    <a:pt x="32518" y="193"/>
                  </a:cubicBezTo>
                  <a:cubicBezTo>
                    <a:pt x="29408" y="6744"/>
                    <a:pt x="25096" y="12673"/>
                    <a:pt x="19706" y="17607"/>
                  </a:cubicBezTo>
                  <a:cubicBezTo>
                    <a:pt x="17633" y="19556"/>
                    <a:pt x="15353" y="21256"/>
                    <a:pt x="12906" y="22748"/>
                  </a:cubicBezTo>
                  <a:cubicBezTo>
                    <a:pt x="10833" y="24075"/>
                    <a:pt x="8429" y="24904"/>
                    <a:pt x="5982" y="25153"/>
                  </a:cubicBezTo>
                  <a:cubicBezTo>
                    <a:pt x="5681" y="25176"/>
                    <a:pt x="5353" y="25190"/>
                    <a:pt x="5011" y="25190"/>
                  </a:cubicBezTo>
                  <a:cubicBezTo>
                    <a:pt x="3465" y="25190"/>
                    <a:pt x="1625" y="24897"/>
                    <a:pt x="675" y="23743"/>
                  </a:cubicBezTo>
                  <a:cubicBezTo>
                    <a:pt x="604" y="23662"/>
                    <a:pt x="523" y="23628"/>
                    <a:pt x="445" y="23628"/>
                  </a:cubicBezTo>
                  <a:cubicBezTo>
                    <a:pt x="206" y="23628"/>
                    <a:pt x="0" y="23949"/>
                    <a:pt x="219" y="24199"/>
                  </a:cubicBezTo>
                  <a:cubicBezTo>
                    <a:pt x="1131" y="25319"/>
                    <a:pt x="2914" y="25733"/>
                    <a:pt x="4282" y="25816"/>
                  </a:cubicBezTo>
                  <a:cubicBezTo>
                    <a:pt x="4504" y="25827"/>
                    <a:pt x="4726" y="25832"/>
                    <a:pt x="4948" y="25832"/>
                  </a:cubicBezTo>
                  <a:cubicBezTo>
                    <a:pt x="7384" y="25832"/>
                    <a:pt x="9828" y="25208"/>
                    <a:pt x="11994" y="23992"/>
                  </a:cubicBezTo>
                  <a:cubicBezTo>
                    <a:pt x="17509" y="21131"/>
                    <a:pt x="22235" y="16570"/>
                    <a:pt x="26091" y="11719"/>
                  </a:cubicBezTo>
                  <a:cubicBezTo>
                    <a:pt x="28828" y="8278"/>
                    <a:pt x="31191" y="4505"/>
                    <a:pt x="33057" y="483"/>
                  </a:cubicBezTo>
                  <a:cubicBezTo>
                    <a:pt x="33168" y="233"/>
                    <a:pt x="32962" y="1"/>
                    <a:pt x="3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2850175" y="1722800"/>
              <a:ext cx="460200" cy="672150"/>
            </a:xfrm>
            <a:custGeom>
              <a:avLst/>
              <a:gdLst/>
              <a:ahLst/>
              <a:cxnLst/>
              <a:rect l="l" t="t" r="r" b="b"/>
              <a:pathLst>
                <a:path w="18408" h="26886" extrusionOk="0">
                  <a:moveTo>
                    <a:pt x="375" y="0"/>
                  </a:moveTo>
                  <a:cubicBezTo>
                    <a:pt x="92" y="0"/>
                    <a:pt x="0" y="504"/>
                    <a:pt x="330" y="650"/>
                  </a:cubicBezTo>
                  <a:cubicBezTo>
                    <a:pt x="911" y="858"/>
                    <a:pt x="1491" y="1148"/>
                    <a:pt x="2030" y="1438"/>
                  </a:cubicBezTo>
                  <a:cubicBezTo>
                    <a:pt x="3481" y="2184"/>
                    <a:pt x="4850" y="3055"/>
                    <a:pt x="6176" y="4009"/>
                  </a:cubicBezTo>
                  <a:cubicBezTo>
                    <a:pt x="10281" y="6953"/>
                    <a:pt x="13515" y="10974"/>
                    <a:pt x="15547" y="15577"/>
                  </a:cubicBezTo>
                  <a:cubicBezTo>
                    <a:pt x="16998" y="19060"/>
                    <a:pt x="17744" y="22833"/>
                    <a:pt x="17661" y="26606"/>
                  </a:cubicBezTo>
                  <a:cubicBezTo>
                    <a:pt x="17682" y="26792"/>
                    <a:pt x="17838" y="26885"/>
                    <a:pt x="17993" y="26885"/>
                  </a:cubicBezTo>
                  <a:cubicBezTo>
                    <a:pt x="18149" y="26885"/>
                    <a:pt x="18304" y="26792"/>
                    <a:pt x="18325" y="26606"/>
                  </a:cubicBezTo>
                  <a:cubicBezTo>
                    <a:pt x="18408" y="20262"/>
                    <a:pt x="16335" y="14125"/>
                    <a:pt x="12437" y="9150"/>
                  </a:cubicBezTo>
                  <a:cubicBezTo>
                    <a:pt x="9784" y="5833"/>
                    <a:pt x="6508" y="3097"/>
                    <a:pt x="2777" y="1106"/>
                  </a:cubicBezTo>
                  <a:cubicBezTo>
                    <a:pt x="2030" y="692"/>
                    <a:pt x="1284" y="319"/>
                    <a:pt x="496" y="28"/>
                  </a:cubicBezTo>
                  <a:cubicBezTo>
                    <a:pt x="453" y="9"/>
                    <a:pt x="41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3264650" y="2051400"/>
              <a:ext cx="270000" cy="165925"/>
            </a:xfrm>
            <a:custGeom>
              <a:avLst/>
              <a:gdLst/>
              <a:ahLst/>
              <a:cxnLst/>
              <a:rect l="l" t="t" r="r" b="b"/>
              <a:pathLst>
                <a:path w="10800" h="6637" extrusionOk="0">
                  <a:moveTo>
                    <a:pt x="10341" y="1"/>
                  </a:moveTo>
                  <a:cubicBezTo>
                    <a:pt x="10266" y="1"/>
                    <a:pt x="10189" y="33"/>
                    <a:pt x="10121" y="111"/>
                  </a:cubicBezTo>
                  <a:cubicBezTo>
                    <a:pt x="8214" y="1852"/>
                    <a:pt x="6058" y="3345"/>
                    <a:pt x="3736" y="4506"/>
                  </a:cubicBezTo>
                  <a:cubicBezTo>
                    <a:pt x="2658" y="5045"/>
                    <a:pt x="1539" y="5542"/>
                    <a:pt x="378" y="5998"/>
                  </a:cubicBezTo>
                  <a:cubicBezTo>
                    <a:pt x="0" y="6112"/>
                    <a:pt x="104" y="6637"/>
                    <a:pt x="438" y="6637"/>
                  </a:cubicBezTo>
                  <a:cubicBezTo>
                    <a:pt x="471" y="6637"/>
                    <a:pt x="506" y="6632"/>
                    <a:pt x="543" y="6620"/>
                  </a:cubicBezTo>
                  <a:lnTo>
                    <a:pt x="543" y="6579"/>
                  </a:lnTo>
                  <a:cubicBezTo>
                    <a:pt x="1746" y="6164"/>
                    <a:pt x="2948" y="5625"/>
                    <a:pt x="4109" y="5045"/>
                  </a:cubicBezTo>
                  <a:cubicBezTo>
                    <a:pt x="6473" y="3884"/>
                    <a:pt x="8629" y="2350"/>
                    <a:pt x="10577" y="567"/>
                  </a:cubicBezTo>
                  <a:cubicBezTo>
                    <a:pt x="10800" y="345"/>
                    <a:pt x="10584" y="1"/>
                    <a:pt x="10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2634525" y="2038600"/>
              <a:ext cx="5200" cy="29325"/>
            </a:xfrm>
            <a:custGeom>
              <a:avLst/>
              <a:gdLst/>
              <a:ahLst/>
              <a:cxnLst/>
              <a:rect l="l" t="t" r="r" b="b"/>
              <a:pathLst>
                <a:path w="208" h="1173" extrusionOk="0">
                  <a:moveTo>
                    <a:pt x="104" y="1"/>
                  </a:moveTo>
                  <a:cubicBezTo>
                    <a:pt x="52" y="1"/>
                    <a:pt x="1" y="42"/>
                    <a:pt x="1" y="125"/>
                  </a:cubicBezTo>
                  <a:lnTo>
                    <a:pt x="1" y="1079"/>
                  </a:lnTo>
                  <a:cubicBezTo>
                    <a:pt x="1" y="1141"/>
                    <a:pt x="52" y="1172"/>
                    <a:pt x="104" y="1172"/>
                  </a:cubicBezTo>
                  <a:cubicBezTo>
                    <a:pt x="156" y="1172"/>
                    <a:pt x="208" y="1141"/>
                    <a:pt x="208" y="1079"/>
                  </a:cubicBezTo>
                  <a:lnTo>
                    <a:pt x="208" y="125"/>
                  </a:lnTo>
                  <a:cubicBezTo>
                    <a:pt x="208" y="42"/>
                    <a:pt x="156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2172225" y="1190225"/>
              <a:ext cx="540075" cy="517500"/>
            </a:xfrm>
            <a:custGeom>
              <a:avLst/>
              <a:gdLst/>
              <a:ahLst/>
              <a:cxnLst/>
              <a:rect l="l" t="t" r="r" b="b"/>
              <a:pathLst>
                <a:path w="21603" h="20700" extrusionOk="0">
                  <a:moveTo>
                    <a:pt x="16725" y="0"/>
                  </a:moveTo>
                  <a:cubicBezTo>
                    <a:pt x="15142" y="0"/>
                    <a:pt x="13438" y="478"/>
                    <a:pt x="13061" y="808"/>
                  </a:cubicBezTo>
                  <a:cubicBezTo>
                    <a:pt x="13061" y="808"/>
                    <a:pt x="6676" y="3171"/>
                    <a:pt x="3317" y="8520"/>
                  </a:cubicBezTo>
                  <a:cubicBezTo>
                    <a:pt x="0" y="13827"/>
                    <a:pt x="3898" y="18885"/>
                    <a:pt x="6551" y="19797"/>
                  </a:cubicBezTo>
                  <a:cubicBezTo>
                    <a:pt x="7916" y="20280"/>
                    <a:pt x="10195" y="20699"/>
                    <a:pt x="12506" y="20699"/>
                  </a:cubicBezTo>
                  <a:cubicBezTo>
                    <a:pt x="14758" y="20699"/>
                    <a:pt x="17040" y="20301"/>
                    <a:pt x="18534" y="19175"/>
                  </a:cubicBezTo>
                  <a:cubicBezTo>
                    <a:pt x="21602" y="16853"/>
                    <a:pt x="20483" y="3047"/>
                    <a:pt x="19488" y="1098"/>
                  </a:cubicBezTo>
                  <a:cubicBezTo>
                    <a:pt x="19058" y="275"/>
                    <a:pt x="17927" y="0"/>
                    <a:pt x="16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2615875" y="1052850"/>
              <a:ext cx="433300" cy="727675"/>
            </a:xfrm>
            <a:custGeom>
              <a:avLst/>
              <a:gdLst/>
              <a:ahLst/>
              <a:cxnLst/>
              <a:rect l="l" t="t" r="r" b="b"/>
              <a:pathLst>
                <a:path w="17332" h="29107" extrusionOk="0">
                  <a:moveTo>
                    <a:pt x="6178" y="0"/>
                  </a:moveTo>
                  <a:cubicBezTo>
                    <a:pt x="2820" y="0"/>
                    <a:pt x="83" y="3110"/>
                    <a:pt x="83" y="6966"/>
                  </a:cubicBezTo>
                  <a:lnTo>
                    <a:pt x="83" y="14802"/>
                  </a:lnTo>
                  <a:cubicBezTo>
                    <a:pt x="83" y="15010"/>
                    <a:pt x="83" y="15217"/>
                    <a:pt x="83" y="15424"/>
                  </a:cubicBezTo>
                  <a:cubicBezTo>
                    <a:pt x="42" y="15673"/>
                    <a:pt x="0" y="15922"/>
                    <a:pt x="0" y="16171"/>
                  </a:cubicBezTo>
                  <a:lnTo>
                    <a:pt x="0" y="25997"/>
                  </a:lnTo>
                  <a:cubicBezTo>
                    <a:pt x="0" y="27697"/>
                    <a:pt x="1410" y="29107"/>
                    <a:pt x="3151" y="29107"/>
                  </a:cubicBezTo>
                  <a:lnTo>
                    <a:pt x="5141" y="29107"/>
                  </a:lnTo>
                  <a:cubicBezTo>
                    <a:pt x="6883" y="29107"/>
                    <a:pt x="8293" y="27697"/>
                    <a:pt x="8293" y="25997"/>
                  </a:cubicBezTo>
                  <a:lnTo>
                    <a:pt x="8293" y="21768"/>
                  </a:lnTo>
                  <a:lnTo>
                    <a:pt x="11236" y="21768"/>
                  </a:lnTo>
                  <a:cubicBezTo>
                    <a:pt x="14595" y="21768"/>
                    <a:pt x="17331" y="18658"/>
                    <a:pt x="17331" y="14802"/>
                  </a:cubicBezTo>
                  <a:lnTo>
                    <a:pt x="17331" y="6966"/>
                  </a:lnTo>
                  <a:cubicBezTo>
                    <a:pt x="17331" y="3151"/>
                    <a:pt x="14595" y="0"/>
                    <a:pt x="11236" y="0"/>
                  </a:cubicBezTo>
                  <a:close/>
                </a:path>
              </a:pathLst>
            </a:custGeom>
            <a:solidFill>
              <a:srgbClr val="FFFFFF"/>
            </a:solidFill>
            <a:ln w="13475" cap="flat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2457275" y="906500"/>
              <a:ext cx="629200" cy="434575"/>
            </a:xfrm>
            <a:custGeom>
              <a:avLst/>
              <a:gdLst/>
              <a:ahLst/>
              <a:cxnLst/>
              <a:rect l="l" t="t" r="r" b="b"/>
              <a:pathLst>
                <a:path w="25168" h="17383" extrusionOk="0">
                  <a:moveTo>
                    <a:pt x="12131" y="1"/>
                  </a:moveTo>
                  <a:cubicBezTo>
                    <a:pt x="9140" y="1"/>
                    <a:pt x="6340" y="1127"/>
                    <a:pt x="4105" y="3408"/>
                  </a:cubicBezTo>
                  <a:cubicBezTo>
                    <a:pt x="1" y="7554"/>
                    <a:pt x="498" y="14064"/>
                    <a:pt x="1866" y="15681"/>
                  </a:cubicBezTo>
                  <a:cubicBezTo>
                    <a:pt x="2696" y="16661"/>
                    <a:pt x="3693" y="17383"/>
                    <a:pt x="4553" y="17383"/>
                  </a:cubicBezTo>
                  <a:cubicBezTo>
                    <a:pt x="5112" y="17383"/>
                    <a:pt x="5612" y="17079"/>
                    <a:pt x="5971" y="16344"/>
                  </a:cubicBezTo>
                  <a:cubicBezTo>
                    <a:pt x="5971" y="16344"/>
                    <a:pt x="10946" y="14686"/>
                    <a:pt x="12439" y="11493"/>
                  </a:cubicBezTo>
                  <a:cubicBezTo>
                    <a:pt x="13932" y="8301"/>
                    <a:pt x="13559" y="7596"/>
                    <a:pt x="13559" y="7596"/>
                  </a:cubicBezTo>
                  <a:lnTo>
                    <a:pt x="13559" y="7596"/>
                  </a:lnTo>
                  <a:cubicBezTo>
                    <a:pt x="13559" y="7596"/>
                    <a:pt x="16337" y="11410"/>
                    <a:pt x="20773" y="12364"/>
                  </a:cubicBezTo>
                  <a:cubicBezTo>
                    <a:pt x="22001" y="12632"/>
                    <a:pt x="22796" y="12746"/>
                    <a:pt x="23326" y="12746"/>
                  </a:cubicBezTo>
                  <a:cubicBezTo>
                    <a:pt x="24353" y="12746"/>
                    <a:pt x="24383" y="12316"/>
                    <a:pt x="24629" y="11742"/>
                  </a:cubicBezTo>
                  <a:cubicBezTo>
                    <a:pt x="24961" y="10996"/>
                    <a:pt x="25168" y="5606"/>
                    <a:pt x="19654" y="2247"/>
                  </a:cubicBezTo>
                  <a:cubicBezTo>
                    <a:pt x="17154" y="755"/>
                    <a:pt x="14578" y="1"/>
                    <a:pt x="1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2252050" y="672550"/>
              <a:ext cx="473725" cy="417075"/>
            </a:xfrm>
            <a:custGeom>
              <a:avLst/>
              <a:gdLst/>
              <a:ahLst/>
              <a:cxnLst/>
              <a:rect l="l" t="t" r="r" b="b"/>
              <a:pathLst>
                <a:path w="18949" h="16683" extrusionOk="0">
                  <a:moveTo>
                    <a:pt x="9475" y="1"/>
                  </a:moveTo>
                  <a:cubicBezTo>
                    <a:pt x="8432" y="1"/>
                    <a:pt x="7371" y="199"/>
                    <a:pt x="6344" y="618"/>
                  </a:cubicBezTo>
                  <a:cubicBezTo>
                    <a:pt x="2073" y="2318"/>
                    <a:pt x="0" y="7210"/>
                    <a:pt x="1741" y="11481"/>
                  </a:cubicBezTo>
                  <a:cubicBezTo>
                    <a:pt x="3066" y="14730"/>
                    <a:pt x="6191" y="16683"/>
                    <a:pt x="9490" y="16683"/>
                  </a:cubicBezTo>
                  <a:cubicBezTo>
                    <a:pt x="10528" y="16683"/>
                    <a:pt x="11583" y="16490"/>
                    <a:pt x="12604" y="16083"/>
                  </a:cubicBezTo>
                  <a:cubicBezTo>
                    <a:pt x="16875" y="14342"/>
                    <a:pt x="18948" y="9491"/>
                    <a:pt x="17207" y="5220"/>
                  </a:cubicBezTo>
                  <a:cubicBezTo>
                    <a:pt x="15884" y="1976"/>
                    <a:pt x="12768" y="1"/>
                    <a:pt x="9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2458300" y="1262225"/>
              <a:ext cx="201125" cy="200075"/>
            </a:xfrm>
            <a:custGeom>
              <a:avLst/>
              <a:gdLst/>
              <a:ahLst/>
              <a:cxnLst/>
              <a:rect l="l" t="t" r="r" b="b"/>
              <a:pathLst>
                <a:path w="8045" h="8003" extrusionOk="0">
                  <a:moveTo>
                    <a:pt x="4023" y="1"/>
                  </a:moveTo>
                  <a:cubicBezTo>
                    <a:pt x="1825" y="1"/>
                    <a:pt x="1" y="1825"/>
                    <a:pt x="1" y="4022"/>
                  </a:cubicBezTo>
                  <a:cubicBezTo>
                    <a:pt x="1" y="6220"/>
                    <a:pt x="1825" y="8003"/>
                    <a:pt x="4023" y="8003"/>
                  </a:cubicBezTo>
                  <a:cubicBezTo>
                    <a:pt x="6262" y="8003"/>
                    <a:pt x="8045" y="6220"/>
                    <a:pt x="8045" y="4022"/>
                  </a:cubicBezTo>
                  <a:cubicBezTo>
                    <a:pt x="8045" y="1825"/>
                    <a:pt x="6262" y="1"/>
                    <a:pt x="4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2539175" y="1305425"/>
              <a:ext cx="83975" cy="76550"/>
            </a:xfrm>
            <a:custGeom>
              <a:avLst/>
              <a:gdLst/>
              <a:ahLst/>
              <a:cxnLst/>
              <a:rect l="l" t="t" r="r" b="b"/>
              <a:pathLst>
                <a:path w="3359" h="3062" extrusionOk="0">
                  <a:moveTo>
                    <a:pt x="2387" y="1602"/>
                  </a:moveTo>
                  <a:cubicBezTo>
                    <a:pt x="2383" y="1602"/>
                    <a:pt x="2397" y="1640"/>
                    <a:pt x="2402" y="1640"/>
                  </a:cubicBezTo>
                  <a:cubicBezTo>
                    <a:pt x="2404" y="1640"/>
                    <a:pt x="2405" y="1637"/>
                    <a:pt x="2405" y="1631"/>
                  </a:cubicBezTo>
                  <a:cubicBezTo>
                    <a:pt x="2394" y="1609"/>
                    <a:pt x="2389" y="1602"/>
                    <a:pt x="2387" y="1602"/>
                  </a:cubicBezTo>
                  <a:close/>
                  <a:moveTo>
                    <a:pt x="721" y="0"/>
                  </a:moveTo>
                  <a:cubicBezTo>
                    <a:pt x="605" y="0"/>
                    <a:pt x="489" y="5"/>
                    <a:pt x="373" y="14"/>
                  </a:cubicBezTo>
                  <a:cubicBezTo>
                    <a:pt x="166" y="14"/>
                    <a:pt x="0" y="180"/>
                    <a:pt x="0" y="387"/>
                  </a:cubicBezTo>
                  <a:cubicBezTo>
                    <a:pt x="0" y="595"/>
                    <a:pt x="166" y="719"/>
                    <a:pt x="373" y="760"/>
                  </a:cubicBezTo>
                  <a:cubicBezTo>
                    <a:pt x="498" y="740"/>
                    <a:pt x="612" y="729"/>
                    <a:pt x="726" y="729"/>
                  </a:cubicBezTo>
                  <a:cubicBezTo>
                    <a:pt x="840" y="729"/>
                    <a:pt x="954" y="740"/>
                    <a:pt x="1078" y="760"/>
                  </a:cubicBezTo>
                  <a:lnTo>
                    <a:pt x="1285" y="760"/>
                  </a:lnTo>
                  <a:cubicBezTo>
                    <a:pt x="1410" y="760"/>
                    <a:pt x="1493" y="802"/>
                    <a:pt x="1576" y="843"/>
                  </a:cubicBezTo>
                  <a:lnTo>
                    <a:pt x="1617" y="843"/>
                  </a:lnTo>
                  <a:lnTo>
                    <a:pt x="1700" y="885"/>
                  </a:lnTo>
                  <a:lnTo>
                    <a:pt x="1949" y="1009"/>
                  </a:lnTo>
                  <a:lnTo>
                    <a:pt x="2032" y="1092"/>
                  </a:lnTo>
                  <a:cubicBezTo>
                    <a:pt x="2073" y="1134"/>
                    <a:pt x="2156" y="1175"/>
                    <a:pt x="2197" y="1258"/>
                  </a:cubicBezTo>
                  <a:cubicBezTo>
                    <a:pt x="2197" y="1299"/>
                    <a:pt x="2239" y="1341"/>
                    <a:pt x="2239" y="1341"/>
                  </a:cubicBezTo>
                  <a:cubicBezTo>
                    <a:pt x="2280" y="1424"/>
                    <a:pt x="2322" y="1465"/>
                    <a:pt x="2363" y="1548"/>
                  </a:cubicBezTo>
                  <a:lnTo>
                    <a:pt x="2405" y="1631"/>
                  </a:lnTo>
                  <a:cubicBezTo>
                    <a:pt x="2405" y="1631"/>
                    <a:pt x="2405" y="1673"/>
                    <a:pt x="2405" y="1673"/>
                  </a:cubicBezTo>
                  <a:cubicBezTo>
                    <a:pt x="2405" y="1755"/>
                    <a:pt x="2446" y="1797"/>
                    <a:pt x="2446" y="1880"/>
                  </a:cubicBezTo>
                  <a:cubicBezTo>
                    <a:pt x="2488" y="1921"/>
                    <a:pt x="2529" y="2087"/>
                    <a:pt x="2529" y="2212"/>
                  </a:cubicBezTo>
                  <a:lnTo>
                    <a:pt x="2529" y="2294"/>
                  </a:lnTo>
                  <a:lnTo>
                    <a:pt x="2529" y="2419"/>
                  </a:lnTo>
                  <a:lnTo>
                    <a:pt x="2529" y="2751"/>
                  </a:lnTo>
                  <a:cubicBezTo>
                    <a:pt x="2550" y="2958"/>
                    <a:pt x="2716" y="3062"/>
                    <a:pt x="2882" y="3062"/>
                  </a:cubicBezTo>
                  <a:cubicBezTo>
                    <a:pt x="3047" y="3062"/>
                    <a:pt x="3213" y="2958"/>
                    <a:pt x="3234" y="2751"/>
                  </a:cubicBezTo>
                  <a:lnTo>
                    <a:pt x="3317" y="2792"/>
                  </a:lnTo>
                  <a:cubicBezTo>
                    <a:pt x="3358" y="2460"/>
                    <a:pt x="3317" y="2087"/>
                    <a:pt x="3193" y="1755"/>
                  </a:cubicBezTo>
                  <a:cubicBezTo>
                    <a:pt x="3027" y="1092"/>
                    <a:pt x="2571" y="553"/>
                    <a:pt x="1990" y="263"/>
                  </a:cubicBezTo>
                  <a:cubicBezTo>
                    <a:pt x="1567" y="68"/>
                    <a:pt x="1144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2796225" y="1262225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62" y="1"/>
                  </a:moveTo>
                  <a:cubicBezTo>
                    <a:pt x="498" y="1"/>
                    <a:pt x="1" y="498"/>
                    <a:pt x="1" y="1120"/>
                  </a:cubicBezTo>
                  <a:cubicBezTo>
                    <a:pt x="1" y="1784"/>
                    <a:pt x="498" y="2281"/>
                    <a:pt x="1162" y="2281"/>
                  </a:cubicBezTo>
                  <a:cubicBezTo>
                    <a:pt x="1783" y="2281"/>
                    <a:pt x="2281" y="1784"/>
                    <a:pt x="2281" y="1120"/>
                  </a:cubicBezTo>
                  <a:cubicBezTo>
                    <a:pt x="2281" y="498"/>
                    <a:pt x="1783" y="1"/>
                    <a:pt x="1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2982800" y="1262175"/>
              <a:ext cx="56750" cy="48000"/>
            </a:xfrm>
            <a:custGeom>
              <a:avLst/>
              <a:gdLst/>
              <a:ahLst/>
              <a:cxnLst/>
              <a:rect l="l" t="t" r="r" b="b"/>
              <a:pathLst>
                <a:path w="2270" h="1920" extrusionOk="0">
                  <a:moveTo>
                    <a:pt x="887" y="0"/>
                  </a:moveTo>
                  <a:cubicBezTo>
                    <a:pt x="381" y="0"/>
                    <a:pt x="1" y="442"/>
                    <a:pt x="1" y="998"/>
                  </a:cubicBezTo>
                  <a:cubicBezTo>
                    <a:pt x="1" y="1551"/>
                    <a:pt x="480" y="1919"/>
                    <a:pt x="971" y="1919"/>
                  </a:cubicBezTo>
                  <a:cubicBezTo>
                    <a:pt x="1217" y="1919"/>
                    <a:pt x="1466" y="1827"/>
                    <a:pt x="1659" y="1620"/>
                  </a:cubicBezTo>
                  <a:cubicBezTo>
                    <a:pt x="2269" y="1010"/>
                    <a:pt x="1842" y="1"/>
                    <a:pt x="1005" y="1"/>
                  </a:cubicBezTo>
                  <a:cubicBezTo>
                    <a:pt x="988" y="1"/>
                    <a:pt x="971" y="2"/>
                    <a:pt x="954" y="3"/>
                  </a:cubicBezTo>
                  <a:cubicBezTo>
                    <a:pt x="932" y="1"/>
                    <a:pt x="909" y="0"/>
                    <a:pt x="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2855300" y="1391800"/>
              <a:ext cx="100575" cy="56200"/>
            </a:xfrm>
            <a:custGeom>
              <a:avLst/>
              <a:gdLst/>
              <a:ahLst/>
              <a:cxnLst/>
              <a:rect l="l" t="t" r="r" b="b"/>
              <a:pathLst>
                <a:path w="4023" h="2248" extrusionOk="0">
                  <a:moveTo>
                    <a:pt x="1" y="0"/>
                  </a:moveTo>
                  <a:lnTo>
                    <a:pt x="1" y="0"/>
                  </a:lnTo>
                  <a:cubicBezTo>
                    <a:pt x="80" y="991"/>
                    <a:pt x="917" y="2248"/>
                    <a:pt x="2078" y="2248"/>
                  </a:cubicBezTo>
                  <a:cubicBezTo>
                    <a:pt x="2131" y="2248"/>
                    <a:pt x="2185" y="2245"/>
                    <a:pt x="2240" y="2239"/>
                  </a:cubicBezTo>
                  <a:cubicBezTo>
                    <a:pt x="3442" y="2115"/>
                    <a:pt x="4023" y="457"/>
                    <a:pt x="4023" y="45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2847025" y="1383500"/>
              <a:ext cx="116075" cy="71650"/>
            </a:xfrm>
            <a:custGeom>
              <a:avLst/>
              <a:gdLst/>
              <a:ahLst/>
              <a:cxnLst/>
              <a:rect l="l" t="t" r="r" b="b"/>
              <a:pathLst>
                <a:path w="4643" h="2866" extrusionOk="0">
                  <a:moveTo>
                    <a:pt x="681" y="664"/>
                  </a:moveTo>
                  <a:lnTo>
                    <a:pt x="3856" y="1037"/>
                  </a:lnTo>
                  <a:lnTo>
                    <a:pt x="3902" y="1041"/>
                  </a:lnTo>
                  <a:lnTo>
                    <a:pt x="3902" y="1041"/>
                  </a:lnTo>
                  <a:cubicBezTo>
                    <a:pt x="3887" y="1065"/>
                    <a:pt x="3872" y="1090"/>
                    <a:pt x="3856" y="1120"/>
                  </a:cubicBezTo>
                  <a:cubicBezTo>
                    <a:pt x="3732" y="1410"/>
                    <a:pt x="3525" y="1701"/>
                    <a:pt x="3276" y="1908"/>
                  </a:cubicBezTo>
                  <a:cubicBezTo>
                    <a:pt x="3022" y="2162"/>
                    <a:pt x="2704" y="2289"/>
                    <a:pt x="2379" y="2289"/>
                  </a:cubicBezTo>
                  <a:cubicBezTo>
                    <a:pt x="2332" y="2289"/>
                    <a:pt x="2286" y="2286"/>
                    <a:pt x="2239" y="2281"/>
                  </a:cubicBezTo>
                  <a:cubicBezTo>
                    <a:pt x="1825" y="2198"/>
                    <a:pt x="1451" y="1949"/>
                    <a:pt x="1203" y="1618"/>
                  </a:cubicBezTo>
                  <a:cubicBezTo>
                    <a:pt x="952" y="1335"/>
                    <a:pt x="772" y="1005"/>
                    <a:pt x="681" y="664"/>
                  </a:cubicBezTo>
                  <a:close/>
                  <a:moveTo>
                    <a:pt x="332" y="1"/>
                  </a:moveTo>
                  <a:cubicBezTo>
                    <a:pt x="166" y="1"/>
                    <a:pt x="0" y="125"/>
                    <a:pt x="42" y="291"/>
                  </a:cubicBezTo>
                  <a:cubicBezTo>
                    <a:pt x="83" y="1410"/>
                    <a:pt x="829" y="2364"/>
                    <a:pt x="1866" y="2779"/>
                  </a:cubicBezTo>
                  <a:cubicBezTo>
                    <a:pt x="2053" y="2838"/>
                    <a:pt x="2233" y="2866"/>
                    <a:pt x="2406" y="2866"/>
                  </a:cubicBezTo>
                  <a:cubicBezTo>
                    <a:pt x="3192" y="2866"/>
                    <a:pt x="3829" y="2298"/>
                    <a:pt x="4271" y="1618"/>
                  </a:cubicBezTo>
                  <a:cubicBezTo>
                    <a:pt x="4395" y="1369"/>
                    <a:pt x="4520" y="1120"/>
                    <a:pt x="4603" y="871"/>
                  </a:cubicBezTo>
                  <a:cubicBezTo>
                    <a:pt x="4642" y="752"/>
                    <a:pt x="4614" y="657"/>
                    <a:pt x="4553" y="596"/>
                  </a:cubicBezTo>
                  <a:lnTo>
                    <a:pt x="4553" y="596"/>
                  </a:lnTo>
                  <a:cubicBezTo>
                    <a:pt x="4516" y="537"/>
                    <a:pt x="4460" y="496"/>
                    <a:pt x="4383" y="496"/>
                  </a:cubicBezTo>
                  <a:cubicBezTo>
                    <a:pt x="4374" y="496"/>
                    <a:pt x="4364" y="497"/>
                    <a:pt x="4354" y="498"/>
                  </a:cubicBezTo>
                  <a:lnTo>
                    <a:pt x="829" y="84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2697750" y="1324425"/>
              <a:ext cx="164850" cy="142050"/>
            </a:xfrm>
            <a:custGeom>
              <a:avLst/>
              <a:gdLst/>
              <a:ahLst/>
              <a:cxnLst/>
              <a:rect l="l" t="t" r="r" b="b"/>
              <a:pathLst>
                <a:path w="6594" h="5682" extrusionOk="0">
                  <a:moveTo>
                    <a:pt x="2820" y="0"/>
                  </a:moveTo>
                  <a:cubicBezTo>
                    <a:pt x="1245" y="0"/>
                    <a:pt x="1" y="1286"/>
                    <a:pt x="1" y="2861"/>
                  </a:cubicBezTo>
                  <a:cubicBezTo>
                    <a:pt x="1" y="4548"/>
                    <a:pt x="1392" y="5682"/>
                    <a:pt x="2843" y="5682"/>
                  </a:cubicBezTo>
                  <a:cubicBezTo>
                    <a:pt x="3533" y="5682"/>
                    <a:pt x="4236" y="5426"/>
                    <a:pt x="4810" y="4851"/>
                  </a:cubicBezTo>
                  <a:cubicBezTo>
                    <a:pt x="6593" y="3069"/>
                    <a:pt x="5349" y="0"/>
                    <a:pt x="2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2962075" y="1347225"/>
              <a:ext cx="80875" cy="107825"/>
            </a:xfrm>
            <a:custGeom>
              <a:avLst/>
              <a:gdLst/>
              <a:ahLst/>
              <a:cxnLst/>
              <a:rect l="l" t="t" r="r" b="b"/>
              <a:pathLst>
                <a:path w="3235" h="4313" extrusionOk="0">
                  <a:moveTo>
                    <a:pt x="2737" y="1"/>
                  </a:moveTo>
                  <a:cubicBezTo>
                    <a:pt x="1" y="125"/>
                    <a:pt x="1" y="4188"/>
                    <a:pt x="2737" y="4313"/>
                  </a:cubicBezTo>
                  <a:cubicBezTo>
                    <a:pt x="2861" y="4313"/>
                    <a:pt x="2986" y="4313"/>
                    <a:pt x="3152" y="4271"/>
                  </a:cubicBezTo>
                  <a:cubicBezTo>
                    <a:pt x="3193" y="3857"/>
                    <a:pt x="3235" y="3442"/>
                    <a:pt x="3235" y="3027"/>
                  </a:cubicBezTo>
                  <a:lnTo>
                    <a:pt x="3235" y="83"/>
                  </a:lnTo>
                  <a:cubicBezTo>
                    <a:pt x="3069" y="42"/>
                    <a:pt x="2903" y="1"/>
                    <a:pt x="27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2917500" y="1262225"/>
              <a:ext cx="46675" cy="97475"/>
            </a:xfrm>
            <a:custGeom>
              <a:avLst/>
              <a:gdLst/>
              <a:ahLst/>
              <a:cxnLst/>
              <a:rect l="l" t="t" r="r" b="b"/>
              <a:pathLst>
                <a:path w="1867" h="3899" extrusionOk="0">
                  <a:moveTo>
                    <a:pt x="249" y="1"/>
                  </a:moveTo>
                  <a:lnTo>
                    <a:pt x="1" y="3898"/>
                  </a:lnTo>
                  <a:lnTo>
                    <a:pt x="1866" y="2737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8"/>
          <p:cNvGrpSpPr/>
          <p:nvPr/>
        </p:nvGrpSpPr>
        <p:grpSpPr>
          <a:xfrm rot="233752">
            <a:off x="7825132" y="2404385"/>
            <a:ext cx="1381662" cy="2762635"/>
            <a:chOff x="3822425" y="558650"/>
            <a:chExt cx="2912750" cy="4878400"/>
          </a:xfrm>
        </p:grpSpPr>
        <p:sp>
          <p:nvSpPr>
            <p:cNvPr id="299" name="Google Shape;299;p38"/>
            <p:cNvSpPr/>
            <p:nvPr/>
          </p:nvSpPr>
          <p:spPr>
            <a:xfrm>
              <a:off x="4727325" y="4722250"/>
              <a:ext cx="243625" cy="263300"/>
            </a:xfrm>
            <a:custGeom>
              <a:avLst/>
              <a:gdLst/>
              <a:ahLst/>
              <a:cxnLst/>
              <a:rect l="l" t="t" r="r" b="b"/>
              <a:pathLst>
                <a:path w="9745" h="10532" extrusionOk="0">
                  <a:moveTo>
                    <a:pt x="8956" y="1"/>
                  </a:moveTo>
                  <a:lnTo>
                    <a:pt x="0" y="1286"/>
                  </a:lnTo>
                  <a:lnTo>
                    <a:pt x="2239" y="10532"/>
                  </a:lnTo>
                  <a:cubicBezTo>
                    <a:pt x="2239" y="10532"/>
                    <a:pt x="9744" y="9620"/>
                    <a:pt x="9703" y="8956"/>
                  </a:cubicBezTo>
                  <a:lnTo>
                    <a:pt x="89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4715925" y="4711725"/>
              <a:ext cx="264350" cy="283175"/>
            </a:xfrm>
            <a:custGeom>
              <a:avLst/>
              <a:gdLst/>
              <a:ahLst/>
              <a:cxnLst/>
              <a:rect l="l" t="t" r="r" b="b"/>
              <a:pathLst>
                <a:path w="10574" h="11327" extrusionOk="0">
                  <a:moveTo>
                    <a:pt x="9035" y="869"/>
                  </a:moveTo>
                  <a:lnTo>
                    <a:pt x="9661" y="8258"/>
                  </a:lnTo>
                  <a:lnTo>
                    <a:pt x="9735" y="9256"/>
                  </a:lnTo>
                  <a:lnTo>
                    <a:pt x="9735" y="9256"/>
                  </a:lnTo>
                  <a:lnTo>
                    <a:pt x="9495" y="9336"/>
                  </a:lnTo>
                  <a:cubicBezTo>
                    <a:pt x="9205" y="9460"/>
                    <a:pt x="8915" y="9543"/>
                    <a:pt x="8624" y="9585"/>
                  </a:cubicBezTo>
                  <a:cubicBezTo>
                    <a:pt x="7795" y="9792"/>
                    <a:pt x="6966" y="9916"/>
                    <a:pt x="6137" y="10082"/>
                  </a:cubicBezTo>
                  <a:cubicBezTo>
                    <a:pt x="5075" y="10234"/>
                    <a:pt x="4047" y="10386"/>
                    <a:pt x="2991" y="10506"/>
                  </a:cubicBezTo>
                  <a:lnTo>
                    <a:pt x="2991" y="10506"/>
                  </a:lnTo>
                  <a:lnTo>
                    <a:pt x="1120" y="2743"/>
                  </a:lnTo>
                  <a:lnTo>
                    <a:pt x="941" y="2029"/>
                  </a:lnTo>
                  <a:lnTo>
                    <a:pt x="8417" y="961"/>
                  </a:lnTo>
                  <a:lnTo>
                    <a:pt x="9035" y="869"/>
                  </a:lnTo>
                  <a:close/>
                  <a:moveTo>
                    <a:pt x="9365" y="1"/>
                  </a:moveTo>
                  <a:cubicBezTo>
                    <a:pt x="9339" y="1"/>
                    <a:pt x="9313" y="3"/>
                    <a:pt x="9288" y="7"/>
                  </a:cubicBezTo>
                  <a:lnTo>
                    <a:pt x="1452" y="1168"/>
                  </a:lnTo>
                  <a:lnTo>
                    <a:pt x="332" y="1292"/>
                  </a:lnTo>
                  <a:cubicBezTo>
                    <a:pt x="125" y="1375"/>
                    <a:pt x="0" y="1582"/>
                    <a:pt x="42" y="1790"/>
                  </a:cubicBezTo>
                  <a:lnTo>
                    <a:pt x="2032" y="9916"/>
                  </a:lnTo>
                  <a:lnTo>
                    <a:pt x="2281" y="11036"/>
                  </a:lnTo>
                  <a:cubicBezTo>
                    <a:pt x="2364" y="11202"/>
                    <a:pt x="2488" y="11326"/>
                    <a:pt x="2695" y="11326"/>
                  </a:cubicBezTo>
                  <a:cubicBezTo>
                    <a:pt x="4022" y="11160"/>
                    <a:pt x="5390" y="10994"/>
                    <a:pt x="6759" y="10746"/>
                  </a:cubicBezTo>
                  <a:cubicBezTo>
                    <a:pt x="7629" y="10621"/>
                    <a:pt x="8500" y="10455"/>
                    <a:pt x="9329" y="10248"/>
                  </a:cubicBezTo>
                  <a:cubicBezTo>
                    <a:pt x="9658" y="10149"/>
                    <a:pt x="10221" y="10025"/>
                    <a:pt x="10440" y="9689"/>
                  </a:cubicBezTo>
                  <a:lnTo>
                    <a:pt x="10440" y="9689"/>
                  </a:lnTo>
                  <a:cubicBezTo>
                    <a:pt x="10520" y="9621"/>
                    <a:pt x="10573" y="9518"/>
                    <a:pt x="10573" y="9377"/>
                  </a:cubicBezTo>
                  <a:lnTo>
                    <a:pt x="9910" y="1541"/>
                  </a:lnTo>
                  <a:lnTo>
                    <a:pt x="9827" y="422"/>
                  </a:lnTo>
                  <a:cubicBezTo>
                    <a:pt x="9827" y="161"/>
                    <a:pt x="9593" y="1"/>
                    <a:pt x="9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4420625" y="4933275"/>
              <a:ext cx="695425" cy="503775"/>
            </a:xfrm>
            <a:custGeom>
              <a:avLst/>
              <a:gdLst/>
              <a:ahLst/>
              <a:cxnLst/>
              <a:rect l="l" t="t" r="r" b="b"/>
              <a:pathLst>
                <a:path w="27817" h="20151" extrusionOk="0">
                  <a:moveTo>
                    <a:pt x="22520" y="1"/>
                  </a:moveTo>
                  <a:cubicBezTo>
                    <a:pt x="20211" y="1"/>
                    <a:pt x="17328" y="516"/>
                    <a:pt x="14922" y="930"/>
                  </a:cubicBezTo>
                  <a:cubicBezTo>
                    <a:pt x="12807" y="1262"/>
                    <a:pt x="12807" y="1428"/>
                    <a:pt x="12725" y="2049"/>
                  </a:cubicBezTo>
                  <a:cubicBezTo>
                    <a:pt x="12600" y="3252"/>
                    <a:pt x="12683" y="6983"/>
                    <a:pt x="12683" y="6983"/>
                  </a:cubicBezTo>
                  <a:cubicBezTo>
                    <a:pt x="12683" y="6983"/>
                    <a:pt x="4225" y="14530"/>
                    <a:pt x="3354" y="15525"/>
                  </a:cubicBezTo>
                  <a:cubicBezTo>
                    <a:pt x="0" y="19340"/>
                    <a:pt x="1903" y="20150"/>
                    <a:pt x="4161" y="20150"/>
                  </a:cubicBezTo>
                  <a:cubicBezTo>
                    <a:pt x="5755" y="20150"/>
                    <a:pt x="7526" y="19747"/>
                    <a:pt x="7749" y="19712"/>
                  </a:cubicBezTo>
                  <a:cubicBezTo>
                    <a:pt x="20063" y="17722"/>
                    <a:pt x="24790" y="15856"/>
                    <a:pt x="26283" y="15483"/>
                  </a:cubicBezTo>
                  <a:cubicBezTo>
                    <a:pt x="27817" y="15110"/>
                    <a:pt x="27153" y="12954"/>
                    <a:pt x="27153" y="12954"/>
                  </a:cubicBezTo>
                  <a:lnTo>
                    <a:pt x="23919" y="1262"/>
                  </a:lnTo>
                  <a:cubicBezTo>
                    <a:pt x="23629" y="267"/>
                    <a:pt x="23505" y="18"/>
                    <a:pt x="23214" y="18"/>
                  </a:cubicBezTo>
                  <a:cubicBezTo>
                    <a:pt x="22990" y="6"/>
                    <a:pt x="22758" y="1"/>
                    <a:pt x="22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4663875" y="5149925"/>
              <a:ext cx="125750" cy="74450"/>
            </a:xfrm>
            <a:custGeom>
              <a:avLst/>
              <a:gdLst/>
              <a:ahLst/>
              <a:cxnLst/>
              <a:rect l="l" t="t" r="r" b="b"/>
              <a:pathLst>
                <a:path w="5030" h="2978" extrusionOk="0">
                  <a:moveTo>
                    <a:pt x="825" y="1"/>
                  </a:moveTo>
                  <a:cubicBezTo>
                    <a:pt x="306" y="1"/>
                    <a:pt x="1" y="702"/>
                    <a:pt x="465" y="1095"/>
                  </a:cubicBezTo>
                  <a:lnTo>
                    <a:pt x="3492" y="2712"/>
                  </a:lnTo>
                  <a:lnTo>
                    <a:pt x="3948" y="2920"/>
                  </a:lnTo>
                  <a:cubicBezTo>
                    <a:pt x="4040" y="2960"/>
                    <a:pt x="4128" y="2978"/>
                    <a:pt x="4211" y="2978"/>
                  </a:cubicBezTo>
                  <a:cubicBezTo>
                    <a:pt x="4728" y="2978"/>
                    <a:pt x="5029" y="2276"/>
                    <a:pt x="4529" y="1883"/>
                  </a:cubicBezTo>
                  <a:lnTo>
                    <a:pt x="1543" y="266"/>
                  </a:lnTo>
                  <a:lnTo>
                    <a:pt x="1087" y="59"/>
                  </a:lnTo>
                  <a:cubicBezTo>
                    <a:pt x="996" y="19"/>
                    <a:pt x="907" y="1"/>
                    <a:pt x="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4587025" y="5208300"/>
              <a:ext cx="142475" cy="88650"/>
            </a:xfrm>
            <a:custGeom>
              <a:avLst/>
              <a:gdLst/>
              <a:ahLst/>
              <a:cxnLst/>
              <a:rect l="l" t="t" r="r" b="b"/>
              <a:pathLst>
                <a:path w="5699" h="3546" extrusionOk="0">
                  <a:moveTo>
                    <a:pt x="852" y="0"/>
                  </a:moveTo>
                  <a:cubicBezTo>
                    <a:pt x="321" y="0"/>
                    <a:pt x="0" y="684"/>
                    <a:pt x="471" y="1082"/>
                  </a:cubicBezTo>
                  <a:lnTo>
                    <a:pt x="4078" y="3197"/>
                  </a:lnTo>
                  <a:lnTo>
                    <a:pt x="4576" y="3487"/>
                  </a:lnTo>
                  <a:cubicBezTo>
                    <a:pt x="4667" y="3527"/>
                    <a:pt x="4756" y="3545"/>
                    <a:pt x="4841" y="3545"/>
                  </a:cubicBezTo>
                  <a:cubicBezTo>
                    <a:pt x="5367" y="3545"/>
                    <a:pt x="5698" y="2844"/>
                    <a:pt x="5198" y="2451"/>
                  </a:cubicBezTo>
                  <a:lnTo>
                    <a:pt x="1591" y="336"/>
                  </a:lnTo>
                  <a:lnTo>
                    <a:pt x="1093" y="46"/>
                  </a:lnTo>
                  <a:cubicBezTo>
                    <a:pt x="1009" y="14"/>
                    <a:pt x="928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4795000" y="5006125"/>
              <a:ext cx="213250" cy="159800"/>
            </a:xfrm>
            <a:custGeom>
              <a:avLst/>
              <a:gdLst/>
              <a:ahLst/>
              <a:cxnLst/>
              <a:rect l="l" t="t" r="r" b="b"/>
              <a:pathLst>
                <a:path w="8530" h="6392" extrusionOk="0">
                  <a:moveTo>
                    <a:pt x="4264" y="0"/>
                  </a:moveTo>
                  <a:cubicBezTo>
                    <a:pt x="3430" y="0"/>
                    <a:pt x="2595" y="322"/>
                    <a:pt x="1979" y="960"/>
                  </a:cubicBezTo>
                  <a:cubicBezTo>
                    <a:pt x="1" y="3020"/>
                    <a:pt x="1463" y="6392"/>
                    <a:pt x="4250" y="6392"/>
                  </a:cubicBezTo>
                  <a:cubicBezTo>
                    <a:pt x="4266" y="6392"/>
                    <a:pt x="4283" y="6392"/>
                    <a:pt x="4301" y="6391"/>
                  </a:cubicBezTo>
                  <a:cubicBezTo>
                    <a:pt x="7161" y="6308"/>
                    <a:pt x="8530" y="2867"/>
                    <a:pt x="6457" y="877"/>
                  </a:cubicBezTo>
                  <a:cubicBezTo>
                    <a:pt x="5850" y="291"/>
                    <a:pt x="5057" y="0"/>
                    <a:pt x="4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4374900" y="2790375"/>
              <a:ext cx="922550" cy="1947400"/>
            </a:xfrm>
            <a:custGeom>
              <a:avLst/>
              <a:gdLst/>
              <a:ahLst/>
              <a:cxnLst/>
              <a:rect l="l" t="t" r="r" b="b"/>
              <a:pathLst>
                <a:path w="36902" h="77896" extrusionOk="0">
                  <a:moveTo>
                    <a:pt x="23033" y="1"/>
                  </a:moveTo>
                  <a:cubicBezTo>
                    <a:pt x="20495" y="1"/>
                    <a:pt x="17891" y="1062"/>
                    <a:pt x="15590" y="3887"/>
                  </a:cubicBezTo>
                  <a:cubicBezTo>
                    <a:pt x="8666" y="12346"/>
                    <a:pt x="0" y="33450"/>
                    <a:pt x="1452" y="42820"/>
                  </a:cubicBezTo>
                  <a:cubicBezTo>
                    <a:pt x="2903" y="52191"/>
                    <a:pt x="12273" y="77276"/>
                    <a:pt x="12273" y="77276"/>
                  </a:cubicBezTo>
                  <a:cubicBezTo>
                    <a:pt x="12401" y="77585"/>
                    <a:pt x="14675" y="77895"/>
                    <a:pt x="17100" y="77895"/>
                  </a:cubicBezTo>
                  <a:cubicBezTo>
                    <a:pt x="20191" y="77895"/>
                    <a:pt x="23528" y="77391"/>
                    <a:pt x="22970" y="75741"/>
                  </a:cubicBezTo>
                  <a:cubicBezTo>
                    <a:pt x="21934" y="72839"/>
                    <a:pt x="16958" y="49993"/>
                    <a:pt x="18948" y="41079"/>
                  </a:cubicBezTo>
                  <a:cubicBezTo>
                    <a:pt x="20234" y="35316"/>
                    <a:pt x="28402" y="30506"/>
                    <a:pt x="30351" y="27935"/>
                  </a:cubicBezTo>
                  <a:cubicBezTo>
                    <a:pt x="32299" y="25406"/>
                    <a:pt x="36902" y="11475"/>
                    <a:pt x="34538" y="7163"/>
                  </a:cubicBezTo>
                  <a:cubicBezTo>
                    <a:pt x="32960" y="4284"/>
                    <a:pt x="28130" y="1"/>
                    <a:pt x="23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4608125" y="4618325"/>
              <a:ext cx="434325" cy="206825"/>
            </a:xfrm>
            <a:custGeom>
              <a:avLst/>
              <a:gdLst/>
              <a:ahLst/>
              <a:cxnLst/>
              <a:rect l="l" t="t" r="r" b="b"/>
              <a:pathLst>
                <a:path w="17373" h="8273" extrusionOk="0">
                  <a:moveTo>
                    <a:pt x="15646" y="1"/>
                  </a:moveTo>
                  <a:cubicBezTo>
                    <a:pt x="15600" y="1"/>
                    <a:pt x="15553" y="4"/>
                    <a:pt x="15507" y="11"/>
                  </a:cubicBezTo>
                  <a:lnTo>
                    <a:pt x="954" y="2167"/>
                  </a:lnTo>
                  <a:cubicBezTo>
                    <a:pt x="373" y="2250"/>
                    <a:pt x="0" y="2789"/>
                    <a:pt x="83" y="3370"/>
                  </a:cubicBezTo>
                  <a:lnTo>
                    <a:pt x="664" y="7392"/>
                  </a:lnTo>
                  <a:cubicBezTo>
                    <a:pt x="739" y="7884"/>
                    <a:pt x="1196" y="8273"/>
                    <a:pt x="1717" y="8273"/>
                  </a:cubicBezTo>
                  <a:cubicBezTo>
                    <a:pt x="1766" y="8273"/>
                    <a:pt x="1816" y="8269"/>
                    <a:pt x="1866" y="8262"/>
                  </a:cubicBezTo>
                  <a:lnTo>
                    <a:pt x="16378" y="6106"/>
                  </a:lnTo>
                  <a:cubicBezTo>
                    <a:pt x="16958" y="6023"/>
                    <a:pt x="17373" y="5484"/>
                    <a:pt x="17249" y="4945"/>
                  </a:cubicBezTo>
                  <a:lnTo>
                    <a:pt x="16668" y="923"/>
                  </a:lnTo>
                  <a:cubicBezTo>
                    <a:pt x="16592" y="393"/>
                    <a:pt x="16135" y="1"/>
                    <a:pt x="15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4597750" y="4610875"/>
              <a:ext cx="452600" cy="221700"/>
            </a:xfrm>
            <a:custGeom>
              <a:avLst/>
              <a:gdLst/>
              <a:ahLst/>
              <a:cxnLst/>
              <a:rect l="l" t="t" r="r" b="b"/>
              <a:pathLst>
                <a:path w="18104" h="8868" extrusionOk="0">
                  <a:moveTo>
                    <a:pt x="15996" y="650"/>
                  </a:moveTo>
                  <a:cubicBezTo>
                    <a:pt x="16201" y="650"/>
                    <a:pt x="16394" y="698"/>
                    <a:pt x="16544" y="848"/>
                  </a:cubicBezTo>
                  <a:cubicBezTo>
                    <a:pt x="16751" y="1097"/>
                    <a:pt x="16834" y="1429"/>
                    <a:pt x="16834" y="1760"/>
                  </a:cubicBezTo>
                  <a:lnTo>
                    <a:pt x="17042" y="3170"/>
                  </a:lnTo>
                  <a:lnTo>
                    <a:pt x="17373" y="5326"/>
                  </a:lnTo>
                  <a:cubicBezTo>
                    <a:pt x="17374" y="5331"/>
                    <a:pt x="17374" y="5337"/>
                    <a:pt x="17375" y="5342"/>
                  </a:cubicBezTo>
                  <a:lnTo>
                    <a:pt x="17375" y="5342"/>
                  </a:lnTo>
                  <a:cubicBezTo>
                    <a:pt x="17362" y="5997"/>
                    <a:pt x="16808" y="6076"/>
                    <a:pt x="16254" y="6155"/>
                  </a:cubicBezTo>
                  <a:lnTo>
                    <a:pt x="14720" y="6404"/>
                  </a:lnTo>
                  <a:lnTo>
                    <a:pt x="9661" y="7151"/>
                  </a:lnTo>
                  <a:lnTo>
                    <a:pt x="4479" y="7897"/>
                  </a:lnTo>
                  <a:lnTo>
                    <a:pt x="2737" y="8187"/>
                  </a:lnTo>
                  <a:cubicBezTo>
                    <a:pt x="2561" y="8207"/>
                    <a:pt x="2367" y="8245"/>
                    <a:pt x="2181" y="8245"/>
                  </a:cubicBezTo>
                  <a:cubicBezTo>
                    <a:pt x="1971" y="8245"/>
                    <a:pt x="1771" y="8197"/>
                    <a:pt x="1618" y="8021"/>
                  </a:cubicBezTo>
                  <a:cubicBezTo>
                    <a:pt x="1203" y="7648"/>
                    <a:pt x="1245" y="6612"/>
                    <a:pt x="1162" y="6073"/>
                  </a:cubicBezTo>
                  <a:cubicBezTo>
                    <a:pt x="1079" y="5326"/>
                    <a:pt x="913" y="4538"/>
                    <a:pt x="830" y="3751"/>
                  </a:cubicBezTo>
                  <a:cubicBezTo>
                    <a:pt x="747" y="3212"/>
                    <a:pt x="1120" y="2756"/>
                    <a:pt x="1659" y="2756"/>
                  </a:cubicBezTo>
                  <a:lnTo>
                    <a:pt x="2986" y="2548"/>
                  </a:lnTo>
                  <a:lnTo>
                    <a:pt x="13186" y="1056"/>
                  </a:lnTo>
                  <a:lnTo>
                    <a:pt x="15259" y="765"/>
                  </a:lnTo>
                  <a:cubicBezTo>
                    <a:pt x="15485" y="720"/>
                    <a:pt x="15749" y="650"/>
                    <a:pt x="15996" y="650"/>
                  </a:cubicBezTo>
                  <a:close/>
                  <a:moveTo>
                    <a:pt x="15928" y="1"/>
                  </a:moveTo>
                  <a:cubicBezTo>
                    <a:pt x="15384" y="1"/>
                    <a:pt x="14786" y="149"/>
                    <a:pt x="14305" y="226"/>
                  </a:cubicBezTo>
                  <a:lnTo>
                    <a:pt x="3193" y="1843"/>
                  </a:lnTo>
                  <a:cubicBezTo>
                    <a:pt x="2281" y="2009"/>
                    <a:pt x="664" y="1926"/>
                    <a:pt x="249" y="2963"/>
                  </a:cubicBezTo>
                  <a:cubicBezTo>
                    <a:pt x="1" y="3585"/>
                    <a:pt x="249" y="4414"/>
                    <a:pt x="374" y="4995"/>
                  </a:cubicBezTo>
                  <a:cubicBezTo>
                    <a:pt x="498" y="5865"/>
                    <a:pt x="581" y="6736"/>
                    <a:pt x="747" y="7607"/>
                  </a:cubicBezTo>
                  <a:cubicBezTo>
                    <a:pt x="785" y="8323"/>
                    <a:pt x="1405" y="8867"/>
                    <a:pt x="2140" y="8867"/>
                  </a:cubicBezTo>
                  <a:cubicBezTo>
                    <a:pt x="2214" y="8867"/>
                    <a:pt x="2288" y="8862"/>
                    <a:pt x="2364" y="8851"/>
                  </a:cubicBezTo>
                  <a:cubicBezTo>
                    <a:pt x="2696" y="8809"/>
                    <a:pt x="2986" y="8768"/>
                    <a:pt x="3318" y="8726"/>
                  </a:cubicBezTo>
                  <a:lnTo>
                    <a:pt x="8417" y="7980"/>
                  </a:lnTo>
                  <a:lnTo>
                    <a:pt x="14886" y="7026"/>
                  </a:lnTo>
                  <a:cubicBezTo>
                    <a:pt x="16042" y="6820"/>
                    <a:pt x="18104" y="6901"/>
                    <a:pt x="17997" y="5222"/>
                  </a:cubicBezTo>
                  <a:lnTo>
                    <a:pt x="17997" y="5222"/>
                  </a:lnTo>
                  <a:cubicBezTo>
                    <a:pt x="17998" y="5202"/>
                    <a:pt x="17997" y="5181"/>
                    <a:pt x="17995" y="5160"/>
                  </a:cubicBezTo>
                  <a:lnTo>
                    <a:pt x="17664" y="3004"/>
                  </a:lnTo>
                  <a:cubicBezTo>
                    <a:pt x="17622" y="2299"/>
                    <a:pt x="17498" y="1595"/>
                    <a:pt x="17332" y="931"/>
                  </a:cubicBezTo>
                  <a:cubicBezTo>
                    <a:pt x="17110" y="198"/>
                    <a:pt x="16555" y="1"/>
                    <a:pt x="15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5941125" y="2650600"/>
              <a:ext cx="250475" cy="420650"/>
            </a:xfrm>
            <a:custGeom>
              <a:avLst/>
              <a:gdLst/>
              <a:ahLst/>
              <a:cxnLst/>
              <a:rect l="l" t="t" r="r" b="b"/>
              <a:pathLst>
                <a:path w="10019" h="16826" extrusionOk="0">
                  <a:moveTo>
                    <a:pt x="6016" y="0"/>
                  </a:moveTo>
                  <a:cubicBezTo>
                    <a:pt x="3726" y="0"/>
                    <a:pt x="954" y="1476"/>
                    <a:pt x="954" y="1476"/>
                  </a:cubicBezTo>
                  <a:cubicBezTo>
                    <a:pt x="954" y="1476"/>
                    <a:pt x="1" y="8276"/>
                    <a:pt x="1" y="10142"/>
                  </a:cubicBezTo>
                  <a:cubicBezTo>
                    <a:pt x="1" y="11677"/>
                    <a:pt x="141" y="12594"/>
                    <a:pt x="606" y="12594"/>
                  </a:cubicBezTo>
                  <a:cubicBezTo>
                    <a:pt x="706" y="12594"/>
                    <a:pt x="822" y="12552"/>
                    <a:pt x="954" y="12464"/>
                  </a:cubicBezTo>
                  <a:cubicBezTo>
                    <a:pt x="1659" y="11966"/>
                    <a:pt x="2364" y="9022"/>
                    <a:pt x="2364" y="9022"/>
                  </a:cubicBezTo>
                  <a:cubicBezTo>
                    <a:pt x="2364" y="9022"/>
                    <a:pt x="3317" y="16154"/>
                    <a:pt x="4188" y="16568"/>
                  </a:cubicBezTo>
                  <a:cubicBezTo>
                    <a:pt x="4347" y="16652"/>
                    <a:pt x="4486" y="16705"/>
                    <a:pt x="4604" y="16705"/>
                  </a:cubicBezTo>
                  <a:cubicBezTo>
                    <a:pt x="5070" y="16705"/>
                    <a:pt x="5208" y="15873"/>
                    <a:pt x="4976" y="12795"/>
                  </a:cubicBezTo>
                  <a:lnTo>
                    <a:pt x="4976" y="12795"/>
                  </a:lnTo>
                  <a:cubicBezTo>
                    <a:pt x="5100" y="13749"/>
                    <a:pt x="5308" y="14703"/>
                    <a:pt x="5598" y="15573"/>
                  </a:cubicBezTo>
                  <a:cubicBezTo>
                    <a:pt x="6052" y="16596"/>
                    <a:pt x="6023" y="16823"/>
                    <a:pt x="6330" y="16823"/>
                  </a:cubicBezTo>
                  <a:cubicBezTo>
                    <a:pt x="6359" y="16823"/>
                    <a:pt x="6391" y="16821"/>
                    <a:pt x="6427" y="16817"/>
                  </a:cubicBezTo>
                  <a:cubicBezTo>
                    <a:pt x="6800" y="16734"/>
                    <a:pt x="6842" y="14951"/>
                    <a:pt x="6800" y="14495"/>
                  </a:cubicBezTo>
                  <a:cubicBezTo>
                    <a:pt x="6800" y="14375"/>
                    <a:pt x="6805" y="14325"/>
                    <a:pt x="6814" y="14325"/>
                  </a:cubicBezTo>
                  <a:cubicBezTo>
                    <a:pt x="6843" y="14325"/>
                    <a:pt x="6913" y="14813"/>
                    <a:pt x="7008" y="15159"/>
                  </a:cubicBezTo>
                  <a:cubicBezTo>
                    <a:pt x="7132" y="15615"/>
                    <a:pt x="7464" y="16734"/>
                    <a:pt x="7754" y="16817"/>
                  </a:cubicBezTo>
                  <a:cubicBezTo>
                    <a:pt x="7773" y="16823"/>
                    <a:pt x="7791" y="16825"/>
                    <a:pt x="7809" y="16825"/>
                  </a:cubicBezTo>
                  <a:cubicBezTo>
                    <a:pt x="8070" y="16825"/>
                    <a:pt x="8251" y="16290"/>
                    <a:pt x="8251" y="15864"/>
                  </a:cubicBezTo>
                  <a:cubicBezTo>
                    <a:pt x="8251" y="15408"/>
                    <a:pt x="8169" y="13584"/>
                    <a:pt x="8169" y="13583"/>
                  </a:cubicBezTo>
                  <a:lnTo>
                    <a:pt x="8169" y="13583"/>
                  </a:lnTo>
                  <a:cubicBezTo>
                    <a:pt x="8417" y="14868"/>
                    <a:pt x="8708" y="16112"/>
                    <a:pt x="9122" y="16195"/>
                  </a:cubicBezTo>
                  <a:cubicBezTo>
                    <a:pt x="9189" y="16207"/>
                    <a:pt x="9252" y="16214"/>
                    <a:pt x="9310" y="16214"/>
                  </a:cubicBezTo>
                  <a:cubicBezTo>
                    <a:pt x="9863" y="16214"/>
                    <a:pt x="10019" y="15622"/>
                    <a:pt x="9868" y="13334"/>
                  </a:cubicBezTo>
                  <a:cubicBezTo>
                    <a:pt x="9744" y="10805"/>
                    <a:pt x="8915" y="232"/>
                    <a:pt x="6510" y="25"/>
                  </a:cubicBezTo>
                  <a:cubicBezTo>
                    <a:pt x="6349" y="8"/>
                    <a:pt x="6184" y="0"/>
                    <a:pt x="6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5941125" y="2645000"/>
              <a:ext cx="251900" cy="431225"/>
            </a:xfrm>
            <a:custGeom>
              <a:avLst/>
              <a:gdLst/>
              <a:ahLst/>
              <a:cxnLst/>
              <a:rect l="l" t="t" r="r" b="b"/>
              <a:pathLst>
                <a:path w="10076" h="17249" fill="none" extrusionOk="0">
                  <a:moveTo>
                    <a:pt x="4852" y="11734"/>
                  </a:moveTo>
                  <a:cubicBezTo>
                    <a:pt x="5349" y="16834"/>
                    <a:pt x="5059" y="17249"/>
                    <a:pt x="4188" y="16792"/>
                  </a:cubicBezTo>
                  <a:cubicBezTo>
                    <a:pt x="3317" y="16378"/>
                    <a:pt x="2364" y="9246"/>
                    <a:pt x="2364" y="9246"/>
                  </a:cubicBezTo>
                  <a:cubicBezTo>
                    <a:pt x="2364" y="9246"/>
                    <a:pt x="1659" y="12190"/>
                    <a:pt x="913" y="12688"/>
                  </a:cubicBezTo>
                  <a:cubicBezTo>
                    <a:pt x="208" y="13185"/>
                    <a:pt x="1" y="12232"/>
                    <a:pt x="1" y="10366"/>
                  </a:cubicBezTo>
                  <a:cubicBezTo>
                    <a:pt x="1" y="8500"/>
                    <a:pt x="954" y="1700"/>
                    <a:pt x="954" y="1700"/>
                  </a:cubicBezTo>
                  <a:cubicBezTo>
                    <a:pt x="954" y="1700"/>
                    <a:pt x="4147" y="0"/>
                    <a:pt x="6510" y="249"/>
                  </a:cubicBezTo>
                  <a:cubicBezTo>
                    <a:pt x="8915" y="456"/>
                    <a:pt x="9744" y="11029"/>
                    <a:pt x="9910" y="13558"/>
                  </a:cubicBezTo>
                  <a:cubicBezTo>
                    <a:pt x="10076" y="16088"/>
                    <a:pt x="9827" y="16544"/>
                    <a:pt x="9122" y="16419"/>
                  </a:cubicBezTo>
                  <a:cubicBezTo>
                    <a:pt x="8376" y="16295"/>
                    <a:pt x="8086" y="12895"/>
                    <a:pt x="7754" y="11361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6065500" y="2931075"/>
              <a:ext cx="53925" cy="152400"/>
            </a:xfrm>
            <a:custGeom>
              <a:avLst/>
              <a:gdLst/>
              <a:ahLst/>
              <a:cxnLst/>
              <a:rect l="l" t="t" r="r" b="b"/>
              <a:pathLst>
                <a:path w="2157" h="6096" fill="none" extrusionOk="0">
                  <a:moveTo>
                    <a:pt x="1535" y="1"/>
                  </a:moveTo>
                  <a:cubicBezTo>
                    <a:pt x="1535" y="1"/>
                    <a:pt x="2157" y="4935"/>
                    <a:pt x="1535" y="5515"/>
                  </a:cubicBezTo>
                  <a:cubicBezTo>
                    <a:pt x="913" y="6096"/>
                    <a:pt x="540" y="4106"/>
                    <a:pt x="1" y="1991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6110075" y="2965300"/>
              <a:ext cx="44600" cy="119225"/>
            </a:xfrm>
            <a:custGeom>
              <a:avLst/>
              <a:gdLst/>
              <a:ahLst/>
              <a:cxnLst/>
              <a:rect l="l" t="t" r="r" b="b"/>
              <a:pathLst>
                <a:path w="1784" h="4769" fill="none" extrusionOk="0">
                  <a:moveTo>
                    <a:pt x="1245" y="0"/>
                  </a:moveTo>
                  <a:cubicBezTo>
                    <a:pt x="1245" y="0"/>
                    <a:pt x="1784" y="3524"/>
                    <a:pt x="1245" y="4146"/>
                  </a:cubicBezTo>
                  <a:cubicBezTo>
                    <a:pt x="747" y="4768"/>
                    <a:pt x="125" y="2446"/>
                    <a:pt x="1" y="995"/>
                  </a:cubicBezTo>
                </a:path>
              </a:pathLst>
            </a:custGeom>
            <a:noFill/>
            <a:ln w="134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3845225" y="716975"/>
              <a:ext cx="267450" cy="440475"/>
            </a:xfrm>
            <a:custGeom>
              <a:avLst/>
              <a:gdLst/>
              <a:ahLst/>
              <a:cxnLst/>
              <a:rect l="l" t="t" r="r" b="b"/>
              <a:pathLst>
                <a:path w="10698" h="17619" extrusionOk="0">
                  <a:moveTo>
                    <a:pt x="5157" y="0"/>
                  </a:moveTo>
                  <a:cubicBezTo>
                    <a:pt x="4758" y="0"/>
                    <a:pt x="4520" y="914"/>
                    <a:pt x="4520" y="914"/>
                  </a:cubicBezTo>
                  <a:lnTo>
                    <a:pt x="4271" y="541"/>
                  </a:lnTo>
                  <a:cubicBezTo>
                    <a:pt x="4133" y="430"/>
                    <a:pt x="3976" y="375"/>
                    <a:pt x="3813" y="375"/>
                  </a:cubicBezTo>
                  <a:cubicBezTo>
                    <a:pt x="3732" y="375"/>
                    <a:pt x="3649" y="389"/>
                    <a:pt x="3566" y="416"/>
                  </a:cubicBezTo>
                  <a:cubicBezTo>
                    <a:pt x="3110" y="499"/>
                    <a:pt x="3027" y="1287"/>
                    <a:pt x="3027" y="1287"/>
                  </a:cubicBezTo>
                  <a:lnTo>
                    <a:pt x="2612" y="872"/>
                  </a:lnTo>
                  <a:cubicBezTo>
                    <a:pt x="2322" y="955"/>
                    <a:pt x="2073" y="1080"/>
                    <a:pt x="1907" y="1245"/>
                  </a:cubicBezTo>
                  <a:cubicBezTo>
                    <a:pt x="1700" y="1784"/>
                    <a:pt x="1576" y="2365"/>
                    <a:pt x="1534" y="2945"/>
                  </a:cubicBezTo>
                  <a:lnTo>
                    <a:pt x="1493" y="2821"/>
                  </a:lnTo>
                  <a:cubicBezTo>
                    <a:pt x="1411" y="2705"/>
                    <a:pt x="1304" y="2637"/>
                    <a:pt x="1185" y="2637"/>
                  </a:cubicBezTo>
                  <a:cubicBezTo>
                    <a:pt x="880" y="2637"/>
                    <a:pt x="499" y="3079"/>
                    <a:pt x="290" y="4272"/>
                  </a:cubicBezTo>
                  <a:cubicBezTo>
                    <a:pt x="0" y="5931"/>
                    <a:pt x="208" y="14265"/>
                    <a:pt x="747" y="16545"/>
                  </a:cubicBezTo>
                  <a:cubicBezTo>
                    <a:pt x="921" y="17344"/>
                    <a:pt x="1732" y="17619"/>
                    <a:pt x="2739" y="17619"/>
                  </a:cubicBezTo>
                  <a:cubicBezTo>
                    <a:pt x="4604" y="17619"/>
                    <a:pt x="7142" y="16675"/>
                    <a:pt x="7546" y="16379"/>
                  </a:cubicBezTo>
                  <a:cubicBezTo>
                    <a:pt x="8168" y="15964"/>
                    <a:pt x="8915" y="13269"/>
                    <a:pt x="9827" y="9372"/>
                  </a:cubicBezTo>
                  <a:cubicBezTo>
                    <a:pt x="10697" y="5475"/>
                    <a:pt x="10697" y="4355"/>
                    <a:pt x="9827" y="4272"/>
                  </a:cubicBezTo>
                  <a:cubicBezTo>
                    <a:pt x="9815" y="4271"/>
                    <a:pt x="9802" y="4270"/>
                    <a:pt x="9790" y="4270"/>
                  </a:cubicBezTo>
                  <a:cubicBezTo>
                    <a:pt x="8864" y="4270"/>
                    <a:pt x="7007" y="8792"/>
                    <a:pt x="7007" y="8792"/>
                  </a:cubicBezTo>
                  <a:lnTo>
                    <a:pt x="6841" y="8833"/>
                  </a:lnTo>
                  <a:cubicBezTo>
                    <a:pt x="6759" y="8335"/>
                    <a:pt x="6634" y="7796"/>
                    <a:pt x="6593" y="7299"/>
                  </a:cubicBezTo>
                  <a:cubicBezTo>
                    <a:pt x="6468" y="6304"/>
                    <a:pt x="6095" y="2448"/>
                    <a:pt x="6012" y="1287"/>
                  </a:cubicBezTo>
                  <a:cubicBezTo>
                    <a:pt x="5929" y="84"/>
                    <a:pt x="5598" y="43"/>
                    <a:pt x="5183" y="2"/>
                  </a:cubicBezTo>
                  <a:cubicBezTo>
                    <a:pt x="5174" y="1"/>
                    <a:pt x="5165" y="0"/>
                    <a:pt x="5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3845225" y="776075"/>
              <a:ext cx="267450" cy="410500"/>
            </a:xfrm>
            <a:custGeom>
              <a:avLst/>
              <a:gdLst/>
              <a:ahLst/>
              <a:cxnLst/>
              <a:rect l="l" t="t" r="r" b="b"/>
              <a:pathLst>
                <a:path w="10698" h="16420" fill="none" extrusionOk="0">
                  <a:moveTo>
                    <a:pt x="4603" y="9247"/>
                  </a:moveTo>
                  <a:cubicBezTo>
                    <a:pt x="4603" y="9247"/>
                    <a:pt x="4478" y="7506"/>
                    <a:pt x="7007" y="6428"/>
                  </a:cubicBezTo>
                  <a:cubicBezTo>
                    <a:pt x="7007" y="6428"/>
                    <a:pt x="8915" y="1784"/>
                    <a:pt x="9827" y="1908"/>
                  </a:cubicBezTo>
                  <a:cubicBezTo>
                    <a:pt x="10697" y="1991"/>
                    <a:pt x="10697" y="3111"/>
                    <a:pt x="9827" y="6967"/>
                  </a:cubicBezTo>
                  <a:cubicBezTo>
                    <a:pt x="8956" y="10864"/>
                    <a:pt x="8168" y="13559"/>
                    <a:pt x="7546" y="14015"/>
                  </a:cubicBezTo>
                  <a:cubicBezTo>
                    <a:pt x="6924" y="14471"/>
                    <a:pt x="1286" y="16420"/>
                    <a:pt x="747" y="14181"/>
                  </a:cubicBezTo>
                  <a:cubicBezTo>
                    <a:pt x="208" y="11901"/>
                    <a:pt x="0" y="3525"/>
                    <a:pt x="290" y="1908"/>
                  </a:cubicBezTo>
                  <a:cubicBezTo>
                    <a:pt x="581" y="250"/>
                    <a:pt x="1203" y="1"/>
                    <a:pt x="1493" y="416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3873200" y="732550"/>
              <a:ext cx="47700" cy="174175"/>
            </a:xfrm>
            <a:custGeom>
              <a:avLst/>
              <a:gdLst/>
              <a:ahLst/>
              <a:cxnLst/>
              <a:rect l="l" t="t" r="r" b="b"/>
              <a:pathLst>
                <a:path w="1908" h="6967" fill="none" extrusionOk="0">
                  <a:moveTo>
                    <a:pt x="1" y="6966"/>
                  </a:moveTo>
                  <a:cubicBezTo>
                    <a:pt x="1" y="6966"/>
                    <a:pt x="457" y="913"/>
                    <a:pt x="830" y="539"/>
                  </a:cubicBezTo>
                  <a:cubicBezTo>
                    <a:pt x="1286" y="0"/>
                    <a:pt x="1866" y="166"/>
                    <a:pt x="1908" y="1037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3912600" y="717000"/>
              <a:ext cx="44600" cy="189725"/>
            </a:xfrm>
            <a:custGeom>
              <a:avLst/>
              <a:gdLst/>
              <a:ahLst/>
              <a:cxnLst/>
              <a:rect l="l" t="t" r="r" b="b"/>
              <a:pathLst>
                <a:path w="1784" h="7589" fill="none" extrusionOk="0">
                  <a:moveTo>
                    <a:pt x="0" y="7588"/>
                  </a:moveTo>
                  <a:cubicBezTo>
                    <a:pt x="0" y="7588"/>
                    <a:pt x="0" y="913"/>
                    <a:pt x="747" y="457"/>
                  </a:cubicBezTo>
                  <a:cubicBezTo>
                    <a:pt x="1493" y="1"/>
                    <a:pt x="1659" y="457"/>
                    <a:pt x="1783" y="1286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3943700" y="706625"/>
              <a:ext cx="70500" cy="230150"/>
            </a:xfrm>
            <a:custGeom>
              <a:avLst/>
              <a:gdLst/>
              <a:ahLst/>
              <a:cxnLst/>
              <a:rect l="l" t="t" r="r" b="b"/>
              <a:pathLst>
                <a:path w="2820" h="9206" fill="none" extrusionOk="0">
                  <a:moveTo>
                    <a:pt x="42" y="7754"/>
                  </a:moveTo>
                  <a:cubicBezTo>
                    <a:pt x="42" y="7754"/>
                    <a:pt x="0" y="1037"/>
                    <a:pt x="1037" y="540"/>
                  </a:cubicBezTo>
                  <a:cubicBezTo>
                    <a:pt x="2073" y="1"/>
                    <a:pt x="2032" y="1286"/>
                    <a:pt x="2156" y="2779"/>
                  </a:cubicBezTo>
                  <a:cubicBezTo>
                    <a:pt x="2239" y="4272"/>
                    <a:pt x="2820" y="9206"/>
                    <a:pt x="2820" y="9206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3835900" y="1066550"/>
              <a:ext cx="1190500" cy="1028275"/>
            </a:xfrm>
            <a:custGeom>
              <a:avLst/>
              <a:gdLst/>
              <a:ahLst/>
              <a:cxnLst/>
              <a:rect l="l" t="t" r="r" b="b"/>
              <a:pathLst>
                <a:path w="47620" h="41131" extrusionOk="0">
                  <a:moveTo>
                    <a:pt x="6341" y="0"/>
                  </a:moveTo>
                  <a:cubicBezTo>
                    <a:pt x="4220" y="0"/>
                    <a:pt x="1707" y="1214"/>
                    <a:pt x="995" y="4718"/>
                  </a:cubicBezTo>
                  <a:cubicBezTo>
                    <a:pt x="0" y="9776"/>
                    <a:pt x="2654" y="21303"/>
                    <a:pt x="9827" y="30922"/>
                  </a:cubicBezTo>
                  <a:cubicBezTo>
                    <a:pt x="17000" y="40500"/>
                    <a:pt x="31967" y="41039"/>
                    <a:pt x="31967" y="41039"/>
                  </a:cubicBezTo>
                  <a:cubicBezTo>
                    <a:pt x="32107" y="41100"/>
                    <a:pt x="32258" y="41130"/>
                    <a:pt x="32418" y="41130"/>
                  </a:cubicBezTo>
                  <a:cubicBezTo>
                    <a:pt x="36647" y="41130"/>
                    <a:pt x="47619" y="20509"/>
                    <a:pt x="39824" y="20509"/>
                  </a:cubicBezTo>
                  <a:cubicBezTo>
                    <a:pt x="39750" y="20509"/>
                    <a:pt x="39674" y="20511"/>
                    <a:pt x="39596" y="20515"/>
                  </a:cubicBezTo>
                  <a:cubicBezTo>
                    <a:pt x="37986" y="20593"/>
                    <a:pt x="36513" y="20639"/>
                    <a:pt x="35145" y="20639"/>
                  </a:cubicBezTo>
                  <a:cubicBezTo>
                    <a:pt x="29256" y="20639"/>
                    <a:pt x="25315" y="19791"/>
                    <a:pt x="20773" y="17032"/>
                  </a:cubicBezTo>
                  <a:cubicBezTo>
                    <a:pt x="15217" y="13674"/>
                    <a:pt x="10697" y="1981"/>
                    <a:pt x="8790" y="655"/>
                  </a:cubicBezTo>
                  <a:cubicBezTo>
                    <a:pt x="8193" y="252"/>
                    <a:pt x="7308" y="0"/>
                    <a:pt x="6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3857650" y="1066550"/>
              <a:ext cx="223925" cy="141800"/>
            </a:xfrm>
            <a:custGeom>
              <a:avLst/>
              <a:gdLst/>
              <a:ahLst/>
              <a:cxnLst/>
              <a:rect l="l" t="t" r="r" b="b"/>
              <a:pathLst>
                <a:path w="8957" h="5672" extrusionOk="0">
                  <a:moveTo>
                    <a:pt x="5471" y="0"/>
                  </a:moveTo>
                  <a:cubicBezTo>
                    <a:pt x="3350" y="0"/>
                    <a:pt x="837" y="1214"/>
                    <a:pt x="125" y="4718"/>
                  </a:cubicBezTo>
                  <a:cubicBezTo>
                    <a:pt x="84" y="5008"/>
                    <a:pt x="42" y="5340"/>
                    <a:pt x="1" y="5672"/>
                  </a:cubicBezTo>
                  <a:cubicBezTo>
                    <a:pt x="1369" y="4469"/>
                    <a:pt x="4147" y="2603"/>
                    <a:pt x="8957" y="1899"/>
                  </a:cubicBezTo>
                  <a:cubicBezTo>
                    <a:pt x="8666" y="1401"/>
                    <a:pt x="8335" y="1028"/>
                    <a:pt x="7920" y="655"/>
                  </a:cubicBezTo>
                  <a:cubicBezTo>
                    <a:pt x="7323" y="252"/>
                    <a:pt x="6438" y="0"/>
                    <a:pt x="5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3822425" y="1059025"/>
              <a:ext cx="1101875" cy="1043500"/>
            </a:xfrm>
            <a:custGeom>
              <a:avLst/>
              <a:gdLst/>
              <a:ahLst/>
              <a:cxnLst/>
              <a:rect l="l" t="t" r="r" b="b"/>
              <a:pathLst>
                <a:path w="44075" h="41740" extrusionOk="0">
                  <a:moveTo>
                    <a:pt x="7000" y="598"/>
                  </a:moveTo>
                  <a:cubicBezTo>
                    <a:pt x="7894" y="598"/>
                    <a:pt x="8760" y="855"/>
                    <a:pt x="9412" y="1453"/>
                  </a:cubicBezTo>
                  <a:cubicBezTo>
                    <a:pt x="10697" y="2614"/>
                    <a:pt x="11485" y="4687"/>
                    <a:pt x="12356" y="6180"/>
                  </a:cubicBezTo>
                  <a:cubicBezTo>
                    <a:pt x="14470" y="9994"/>
                    <a:pt x="16751" y="14307"/>
                    <a:pt x="20275" y="17002"/>
                  </a:cubicBezTo>
                  <a:cubicBezTo>
                    <a:pt x="23675" y="19572"/>
                    <a:pt x="28028" y="20775"/>
                    <a:pt x="32258" y="21148"/>
                  </a:cubicBezTo>
                  <a:cubicBezTo>
                    <a:pt x="32749" y="21186"/>
                    <a:pt x="33244" y="21200"/>
                    <a:pt x="33742" y="21200"/>
                  </a:cubicBezTo>
                  <a:cubicBezTo>
                    <a:pt x="35326" y="21200"/>
                    <a:pt x="36938" y="21054"/>
                    <a:pt x="38527" y="21054"/>
                  </a:cubicBezTo>
                  <a:cubicBezTo>
                    <a:pt x="39178" y="21054"/>
                    <a:pt x="39826" y="21079"/>
                    <a:pt x="40467" y="21148"/>
                  </a:cubicBezTo>
                  <a:cubicBezTo>
                    <a:pt x="42084" y="21272"/>
                    <a:pt x="42706" y="22309"/>
                    <a:pt x="42789" y="23884"/>
                  </a:cubicBezTo>
                  <a:cubicBezTo>
                    <a:pt x="42955" y="27492"/>
                    <a:pt x="40840" y="31472"/>
                    <a:pt x="39099" y="34499"/>
                  </a:cubicBezTo>
                  <a:cubicBezTo>
                    <a:pt x="38249" y="35927"/>
                    <a:pt x="35458" y="41096"/>
                    <a:pt x="33102" y="41096"/>
                  </a:cubicBezTo>
                  <a:cubicBezTo>
                    <a:pt x="32929" y="41096"/>
                    <a:pt x="32757" y="41068"/>
                    <a:pt x="32589" y="41008"/>
                  </a:cubicBezTo>
                  <a:cubicBezTo>
                    <a:pt x="32556" y="40997"/>
                    <a:pt x="32524" y="40992"/>
                    <a:pt x="32494" y="40992"/>
                  </a:cubicBezTo>
                  <a:cubicBezTo>
                    <a:pt x="32465" y="40992"/>
                    <a:pt x="32439" y="40996"/>
                    <a:pt x="32414" y="41005"/>
                  </a:cubicBezTo>
                  <a:lnTo>
                    <a:pt x="32414" y="41005"/>
                  </a:lnTo>
                  <a:cubicBezTo>
                    <a:pt x="25306" y="40736"/>
                    <a:pt x="17392" y="38084"/>
                    <a:pt x="12314" y="33006"/>
                  </a:cubicBezTo>
                  <a:cubicBezTo>
                    <a:pt x="7878" y="28528"/>
                    <a:pt x="4851" y="21977"/>
                    <a:pt x="3110" y="15965"/>
                  </a:cubicBezTo>
                  <a:cubicBezTo>
                    <a:pt x="1949" y="12068"/>
                    <a:pt x="0" y="4729"/>
                    <a:pt x="3815" y="1702"/>
                  </a:cubicBezTo>
                  <a:cubicBezTo>
                    <a:pt x="4655" y="1025"/>
                    <a:pt x="5850" y="598"/>
                    <a:pt x="7000" y="598"/>
                  </a:cubicBezTo>
                  <a:close/>
                  <a:moveTo>
                    <a:pt x="6873" y="0"/>
                  </a:moveTo>
                  <a:cubicBezTo>
                    <a:pt x="6651" y="0"/>
                    <a:pt x="6420" y="14"/>
                    <a:pt x="6178" y="44"/>
                  </a:cubicBezTo>
                  <a:cubicBezTo>
                    <a:pt x="1368" y="624"/>
                    <a:pt x="788" y="5848"/>
                    <a:pt x="1161" y="9746"/>
                  </a:cubicBezTo>
                  <a:cubicBezTo>
                    <a:pt x="1824" y="15965"/>
                    <a:pt x="4271" y="22101"/>
                    <a:pt x="7463" y="27409"/>
                  </a:cubicBezTo>
                  <a:cubicBezTo>
                    <a:pt x="10946" y="33213"/>
                    <a:pt x="15465" y="37235"/>
                    <a:pt x="21892" y="39474"/>
                  </a:cubicBezTo>
                  <a:cubicBezTo>
                    <a:pt x="25262" y="40707"/>
                    <a:pt x="28835" y="41451"/>
                    <a:pt x="32411" y="41626"/>
                  </a:cubicBezTo>
                  <a:lnTo>
                    <a:pt x="32411" y="41626"/>
                  </a:lnTo>
                  <a:cubicBezTo>
                    <a:pt x="32415" y="41627"/>
                    <a:pt x="32419" y="41629"/>
                    <a:pt x="32423" y="41630"/>
                  </a:cubicBezTo>
                  <a:cubicBezTo>
                    <a:pt x="32631" y="41705"/>
                    <a:pt x="32841" y="41739"/>
                    <a:pt x="33050" y="41739"/>
                  </a:cubicBezTo>
                  <a:cubicBezTo>
                    <a:pt x="34933" y="41739"/>
                    <a:pt x="36835" y="38968"/>
                    <a:pt x="37731" y="37774"/>
                  </a:cubicBezTo>
                  <a:cubicBezTo>
                    <a:pt x="40094" y="34582"/>
                    <a:pt x="41877" y="30974"/>
                    <a:pt x="42955" y="27118"/>
                  </a:cubicBezTo>
                  <a:cubicBezTo>
                    <a:pt x="43452" y="25170"/>
                    <a:pt x="44074" y="21811"/>
                    <a:pt x="41711" y="20733"/>
                  </a:cubicBezTo>
                  <a:cubicBezTo>
                    <a:pt x="40981" y="20420"/>
                    <a:pt x="40106" y="20322"/>
                    <a:pt x="39185" y="20322"/>
                  </a:cubicBezTo>
                  <a:cubicBezTo>
                    <a:pt x="37610" y="20322"/>
                    <a:pt x="35898" y="20610"/>
                    <a:pt x="34542" y="20610"/>
                  </a:cubicBezTo>
                  <a:cubicBezTo>
                    <a:pt x="34485" y="20610"/>
                    <a:pt x="34428" y="20610"/>
                    <a:pt x="34372" y="20609"/>
                  </a:cubicBezTo>
                  <a:cubicBezTo>
                    <a:pt x="30972" y="20526"/>
                    <a:pt x="27572" y="20028"/>
                    <a:pt x="24421" y="18619"/>
                  </a:cubicBezTo>
                  <a:cubicBezTo>
                    <a:pt x="18658" y="16048"/>
                    <a:pt x="15714" y="10865"/>
                    <a:pt x="12729" y="5599"/>
                  </a:cubicBezTo>
                  <a:cubicBezTo>
                    <a:pt x="11293" y="3000"/>
                    <a:pt x="10112" y="0"/>
                    <a:pt x="6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5977400" y="3762375"/>
              <a:ext cx="269525" cy="249850"/>
            </a:xfrm>
            <a:custGeom>
              <a:avLst/>
              <a:gdLst/>
              <a:ahLst/>
              <a:cxnLst/>
              <a:rect l="l" t="t" r="r" b="b"/>
              <a:pathLst>
                <a:path w="10781" h="9994" extrusionOk="0">
                  <a:moveTo>
                    <a:pt x="8926" y="1"/>
                  </a:moveTo>
                  <a:cubicBezTo>
                    <a:pt x="8922" y="1"/>
                    <a:pt x="8919" y="1"/>
                    <a:pt x="8915" y="2"/>
                  </a:cubicBezTo>
                  <a:lnTo>
                    <a:pt x="1" y="1080"/>
                  </a:lnTo>
                  <a:lnTo>
                    <a:pt x="1618" y="9994"/>
                  </a:lnTo>
                  <a:lnTo>
                    <a:pt x="10781" y="7382"/>
                  </a:lnTo>
                  <a:cubicBezTo>
                    <a:pt x="10781" y="7382"/>
                    <a:pt x="9592" y="1"/>
                    <a:pt x="8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5966000" y="3752000"/>
              <a:ext cx="292325" cy="270800"/>
            </a:xfrm>
            <a:custGeom>
              <a:avLst/>
              <a:gdLst/>
              <a:ahLst/>
              <a:cxnLst/>
              <a:rect l="l" t="t" r="r" b="b"/>
              <a:pathLst>
                <a:path w="11693" h="10832" extrusionOk="0">
                  <a:moveTo>
                    <a:pt x="9254" y="804"/>
                  </a:moveTo>
                  <a:cubicBezTo>
                    <a:pt x="9293" y="882"/>
                    <a:pt x="9332" y="960"/>
                    <a:pt x="9371" y="1038"/>
                  </a:cubicBezTo>
                  <a:cubicBezTo>
                    <a:pt x="9454" y="1329"/>
                    <a:pt x="9578" y="1619"/>
                    <a:pt x="9661" y="1909"/>
                  </a:cubicBezTo>
                  <a:cubicBezTo>
                    <a:pt x="9869" y="2780"/>
                    <a:pt x="10034" y="3609"/>
                    <a:pt x="10200" y="4438"/>
                  </a:cubicBezTo>
                  <a:cubicBezTo>
                    <a:pt x="10418" y="5453"/>
                    <a:pt x="10604" y="6468"/>
                    <a:pt x="10758" y="7483"/>
                  </a:cubicBezTo>
                  <a:lnTo>
                    <a:pt x="10758" y="7483"/>
                  </a:lnTo>
                  <a:lnTo>
                    <a:pt x="3110" y="9663"/>
                  </a:lnTo>
                  <a:lnTo>
                    <a:pt x="2372" y="9873"/>
                  </a:lnTo>
                  <a:lnTo>
                    <a:pt x="2372" y="9873"/>
                  </a:lnTo>
                  <a:lnTo>
                    <a:pt x="910" y="1813"/>
                  </a:lnTo>
                  <a:lnTo>
                    <a:pt x="910" y="1813"/>
                  </a:lnTo>
                  <a:lnTo>
                    <a:pt x="9254" y="804"/>
                  </a:lnTo>
                  <a:close/>
                  <a:moveTo>
                    <a:pt x="9408" y="0"/>
                  </a:moveTo>
                  <a:cubicBezTo>
                    <a:pt x="9396" y="0"/>
                    <a:pt x="9384" y="1"/>
                    <a:pt x="9371" y="2"/>
                  </a:cubicBezTo>
                  <a:lnTo>
                    <a:pt x="457" y="1121"/>
                  </a:lnTo>
                  <a:cubicBezTo>
                    <a:pt x="208" y="1121"/>
                    <a:pt x="1" y="1370"/>
                    <a:pt x="84" y="1619"/>
                  </a:cubicBezTo>
                  <a:lnTo>
                    <a:pt x="1701" y="10533"/>
                  </a:lnTo>
                  <a:cubicBezTo>
                    <a:pt x="1737" y="10714"/>
                    <a:pt x="1930" y="10831"/>
                    <a:pt x="2116" y="10831"/>
                  </a:cubicBezTo>
                  <a:cubicBezTo>
                    <a:pt x="2144" y="10831"/>
                    <a:pt x="2171" y="10829"/>
                    <a:pt x="2198" y="10824"/>
                  </a:cubicBezTo>
                  <a:lnTo>
                    <a:pt x="10200" y="8543"/>
                  </a:lnTo>
                  <a:lnTo>
                    <a:pt x="11361" y="8211"/>
                  </a:lnTo>
                  <a:cubicBezTo>
                    <a:pt x="11569" y="8128"/>
                    <a:pt x="11693" y="7921"/>
                    <a:pt x="11610" y="7714"/>
                  </a:cubicBezTo>
                  <a:cubicBezTo>
                    <a:pt x="11403" y="6387"/>
                    <a:pt x="11154" y="5019"/>
                    <a:pt x="10905" y="3733"/>
                  </a:cubicBezTo>
                  <a:cubicBezTo>
                    <a:pt x="10739" y="2863"/>
                    <a:pt x="10532" y="1992"/>
                    <a:pt x="10283" y="1163"/>
                  </a:cubicBezTo>
                  <a:cubicBezTo>
                    <a:pt x="10163" y="803"/>
                    <a:pt x="9966" y="56"/>
                    <a:pt x="9467" y="5"/>
                  </a:cubicBezTo>
                  <a:lnTo>
                    <a:pt x="9467" y="5"/>
                  </a:lnTo>
                  <a:cubicBezTo>
                    <a:pt x="9448" y="2"/>
                    <a:pt x="9429" y="0"/>
                    <a:pt x="9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6184725" y="3616225"/>
              <a:ext cx="550450" cy="639325"/>
            </a:xfrm>
            <a:custGeom>
              <a:avLst/>
              <a:gdLst/>
              <a:ahLst/>
              <a:cxnLst/>
              <a:rect l="l" t="t" r="r" b="b"/>
              <a:pathLst>
                <a:path w="22018" h="25573" extrusionOk="0">
                  <a:moveTo>
                    <a:pt x="13913" y="1"/>
                  </a:moveTo>
                  <a:cubicBezTo>
                    <a:pt x="13352" y="1"/>
                    <a:pt x="12853" y="167"/>
                    <a:pt x="12853" y="167"/>
                  </a:cubicBezTo>
                  <a:lnTo>
                    <a:pt x="1285" y="3857"/>
                  </a:lnTo>
                  <a:cubicBezTo>
                    <a:pt x="290" y="4189"/>
                    <a:pt x="42" y="4313"/>
                    <a:pt x="42" y="4604"/>
                  </a:cubicBezTo>
                  <a:cubicBezTo>
                    <a:pt x="0" y="7008"/>
                    <a:pt x="746" y="10201"/>
                    <a:pt x="1285" y="12855"/>
                  </a:cubicBezTo>
                  <a:cubicBezTo>
                    <a:pt x="1700" y="14969"/>
                    <a:pt x="1866" y="14969"/>
                    <a:pt x="2488" y="15011"/>
                  </a:cubicBezTo>
                  <a:cubicBezTo>
                    <a:pt x="2660" y="15023"/>
                    <a:pt x="2884" y="15028"/>
                    <a:pt x="3142" y="15028"/>
                  </a:cubicBezTo>
                  <a:cubicBezTo>
                    <a:pt x="4691" y="15028"/>
                    <a:pt x="7463" y="14845"/>
                    <a:pt x="7463" y="14845"/>
                  </a:cubicBezTo>
                  <a:cubicBezTo>
                    <a:pt x="7463" y="14845"/>
                    <a:pt x="15300" y="23054"/>
                    <a:pt x="16336" y="23884"/>
                  </a:cubicBezTo>
                  <a:cubicBezTo>
                    <a:pt x="17825" y="25097"/>
                    <a:pt x="18856" y="25573"/>
                    <a:pt x="19557" y="25573"/>
                  </a:cubicBezTo>
                  <a:cubicBezTo>
                    <a:pt x="22017" y="25573"/>
                    <a:pt x="20413" y="19710"/>
                    <a:pt x="20317" y="19323"/>
                  </a:cubicBezTo>
                  <a:cubicBezTo>
                    <a:pt x="17870" y="7091"/>
                    <a:pt x="15839" y="2448"/>
                    <a:pt x="15383" y="955"/>
                  </a:cubicBezTo>
                  <a:cubicBezTo>
                    <a:pt x="15169" y="187"/>
                    <a:pt x="14506" y="1"/>
                    <a:pt x="139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6410800" y="3938625"/>
              <a:ext cx="78575" cy="115050"/>
            </a:xfrm>
            <a:custGeom>
              <a:avLst/>
              <a:gdLst/>
              <a:ahLst/>
              <a:cxnLst/>
              <a:rect l="l" t="t" r="r" b="b"/>
              <a:pathLst>
                <a:path w="3143" h="4602" extrusionOk="0">
                  <a:moveTo>
                    <a:pt x="2385" y="1"/>
                  </a:moveTo>
                  <a:cubicBezTo>
                    <a:pt x="2216" y="1"/>
                    <a:pt x="2041" y="74"/>
                    <a:pt x="1903" y="249"/>
                  </a:cubicBezTo>
                  <a:lnTo>
                    <a:pt x="1903" y="207"/>
                  </a:lnTo>
                  <a:lnTo>
                    <a:pt x="410" y="3317"/>
                  </a:lnTo>
                  <a:lnTo>
                    <a:pt x="203" y="3773"/>
                  </a:lnTo>
                  <a:cubicBezTo>
                    <a:pt x="0" y="4208"/>
                    <a:pt x="364" y="4602"/>
                    <a:pt x="758" y="4602"/>
                  </a:cubicBezTo>
                  <a:cubicBezTo>
                    <a:pt x="927" y="4602"/>
                    <a:pt x="1102" y="4529"/>
                    <a:pt x="1240" y="4354"/>
                  </a:cubicBezTo>
                  <a:lnTo>
                    <a:pt x="2732" y="1285"/>
                  </a:lnTo>
                  <a:lnTo>
                    <a:pt x="2940" y="829"/>
                  </a:lnTo>
                  <a:cubicBezTo>
                    <a:pt x="3142" y="395"/>
                    <a:pt x="2778" y="1"/>
                    <a:pt x="2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6472875" y="3993975"/>
              <a:ext cx="94825" cy="135425"/>
            </a:xfrm>
            <a:custGeom>
              <a:avLst/>
              <a:gdLst/>
              <a:ahLst/>
              <a:cxnLst/>
              <a:rect l="l" t="t" r="r" b="b"/>
              <a:pathLst>
                <a:path w="3793" h="5417" extrusionOk="0">
                  <a:moveTo>
                    <a:pt x="2961" y="0"/>
                  </a:moveTo>
                  <a:cubicBezTo>
                    <a:pt x="2764" y="0"/>
                    <a:pt x="2567" y="103"/>
                    <a:pt x="2447" y="357"/>
                  </a:cubicBezTo>
                  <a:lnTo>
                    <a:pt x="2447" y="315"/>
                  </a:lnTo>
                  <a:lnTo>
                    <a:pt x="457" y="4005"/>
                  </a:lnTo>
                  <a:lnTo>
                    <a:pt x="166" y="4503"/>
                  </a:lnTo>
                  <a:cubicBezTo>
                    <a:pt x="1" y="4793"/>
                    <a:pt x="83" y="5166"/>
                    <a:pt x="374" y="5332"/>
                  </a:cubicBezTo>
                  <a:cubicBezTo>
                    <a:pt x="473" y="5389"/>
                    <a:pt x="583" y="5417"/>
                    <a:pt x="690" y="5417"/>
                  </a:cubicBezTo>
                  <a:cubicBezTo>
                    <a:pt x="896" y="5417"/>
                    <a:pt x="1094" y="5316"/>
                    <a:pt x="1203" y="5125"/>
                  </a:cubicBezTo>
                  <a:lnTo>
                    <a:pt x="3193" y="1476"/>
                  </a:lnTo>
                  <a:lnTo>
                    <a:pt x="3483" y="937"/>
                  </a:lnTo>
                  <a:cubicBezTo>
                    <a:pt x="3793" y="459"/>
                    <a:pt x="3377" y="0"/>
                    <a:pt x="2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6253125" y="3745900"/>
              <a:ext cx="170850" cy="159050"/>
            </a:xfrm>
            <a:custGeom>
              <a:avLst/>
              <a:gdLst/>
              <a:ahLst/>
              <a:cxnLst/>
              <a:rect l="l" t="t" r="r" b="b"/>
              <a:pathLst>
                <a:path w="6834" h="6362" extrusionOk="0">
                  <a:moveTo>
                    <a:pt x="3556" y="1"/>
                  </a:moveTo>
                  <a:cubicBezTo>
                    <a:pt x="2713" y="1"/>
                    <a:pt x="1856" y="335"/>
                    <a:pt x="1203" y="1075"/>
                  </a:cubicBezTo>
                  <a:cubicBezTo>
                    <a:pt x="1" y="2360"/>
                    <a:pt x="125" y="4392"/>
                    <a:pt x="1452" y="5553"/>
                  </a:cubicBezTo>
                  <a:cubicBezTo>
                    <a:pt x="2084" y="6111"/>
                    <a:pt x="2824" y="6361"/>
                    <a:pt x="3547" y="6361"/>
                  </a:cubicBezTo>
                  <a:cubicBezTo>
                    <a:pt x="5239" y="6361"/>
                    <a:pt x="6834" y="4988"/>
                    <a:pt x="6717" y="2982"/>
                  </a:cubicBezTo>
                  <a:cubicBezTo>
                    <a:pt x="6637" y="1150"/>
                    <a:pt x="5120" y="1"/>
                    <a:pt x="3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4949150" y="2708225"/>
              <a:ext cx="1014800" cy="1513675"/>
            </a:xfrm>
            <a:custGeom>
              <a:avLst/>
              <a:gdLst/>
              <a:ahLst/>
              <a:cxnLst/>
              <a:rect l="l" t="t" r="r" b="b"/>
              <a:pathLst>
                <a:path w="40592" h="60547" extrusionOk="0">
                  <a:moveTo>
                    <a:pt x="17786" y="0"/>
                  </a:moveTo>
                  <a:cubicBezTo>
                    <a:pt x="10819" y="0"/>
                    <a:pt x="253" y="2428"/>
                    <a:pt x="830" y="5100"/>
                  </a:cubicBezTo>
                  <a:cubicBezTo>
                    <a:pt x="830" y="5100"/>
                    <a:pt x="0" y="32424"/>
                    <a:pt x="4976" y="47184"/>
                  </a:cubicBezTo>
                  <a:cubicBezTo>
                    <a:pt x="8367" y="57217"/>
                    <a:pt x="12702" y="60546"/>
                    <a:pt x="18323" y="60546"/>
                  </a:cubicBezTo>
                  <a:cubicBezTo>
                    <a:pt x="20948" y="60546"/>
                    <a:pt x="23854" y="59820"/>
                    <a:pt x="27075" y="58711"/>
                  </a:cubicBezTo>
                  <a:cubicBezTo>
                    <a:pt x="37150" y="55187"/>
                    <a:pt x="40592" y="54150"/>
                    <a:pt x="40592" y="54150"/>
                  </a:cubicBezTo>
                  <a:lnTo>
                    <a:pt x="38353" y="43453"/>
                  </a:lnTo>
                  <a:cubicBezTo>
                    <a:pt x="38353" y="43453"/>
                    <a:pt x="33325" y="44922"/>
                    <a:pt x="28911" y="44922"/>
                  </a:cubicBezTo>
                  <a:cubicBezTo>
                    <a:pt x="27977" y="44922"/>
                    <a:pt x="27071" y="44856"/>
                    <a:pt x="26246" y="44697"/>
                  </a:cubicBezTo>
                  <a:cubicBezTo>
                    <a:pt x="21519" y="43785"/>
                    <a:pt x="26287" y="17995"/>
                    <a:pt x="26246" y="14056"/>
                  </a:cubicBezTo>
                  <a:cubicBezTo>
                    <a:pt x="26204" y="10076"/>
                    <a:pt x="26495" y="3898"/>
                    <a:pt x="23261" y="1078"/>
                  </a:cubicBezTo>
                  <a:cubicBezTo>
                    <a:pt x="22395" y="324"/>
                    <a:pt x="20331" y="0"/>
                    <a:pt x="17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4958475" y="2828725"/>
              <a:ext cx="1016225" cy="1400975"/>
            </a:xfrm>
            <a:custGeom>
              <a:avLst/>
              <a:gdLst/>
              <a:ahLst/>
              <a:cxnLst/>
              <a:rect l="l" t="t" r="r" b="b"/>
              <a:pathLst>
                <a:path w="40649" h="56039" extrusionOk="0">
                  <a:moveTo>
                    <a:pt x="436" y="0"/>
                  </a:moveTo>
                  <a:cubicBezTo>
                    <a:pt x="291" y="0"/>
                    <a:pt x="146" y="94"/>
                    <a:pt x="125" y="280"/>
                  </a:cubicBezTo>
                  <a:cubicBezTo>
                    <a:pt x="0" y="3805"/>
                    <a:pt x="42" y="7370"/>
                    <a:pt x="166" y="10895"/>
                  </a:cubicBezTo>
                  <a:cubicBezTo>
                    <a:pt x="249" y="18026"/>
                    <a:pt x="871" y="25199"/>
                    <a:pt x="1908" y="32289"/>
                  </a:cubicBezTo>
                  <a:cubicBezTo>
                    <a:pt x="2405" y="35689"/>
                    <a:pt x="3193" y="39006"/>
                    <a:pt x="4230" y="42282"/>
                  </a:cubicBezTo>
                  <a:cubicBezTo>
                    <a:pt x="5391" y="45806"/>
                    <a:pt x="6883" y="49372"/>
                    <a:pt x="9371" y="52191"/>
                  </a:cubicBezTo>
                  <a:cubicBezTo>
                    <a:pt x="11029" y="54140"/>
                    <a:pt x="13351" y="55425"/>
                    <a:pt x="15880" y="55881"/>
                  </a:cubicBezTo>
                  <a:cubicBezTo>
                    <a:pt x="16578" y="55990"/>
                    <a:pt x="17278" y="56039"/>
                    <a:pt x="17978" y="56039"/>
                  </a:cubicBezTo>
                  <a:cubicBezTo>
                    <a:pt x="19942" y="56039"/>
                    <a:pt x="21905" y="55654"/>
                    <a:pt x="23800" y="55135"/>
                  </a:cubicBezTo>
                  <a:cubicBezTo>
                    <a:pt x="27614" y="54098"/>
                    <a:pt x="31346" y="52606"/>
                    <a:pt x="35077" y="51362"/>
                  </a:cubicBezTo>
                  <a:cubicBezTo>
                    <a:pt x="36777" y="50781"/>
                    <a:pt x="38477" y="50242"/>
                    <a:pt x="40136" y="49703"/>
                  </a:cubicBezTo>
                  <a:lnTo>
                    <a:pt x="40302" y="49662"/>
                  </a:lnTo>
                  <a:cubicBezTo>
                    <a:pt x="40648" y="49508"/>
                    <a:pt x="40565" y="49031"/>
                    <a:pt x="40219" y="49031"/>
                  </a:cubicBezTo>
                  <a:cubicBezTo>
                    <a:pt x="40193" y="49031"/>
                    <a:pt x="40165" y="49034"/>
                    <a:pt x="40136" y="49040"/>
                  </a:cubicBezTo>
                  <a:cubicBezTo>
                    <a:pt x="35492" y="50408"/>
                    <a:pt x="30931" y="52067"/>
                    <a:pt x="26329" y="53642"/>
                  </a:cubicBezTo>
                  <a:cubicBezTo>
                    <a:pt x="23694" y="54542"/>
                    <a:pt x="20804" y="55350"/>
                    <a:pt x="18021" y="55350"/>
                  </a:cubicBezTo>
                  <a:cubicBezTo>
                    <a:pt x="15548" y="55350"/>
                    <a:pt x="13160" y="54712"/>
                    <a:pt x="11112" y="52937"/>
                  </a:cubicBezTo>
                  <a:cubicBezTo>
                    <a:pt x="8500" y="50698"/>
                    <a:pt x="6883" y="47464"/>
                    <a:pt x="5639" y="44272"/>
                  </a:cubicBezTo>
                  <a:cubicBezTo>
                    <a:pt x="4395" y="40996"/>
                    <a:pt x="3483" y="37596"/>
                    <a:pt x="2903" y="34113"/>
                  </a:cubicBezTo>
                  <a:cubicBezTo>
                    <a:pt x="1700" y="27065"/>
                    <a:pt x="996" y="19892"/>
                    <a:pt x="871" y="12719"/>
                  </a:cubicBezTo>
                  <a:cubicBezTo>
                    <a:pt x="705" y="8614"/>
                    <a:pt x="747" y="4551"/>
                    <a:pt x="747" y="488"/>
                  </a:cubicBezTo>
                  <a:lnTo>
                    <a:pt x="747" y="280"/>
                  </a:lnTo>
                  <a:cubicBezTo>
                    <a:pt x="726" y="94"/>
                    <a:pt x="581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5339925" y="2879775"/>
              <a:ext cx="262175" cy="271825"/>
            </a:xfrm>
            <a:custGeom>
              <a:avLst/>
              <a:gdLst/>
              <a:ahLst/>
              <a:cxnLst/>
              <a:rect l="l" t="t" r="r" b="b"/>
              <a:pathLst>
                <a:path w="10487" h="10873" extrusionOk="0">
                  <a:moveTo>
                    <a:pt x="332" y="0"/>
                  </a:moveTo>
                  <a:cubicBezTo>
                    <a:pt x="166" y="0"/>
                    <a:pt x="1" y="104"/>
                    <a:pt x="1" y="311"/>
                  </a:cubicBezTo>
                  <a:cubicBezTo>
                    <a:pt x="83" y="1141"/>
                    <a:pt x="291" y="2011"/>
                    <a:pt x="664" y="2758"/>
                  </a:cubicBezTo>
                  <a:cubicBezTo>
                    <a:pt x="1618" y="4831"/>
                    <a:pt x="3027" y="6572"/>
                    <a:pt x="4810" y="7940"/>
                  </a:cubicBezTo>
                  <a:cubicBezTo>
                    <a:pt x="6344" y="9101"/>
                    <a:pt x="8044" y="10096"/>
                    <a:pt x="9827" y="10843"/>
                  </a:cubicBezTo>
                  <a:cubicBezTo>
                    <a:pt x="9873" y="10863"/>
                    <a:pt x="9918" y="10872"/>
                    <a:pt x="9961" y="10872"/>
                  </a:cubicBezTo>
                  <a:cubicBezTo>
                    <a:pt x="10271" y="10872"/>
                    <a:pt x="10486" y="10408"/>
                    <a:pt x="10159" y="10262"/>
                  </a:cubicBezTo>
                  <a:cubicBezTo>
                    <a:pt x="6137" y="8562"/>
                    <a:pt x="1866" y="5577"/>
                    <a:pt x="788" y="1058"/>
                  </a:cubicBezTo>
                  <a:cubicBezTo>
                    <a:pt x="705" y="809"/>
                    <a:pt x="664" y="560"/>
                    <a:pt x="664" y="311"/>
                  </a:cubicBezTo>
                  <a:cubicBezTo>
                    <a:pt x="664" y="104"/>
                    <a:pt x="498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5859250" y="3692675"/>
              <a:ext cx="209400" cy="429725"/>
            </a:xfrm>
            <a:custGeom>
              <a:avLst/>
              <a:gdLst/>
              <a:ahLst/>
              <a:cxnLst/>
              <a:rect l="l" t="t" r="r" b="b"/>
              <a:pathLst>
                <a:path w="8376" h="17189" extrusionOk="0">
                  <a:moveTo>
                    <a:pt x="5136" y="0"/>
                  </a:moveTo>
                  <a:cubicBezTo>
                    <a:pt x="5083" y="0"/>
                    <a:pt x="5030" y="4"/>
                    <a:pt x="4975" y="12"/>
                  </a:cubicBezTo>
                  <a:lnTo>
                    <a:pt x="954" y="592"/>
                  </a:lnTo>
                  <a:cubicBezTo>
                    <a:pt x="373" y="675"/>
                    <a:pt x="0" y="1214"/>
                    <a:pt x="83" y="1753"/>
                  </a:cubicBezTo>
                  <a:lnTo>
                    <a:pt x="2239" y="16306"/>
                  </a:lnTo>
                  <a:cubicBezTo>
                    <a:pt x="2314" y="16833"/>
                    <a:pt x="2730" y="17188"/>
                    <a:pt x="3240" y="17188"/>
                  </a:cubicBezTo>
                  <a:cubicBezTo>
                    <a:pt x="3292" y="17188"/>
                    <a:pt x="3346" y="17185"/>
                    <a:pt x="3400" y="17177"/>
                  </a:cubicBezTo>
                  <a:lnTo>
                    <a:pt x="7422" y="16596"/>
                  </a:lnTo>
                  <a:cubicBezTo>
                    <a:pt x="8002" y="16514"/>
                    <a:pt x="8375" y="15974"/>
                    <a:pt x="8292" y="15394"/>
                  </a:cubicBezTo>
                  <a:lnTo>
                    <a:pt x="6178" y="882"/>
                  </a:lnTo>
                  <a:cubicBezTo>
                    <a:pt x="6103" y="356"/>
                    <a:pt x="5653" y="0"/>
                    <a:pt x="5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5842650" y="3684525"/>
              <a:ext cx="235325" cy="446000"/>
            </a:xfrm>
            <a:custGeom>
              <a:avLst/>
              <a:gdLst/>
              <a:ahLst/>
              <a:cxnLst/>
              <a:rect l="l" t="t" r="r" b="b"/>
              <a:pathLst>
                <a:path w="9413" h="17840" extrusionOk="0">
                  <a:moveTo>
                    <a:pt x="5738" y="626"/>
                  </a:moveTo>
                  <a:cubicBezTo>
                    <a:pt x="6434" y="637"/>
                    <a:pt x="6514" y="1192"/>
                    <a:pt x="6593" y="1747"/>
                  </a:cubicBezTo>
                  <a:lnTo>
                    <a:pt x="6800" y="3281"/>
                  </a:lnTo>
                  <a:lnTo>
                    <a:pt x="7547" y="8340"/>
                  </a:lnTo>
                  <a:lnTo>
                    <a:pt x="8334" y="13523"/>
                  </a:lnTo>
                  <a:lnTo>
                    <a:pt x="8583" y="15264"/>
                  </a:lnTo>
                  <a:cubicBezTo>
                    <a:pt x="8625" y="15679"/>
                    <a:pt x="8791" y="16093"/>
                    <a:pt x="8459" y="16383"/>
                  </a:cubicBezTo>
                  <a:cubicBezTo>
                    <a:pt x="8127" y="16715"/>
                    <a:pt x="7008" y="16757"/>
                    <a:pt x="6510" y="16840"/>
                  </a:cubicBezTo>
                  <a:cubicBezTo>
                    <a:pt x="5722" y="16964"/>
                    <a:pt x="4935" y="17088"/>
                    <a:pt x="4147" y="17171"/>
                  </a:cubicBezTo>
                  <a:cubicBezTo>
                    <a:pt x="4104" y="17178"/>
                    <a:pt x="4061" y="17182"/>
                    <a:pt x="4019" y="17182"/>
                  </a:cubicBezTo>
                  <a:cubicBezTo>
                    <a:pt x="3574" y="17182"/>
                    <a:pt x="3193" y="16796"/>
                    <a:pt x="3193" y="16342"/>
                  </a:cubicBezTo>
                  <a:cubicBezTo>
                    <a:pt x="3110" y="15886"/>
                    <a:pt x="3069" y="15471"/>
                    <a:pt x="2986" y="15015"/>
                  </a:cubicBezTo>
                  <a:lnTo>
                    <a:pt x="1493" y="4815"/>
                  </a:lnTo>
                  <a:lnTo>
                    <a:pt x="1162" y="2742"/>
                  </a:lnTo>
                  <a:cubicBezTo>
                    <a:pt x="1120" y="2328"/>
                    <a:pt x="913" y="1789"/>
                    <a:pt x="1286" y="1457"/>
                  </a:cubicBezTo>
                  <a:cubicBezTo>
                    <a:pt x="1535" y="1250"/>
                    <a:pt x="1866" y="1167"/>
                    <a:pt x="2157" y="1167"/>
                  </a:cubicBezTo>
                  <a:lnTo>
                    <a:pt x="3608" y="959"/>
                  </a:lnTo>
                  <a:lnTo>
                    <a:pt x="5722" y="628"/>
                  </a:lnTo>
                  <a:cubicBezTo>
                    <a:pt x="5728" y="627"/>
                    <a:pt x="5733" y="627"/>
                    <a:pt x="5738" y="626"/>
                  </a:cubicBezTo>
                  <a:close/>
                  <a:moveTo>
                    <a:pt x="5824" y="0"/>
                  </a:moveTo>
                  <a:cubicBezTo>
                    <a:pt x="5778" y="0"/>
                    <a:pt x="5730" y="2"/>
                    <a:pt x="5681" y="6"/>
                  </a:cubicBezTo>
                  <a:cubicBezTo>
                    <a:pt x="5669" y="6"/>
                    <a:pt x="5657" y="6"/>
                    <a:pt x="5646" y="7"/>
                  </a:cubicBezTo>
                  <a:lnTo>
                    <a:pt x="5646" y="7"/>
                  </a:lnTo>
                  <a:cubicBezTo>
                    <a:pt x="5630" y="5"/>
                    <a:pt x="5613" y="4"/>
                    <a:pt x="5596" y="4"/>
                  </a:cubicBezTo>
                  <a:cubicBezTo>
                    <a:pt x="5583" y="4"/>
                    <a:pt x="5570" y="5"/>
                    <a:pt x="5557" y="6"/>
                  </a:cubicBezTo>
                  <a:lnTo>
                    <a:pt x="3442" y="338"/>
                  </a:lnTo>
                  <a:cubicBezTo>
                    <a:pt x="2737" y="379"/>
                    <a:pt x="2032" y="503"/>
                    <a:pt x="1369" y="669"/>
                  </a:cubicBezTo>
                  <a:cubicBezTo>
                    <a:pt x="1" y="1084"/>
                    <a:pt x="498" y="2659"/>
                    <a:pt x="623" y="3696"/>
                  </a:cubicBezTo>
                  <a:lnTo>
                    <a:pt x="2281" y="14808"/>
                  </a:lnTo>
                  <a:cubicBezTo>
                    <a:pt x="2405" y="15720"/>
                    <a:pt x="2364" y="17337"/>
                    <a:pt x="3401" y="17752"/>
                  </a:cubicBezTo>
                  <a:cubicBezTo>
                    <a:pt x="3578" y="17815"/>
                    <a:pt x="3779" y="17840"/>
                    <a:pt x="3991" y="17840"/>
                  </a:cubicBezTo>
                  <a:cubicBezTo>
                    <a:pt x="4470" y="17840"/>
                    <a:pt x="5001" y="17714"/>
                    <a:pt x="5432" y="17627"/>
                  </a:cubicBezTo>
                  <a:cubicBezTo>
                    <a:pt x="6261" y="17503"/>
                    <a:pt x="7132" y="17379"/>
                    <a:pt x="8003" y="17254"/>
                  </a:cubicBezTo>
                  <a:cubicBezTo>
                    <a:pt x="8832" y="17171"/>
                    <a:pt x="9413" y="16425"/>
                    <a:pt x="9288" y="15637"/>
                  </a:cubicBezTo>
                  <a:cubicBezTo>
                    <a:pt x="9247" y="15305"/>
                    <a:pt x="9205" y="14974"/>
                    <a:pt x="9122" y="14683"/>
                  </a:cubicBezTo>
                  <a:lnTo>
                    <a:pt x="8376" y="9584"/>
                  </a:lnTo>
                  <a:lnTo>
                    <a:pt x="7464" y="3116"/>
                  </a:lnTo>
                  <a:cubicBezTo>
                    <a:pt x="7303" y="1988"/>
                    <a:pt x="7376" y="0"/>
                    <a:pt x="5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4550075" y="1472075"/>
              <a:ext cx="1734175" cy="1517725"/>
            </a:xfrm>
            <a:custGeom>
              <a:avLst/>
              <a:gdLst/>
              <a:ahLst/>
              <a:cxnLst/>
              <a:rect l="l" t="t" r="r" b="b"/>
              <a:pathLst>
                <a:path w="69367" h="60709" extrusionOk="0">
                  <a:moveTo>
                    <a:pt x="25601" y="1"/>
                  </a:moveTo>
                  <a:cubicBezTo>
                    <a:pt x="16482" y="1"/>
                    <a:pt x="10781" y="2677"/>
                    <a:pt x="10781" y="2677"/>
                  </a:cubicBezTo>
                  <a:cubicBezTo>
                    <a:pt x="10781" y="2677"/>
                    <a:pt x="3110" y="6450"/>
                    <a:pt x="1576" y="16567"/>
                  </a:cubicBezTo>
                  <a:cubicBezTo>
                    <a:pt x="83" y="26684"/>
                    <a:pt x="0" y="39413"/>
                    <a:pt x="2156" y="47622"/>
                  </a:cubicBezTo>
                  <a:cubicBezTo>
                    <a:pt x="4271" y="55790"/>
                    <a:pt x="7090" y="59771"/>
                    <a:pt x="18119" y="60558"/>
                  </a:cubicBezTo>
                  <a:cubicBezTo>
                    <a:pt x="19547" y="60660"/>
                    <a:pt x="20979" y="60709"/>
                    <a:pt x="22392" y="60709"/>
                  </a:cubicBezTo>
                  <a:cubicBezTo>
                    <a:pt x="31896" y="60709"/>
                    <a:pt x="40588" y="58517"/>
                    <a:pt x="41960" y="55666"/>
                  </a:cubicBezTo>
                  <a:cubicBezTo>
                    <a:pt x="43494" y="52349"/>
                    <a:pt x="40260" y="23367"/>
                    <a:pt x="40260" y="23367"/>
                  </a:cubicBezTo>
                  <a:lnTo>
                    <a:pt x="32880" y="20091"/>
                  </a:lnTo>
                  <a:lnTo>
                    <a:pt x="32880" y="20091"/>
                  </a:lnTo>
                  <a:cubicBezTo>
                    <a:pt x="45028" y="23491"/>
                    <a:pt x="48926" y="31949"/>
                    <a:pt x="51123" y="40408"/>
                  </a:cubicBezTo>
                  <a:cubicBezTo>
                    <a:pt x="53137" y="48159"/>
                    <a:pt x="55708" y="50583"/>
                    <a:pt x="58932" y="50583"/>
                  </a:cubicBezTo>
                  <a:cubicBezTo>
                    <a:pt x="59226" y="50583"/>
                    <a:pt x="59525" y="50563"/>
                    <a:pt x="59830" y="50524"/>
                  </a:cubicBezTo>
                  <a:cubicBezTo>
                    <a:pt x="63520" y="50110"/>
                    <a:pt x="66091" y="49073"/>
                    <a:pt x="67252" y="44927"/>
                  </a:cubicBezTo>
                  <a:cubicBezTo>
                    <a:pt x="68454" y="40739"/>
                    <a:pt x="69366" y="30747"/>
                    <a:pt x="66381" y="23491"/>
                  </a:cubicBezTo>
                  <a:cubicBezTo>
                    <a:pt x="63396" y="16235"/>
                    <a:pt x="50667" y="4294"/>
                    <a:pt x="35824" y="1102"/>
                  </a:cubicBezTo>
                  <a:cubicBezTo>
                    <a:pt x="32090" y="301"/>
                    <a:pt x="28654" y="1"/>
                    <a:pt x="25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4546975" y="1463775"/>
              <a:ext cx="1728975" cy="1534400"/>
            </a:xfrm>
            <a:custGeom>
              <a:avLst/>
              <a:gdLst/>
              <a:ahLst/>
              <a:cxnLst/>
              <a:rect l="l" t="t" r="r" b="b"/>
              <a:pathLst>
                <a:path w="69159" h="61376" extrusionOk="0">
                  <a:moveTo>
                    <a:pt x="25851" y="645"/>
                  </a:moveTo>
                  <a:cubicBezTo>
                    <a:pt x="31131" y="645"/>
                    <a:pt x="36375" y="1543"/>
                    <a:pt x="41379" y="3341"/>
                  </a:cubicBezTo>
                  <a:cubicBezTo>
                    <a:pt x="46769" y="5331"/>
                    <a:pt x="51786" y="8275"/>
                    <a:pt x="56223" y="11965"/>
                  </a:cubicBezTo>
                  <a:cubicBezTo>
                    <a:pt x="59747" y="14826"/>
                    <a:pt x="63105" y="18226"/>
                    <a:pt x="65344" y="22206"/>
                  </a:cubicBezTo>
                  <a:cubicBezTo>
                    <a:pt x="67915" y="26808"/>
                    <a:pt x="68330" y="32530"/>
                    <a:pt x="68122" y="37671"/>
                  </a:cubicBezTo>
                  <a:cubicBezTo>
                    <a:pt x="68039" y="39952"/>
                    <a:pt x="67749" y="42232"/>
                    <a:pt x="67210" y="44471"/>
                  </a:cubicBezTo>
                  <a:cubicBezTo>
                    <a:pt x="66671" y="46669"/>
                    <a:pt x="65634" y="48700"/>
                    <a:pt x="63478" y="49654"/>
                  </a:cubicBezTo>
                  <a:cubicBezTo>
                    <a:pt x="62400" y="50110"/>
                    <a:pt x="61281" y="50359"/>
                    <a:pt x="60120" y="50483"/>
                  </a:cubicBezTo>
                  <a:cubicBezTo>
                    <a:pt x="59807" y="50535"/>
                    <a:pt x="59502" y="50558"/>
                    <a:pt x="59201" y="50558"/>
                  </a:cubicBezTo>
                  <a:cubicBezTo>
                    <a:pt x="58783" y="50558"/>
                    <a:pt x="58374" y="50514"/>
                    <a:pt x="57964" y="50442"/>
                  </a:cubicBezTo>
                  <a:cubicBezTo>
                    <a:pt x="56306" y="50069"/>
                    <a:pt x="55103" y="48908"/>
                    <a:pt x="54191" y="47498"/>
                  </a:cubicBezTo>
                  <a:cubicBezTo>
                    <a:pt x="52740" y="45176"/>
                    <a:pt x="52035" y="42481"/>
                    <a:pt x="51330" y="39869"/>
                  </a:cubicBezTo>
                  <a:cubicBezTo>
                    <a:pt x="50791" y="37754"/>
                    <a:pt x="50045" y="35723"/>
                    <a:pt x="49174" y="33691"/>
                  </a:cubicBezTo>
                  <a:cubicBezTo>
                    <a:pt x="47350" y="29503"/>
                    <a:pt x="44364" y="25896"/>
                    <a:pt x="40508" y="23326"/>
                  </a:cubicBezTo>
                  <a:cubicBezTo>
                    <a:pt x="38187" y="21916"/>
                    <a:pt x="35699" y="20796"/>
                    <a:pt x="33045" y="20092"/>
                  </a:cubicBezTo>
                  <a:cubicBezTo>
                    <a:pt x="33032" y="20090"/>
                    <a:pt x="33018" y="20089"/>
                    <a:pt x="33005" y="20089"/>
                  </a:cubicBezTo>
                  <a:cubicBezTo>
                    <a:pt x="32661" y="20089"/>
                    <a:pt x="32520" y="20594"/>
                    <a:pt x="32879" y="20713"/>
                  </a:cubicBezTo>
                  <a:cubicBezTo>
                    <a:pt x="35447" y="21430"/>
                    <a:pt x="37882" y="22472"/>
                    <a:pt x="40072" y="23870"/>
                  </a:cubicBezTo>
                  <a:lnTo>
                    <a:pt x="40072" y="23870"/>
                  </a:lnTo>
                  <a:cubicBezTo>
                    <a:pt x="40644" y="28954"/>
                    <a:pt x="41135" y="34039"/>
                    <a:pt x="41504" y="39164"/>
                  </a:cubicBezTo>
                  <a:cubicBezTo>
                    <a:pt x="41794" y="42813"/>
                    <a:pt x="42084" y="46503"/>
                    <a:pt x="42125" y="50152"/>
                  </a:cubicBezTo>
                  <a:cubicBezTo>
                    <a:pt x="42125" y="51478"/>
                    <a:pt x="42167" y="52805"/>
                    <a:pt x="42084" y="54132"/>
                  </a:cubicBezTo>
                  <a:cubicBezTo>
                    <a:pt x="42001" y="55044"/>
                    <a:pt x="41918" y="55832"/>
                    <a:pt x="41296" y="56495"/>
                  </a:cubicBezTo>
                  <a:cubicBezTo>
                    <a:pt x="39928" y="57947"/>
                    <a:pt x="37689" y="58610"/>
                    <a:pt x="35823" y="59149"/>
                  </a:cubicBezTo>
                  <a:cubicBezTo>
                    <a:pt x="32879" y="59895"/>
                    <a:pt x="29894" y="60393"/>
                    <a:pt x="26826" y="60559"/>
                  </a:cubicBezTo>
                  <a:cubicBezTo>
                    <a:pt x="25404" y="60665"/>
                    <a:pt x="23975" y="60719"/>
                    <a:pt x="22542" y="60719"/>
                  </a:cubicBezTo>
                  <a:cubicBezTo>
                    <a:pt x="20630" y="60719"/>
                    <a:pt x="18711" y="60624"/>
                    <a:pt x="16792" y="60434"/>
                  </a:cubicBezTo>
                  <a:cubicBezTo>
                    <a:pt x="14429" y="60268"/>
                    <a:pt x="12107" y="59688"/>
                    <a:pt x="9951" y="58776"/>
                  </a:cubicBezTo>
                  <a:cubicBezTo>
                    <a:pt x="8334" y="58029"/>
                    <a:pt x="6883" y="56951"/>
                    <a:pt x="5805" y="55542"/>
                  </a:cubicBezTo>
                  <a:cubicBezTo>
                    <a:pt x="4727" y="54008"/>
                    <a:pt x="3897" y="52349"/>
                    <a:pt x="3358" y="50566"/>
                  </a:cubicBezTo>
                  <a:cubicBezTo>
                    <a:pt x="1617" y="45383"/>
                    <a:pt x="1078" y="39869"/>
                    <a:pt x="954" y="34437"/>
                  </a:cubicBezTo>
                  <a:cubicBezTo>
                    <a:pt x="871" y="31245"/>
                    <a:pt x="954" y="28094"/>
                    <a:pt x="1161" y="24943"/>
                  </a:cubicBezTo>
                  <a:cubicBezTo>
                    <a:pt x="1285" y="21874"/>
                    <a:pt x="1659" y="18806"/>
                    <a:pt x="2198" y="15779"/>
                  </a:cubicBezTo>
                  <a:cubicBezTo>
                    <a:pt x="3068" y="11509"/>
                    <a:pt x="5390" y="7653"/>
                    <a:pt x="8707" y="4875"/>
                  </a:cubicBezTo>
                  <a:cubicBezTo>
                    <a:pt x="9702" y="4046"/>
                    <a:pt x="10822" y="3341"/>
                    <a:pt x="12065" y="2885"/>
                  </a:cubicBezTo>
                  <a:cubicBezTo>
                    <a:pt x="15590" y="1641"/>
                    <a:pt x="19321" y="895"/>
                    <a:pt x="23053" y="729"/>
                  </a:cubicBezTo>
                  <a:cubicBezTo>
                    <a:pt x="23986" y="673"/>
                    <a:pt x="24919" y="645"/>
                    <a:pt x="25851" y="645"/>
                  </a:cubicBezTo>
                  <a:close/>
                  <a:moveTo>
                    <a:pt x="25741" y="0"/>
                  </a:moveTo>
                  <a:cubicBezTo>
                    <a:pt x="22444" y="0"/>
                    <a:pt x="19152" y="354"/>
                    <a:pt x="15921" y="1060"/>
                  </a:cubicBezTo>
                  <a:cubicBezTo>
                    <a:pt x="14056" y="1434"/>
                    <a:pt x="12273" y="1973"/>
                    <a:pt x="10614" y="2802"/>
                  </a:cubicBezTo>
                  <a:cubicBezTo>
                    <a:pt x="8085" y="4211"/>
                    <a:pt x="5971" y="6243"/>
                    <a:pt x="4436" y="8689"/>
                  </a:cubicBezTo>
                  <a:cubicBezTo>
                    <a:pt x="1285" y="13499"/>
                    <a:pt x="871" y="19387"/>
                    <a:pt x="498" y="24984"/>
                  </a:cubicBezTo>
                  <a:cubicBezTo>
                    <a:pt x="0" y="31245"/>
                    <a:pt x="207" y="37589"/>
                    <a:pt x="1078" y="43849"/>
                  </a:cubicBezTo>
                  <a:cubicBezTo>
                    <a:pt x="1451" y="46296"/>
                    <a:pt x="2032" y="48700"/>
                    <a:pt x="2819" y="51022"/>
                  </a:cubicBezTo>
                  <a:cubicBezTo>
                    <a:pt x="3358" y="52847"/>
                    <a:pt x="4229" y="54505"/>
                    <a:pt x="5349" y="56039"/>
                  </a:cubicBezTo>
                  <a:cubicBezTo>
                    <a:pt x="7961" y="59398"/>
                    <a:pt x="12148" y="60559"/>
                    <a:pt x="16212" y="61015"/>
                  </a:cubicBezTo>
                  <a:cubicBezTo>
                    <a:pt x="18259" y="61261"/>
                    <a:pt x="20306" y="61376"/>
                    <a:pt x="22362" y="61376"/>
                  </a:cubicBezTo>
                  <a:cubicBezTo>
                    <a:pt x="23762" y="61376"/>
                    <a:pt x="25166" y="61323"/>
                    <a:pt x="26577" y="61222"/>
                  </a:cubicBezTo>
                  <a:cubicBezTo>
                    <a:pt x="29604" y="61056"/>
                    <a:pt x="32631" y="60600"/>
                    <a:pt x="35616" y="59854"/>
                  </a:cubicBezTo>
                  <a:cubicBezTo>
                    <a:pt x="37606" y="59315"/>
                    <a:pt x="39804" y="58651"/>
                    <a:pt x="41421" y="57242"/>
                  </a:cubicBezTo>
                  <a:cubicBezTo>
                    <a:pt x="42125" y="56620"/>
                    <a:pt x="42582" y="55708"/>
                    <a:pt x="42623" y="54712"/>
                  </a:cubicBezTo>
                  <a:cubicBezTo>
                    <a:pt x="42996" y="51769"/>
                    <a:pt x="42747" y="48700"/>
                    <a:pt x="42582" y="45715"/>
                  </a:cubicBezTo>
                  <a:cubicBezTo>
                    <a:pt x="42208" y="38791"/>
                    <a:pt x="41545" y="31867"/>
                    <a:pt x="40799" y="24984"/>
                  </a:cubicBezTo>
                  <a:lnTo>
                    <a:pt x="40733" y="24309"/>
                  </a:lnTo>
                  <a:lnTo>
                    <a:pt x="40733" y="24309"/>
                  </a:lnTo>
                  <a:cubicBezTo>
                    <a:pt x="42832" y="25753"/>
                    <a:pt x="44685" y="27543"/>
                    <a:pt x="46189" y="29711"/>
                  </a:cubicBezTo>
                  <a:cubicBezTo>
                    <a:pt x="47516" y="31618"/>
                    <a:pt x="48552" y="33691"/>
                    <a:pt x="49340" y="35847"/>
                  </a:cubicBezTo>
                  <a:cubicBezTo>
                    <a:pt x="50252" y="38252"/>
                    <a:pt x="50791" y="40781"/>
                    <a:pt x="51620" y="43227"/>
                  </a:cubicBezTo>
                  <a:cubicBezTo>
                    <a:pt x="52698" y="46627"/>
                    <a:pt x="54606" y="50981"/>
                    <a:pt x="58710" y="51188"/>
                  </a:cubicBezTo>
                  <a:cubicBezTo>
                    <a:pt x="58932" y="51201"/>
                    <a:pt x="59154" y="51208"/>
                    <a:pt x="59374" y="51208"/>
                  </a:cubicBezTo>
                  <a:cubicBezTo>
                    <a:pt x="61208" y="51208"/>
                    <a:pt x="62965" y="50745"/>
                    <a:pt x="64556" y="49820"/>
                  </a:cubicBezTo>
                  <a:cubicBezTo>
                    <a:pt x="66505" y="48618"/>
                    <a:pt x="67417" y="46544"/>
                    <a:pt x="67915" y="44388"/>
                  </a:cubicBezTo>
                  <a:cubicBezTo>
                    <a:pt x="69076" y="39247"/>
                    <a:pt x="69159" y="33898"/>
                    <a:pt x="68205" y="28674"/>
                  </a:cubicBezTo>
                  <a:cubicBezTo>
                    <a:pt x="67791" y="26269"/>
                    <a:pt x="67003" y="23947"/>
                    <a:pt x="65842" y="21791"/>
                  </a:cubicBezTo>
                  <a:cubicBezTo>
                    <a:pt x="64805" y="20009"/>
                    <a:pt x="63561" y="18309"/>
                    <a:pt x="62193" y="16775"/>
                  </a:cubicBezTo>
                  <a:cubicBezTo>
                    <a:pt x="54523" y="8067"/>
                    <a:pt x="43577" y="1973"/>
                    <a:pt x="32092" y="438"/>
                  </a:cubicBezTo>
                  <a:cubicBezTo>
                    <a:pt x="29983" y="146"/>
                    <a:pt x="27861" y="0"/>
                    <a:pt x="25741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4660975" y="2819125"/>
              <a:ext cx="943300" cy="170675"/>
            </a:xfrm>
            <a:custGeom>
              <a:avLst/>
              <a:gdLst/>
              <a:ahLst/>
              <a:cxnLst/>
              <a:rect l="l" t="t" r="r" b="b"/>
              <a:pathLst>
                <a:path w="37732" h="6827" extrusionOk="0">
                  <a:moveTo>
                    <a:pt x="1" y="1"/>
                  </a:moveTo>
                  <a:lnTo>
                    <a:pt x="1" y="1"/>
                  </a:lnTo>
                  <a:cubicBezTo>
                    <a:pt x="2240" y="4023"/>
                    <a:pt x="5930" y="6096"/>
                    <a:pt x="13642" y="6676"/>
                  </a:cubicBezTo>
                  <a:cubicBezTo>
                    <a:pt x="15075" y="6778"/>
                    <a:pt x="16511" y="6827"/>
                    <a:pt x="17929" y="6827"/>
                  </a:cubicBezTo>
                  <a:cubicBezTo>
                    <a:pt x="27459" y="6827"/>
                    <a:pt x="36147" y="4635"/>
                    <a:pt x="37483" y="1784"/>
                  </a:cubicBezTo>
                  <a:cubicBezTo>
                    <a:pt x="37607" y="1411"/>
                    <a:pt x="37731" y="1037"/>
                    <a:pt x="37731" y="623"/>
                  </a:cubicBezTo>
                  <a:lnTo>
                    <a:pt x="37731" y="623"/>
                  </a:lnTo>
                  <a:cubicBezTo>
                    <a:pt x="34000" y="1908"/>
                    <a:pt x="27739" y="3193"/>
                    <a:pt x="18120" y="3235"/>
                  </a:cubicBezTo>
                  <a:cubicBezTo>
                    <a:pt x="18004" y="3235"/>
                    <a:pt x="17889" y="3236"/>
                    <a:pt x="17775" y="3236"/>
                  </a:cubicBezTo>
                  <a:cubicBezTo>
                    <a:pt x="9018" y="3236"/>
                    <a:pt x="3439" y="167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5887225" y="2614925"/>
              <a:ext cx="336900" cy="121575"/>
            </a:xfrm>
            <a:custGeom>
              <a:avLst/>
              <a:gdLst/>
              <a:ahLst/>
              <a:cxnLst/>
              <a:rect l="l" t="t" r="r" b="b"/>
              <a:pathLst>
                <a:path w="13476" h="4863" extrusionOk="0">
                  <a:moveTo>
                    <a:pt x="13476" y="1"/>
                  </a:moveTo>
                  <a:lnTo>
                    <a:pt x="13476" y="1"/>
                  </a:lnTo>
                  <a:cubicBezTo>
                    <a:pt x="9200" y="1050"/>
                    <a:pt x="5920" y="1386"/>
                    <a:pt x="3468" y="1386"/>
                  </a:cubicBezTo>
                  <a:cubicBezTo>
                    <a:pt x="2044" y="1386"/>
                    <a:pt x="899" y="1273"/>
                    <a:pt x="0" y="1120"/>
                  </a:cubicBezTo>
                  <a:lnTo>
                    <a:pt x="0" y="1120"/>
                  </a:lnTo>
                  <a:cubicBezTo>
                    <a:pt x="1572" y="3862"/>
                    <a:pt x="3369" y="4863"/>
                    <a:pt x="5477" y="4863"/>
                  </a:cubicBezTo>
                  <a:cubicBezTo>
                    <a:pt x="5761" y="4863"/>
                    <a:pt x="6049" y="4845"/>
                    <a:pt x="6344" y="4810"/>
                  </a:cubicBezTo>
                  <a:cubicBezTo>
                    <a:pt x="9744" y="4396"/>
                    <a:pt x="12190" y="3484"/>
                    <a:pt x="13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4546975" y="1463775"/>
              <a:ext cx="1728975" cy="1534400"/>
            </a:xfrm>
            <a:custGeom>
              <a:avLst/>
              <a:gdLst/>
              <a:ahLst/>
              <a:cxnLst/>
              <a:rect l="l" t="t" r="r" b="b"/>
              <a:pathLst>
                <a:path w="69159" h="61376" extrusionOk="0">
                  <a:moveTo>
                    <a:pt x="25851" y="645"/>
                  </a:moveTo>
                  <a:cubicBezTo>
                    <a:pt x="31131" y="645"/>
                    <a:pt x="36375" y="1543"/>
                    <a:pt x="41379" y="3341"/>
                  </a:cubicBezTo>
                  <a:cubicBezTo>
                    <a:pt x="46769" y="5331"/>
                    <a:pt x="51786" y="8275"/>
                    <a:pt x="56223" y="11965"/>
                  </a:cubicBezTo>
                  <a:cubicBezTo>
                    <a:pt x="59747" y="14826"/>
                    <a:pt x="63105" y="18226"/>
                    <a:pt x="65344" y="22206"/>
                  </a:cubicBezTo>
                  <a:cubicBezTo>
                    <a:pt x="67915" y="26808"/>
                    <a:pt x="68330" y="32530"/>
                    <a:pt x="68122" y="37671"/>
                  </a:cubicBezTo>
                  <a:cubicBezTo>
                    <a:pt x="68039" y="39952"/>
                    <a:pt x="67749" y="42232"/>
                    <a:pt x="67210" y="44471"/>
                  </a:cubicBezTo>
                  <a:cubicBezTo>
                    <a:pt x="66671" y="46669"/>
                    <a:pt x="65634" y="48700"/>
                    <a:pt x="63478" y="49654"/>
                  </a:cubicBezTo>
                  <a:cubicBezTo>
                    <a:pt x="62400" y="50110"/>
                    <a:pt x="61281" y="50359"/>
                    <a:pt x="60120" y="50483"/>
                  </a:cubicBezTo>
                  <a:cubicBezTo>
                    <a:pt x="59807" y="50535"/>
                    <a:pt x="59502" y="50558"/>
                    <a:pt x="59201" y="50558"/>
                  </a:cubicBezTo>
                  <a:cubicBezTo>
                    <a:pt x="58783" y="50558"/>
                    <a:pt x="58374" y="50514"/>
                    <a:pt x="57964" y="50442"/>
                  </a:cubicBezTo>
                  <a:cubicBezTo>
                    <a:pt x="56306" y="50069"/>
                    <a:pt x="55103" y="48908"/>
                    <a:pt x="54191" y="47498"/>
                  </a:cubicBezTo>
                  <a:cubicBezTo>
                    <a:pt x="52740" y="45176"/>
                    <a:pt x="52035" y="42481"/>
                    <a:pt x="51330" y="39869"/>
                  </a:cubicBezTo>
                  <a:cubicBezTo>
                    <a:pt x="50791" y="37754"/>
                    <a:pt x="50045" y="35723"/>
                    <a:pt x="49174" y="33691"/>
                  </a:cubicBezTo>
                  <a:cubicBezTo>
                    <a:pt x="47350" y="29503"/>
                    <a:pt x="44364" y="25896"/>
                    <a:pt x="40508" y="23326"/>
                  </a:cubicBezTo>
                  <a:cubicBezTo>
                    <a:pt x="38187" y="21916"/>
                    <a:pt x="35699" y="20796"/>
                    <a:pt x="33045" y="20092"/>
                  </a:cubicBezTo>
                  <a:cubicBezTo>
                    <a:pt x="33032" y="20090"/>
                    <a:pt x="33018" y="20089"/>
                    <a:pt x="33005" y="20089"/>
                  </a:cubicBezTo>
                  <a:cubicBezTo>
                    <a:pt x="32661" y="20089"/>
                    <a:pt x="32520" y="20594"/>
                    <a:pt x="32879" y="20713"/>
                  </a:cubicBezTo>
                  <a:cubicBezTo>
                    <a:pt x="35447" y="21430"/>
                    <a:pt x="37882" y="22472"/>
                    <a:pt x="40072" y="23870"/>
                  </a:cubicBezTo>
                  <a:lnTo>
                    <a:pt x="40072" y="23870"/>
                  </a:lnTo>
                  <a:cubicBezTo>
                    <a:pt x="40644" y="28954"/>
                    <a:pt x="41135" y="34039"/>
                    <a:pt x="41504" y="39164"/>
                  </a:cubicBezTo>
                  <a:cubicBezTo>
                    <a:pt x="41794" y="42813"/>
                    <a:pt x="42084" y="46503"/>
                    <a:pt x="42125" y="50152"/>
                  </a:cubicBezTo>
                  <a:cubicBezTo>
                    <a:pt x="42125" y="51478"/>
                    <a:pt x="42167" y="52805"/>
                    <a:pt x="42084" y="54132"/>
                  </a:cubicBezTo>
                  <a:cubicBezTo>
                    <a:pt x="42001" y="55044"/>
                    <a:pt x="41918" y="55832"/>
                    <a:pt x="41296" y="56495"/>
                  </a:cubicBezTo>
                  <a:cubicBezTo>
                    <a:pt x="39928" y="57947"/>
                    <a:pt x="37689" y="58610"/>
                    <a:pt x="35823" y="59149"/>
                  </a:cubicBezTo>
                  <a:cubicBezTo>
                    <a:pt x="32879" y="59895"/>
                    <a:pt x="29894" y="60393"/>
                    <a:pt x="26826" y="60559"/>
                  </a:cubicBezTo>
                  <a:cubicBezTo>
                    <a:pt x="25404" y="60665"/>
                    <a:pt x="23975" y="60719"/>
                    <a:pt x="22542" y="60719"/>
                  </a:cubicBezTo>
                  <a:cubicBezTo>
                    <a:pt x="20630" y="60719"/>
                    <a:pt x="18711" y="60624"/>
                    <a:pt x="16792" y="60434"/>
                  </a:cubicBezTo>
                  <a:cubicBezTo>
                    <a:pt x="14429" y="60268"/>
                    <a:pt x="12107" y="59688"/>
                    <a:pt x="9951" y="58776"/>
                  </a:cubicBezTo>
                  <a:cubicBezTo>
                    <a:pt x="8334" y="58029"/>
                    <a:pt x="6883" y="56951"/>
                    <a:pt x="5805" y="55542"/>
                  </a:cubicBezTo>
                  <a:cubicBezTo>
                    <a:pt x="4727" y="54008"/>
                    <a:pt x="3897" y="52349"/>
                    <a:pt x="3358" y="50566"/>
                  </a:cubicBezTo>
                  <a:cubicBezTo>
                    <a:pt x="1617" y="45383"/>
                    <a:pt x="1078" y="39869"/>
                    <a:pt x="954" y="34437"/>
                  </a:cubicBezTo>
                  <a:cubicBezTo>
                    <a:pt x="871" y="31245"/>
                    <a:pt x="954" y="28094"/>
                    <a:pt x="1161" y="24943"/>
                  </a:cubicBezTo>
                  <a:cubicBezTo>
                    <a:pt x="1285" y="21874"/>
                    <a:pt x="1659" y="18806"/>
                    <a:pt x="2198" y="15779"/>
                  </a:cubicBezTo>
                  <a:cubicBezTo>
                    <a:pt x="3068" y="11509"/>
                    <a:pt x="5390" y="7653"/>
                    <a:pt x="8707" y="4875"/>
                  </a:cubicBezTo>
                  <a:cubicBezTo>
                    <a:pt x="9702" y="4046"/>
                    <a:pt x="10822" y="3341"/>
                    <a:pt x="12065" y="2885"/>
                  </a:cubicBezTo>
                  <a:cubicBezTo>
                    <a:pt x="15590" y="1641"/>
                    <a:pt x="19321" y="895"/>
                    <a:pt x="23053" y="729"/>
                  </a:cubicBezTo>
                  <a:cubicBezTo>
                    <a:pt x="23986" y="673"/>
                    <a:pt x="24919" y="645"/>
                    <a:pt x="25851" y="645"/>
                  </a:cubicBezTo>
                  <a:close/>
                  <a:moveTo>
                    <a:pt x="25741" y="0"/>
                  </a:moveTo>
                  <a:cubicBezTo>
                    <a:pt x="22444" y="0"/>
                    <a:pt x="19152" y="354"/>
                    <a:pt x="15921" y="1060"/>
                  </a:cubicBezTo>
                  <a:cubicBezTo>
                    <a:pt x="14056" y="1434"/>
                    <a:pt x="12273" y="1973"/>
                    <a:pt x="10614" y="2802"/>
                  </a:cubicBezTo>
                  <a:cubicBezTo>
                    <a:pt x="8085" y="4211"/>
                    <a:pt x="5971" y="6243"/>
                    <a:pt x="4436" y="8689"/>
                  </a:cubicBezTo>
                  <a:cubicBezTo>
                    <a:pt x="1285" y="13499"/>
                    <a:pt x="871" y="19387"/>
                    <a:pt x="498" y="24984"/>
                  </a:cubicBezTo>
                  <a:cubicBezTo>
                    <a:pt x="0" y="31245"/>
                    <a:pt x="207" y="37589"/>
                    <a:pt x="1078" y="43849"/>
                  </a:cubicBezTo>
                  <a:cubicBezTo>
                    <a:pt x="1451" y="46296"/>
                    <a:pt x="2032" y="48700"/>
                    <a:pt x="2819" y="51022"/>
                  </a:cubicBezTo>
                  <a:cubicBezTo>
                    <a:pt x="3358" y="52847"/>
                    <a:pt x="4229" y="54505"/>
                    <a:pt x="5349" y="56039"/>
                  </a:cubicBezTo>
                  <a:cubicBezTo>
                    <a:pt x="7961" y="59398"/>
                    <a:pt x="12148" y="60559"/>
                    <a:pt x="16212" y="61015"/>
                  </a:cubicBezTo>
                  <a:cubicBezTo>
                    <a:pt x="18259" y="61261"/>
                    <a:pt x="20306" y="61376"/>
                    <a:pt x="22362" y="61376"/>
                  </a:cubicBezTo>
                  <a:cubicBezTo>
                    <a:pt x="23762" y="61376"/>
                    <a:pt x="25166" y="61323"/>
                    <a:pt x="26577" y="61222"/>
                  </a:cubicBezTo>
                  <a:cubicBezTo>
                    <a:pt x="29604" y="61056"/>
                    <a:pt x="32631" y="60600"/>
                    <a:pt x="35616" y="59854"/>
                  </a:cubicBezTo>
                  <a:cubicBezTo>
                    <a:pt x="37606" y="59315"/>
                    <a:pt x="39804" y="58651"/>
                    <a:pt x="41421" y="57242"/>
                  </a:cubicBezTo>
                  <a:cubicBezTo>
                    <a:pt x="42125" y="56620"/>
                    <a:pt x="42582" y="55708"/>
                    <a:pt x="42623" y="54712"/>
                  </a:cubicBezTo>
                  <a:cubicBezTo>
                    <a:pt x="42996" y="51769"/>
                    <a:pt x="42747" y="48700"/>
                    <a:pt x="42582" y="45715"/>
                  </a:cubicBezTo>
                  <a:cubicBezTo>
                    <a:pt x="42208" y="38791"/>
                    <a:pt x="41545" y="31867"/>
                    <a:pt x="40799" y="24984"/>
                  </a:cubicBezTo>
                  <a:lnTo>
                    <a:pt x="40733" y="24309"/>
                  </a:lnTo>
                  <a:lnTo>
                    <a:pt x="40733" y="24309"/>
                  </a:lnTo>
                  <a:cubicBezTo>
                    <a:pt x="42832" y="25753"/>
                    <a:pt x="44685" y="27543"/>
                    <a:pt x="46189" y="29711"/>
                  </a:cubicBezTo>
                  <a:cubicBezTo>
                    <a:pt x="47516" y="31618"/>
                    <a:pt x="48552" y="33691"/>
                    <a:pt x="49340" y="35847"/>
                  </a:cubicBezTo>
                  <a:cubicBezTo>
                    <a:pt x="50252" y="38252"/>
                    <a:pt x="50791" y="40781"/>
                    <a:pt x="51620" y="43227"/>
                  </a:cubicBezTo>
                  <a:cubicBezTo>
                    <a:pt x="52698" y="46627"/>
                    <a:pt x="54606" y="50981"/>
                    <a:pt x="58710" y="51188"/>
                  </a:cubicBezTo>
                  <a:cubicBezTo>
                    <a:pt x="58932" y="51201"/>
                    <a:pt x="59154" y="51208"/>
                    <a:pt x="59374" y="51208"/>
                  </a:cubicBezTo>
                  <a:cubicBezTo>
                    <a:pt x="61208" y="51208"/>
                    <a:pt x="62965" y="50745"/>
                    <a:pt x="64556" y="49820"/>
                  </a:cubicBezTo>
                  <a:cubicBezTo>
                    <a:pt x="66505" y="48618"/>
                    <a:pt x="67417" y="46544"/>
                    <a:pt x="67915" y="44388"/>
                  </a:cubicBezTo>
                  <a:cubicBezTo>
                    <a:pt x="69076" y="39247"/>
                    <a:pt x="69159" y="33898"/>
                    <a:pt x="68205" y="28674"/>
                  </a:cubicBezTo>
                  <a:cubicBezTo>
                    <a:pt x="67791" y="26269"/>
                    <a:pt x="67003" y="23947"/>
                    <a:pt x="65842" y="21791"/>
                  </a:cubicBezTo>
                  <a:cubicBezTo>
                    <a:pt x="64805" y="20009"/>
                    <a:pt x="63561" y="18309"/>
                    <a:pt x="62193" y="16775"/>
                  </a:cubicBezTo>
                  <a:cubicBezTo>
                    <a:pt x="54523" y="8067"/>
                    <a:pt x="43577" y="1973"/>
                    <a:pt x="32092" y="438"/>
                  </a:cubicBezTo>
                  <a:cubicBezTo>
                    <a:pt x="29983" y="146"/>
                    <a:pt x="27861" y="0"/>
                    <a:pt x="25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5138150" y="1552650"/>
              <a:ext cx="123025" cy="120875"/>
            </a:xfrm>
            <a:custGeom>
              <a:avLst/>
              <a:gdLst/>
              <a:ahLst/>
              <a:cxnLst/>
              <a:rect l="l" t="t" r="r" b="b"/>
              <a:pathLst>
                <a:path w="4921" h="4835" extrusionOk="0">
                  <a:moveTo>
                    <a:pt x="1278" y="1"/>
                  </a:moveTo>
                  <a:cubicBezTo>
                    <a:pt x="1102" y="1"/>
                    <a:pt x="951" y="147"/>
                    <a:pt x="899" y="408"/>
                  </a:cubicBezTo>
                  <a:lnTo>
                    <a:pt x="69" y="4264"/>
                  </a:lnTo>
                  <a:cubicBezTo>
                    <a:pt x="1" y="4606"/>
                    <a:pt x="158" y="4835"/>
                    <a:pt x="448" y="4835"/>
                  </a:cubicBezTo>
                  <a:cubicBezTo>
                    <a:pt x="510" y="4835"/>
                    <a:pt x="577" y="4824"/>
                    <a:pt x="650" y="4803"/>
                  </a:cubicBezTo>
                  <a:lnTo>
                    <a:pt x="4423" y="3559"/>
                  </a:lnTo>
                  <a:cubicBezTo>
                    <a:pt x="4796" y="3517"/>
                    <a:pt x="4920" y="2978"/>
                    <a:pt x="4589" y="2813"/>
                  </a:cubicBezTo>
                  <a:lnTo>
                    <a:pt x="1603" y="159"/>
                  </a:lnTo>
                  <a:cubicBezTo>
                    <a:pt x="1496" y="51"/>
                    <a:pt x="1383" y="1"/>
                    <a:pt x="1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4714250" y="1752975"/>
              <a:ext cx="121925" cy="120700"/>
            </a:xfrm>
            <a:custGeom>
              <a:avLst/>
              <a:gdLst/>
              <a:ahLst/>
              <a:cxnLst/>
              <a:rect l="l" t="t" r="r" b="b"/>
              <a:pathLst>
                <a:path w="4877" h="4828" extrusionOk="0">
                  <a:moveTo>
                    <a:pt x="1279" y="0"/>
                  </a:moveTo>
                  <a:cubicBezTo>
                    <a:pt x="1064" y="0"/>
                    <a:pt x="855" y="155"/>
                    <a:pt x="855" y="397"/>
                  </a:cubicBezTo>
                  <a:lnTo>
                    <a:pt x="67" y="4253"/>
                  </a:lnTo>
                  <a:cubicBezTo>
                    <a:pt x="0" y="4621"/>
                    <a:pt x="150" y="4827"/>
                    <a:pt x="428" y="4827"/>
                  </a:cubicBezTo>
                  <a:cubicBezTo>
                    <a:pt x="495" y="4827"/>
                    <a:pt x="568" y="4816"/>
                    <a:pt x="648" y="4792"/>
                  </a:cubicBezTo>
                  <a:lnTo>
                    <a:pt x="4421" y="3548"/>
                  </a:lnTo>
                  <a:cubicBezTo>
                    <a:pt x="4794" y="3507"/>
                    <a:pt x="4877" y="3009"/>
                    <a:pt x="4545" y="2802"/>
                  </a:cubicBezTo>
                  <a:lnTo>
                    <a:pt x="1601" y="148"/>
                  </a:lnTo>
                  <a:cubicBezTo>
                    <a:pt x="1514" y="46"/>
                    <a:pt x="1396" y="0"/>
                    <a:pt x="1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3973075" y="1195050"/>
              <a:ext cx="121975" cy="120875"/>
            </a:xfrm>
            <a:custGeom>
              <a:avLst/>
              <a:gdLst/>
              <a:ahLst/>
              <a:cxnLst/>
              <a:rect l="l" t="t" r="r" b="b"/>
              <a:pathLst>
                <a:path w="4879" h="4835" extrusionOk="0">
                  <a:moveTo>
                    <a:pt x="1278" y="0"/>
                  </a:moveTo>
                  <a:cubicBezTo>
                    <a:pt x="1101" y="0"/>
                    <a:pt x="950" y="146"/>
                    <a:pt x="898" y="407"/>
                  </a:cubicBezTo>
                  <a:lnTo>
                    <a:pt x="69" y="4263"/>
                  </a:lnTo>
                  <a:cubicBezTo>
                    <a:pt x="1" y="4605"/>
                    <a:pt x="158" y="4834"/>
                    <a:pt x="448" y="4834"/>
                  </a:cubicBezTo>
                  <a:cubicBezTo>
                    <a:pt x="509" y="4834"/>
                    <a:pt x="577" y="4824"/>
                    <a:pt x="649" y="4802"/>
                  </a:cubicBezTo>
                  <a:lnTo>
                    <a:pt x="4422" y="3558"/>
                  </a:lnTo>
                  <a:cubicBezTo>
                    <a:pt x="4796" y="3517"/>
                    <a:pt x="4879" y="3019"/>
                    <a:pt x="4588" y="2812"/>
                  </a:cubicBezTo>
                  <a:lnTo>
                    <a:pt x="1603" y="158"/>
                  </a:lnTo>
                  <a:cubicBezTo>
                    <a:pt x="1496" y="51"/>
                    <a:pt x="1382" y="0"/>
                    <a:pt x="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3953025" y="1473425"/>
              <a:ext cx="120025" cy="121650"/>
            </a:xfrm>
            <a:custGeom>
              <a:avLst/>
              <a:gdLst/>
              <a:ahLst/>
              <a:cxnLst/>
              <a:rect l="l" t="t" r="r" b="b"/>
              <a:pathLst>
                <a:path w="4801" h="4866" extrusionOk="0">
                  <a:moveTo>
                    <a:pt x="4409" y="0"/>
                  </a:moveTo>
                  <a:cubicBezTo>
                    <a:pt x="4342" y="0"/>
                    <a:pt x="4268" y="17"/>
                    <a:pt x="4188" y="52"/>
                  </a:cubicBezTo>
                  <a:lnTo>
                    <a:pt x="456" y="1421"/>
                  </a:lnTo>
                  <a:cubicBezTo>
                    <a:pt x="42" y="1587"/>
                    <a:pt x="0" y="1918"/>
                    <a:pt x="332" y="2167"/>
                  </a:cubicBezTo>
                  <a:lnTo>
                    <a:pt x="3359" y="4738"/>
                  </a:lnTo>
                  <a:cubicBezTo>
                    <a:pt x="3474" y="4824"/>
                    <a:pt x="3589" y="4865"/>
                    <a:pt x="3693" y="4865"/>
                  </a:cubicBezTo>
                  <a:cubicBezTo>
                    <a:pt x="3890" y="4865"/>
                    <a:pt x="4051" y="4718"/>
                    <a:pt x="4105" y="4447"/>
                  </a:cubicBezTo>
                  <a:lnTo>
                    <a:pt x="4768" y="550"/>
                  </a:lnTo>
                  <a:cubicBezTo>
                    <a:pt x="4801" y="224"/>
                    <a:pt x="4654" y="0"/>
                    <a:pt x="4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4193500" y="1529275"/>
              <a:ext cx="120825" cy="121050"/>
            </a:xfrm>
            <a:custGeom>
              <a:avLst/>
              <a:gdLst/>
              <a:ahLst/>
              <a:cxnLst/>
              <a:rect l="l" t="t" r="r" b="b"/>
              <a:pathLst>
                <a:path w="4833" h="4842" extrusionOk="0">
                  <a:moveTo>
                    <a:pt x="4433" y="0"/>
                  </a:moveTo>
                  <a:cubicBezTo>
                    <a:pt x="4359" y="0"/>
                    <a:pt x="4276" y="18"/>
                    <a:pt x="4188" y="57"/>
                  </a:cubicBezTo>
                  <a:lnTo>
                    <a:pt x="457" y="1426"/>
                  </a:lnTo>
                  <a:cubicBezTo>
                    <a:pt x="42" y="1550"/>
                    <a:pt x="0" y="1923"/>
                    <a:pt x="332" y="2172"/>
                  </a:cubicBezTo>
                  <a:lnTo>
                    <a:pt x="3400" y="4701"/>
                  </a:lnTo>
                  <a:cubicBezTo>
                    <a:pt x="3509" y="4794"/>
                    <a:pt x="3624" y="4841"/>
                    <a:pt x="3729" y="4841"/>
                  </a:cubicBezTo>
                  <a:cubicBezTo>
                    <a:pt x="3904" y="4841"/>
                    <a:pt x="4053" y="4712"/>
                    <a:pt x="4105" y="4452"/>
                  </a:cubicBezTo>
                  <a:lnTo>
                    <a:pt x="4769" y="513"/>
                  </a:lnTo>
                  <a:cubicBezTo>
                    <a:pt x="4832" y="196"/>
                    <a:pt x="4677" y="0"/>
                    <a:pt x="4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4269425" y="1820825"/>
              <a:ext cx="128300" cy="114600"/>
            </a:xfrm>
            <a:custGeom>
              <a:avLst/>
              <a:gdLst/>
              <a:ahLst/>
              <a:cxnLst/>
              <a:rect l="l" t="t" r="r" b="b"/>
              <a:pathLst>
                <a:path w="5132" h="4584" extrusionOk="0">
                  <a:moveTo>
                    <a:pt x="535" y="1"/>
                  </a:moveTo>
                  <a:cubicBezTo>
                    <a:pt x="172" y="1"/>
                    <a:pt x="1" y="277"/>
                    <a:pt x="156" y="627"/>
                  </a:cubicBezTo>
                  <a:lnTo>
                    <a:pt x="1773" y="4275"/>
                  </a:lnTo>
                  <a:cubicBezTo>
                    <a:pt x="1818" y="4478"/>
                    <a:pt x="1986" y="4583"/>
                    <a:pt x="2156" y="4583"/>
                  </a:cubicBezTo>
                  <a:cubicBezTo>
                    <a:pt x="2299" y="4583"/>
                    <a:pt x="2444" y="4510"/>
                    <a:pt x="2519" y="4358"/>
                  </a:cubicBezTo>
                  <a:lnTo>
                    <a:pt x="4883" y="1124"/>
                  </a:lnTo>
                  <a:cubicBezTo>
                    <a:pt x="5132" y="793"/>
                    <a:pt x="5007" y="502"/>
                    <a:pt x="4592" y="461"/>
                  </a:cubicBezTo>
                  <a:lnTo>
                    <a:pt x="612" y="5"/>
                  </a:lnTo>
                  <a:cubicBezTo>
                    <a:pt x="586" y="2"/>
                    <a:pt x="560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4506800" y="1674675"/>
              <a:ext cx="127250" cy="113975"/>
            </a:xfrm>
            <a:custGeom>
              <a:avLst/>
              <a:gdLst/>
              <a:ahLst/>
              <a:cxnLst/>
              <a:rect l="l" t="t" r="r" b="b"/>
              <a:pathLst>
                <a:path w="5090" h="4559" extrusionOk="0">
                  <a:moveTo>
                    <a:pt x="535" y="1"/>
                  </a:moveTo>
                  <a:cubicBezTo>
                    <a:pt x="172" y="1"/>
                    <a:pt x="1" y="277"/>
                    <a:pt x="156" y="627"/>
                  </a:cubicBezTo>
                  <a:lnTo>
                    <a:pt x="1773" y="4234"/>
                  </a:lnTo>
                  <a:cubicBezTo>
                    <a:pt x="1819" y="4441"/>
                    <a:pt x="1993" y="4559"/>
                    <a:pt x="2166" y="4559"/>
                  </a:cubicBezTo>
                  <a:cubicBezTo>
                    <a:pt x="2306" y="4559"/>
                    <a:pt x="2445" y="4483"/>
                    <a:pt x="2519" y="4317"/>
                  </a:cubicBezTo>
                  <a:lnTo>
                    <a:pt x="4841" y="1124"/>
                  </a:lnTo>
                  <a:cubicBezTo>
                    <a:pt x="5090" y="792"/>
                    <a:pt x="4965" y="461"/>
                    <a:pt x="4551" y="419"/>
                  </a:cubicBezTo>
                  <a:lnTo>
                    <a:pt x="612" y="5"/>
                  </a:lnTo>
                  <a:cubicBezTo>
                    <a:pt x="585" y="2"/>
                    <a:pt x="560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5017550" y="1862575"/>
              <a:ext cx="128275" cy="113975"/>
            </a:xfrm>
            <a:custGeom>
              <a:avLst/>
              <a:gdLst/>
              <a:ahLst/>
              <a:cxnLst/>
              <a:rect l="l" t="t" r="r" b="b"/>
              <a:pathLst>
                <a:path w="5131" h="4559" extrusionOk="0">
                  <a:moveTo>
                    <a:pt x="2949" y="0"/>
                  </a:moveTo>
                  <a:cubicBezTo>
                    <a:pt x="2806" y="0"/>
                    <a:pt x="2668" y="76"/>
                    <a:pt x="2613" y="242"/>
                  </a:cubicBezTo>
                  <a:lnTo>
                    <a:pt x="250" y="3435"/>
                  </a:lnTo>
                  <a:cubicBezTo>
                    <a:pt x="1" y="3766"/>
                    <a:pt x="125" y="4098"/>
                    <a:pt x="540" y="4140"/>
                  </a:cubicBezTo>
                  <a:lnTo>
                    <a:pt x="4520" y="4554"/>
                  </a:lnTo>
                  <a:cubicBezTo>
                    <a:pt x="4550" y="4557"/>
                    <a:pt x="4579" y="4559"/>
                    <a:pt x="4607" y="4559"/>
                  </a:cubicBezTo>
                  <a:cubicBezTo>
                    <a:pt x="4963" y="4559"/>
                    <a:pt x="5130" y="4317"/>
                    <a:pt x="4976" y="3932"/>
                  </a:cubicBezTo>
                  <a:lnTo>
                    <a:pt x="3359" y="325"/>
                  </a:lnTo>
                  <a:cubicBezTo>
                    <a:pt x="3313" y="118"/>
                    <a:pt x="3127" y="0"/>
                    <a:pt x="2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8"/>
            <p:cNvSpPr/>
            <p:nvPr/>
          </p:nvSpPr>
          <p:spPr>
            <a:xfrm>
              <a:off x="4702650" y="2083825"/>
              <a:ext cx="121100" cy="121550"/>
            </a:xfrm>
            <a:custGeom>
              <a:avLst/>
              <a:gdLst/>
              <a:ahLst/>
              <a:cxnLst/>
              <a:rect l="l" t="t" r="r" b="b"/>
              <a:pathLst>
                <a:path w="4844" h="4862" extrusionOk="0">
                  <a:moveTo>
                    <a:pt x="1086" y="1"/>
                  </a:moveTo>
                  <a:cubicBezTo>
                    <a:pt x="904" y="1"/>
                    <a:pt x="765" y="130"/>
                    <a:pt x="739" y="389"/>
                  </a:cubicBezTo>
                  <a:lnTo>
                    <a:pt x="34" y="4328"/>
                  </a:lnTo>
                  <a:cubicBezTo>
                    <a:pt x="0" y="4662"/>
                    <a:pt x="155" y="4862"/>
                    <a:pt x="433" y="4862"/>
                  </a:cubicBezTo>
                  <a:cubicBezTo>
                    <a:pt x="501" y="4862"/>
                    <a:pt x="575" y="4850"/>
                    <a:pt x="656" y="4826"/>
                  </a:cubicBezTo>
                  <a:lnTo>
                    <a:pt x="4346" y="3416"/>
                  </a:lnTo>
                  <a:cubicBezTo>
                    <a:pt x="4760" y="3375"/>
                    <a:pt x="4843" y="2836"/>
                    <a:pt x="4470" y="2670"/>
                  </a:cubicBezTo>
                  <a:lnTo>
                    <a:pt x="1444" y="141"/>
                  </a:lnTo>
                  <a:cubicBezTo>
                    <a:pt x="1319" y="47"/>
                    <a:pt x="1195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8"/>
            <p:cNvSpPr/>
            <p:nvPr/>
          </p:nvSpPr>
          <p:spPr>
            <a:xfrm>
              <a:off x="4662025" y="2467800"/>
              <a:ext cx="127125" cy="117500"/>
            </a:xfrm>
            <a:custGeom>
              <a:avLst/>
              <a:gdLst/>
              <a:ahLst/>
              <a:cxnLst/>
              <a:rect l="l" t="t" r="r" b="b"/>
              <a:pathLst>
                <a:path w="5085" h="4700" extrusionOk="0">
                  <a:moveTo>
                    <a:pt x="3284" y="1"/>
                  </a:moveTo>
                  <a:cubicBezTo>
                    <a:pt x="3148" y="1"/>
                    <a:pt x="3013" y="67"/>
                    <a:pt x="2944" y="206"/>
                  </a:cubicBezTo>
                  <a:lnTo>
                    <a:pt x="291" y="3191"/>
                  </a:lnTo>
                  <a:cubicBezTo>
                    <a:pt x="0" y="3440"/>
                    <a:pt x="166" y="3937"/>
                    <a:pt x="539" y="3937"/>
                  </a:cubicBezTo>
                  <a:lnTo>
                    <a:pt x="4437" y="4683"/>
                  </a:lnTo>
                  <a:cubicBezTo>
                    <a:pt x="4496" y="4694"/>
                    <a:pt x="4550" y="4699"/>
                    <a:pt x="4601" y="4699"/>
                  </a:cubicBezTo>
                  <a:cubicBezTo>
                    <a:pt x="4941" y="4699"/>
                    <a:pt x="5084" y="4464"/>
                    <a:pt x="4976" y="4103"/>
                  </a:cubicBezTo>
                  <a:lnTo>
                    <a:pt x="3690" y="371"/>
                  </a:lnTo>
                  <a:cubicBezTo>
                    <a:pt x="3666" y="130"/>
                    <a:pt x="347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4911825" y="2252400"/>
              <a:ext cx="128550" cy="109650"/>
            </a:xfrm>
            <a:custGeom>
              <a:avLst/>
              <a:gdLst/>
              <a:ahLst/>
              <a:cxnLst/>
              <a:rect l="l" t="t" r="r" b="b"/>
              <a:pathLst>
                <a:path w="5142" h="4386" extrusionOk="0">
                  <a:moveTo>
                    <a:pt x="2571" y="0"/>
                  </a:moveTo>
                  <a:cubicBezTo>
                    <a:pt x="2416" y="0"/>
                    <a:pt x="2260" y="94"/>
                    <a:pt x="2198" y="280"/>
                  </a:cubicBezTo>
                  <a:lnTo>
                    <a:pt x="208" y="3722"/>
                  </a:lnTo>
                  <a:cubicBezTo>
                    <a:pt x="1" y="4095"/>
                    <a:pt x="167" y="4385"/>
                    <a:pt x="581" y="4385"/>
                  </a:cubicBezTo>
                  <a:lnTo>
                    <a:pt x="4562" y="4385"/>
                  </a:lnTo>
                  <a:cubicBezTo>
                    <a:pt x="4976" y="4385"/>
                    <a:pt x="5142" y="4095"/>
                    <a:pt x="4935" y="3722"/>
                  </a:cubicBezTo>
                  <a:lnTo>
                    <a:pt x="2944" y="280"/>
                  </a:lnTo>
                  <a:cubicBezTo>
                    <a:pt x="2882" y="94"/>
                    <a:pt x="2727" y="0"/>
                    <a:pt x="2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5200000" y="2076950"/>
              <a:ext cx="128550" cy="108875"/>
            </a:xfrm>
            <a:custGeom>
              <a:avLst/>
              <a:gdLst/>
              <a:ahLst/>
              <a:cxnLst/>
              <a:rect l="l" t="t" r="r" b="b"/>
              <a:pathLst>
                <a:path w="5142" h="4355" extrusionOk="0">
                  <a:moveTo>
                    <a:pt x="2571" y="1"/>
                  </a:moveTo>
                  <a:cubicBezTo>
                    <a:pt x="2415" y="1"/>
                    <a:pt x="2260" y="84"/>
                    <a:pt x="2198" y="250"/>
                  </a:cubicBezTo>
                  <a:lnTo>
                    <a:pt x="207" y="3691"/>
                  </a:lnTo>
                  <a:cubicBezTo>
                    <a:pt x="0" y="4064"/>
                    <a:pt x="166" y="4354"/>
                    <a:pt x="581" y="4354"/>
                  </a:cubicBezTo>
                  <a:lnTo>
                    <a:pt x="4561" y="4354"/>
                  </a:lnTo>
                  <a:cubicBezTo>
                    <a:pt x="4976" y="4354"/>
                    <a:pt x="5141" y="4064"/>
                    <a:pt x="4934" y="3691"/>
                  </a:cubicBezTo>
                  <a:lnTo>
                    <a:pt x="2944" y="250"/>
                  </a:lnTo>
                  <a:cubicBezTo>
                    <a:pt x="2882" y="84"/>
                    <a:pt x="2726" y="1"/>
                    <a:pt x="2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5343025" y="1769375"/>
              <a:ext cx="128575" cy="109625"/>
            </a:xfrm>
            <a:custGeom>
              <a:avLst/>
              <a:gdLst/>
              <a:ahLst/>
              <a:cxnLst/>
              <a:rect l="l" t="t" r="r" b="b"/>
              <a:pathLst>
                <a:path w="5143" h="4385" extrusionOk="0">
                  <a:moveTo>
                    <a:pt x="2551" y="0"/>
                  </a:moveTo>
                  <a:cubicBezTo>
                    <a:pt x="2385" y="0"/>
                    <a:pt x="2219" y="93"/>
                    <a:pt x="2157" y="280"/>
                  </a:cubicBezTo>
                  <a:lnTo>
                    <a:pt x="208" y="3721"/>
                  </a:lnTo>
                  <a:cubicBezTo>
                    <a:pt x="1" y="4094"/>
                    <a:pt x="167" y="4385"/>
                    <a:pt x="581" y="4385"/>
                  </a:cubicBezTo>
                  <a:lnTo>
                    <a:pt x="4562" y="4385"/>
                  </a:lnTo>
                  <a:cubicBezTo>
                    <a:pt x="4976" y="4385"/>
                    <a:pt x="5142" y="4094"/>
                    <a:pt x="4935" y="3721"/>
                  </a:cubicBezTo>
                  <a:lnTo>
                    <a:pt x="2945" y="280"/>
                  </a:lnTo>
                  <a:cubicBezTo>
                    <a:pt x="2883" y="93"/>
                    <a:pt x="2717" y="0"/>
                    <a:pt x="2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5609425" y="1613875"/>
              <a:ext cx="129600" cy="109650"/>
            </a:xfrm>
            <a:custGeom>
              <a:avLst/>
              <a:gdLst/>
              <a:ahLst/>
              <a:cxnLst/>
              <a:rect l="l" t="t" r="r" b="b"/>
              <a:pathLst>
                <a:path w="5184" h="4386" extrusionOk="0">
                  <a:moveTo>
                    <a:pt x="2592" y="1"/>
                  </a:moveTo>
                  <a:cubicBezTo>
                    <a:pt x="2426" y="1"/>
                    <a:pt x="2260" y="94"/>
                    <a:pt x="2198" y="281"/>
                  </a:cubicBezTo>
                  <a:lnTo>
                    <a:pt x="208" y="3722"/>
                  </a:lnTo>
                  <a:cubicBezTo>
                    <a:pt x="1" y="4095"/>
                    <a:pt x="167" y="4385"/>
                    <a:pt x="623" y="4385"/>
                  </a:cubicBezTo>
                  <a:lnTo>
                    <a:pt x="4561" y="4385"/>
                  </a:lnTo>
                  <a:cubicBezTo>
                    <a:pt x="4976" y="4385"/>
                    <a:pt x="5183" y="4095"/>
                    <a:pt x="4976" y="3722"/>
                  </a:cubicBezTo>
                  <a:lnTo>
                    <a:pt x="2986" y="281"/>
                  </a:lnTo>
                  <a:cubicBezTo>
                    <a:pt x="2924" y="94"/>
                    <a:pt x="2758" y="1"/>
                    <a:pt x="2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5664775" y="1965150"/>
              <a:ext cx="121925" cy="121250"/>
            </a:xfrm>
            <a:custGeom>
              <a:avLst/>
              <a:gdLst/>
              <a:ahLst/>
              <a:cxnLst/>
              <a:rect l="l" t="t" r="r" b="b"/>
              <a:pathLst>
                <a:path w="4877" h="4850" extrusionOk="0">
                  <a:moveTo>
                    <a:pt x="441" y="1"/>
                  </a:moveTo>
                  <a:cubicBezTo>
                    <a:pt x="176" y="1"/>
                    <a:pt x="0" y="200"/>
                    <a:pt x="67" y="534"/>
                  </a:cubicBezTo>
                  <a:lnTo>
                    <a:pt x="730" y="4431"/>
                  </a:lnTo>
                  <a:cubicBezTo>
                    <a:pt x="785" y="4702"/>
                    <a:pt x="945" y="4849"/>
                    <a:pt x="1142" y="4849"/>
                  </a:cubicBezTo>
                  <a:cubicBezTo>
                    <a:pt x="1247" y="4849"/>
                    <a:pt x="1362" y="4808"/>
                    <a:pt x="1477" y="4722"/>
                  </a:cubicBezTo>
                  <a:lnTo>
                    <a:pt x="4504" y="2151"/>
                  </a:lnTo>
                  <a:cubicBezTo>
                    <a:pt x="4877" y="1985"/>
                    <a:pt x="4752" y="1488"/>
                    <a:pt x="4379" y="1405"/>
                  </a:cubicBezTo>
                  <a:lnTo>
                    <a:pt x="648" y="37"/>
                  </a:lnTo>
                  <a:cubicBezTo>
                    <a:pt x="575" y="12"/>
                    <a:pt x="505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5996550" y="2025800"/>
              <a:ext cx="120825" cy="121475"/>
            </a:xfrm>
            <a:custGeom>
              <a:avLst/>
              <a:gdLst/>
              <a:ahLst/>
              <a:cxnLst/>
              <a:rect l="l" t="t" r="r" b="b"/>
              <a:pathLst>
                <a:path w="4833" h="4859" extrusionOk="0">
                  <a:moveTo>
                    <a:pt x="386" y="0"/>
                  </a:moveTo>
                  <a:cubicBezTo>
                    <a:pt x="133" y="0"/>
                    <a:pt x="0" y="204"/>
                    <a:pt x="64" y="554"/>
                  </a:cubicBezTo>
                  <a:lnTo>
                    <a:pt x="727" y="4452"/>
                  </a:lnTo>
                  <a:cubicBezTo>
                    <a:pt x="780" y="4713"/>
                    <a:pt x="914" y="4859"/>
                    <a:pt x="1089" y="4859"/>
                  </a:cubicBezTo>
                  <a:cubicBezTo>
                    <a:pt x="1192" y="4859"/>
                    <a:pt x="1309" y="4808"/>
                    <a:pt x="1432" y="4701"/>
                  </a:cubicBezTo>
                  <a:lnTo>
                    <a:pt x="4500" y="2171"/>
                  </a:lnTo>
                  <a:cubicBezTo>
                    <a:pt x="4832" y="2005"/>
                    <a:pt x="4749" y="1466"/>
                    <a:pt x="4376" y="1425"/>
                  </a:cubicBezTo>
                  <a:lnTo>
                    <a:pt x="644" y="57"/>
                  </a:lnTo>
                  <a:cubicBezTo>
                    <a:pt x="549" y="18"/>
                    <a:pt x="462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5859650" y="2275075"/>
              <a:ext cx="120900" cy="121250"/>
            </a:xfrm>
            <a:custGeom>
              <a:avLst/>
              <a:gdLst/>
              <a:ahLst/>
              <a:cxnLst/>
              <a:rect l="l" t="t" r="r" b="b"/>
              <a:pathLst>
                <a:path w="4836" h="4850" extrusionOk="0">
                  <a:moveTo>
                    <a:pt x="425" y="1"/>
                  </a:moveTo>
                  <a:cubicBezTo>
                    <a:pt x="149" y="1"/>
                    <a:pt x="0" y="200"/>
                    <a:pt x="67" y="534"/>
                  </a:cubicBezTo>
                  <a:lnTo>
                    <a:pt x="730" y="4432"/>
                  </a:lnTo>
                  <a:cubicBezTo>
                    <a:pt x="757" y="4703"/>
                    <a:pt x="908" y="4850"/>
                    <a:pt x="1102" y="4850"/>
                  </a:cubicBezTo>
                  <a:cubicBezTo>
                    <a:pt x="1205" y="4850"/>
                    <a:pt x="1320" y="4808"/>
                    <a:pt x="1435" y="4722"/>
                  </a:cubicBezTo>
                  <a:lnTo>
                    <a:pt x="4503" y="2151"/>
                  </a:lnTo>
                  <a:cubicBezTo>
                    <a:pt x="4835" y="1985"/>
                    <a:pt x="4752" y="1488"/>
                    <a:pt x="4379" y="1405"/>
                  </a:cubicBezTo>
                  <a:lnTo>
                    <a:pt x="647" y="37"/>
                  </a:lnTo>
                  <a:cubicBezTo>
                    <a:pt x="567" y="12"/>
                    <a:pt x="492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6032350" y="2465600"/>
              <a:ext cx="117700" cy="121775"/>
            </a:xfrm>
            <a:custGeom>
              <a:avLst/>
              <a:gdLst/>
              <a:ahLst/>
              <a:cxnLst/>
              <a:rect l="l" t="t" r="r" b="b"/>
              <a:pathLst>
                <a:path w="4708" h="4871" extrusionOk="0">
                  <a:moveTo>
                    <a:pt x="3846" y="0"/>
                  </a:moveTo>
                  <a:cubicBezTo>
                    <a:pt x="3749" y="0"/>
                    <a:pt x="3639" y="41"/>
                    <a:pt x="3524" y="128"/>
                  </a:cubicBezTo>
                  <a:lnTo>
                    <a:pt x="332" y="2491"/>
                  </a:lnTo>
                  <a:cubicBezTo>
                    <a:pt x="0" y="2657"/>
                    <a:pt x="42" y="3154"/>
                    <a:pt x="415" y="3237"/>
                  </a:cubicBezTo>
                  <a:lnTo>
                    <a:pt x="4063" y="4813"/>
                  </a:lnTo>
                  <a:cubicBezTo>
                    <a:pt x="4151" y="4852"/>
                    <a:pt x="4234" y="4870"/>
                    <a:pt x="4308" y="4870"/>
                  </a:cubicBezTo>
                  <a:cubicBezTo>
                    <a:pt x="4552" y="4870"/>
                    <a:pt x="4707" y="4674"/>
                    <a:pt x="4644" y="4357"/>
                  </a:cubicBezTo>
                  <a:lnTo>
                    <a:pt x="4188" y="418"/>
                  </a:lnTo>
                  <a:cubicBezTo>
                    <a:pt x="4161" y="147"/>
                    <a:pt x="4027" y="0"/>
                    <a:pt x="38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5385800" y="2312850"/>
              <a:ext cx="127250" cy="115625"/>
            </a:xfrm>
            <a:custGeom>
              <a:avLst/>
              <a:gdLst/>
              <a:ahLst/>
              <a:cxnLst/>
              <a:rect l="l" t="t" r="r" b="b"/>
              <a:pathLst>
                <a:path w="5090" h="4625" extrusionOk="0">
                  <a:moveTo>
                    <a:pt x="2018" y="1"/>
                  </a:moveTo>
                  <a:cubicBezTo>
                    <a:pt x="1841" y="1"/>
                    <a:pt x="1671" y="106"/>
                    <a:pt x="1648" y="309"/>
                  </a:cubicBezTo>
                  <a:lnTo>
                    <a:pt x="156" y="3999"/>
                  </a:lnTo>
                  <a:cubicBezTo>
                    <a:pt x="0" y="4348"/>
                    <a:pt x="172" y="4625"/>
                    <a:pt x="535" y="4625"/>
                  </a:cubicBezTo>
                  <a:cubicBezTo>
                    <a:pt x="560" y="4625"/>
                    <a:pt x="585" y="4623"/>
                    <a:pt x="612" y="4621"/>
                  </a:cubicBezTo>
                  <a:lnTo>
                    <a:pt x="4551" y="4040"/>
                  </a:lnTo>
                  <a:cubicBezTo>
                    <a:pt x="4965" y="3957"/>
                    <a:pt x="5090" y="3667"/>
                    <a:pt x="4841" y="3335"/>
                  </a:cubicBezTo>
                  <a:lnTo>
                    <a:pt x="2395" y="226"/>
                  </a:lnTo>
                  <a:cubicBezTo>
                    <a:pt x="2319" y="74"/>
                    <a:pt x="2166" y="1"/>
                    <a:pt x="2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5312250" y="2665725"/>
              <a:ext cx="127200" cy="115200"/>
            </a:xfrm>
            <a:custGeom>
              <a:avLst/>
              <a:gdLst/>
              <a:ahLst/>
              <a:cxnLst/>
              <a:rect l="l" t="t" r="r" b="b"/>
              <a:pathLst>
                <a:path w="5088" h="4608" extrusionOk="0">
                  <a:moveTo>
                    <a:pt x="2044" y="0"/>
                  </a:moveTo>
                  <a:cubicBezTo>
                    <a:pt x="1857" y="0"/>
                    <a:pt x="1670" y="119"/>
                    <a:pt x="1647" y="332"/>
                  </a:cubicBezTo>
                  <a:lnTo>
                    <a:pt x="154" y="3981"/>
                  </a:lnTo>
                  <a:cubicBezTo>
                    <a:pt x="0" y="4365"/>
                    <a:pt x="167" y="4607"/>
                    <a:pt x="523" y="4607"/>
                  </a:cubicBezTo>
                  <a:cubicBezTo>
                    <a:pt x="551" y="4607"/>
                    <a:pt x="580" y="4606"/>
                    <a:pt x="610" y="4603"/>
                  </a:cubicBezTo>
                  <a:lnTo>
                    <a:pt x="4549" y="4064"/>
                  </a:lnTo>
                  <a:cubicBezTo>
                    <a:pt x="4963" y="3981"/>
                    <a:pt x="5088" y="3649"/>
                    <a:pt x="4839" y="3317"/>
                  </a:cubicBezTo>
                  <a:lnTo>
                    <a:pt x="2393" y="208"/>
                  </a:lnTo>
                  <a:cubicBezTo>
                    <a:pt x="2322" y="66"/>
                    <a:pt x="2183" y="0"/>
                    <a:pt x="2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5079750" y="2483350"/>
              <a:ext cx="126075" cy="117500"/>
            </a:xfrm>
            <a:custGeom>
              <a:avLst/>
              <a:gdLst/>
              <a:ahLst/>
              <a:cxnLst/>
              <a:rect l="l" t="t" r="r" b="b"/>
              <a:pathLst>
                <a:path w="5043" h="4700" extrusionOk="0">
                  <a:moveTo>
                    <a:pt x="3252" y="1"/>
                  </a:moveTo>
                  <a:cubicBezTo>
                    <a:pt x="3132" y="1"/>
                    <a:pt x="3007" y="67"/>
                    <a:pt x="2903" y="205"/>
                  </a:cubicBezTo>
                  <a:lnTo>
                    <a:pt x="249" y="3191"/>
                  </a:lnTo>
                  <a:cubicBezTo>
                    <a:pt x="1" y="3522"/>
                    <a:pt x="83" y="3854"/>
                    <a:pt x="498" y="3937"/>
                  </a:cubicBezTo>
                  <a:lnTo>
                    <a:pt x="4396" y="4683"/>
                  </a:lnTo>
                  <a:cubicBezTo>
                    <a:pt x="4454" y="4694"/>
                    <a:pt x="4509" y="4699"/>
                    <a:pt x="4560" y="4699"/>
                  </a:cubicBezTo>
                  <a:cubicBezTo>
                    <a:pt x="4900" y="4699"/>
                    <a:pt x="5043" y="4464"/>
                    <a:pt x="4935" y="4103"/>
                  </a:cubicBezTo>
                  <a:lnTo>
                    <a:pt x="3649" y="371"/>
                  </a:lnTo>
                  <a:cubicBezTo>
                    <a:pt x="3577" y="130"/>
                    <a:pt x="3420" y="1"/>
                    <a:pt x="3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4850675" y="2714150"/>
              <a:ext cx="128225" cy="111325"/>
            </a:xfrm>
            <a:custGeom>
              <a:avLst/>
              <a:gdLst/>
              <a:ahLst/>
              <a:cxnLst/>
              <a:rect l="l" t="t" r="r" b="b"/>
              <a:pathLst>
                <a:path w="5129" h="4453" extrusionOk="0">
                  <a:moveTo>
                    <a:pt x="2711" y="1"/>
                  </a:moveTo>
                  <a:cubicBezTo>
                    <a:pt x="2565" y="1"/>
                    <a:pt x="2423" y="85"/>
                    <a:pt x="2364" y="261"/>
                  </a:cubicBezTo>
                  <a:lnTo>
                    <a:pt x="208" y="3619"/>
                  </a:lnTo>
                  <a:cubicBezTo>
                    <a:pt x="0" y="3951"/>
                    <a:pt x="125" y="4283"/>
                    <a:pt x="581" y="4283"/>
                  </a:cubicBezTo>
                  <a:lnTo>
                    <a:pt x="4520" y="4449"/>
                  </a:lnTo>
                  <a:cubicBezTo>
                    <a:pt x="4546" y="4451"/>
                    <a:pt x="4572" y="4453"/>
                    <a:pt x="4597" y="4453"/>
                  </a:cubicBezTo>
                  <a:cubicBezTo>
                    <a:pt x="4959" y="4453"/>
                    <a:pt x="5128" y="4176"/>
                    <a:pt x="4934" y="3827"/>
                  </a:cubicBezTo>
                  <a:lnTo>
                    <a:pt x="3110" y="302"/>
                  </a:lnTo>
                  <a:cubicBezTo>
                    <a:pt x="3044" y="106"/>
                    <a:pt x="2875" y="1"/>
                    <a:pt x="27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4798850" y="1401125"/>
              <a:ext cx="252950" cy="236350"/>
            </a:xfrm>
            <a:custGeom>
              <a:avLst/>
              <a:gdLst/>
              <a:ahLst/>
              <a:cxnLst/>
              <a:rect l="l" t="t" r="r" b="b"/>
              <a:pathLst>
                <a:path w="10118" h="9454" extrusionOk="0">
                  <a:moveTo>
                    <a:pt x="5059" y="1"/>
                  </a:moveTo>
                  <a:cubicBezTo>
                    <a:pt x="2281" y="1"/>
                    <a:pt x="0" y="2115"/>
                    <a:pt x="0" y="4727"/>
                  </a:cubicBezTo>
                  <a:cubicBezTo>
                    <a:pt x="0" y="7339"/>
                    <a:pt x="2281" y="9454"/>
                    <a:pt x="5059" y="9454"/>
                  </a:cubicBezTo>
                  <a:cubicBezTo>
                    <a:pt x="7837" y="9454"/>
                    <a:pt x="10117" y="7339"/>
                    <a:pt x="10117" y="4727"/>
                  </a:cubicBezTo>
                  <a:cubicBezTo>
                    <a:pt x="10117" y="2115"/>
                    <a:pt x="7837" y="1"/>
                    <a:pt x="5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5012375" y="1191600"/>
              <a:ext cx="61900" cy="124550"/>
            </a:xfrm>
            <a:custGeom>
              <a:avLst/>
              <a:gdLst/>
              <a:ahLst/>
              <a:cxnLst/>
              <a:rect l="l" t="t" r="r" b="b"/>
              <a:pathLst>
                <a:path w="2476" h="4982" extrusionOk="0">
                  <a:moveTo>
                    <a:pt x="1230" y="1"/>
                  </a:moveTo>
                  <a:cubicBezTo>
                    <a:pt x="1221" y="1"/>
                    <a:pt x="1212" y="3"/>
                    <a:pt x="1203" y="6"/>
                  </a:cubicBezTo>
                  <a:cubicBezTo>
                    <a:pt x="788" y="172"/>
                    <a:pt x="42" y="4816"/>
                    <a:pt x="1" y="4982"/>
                  </a:cubicBezTo>
                  <a:cubicBezTo>
                    <a:pt x="1" y="4982"/>
                    <a:pt x="1369" y="4857"/>
                    <a:pt x="1908" y="4235"/>
                  </a:cubicBezTo>
                  <a:cubicBezTo>
                    <a:pt x="2476" y="3667"/>
                    <a:pt x="1654" y="1"/>
                    <a:pt x="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4586350" y="880600"/>
              <a:ext cx="464400" cy="685375"/>
            </a:xfrm>
            <a:custGeom>
              <a:avLst/>
              <a:gdLst/>
              <a:ahLst/>
              <a:cxnLst/>
              <a:rect l="l" t="t" r="r" b="b"/>
              <a:pathLst>
                <a:path w="18576" h="27415" extrusionOk="0">
                  <a:moveTo>
                    <a:pt x="11831" y="0"/>
                  </a:moveTo>
                  <a:cubicBezTo>
                    <a:pt x="11730" y="0"/>
                    <a:pt x="11629" y="3"/>
                    <a:pt x="11527" y="8"/>
                  </a:cubicBezTo>
                  <a:lnTo>
                    <a:pt x="6261" y="215"/>
                  </a:lnTo>
                  <a:cubicBezTo>
                    <a:pt x="2737" y="381"/>
                    <a:pt x="1" y="3366"/>
                    <a:pt x="125" y="6890"/>
                  </a:cubicBezTo>
                  <a:lnTo>
                    <a:pt x="457" y="14105"/>
                  </a:lnTo>
                  <a:cubicBezTo>
                    <a:pt x="578" y="17552"/>
                    <a:pt x="3437" y="20245"/>
                    <a:pt x="6899" y="20245"/>
                  </a:cubicBezTo>
                  <a:cubicBezTo>
                    <a:pt x="6976" y="20245"/>
                    <a:pt x="7054" y="20244"/>
                    <a:pt x="7132" y="20241"/>
                  </a:cubicBezTo>
                  <a:lnTo>
                    <a:pt x="9122" y="20117"/>
                  </a:lnTo>
                  <a:lnTo>
                    <a:pt x="9330" y="24139"/>
                  </a:lnTo>
                  <a:cubicBezTo>
                    <a:pt x="9411" y="25978"/>
                    <a:pt x="10944" y="27415"/>
                    <a:pt x="12776" y="27415"/>
                  </a:cubicBezTo>
                  <a:cubicBezTo>
                    <a:pt x="12802" y="27415"/>
                    <a:pt x="12828" y="27415"/>
                    <a:pt x="12854" y="27414"/>
                  </a:cubicBezTo>
                  <a:lnTo>
                    <a:pt x="14056" y="27331"/>
                  </a:lnTo>
                  <a:cubicBezTo>
                    <a:pt x="15922" y="27248"/>
                    <a:pt x="17415" y="25673"/>
                    <a:pt x="17332" y="23807"/>
                  </a:cubicBezTo>
                  <a:lnTo>
                    <a:pt x="17083" y="18168"/>
                  </a:lnTo>
                  <a:cubicBezTo>
                    <a:pt x="17083" y="18002"/>
                    <a:pt x="17042" y="17836"/>
                    <a:pt x="17042" y="17712"/>
                  </a:cubicBezTo>
                  <a:cubicBezTo>
                    <a:pt x="18037" y="16468"/>
                    <a:pt x="18576" y="14934"/>
                    <a:pt x="18534" y="13317"/>
                  </a:cubicBezTo>
                  <a:lnTo>
                    <a:pt x="18202" y="6103"/>
                  </a:lnTo>
                  <a:cubicBezTo>
                    <a:pt x="18041" y="2680"/>
                    <a:pt x="15221" y="0"/>
                    <a:pt x="11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4581175" y="872725"/>
              <a:ext cx="476825" cy="701900"/>
            </a:xfrm>
            <a:custGeom>
              <a:avLst/>
              <a:gdLst/>
              <a:ahLst/>
              <a:cxnLst/>
              <a:rect l="l" t="t" r="r" b="b"/>
              <a:pathLst>
                <a:path w="19073" h="28076" extrusionOk="0">
                  <a:moveTo>
                    <a:pt x="11556" y="657"/>
                  </a:moveTo>
                  <a:cubicBezTo>
                    <a:pt x="12848" y="657"/>
                    <a:pt x="14077" y="820"/>
                    <a:pt x="15258" y="1566"/>
                  </a:cubicBezTo>
                  <a:cubicBezTo>
                    <a:pt x="17041" y="2686"/>
                    <a:pt x="18119" y="4635"/>
                    <a:pt x="18119" y="6749"/>
                  </a:cubicBezTo>
                  <a:lnTo>
                    <a:pt x="18368" y="11849"/>
                  </a:lnTo>
                  <a:cubicBezTo>
                    <a:pt x="18368" y="12430"/>
                    <a:pt x="18409" y="13010"/>
                    <a:pt x="18451" y="13590"/>
                  </a:cubicBezTo>
                  <a:cubicBezTo>
                    <a:pt x="18491" y="15090"/>
                    <a:pt x="18017" y="16550"/>
                    <a:pt x="17105" y="17738"/>
                  </a:cubicBezTo>
                  <a:lnTo>
                    <a:pt x="17105" y="17738"/>
                  </a:lnTo>
                  <a:cubicBezTo>
                    <a:pt x="16977" y="17797"/>
                    <a:pt x="16881" y="17930"/>
                    <a:pt x="16917" y="18110"/>
                  </a:cubicBezTo>
                  <a:cubicBezTo>
                    <a:pt x="17041" y="19229"/>
                    <a:pt x="17083" y="20307"/>
                    <a:pt x="17083" y="21427"/>
                  </a:cubicBezTo>
                  <a:cubicBezTo>
                    <a:pt x="17207" y="22505"/>
                    <a:pt x="17249" y="23541"/>
                    <a:pt x="17207" y="24619"/>
                  </a:cubicBezTo>
                  <a:cubicBezTo>
                    <a:pt x="17041" y="25739"/>
                    <a:pt x="16295" y="26734"/>
                    <a:pt x="15217" y="27149"/>
                  </a:cubicBezTo>
                  <a:cubicBezTo>
                    <a:pt x="14664" y="27321"/>
                    <a:pt x="14082" y="27408"/>
                    <a:pt x="13496" y="27408"/>
                  </a:cubicBezTo>
                  <a:cubicBezTo>
                    <a:pt x="13379" y="27408"/>
                    <a:pt x="13261" y="27404"/>
                    <a:pt x="13144" y="27397"/>
                  </a:cubicBezTo>
                  <a:cubicBezTo>
                    <a:pt x="13116" y="27398"/>
                    <a:pt x="13088" y="27398"/>
                    <a:pt x="13060" y="27398"/>
                  </a:cubicBezTo>
                  <a:cubicBezTo>
                    <a:pt x="11158" y="27398"/>
                    <a:pt x="9909" y="26002"/>
                    <a:pt x="9827" y="24163"/>
                  </a:cubicBezTo>
                  <a:lnTo>
                    <a:pt x="9661" y="20473"/>
                  </a:lnTo>
                  <a:cubicBezTo>
                    <a:pt x="9661" y="20266"/>
                    <a:pt x="9537" y="20142"/>
                    <a:pt x="9371" y="20142"/>
                  </a:cubicBezTo>
                  <a:cubicBezTo>
                    <a:pt x="8736" y="20170"/>
                    <a:pt x="8111" y="20209"/>
                    <a:pt x="7496" y="20209"/>
                  </a:cubicBezTo>
                  <a:cubicBezTo>
                    <a:pt x="6344" y="20209"/>
                    <a:pt x="5228" y="20073"/>
                    <a:pt x="4146" y="19478"/>
                  </a:cubicBezTo>
                  <a:cubicBezTo>
                    <a:pt x="2239" y="18400"/>
                    <a:pt x="1037" y="16410"/>
                    <a:pt x="954" y="14254"/>
                  </a:cubicBezTo>
                  <a:cubicBezTo>
                    <a:pt x="912" y="12761"/>
                    <a:pt x="830" y="11269"/>
                    <a:pt x="788" y="9817"/>
                  </a:cubicBezTo>
                  <a:cubicBezTo>
                    <a:pt x="705" y="8491"/>
                    <a:pt x="498" y="7039"/>
                    <a:pt x="788" y="5713"/>
                  </a:cubicBezTo>
                  <a:cubicBezTo>
                    <a:pt x="1327" y="3142"/>
                    <a:pt x="3483" y="1193"/>
                    <a:pt x="6095" y="903"/>
                  </a:cubicBezTo>
                  <a:cubicBezTo>
                    <a:pt x="7463" y="737"/>
                    <a:pt x="8873" y="779"/>
                    <a:pt x="10241" y="696"/>
                  </a:cubicBezTo>
                  <a:cubicBezTo>
                    <a:pt x="10687" y="675"/>
                    <a:pt x="11125" y="657"/>
                    <a:pt x="11556" y="657"/>
                  </a:cubicBezTo>
                  <a:close/>
                  <a:moveTo>
                    <a:pt x="12014" y="1"/>
                  </a:moveTo>
                  <a:cubicBezTo>
                    <a:pt x="11797" y="1"/>
                    <a:pt x="11580" y="11"/>
                    <a:pt x="11361" y="32"/>
                  </a:cubicBezTo>
                  <a:cubicBezTo>
                    <a:pt x="9785" y="74"/>
                    <a:pt x="8168" y="157"/>
                    <a:pt x="6593" y="240"/>
                  </a:cubicBezTo>
                  <a:cubicBezTo>
                    <a:pt x="4312" y="281"/>
                    <a:pt x="2239" y="1484"/>
                    <a:pt x="1037" y="3391"/>
                  </a:cubicBezTo>
                  <a:cubicBezTo>
                    <a:pt x="42" y="4966"/>
                    <a:pt x="0" y="6666"/>
                    <a:pt x="83" y="8449"/>
                  </a:cubicBezTo>
                  <a:lnTo>
                    <a:pt x="291" y="13756"/>
                  </a:lnTo>
                  <a:cubicBezTo>
                    <a:pt x="291" y="14544"/>
                    <a:pt x="415" y="15332"/>
                    <a:pt x="622" y="16078"/>
                  </a:cubicBezTo>
                  <a:cubicBezTo>
                    <a:pt x="1451" y="18898"/>
                    <a:pt x="4022" y="20846"/>
                    <a:pt x="6966" y="20888"/>
                  </a:cubicBezTo>
                  <a:cubicBezTo>
                    <a:pt x="7660" y="20888"/>
                    <a:pt x="8355" y="20823"/>
                    <a:pt x="9049" y="20780"/>
                  </a:cubicBezTo>
                  <a:lnTo>
                    <a:pt x="9049" y="20780"/>
                  </a:lnTo>
                  <a:cubicBezTo>
                    <a:pt x="9088" y="21921"/>
                    <a:pt x="9129" y="23063"/>
                    <a:pt x="9205" y="24205"/>
                  </a:cubicBezTo>
                  <a:cubicBezTo>
                    <a:pt x="9288" y="26112"/>
                    <a:pt x="10490" y="27771"/>
                    <a:pt x="12439" y="28019"/>
                  </a:cubicBezTo>
                  <a:cubicBezTo>
                    <a:pt x="12734" y="28056"/>
                    <a:pt x="13036" y="28076"/>
                    <a:pt x="13341" y="28076"/>
                  </a:cubicBezTo>
                  <a:cubicBezTo>
                    <a:pt x="14749" y="28076"/>
                    <a:pt x="16196" y="27652"/>
                    <a:pt x="17083" y="26527"/>
                  </a:cubicBezTo>
                  <a:cubicBezTo>
                    <a:pt x="18036" y="25324"/>
                    <a:pt x="17829" y="23873"/>
                    <a:pt x="17788" y="22422"/>
                  </a:cubicBezTo>
                  <a:cubicBezTo>
                    <a:pt x="17788" y="20985"/>
                    <a:pt x="17711" y="19549"/>
                    <a:pt x="17557" y="18112"/>
                  </a:cubicBezTo>
                  <a:lnTo>
                    <a:pt x="17557" y="18112"/>
                  </a:lnTo>
                  <a:cubicBezTo>
                    <a:pt x="18448" y="17016"/>
                    <a:pt x="18953" y="15694"/>
                    <a:pt x="19073" y="14295"/>
                  </a:cubicBezTo>
                  <a:cubicBezTo>
                    <a:pt x="19073" y="13715"/>
                    <a:pt x="19073" y="13176"/>
                    <a:pt x="19031" y="12595"/>
                  </a:cubicBezTo>
                  <a:lnTo>
                    <a:pt x="18783" y="7288"/>
                  </a:lnTo>
                  <a:cubicBezTo>
                    <a:pt x="18700" y="5422"/>
                    <a:pt x="18327" y="3681"/>
                    <a:pt x="17041" y="2230"/>
                  </a:cubicBezTo>
                  <a:cubicBezTo>
                    <a:pt x="15737" y="814"/>
                    <a:pt x="13931" y="1"/>
                    <a:pt x="12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4474400" y="558650"/>
              <a:ext cx="797150" cy="742250"/>
            </a:xfrm>
            <a:custGeom>
              <a:avLst/>
              <a:gdLst/>
              <a:ahLst/>
              <a:cxnLst/>
              <a:rect l="l" t="t" r="r" b="b"/>
              <a:pathLst>
                <a:path w="31886" h="29690" extrusionOk="0">
                  <a:moveTo>
                    <a:pt x="12282" y="0"/>
                  </a:moveTo>
                  <a:cubicBezTo>
                    <a:pt x="7666" y="0"/>
                    <a:pt x="3031" y="2650"/>
                    <a:pt x="1701" y="5961"/>
                  </a:cubicBezTo>
                  <a:cubicBezTo>
                    <a:pt x="1" y="10191"/>
                    <a:pt x="2613" y="13756"/>
                    <a:pt x="2613" y="13756"/>
                  </a:cubicBezTo>
                  <a:cubicBezTo>
                    <a:pt x="2613" y="13756"/>
                    <a:pt x="249" y="15415"/>
                    <a:pt x="2157" y="18027"/>
                  </a:cubicBezTo>
                  <a:cubicBezTo>
                    <a:pt x="2936" y="19071"/>
                    <a:pt x="4032" y="19466"/>
                    <a:pt x="5264" y="19466"/>
                  </a:cubicBezTo>
                  <a:cubicBezTo>
                    <a:pt x="7115" y="19466"/>
                    <a:pt x="9271" y="18575"/>
                    <a:pt x="11113" y="17654"/>
                  </a:cubicBezTo>
                  <a:cubicBezTo>
                    <a:pt x="12895" y="16783"/>
                    <a:pt x="14347" y="15415"/>
                    <a:pt x="15300" y="13715"/>
                  </a:cubicBezTo>
                  <a:cubicBezTo>
                    <a:pt x="16171" y="20307"/>
                    <a:pt x="22929" y="20556"/>
                    <a:pt x="22929" y="20556"/>
                  </a:cubicBezTo>
                  <a:lnTo>
                    <a:pt x="22929" y="25324"/>
                  </a:lnTo>
                  <a:cubicBezTo>
                    <a:pt x="23178" y="25863"/>
                    <a:pt x="23302" y="26444"/>
                    <a:pt x="23302" y="26983"/>
                  </a:cubicBezTo>
                  <a:cubicBezTo>
                    <a:pt x="23265" y="28218"/>
                    <a:pt x="22923" y="29690"/>
                    <a:pt x="23254" y="29690"/>
                  </a:cubicBezTo>
                  <a:cubicBezTo>
                    <a:pt x="23289" y="29690"/>
                    <a:pt x="23333" y="29673"/>
                    <a:pt x="23385" y="29636"/>
                  </a:cubicBezTo>
                  <a:cubicBezTo>
                    <a:pt x="24215" y="29014"/>
                    <a:pt x="27988" y="23749"/>
                    <a:pt x="28775" y="22380"/>
                  </a:cubicBezTo>
                  <a:cubicBezTo>
                    <a:pt x="30392" y="19644"/>
                    <a:pt x="31885" y="11973"/>
                    <a:pt x="28153" y="8574"/>
                  </a:cubicBezTo>
                  <a:cubicBezTo>
                    <a:pt x="25992" y="6582"/>
                    <a:pt x="24272" y="6170"/>
                    <a:pt x="23217" y="6170"/>
                  </a:cubicBezTo>
                  <a:cubicBezTo>
                    <a:pt x="22471" y="6170"/>
                    <a:pt x="22059" y="6376"/>
                    <a:pt x="22059" y="6376"/>
                  </a:cubicBezTo>
                  <a:cubicBezTo>
                    <a:pt x="22059" y="6376"/>
                    <a:pt x="21602" y="2727"/>
                    <a:pt x="16047" y="654"/>
                  </a:cubicBezTo>
                  <a:cubicBezTo>
                    <a:pt x="14840" y="204"/>
                    <a:pt x="13562" y="0"/>
                    <a:pt x="1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5004075" y="1032600"/>
              <a:ext cx="238450" cy="221650"/>
            </a:xfrm>
            <a:custGeom>
              <a:avLst/>
              <a:gdLst/>
              <a:ahLst/>
              <a:cxnLst/>
              <a:rect l="l" t="t" r="r" b="b"/>
              <a:pathLst>
                <a:path w="9538" h="8866" extrusionOk="0">
                  <a:moveTo>
                    <a:pt x="4734" y="0"/>
                  </a:moveTo>
                  <a:cubicBezTo>
                    <a:pt x="2617" y="0"/>
                    <a:pt x="746" y="1557"/>
                    <a:pt x="374" y="3713"/>
                  </a:cubicBezTo>
                  <a:cubicBezTo>
                    <a:pt x="1" y="6159"/>
                    <a:pt x="1618" y="8439"/>
                    <a:pt x="4064" y="8813"/>
                  </a:cubicBezTo>
                  <a:cubicBezTo>
                    <a:pt x="4296" y="8849"/>
                    <a:pt x="4527" y="8866"/>
                    <a:pt x="4755" y="8866"/>
                  </a:cubicBezTo>
                  <a:cubicBezTo>
                    <a:pt x="6891" y="8866"/>
                    <a:pt x="8789" y="7333"/>
                    <a:pt x="9164" y="5122"/>
                  </a:cubicBezTo>
                  <a:cubicBezTo>
                    <a:pt x="9537" y="2718"/>
                    <a:pt x="7879" y="437"/>
                    <a:pt x="5474" y="64"/>
                  </a:cubicBezTo>
                  <a:cubicBezTo>
                    <a:pt x="5225" y="21"/>
                    <a:pt x="4978" y="0"/>
                    <a:pt x="4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5031625" y="1066075"/>
              <a:ext cx="233700" cy="195425"/>
            </a:xfrm>
            <a:custGeom>
              <a:avLst/>
              <a:gdLst/>
              <a:ahLst/>
              <a:cxnLst/>
              <a:rect l="l" t="t" r="r" b="b"/>
              <a:pathLst>
                <a:path w="9348" h="7817" extrusionOk="0">
                  <a:moveTo>
                    <a:pt x="7128" y="1"/>
                  </a:moveTo>
                  <a:cubicBezTo>
                    <a:pt x="6898" y="1"/>
                    <a:pt x="6666" y="333"/>
                    <a:pt x="6860" y="591"/>
                  </a:cubicBezTo>
                  <a:cubicBezTo>
                    <a:pt x="8228" y="2291"/>
                    <a:pt x="7979" y="4737"/>
                    <a:pt x="6362" y="6188"/>
                  </a:cubicBezTo>
                  <a:cubicBezTo>
                    <a:pt x="5571" y="6844"/>
                    <a:pt x="4609" y="7168"/>
                    <a:pt x="3657" y="7168"/>
                  </a:cubicBezTo>
                  <a:cubicBezTo>
                    <a:pt x="2562" y="7168"/>
                    <a:pt x="1480" y="6740"/>
                    <a:pt x="682" y="5898"/>
                  </a:cubicBezTo>
                  <a:cubicBezTo>
                    <a:pt x="616" y="5832"/>
                    <a:pt x="542" y="5805"/>
                    <a:pt x="470" y="5805"/>
                  </a:cubicBezTo>
                  <a:cubicBezTo>
                    <a:pt x="224" y="5805"/>
                    <a:pt x="1" y="6129"/>
                    <a:pt x="226" y="6354"/>
                  </a:cubicBezTo>
                  <a:cubicBezTo>
                    <a:pt x="1143" y="7299"/>
                    <a:pt x="2397" y="7816"/>
                    <a:pt x="3685" y="7816"/>
                  </a:cubicBezTo>
                  <a:cubicBezTo>
                    <a:pt x="4318" y="7816"/>
                    <a:pt x="4960" y="7691"/>
                    <a:pt x="5574" y="7432"/>
                  </a:cubicBezTo>
                  <a:cubicBezTo>
                    <a:pt x="8477" y="6188"/>
                    <a:pt x="9347" y="2498"/>
                    <a:pt x="7316" y="93"/>
                  </a:cubicBezTo>
                  <a:cubicBezTo>
                    <a:pt x="7260" y="28"/>
                    <a:pt x="7194" y="1"/>
                    <a:pt x="7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051775" y="1081275"/>
              <a:ext cx="90200" cy="90800"/>
            </a:xfrm>
            <a:custGeom>
              <a:avLst/>
              <a:gdLst/>
              <a:ahLst/>
              <a:cxnLst/>
              <a:rect l="l" t="t" r="r" b="b"/>
              <a:pathLst>
                <a:path w="3608" h="3632" extrusionOk="0">
                  <a:moveTo>
                    <a:pt x="1001" y="1890"/>
                  </a:moveTo>
                  <a:lnTo>
                    <a:pt x="1001" y="1890"/>
                  </a:lnTo>
                  <a:cubicBezTo>
                    <a:pt x="999" y="1890"/>
                    <a:pt x="997" y="1890"/>
                    <a:pt x="995" y="1890"/>
                  </a:cubicBezTo>
                  <a:lnTo>
                    <a:pt x="995" y="1906"/>
                  </a:lnTo>
                  <a:lnTo>
                    <a:pt x="995" y="1906"/>
                  </a:lnTo>
                  <a:cubicBezTo>
                    <a:pt x="997" y="1900"/>
                    <a:pt x="999" y="1895"/>
                    <a:pt x="1001" y="1890"/>
                  </a:cubicBezTo>
                  <a:close/>
                  <a:moveTo>
                    <a:pt x="2816" y="1"/>
                  </a:moveTo>
                  <a:cubicBezTo>
                    <a:pt x="1952" y="1"/>
                    <a:pt x="1124" y="373"/>
                    <a:pt x="581" y="1061"/>
                  </a:cubicBezTo>
                  <a:cubicBezTo>
                    <a:pt x="249" y="1558"/>
                    <a:pt x="42" y="2180"/>
                    <a:pt x="42" y="2844"/>
                  </a:cubicBezTo>
                  <a:cubicBezTo>
                    <a:pt x="0" y="2968"/>
                    <a:pt x="0" y="3092"/>
                    <a:pt x="42" y="3217"/>
                  </a:cubicBezTo>
                  <a:cubicBezTo>
                    <a:pt x="42" y="3424"/>
                    <a:pt x="207" y="3590"/>
                    <a:pt x="456" y="3631"/>
                  </a:cubicBezTo>
                  <a:cubicBezTo>
                    <a:pt x="663" y="3631"/>
                    <a:pt x="829" y="3424"/>
                    <a:pt x="871" y="3217"/>
                  </a:cubicBezTo>
                  <a:cubicBezTo>
                    <a:pt x="871" y="3134"/>
                    <a:pt x="871" y="3051"/>
                    <a:pt x="871" y="2927"/>
                  </a:cubicBezTo>
                  <a:lnTo>
                    <a:pt x="871" y="2636"/>
                  </a:lnTo>
                  <a:lnTo>
                    <a:pt x="871" y="2553"/>
                  </a:lnTo>
                  <a:cubicBezTo>
                    <a:pt x="871" y="2429"/>
                    <a:pt x="871" y="2429"/>
                    <a:pt x="871" y="2346"/>
                  </a:cubicBezTo>
                  <a:cubicBezTo>
                    <a:pt x="912" y="2222"/>
                    <a:pt x="954" y="2097"/>
                    <a:pt x="995" y="1973"/>
                  </a:cubicBezTo>
                  <a:lnTo>
                    <a:pt x="995" y="1906"/>
                  </a:lnTo>
                  <a:lnTo>
                    <a:pt x="995" y="1906"/>
                  </a:lnTo>
                  <a:cubicBezTo>
                    <a:pt x="990" y="1919"/>
                    <a:pt x="984" y="1931"/>
                    <a:pt x="983" y="1931"/>
                  </a:cubicBezTo>
                  <a:cubicBezTo>
                    <a:pt x="982" y="1931"/>
                    <a:pt x="985" y="1920"/>
                    <a:pt x="995" y="1890"/>
                  </a:cubicBezTo>
                  <a:cubicBezTo>
                    <a:pt x="1002" y="1875"/>
                    <a:pt x="1006" y="1870"/>
                    <a:pt x="1007" y="1870"/>
                  </a:cubicBezTo>
                  <a:lnTo>
                    <a:pt x="1007" y="1870"/>
                  </a:lnTo>
                  <a:cubicBezTo>
                    <a:pt x="1008" y="1870"/>
                    <a:pt x="1005" y="1879"/>
                    <a:pt x="1001" y="1890"/>
                  </a:cubicBezTo>
                  <a:lnTo>
                    <a:pt x="1001" y="1890"/>
                  </a:lnTo>
                  <a:cubicBezTo>
                    <a:pt x="1037" y="1886"/>
                    <a:pt x="1037" y="1846"/>
                    <a:pt x="1037" y="1807"/>
                  </a:cubicBezTo>
                  <a:cubicBezTo>
                    <a:pt x="1078" y="1724"/>
                    <a:pt x="1120" y="1683"/>
                    <a:pt x="1161" y="1600"/>
                  </a:cubicBezTo>
                  <a:cubicBezTo>
                    <a:pt x="1202" y="1558"/>
                    <a:pt x="1202" y="1558"/>
                    <a:pt x="1244" y="1517"/>
                  </a:cubicBezTo>
                  <a:cubicBezTo>
                    <a:pt x="1244" y="1517"/>
                    <a:pt x="1244" y="1488"/>
                    <a:pt x="1267" y="1479"/>
                  </a:cubicBezTo>
                  <a:lnTo>
                    <a:pt x="1267" y="1479"/>
                  </a:lnTo>
                  <a:cubicBezTo>
                    <a:pt x="1260" y="1489"/>
                    <a:pt x="1254" y="1499"/>
                    <a:pt x="1257" y="1499"/>
                  </a:cubicBezTo>
                  <a:cubicBezTo>
                    <a:pt x="1260" y="1499"/>
                    <a:pt x="1268" y="1493"/>
                    <a:pt x="1285" y="1475"/>
                  </a:cubicBezTo>
                  <a:cubicBezTo>
                    <a:pt x="1327" y="1392"/>
                    <a:pt x="1368" y="1351"/>
                    <a:pt x="1451" y="1310"/>
                  </a:cubicBezTo>
                  <a:lnTo>
                    <a:pt x="1534" y="1227"/>
                  </a:lnTo>
                  <a:lnTo>
                    <a:pt x="1576" y="1185"/>
                  </a:lnTo>
                  <a:cubicBezTo>
                    <a:pt x="1659" y="1102"/>
                    <a:pt x="1700" y="1061"/>
                    <a:pt x="1783" y="1019"/>
                  </a:cubicBezTo>
                  <a:lnTo>
                    <a:pt x="1887" y="993"/>
                  </a:lnTo>
                  <a:lnTo>
                    <a:pt x="1887" y="993"/>
                  </a:lnTo>
                  <a:cubicBezTo>
                    <a:pt x="1883" y="995"/>
                    <a:pt x="1882" y="996"/>
                    <a:pt x="1884" y="996"/>
                  </a:cubicBezTo>
                  <a:cubicBezTo>
                    <a:pt x="1889" y="996"/>
                    <a:pt x="1907" y="992"/>
                    <a:pt x="1949" y="978"/>
                  </a:cubicBezTo>
                  <a:lnTo>
                    <a:pt x="1949" y="978"/>
                  </a:lnTo>
                  <a:lnTo>
                    <a:pt x="1887" y="993"/>
                  </a:lnTo>
                  <a:lnTo>
                    <a:pt x="1887" y="993"/>
                  </a:lnTo>
                  <a:cubicBezTo>
                    <a:pt x="1897" y="988"/>
                    <a:pt x="1928" y="978"/>
                    <a:pt x="1949" y="978"/>
                  </a:cubicBezTo>
                  <a:lnTo>
                    <a:pt x="2032" y="936"/>
                  </a:lnTo>
                  <a:cubicBezTo>
                    <a:pt x="2156" y="895"/>
                    <a:pt x="2280" y="853"/>
                    <a:pt x="2363" y="853"/>
                  </a:cubicBezTo>
                  <a:lnTo>
                    <a:pt x="3193" y="853"/>
                  </a:lnTo>
                  <a:cubicBezTo>
                    <a:pt x="3400" y="853"/>
                    <a:pt x="3607" y="646"/>
                    <a:pt x="3607" y="439"/>
                  </a:cubicBezTo>
                  <a:cubicBezTo>
                    <a:pt x="3607" y="190"/>
                    <a:pt x="3400" y="24"/>
                    <a:pt x="3193" y="24"/>
                  </a:cubicBezTo>
                  <a:cubicBezTo>
                    <a:pt x="3067" y="9"/>
                    <a:pt x="2941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4786400" y="1053825"/>
              <a:ext cx="70200" cy="59625"/>
            </a:xfrm>
            <a:custGeom>
              <a:avLst/>
              <a:gdLst/>
              <a:ahLst/>
              <a:cxnLst/>
              <a:rect l="l" t="t" r="r" b="b"/>
              <a:pathLst>
                <a:path w="2808" h="2385" extrusionOk="0">
                  <a:moveTo>
                    <a:pt x="1612" y="0"/>
                  </a:moveTo>
                  <a:cubicBezTo>
                    <a:pt x="1586" y="0"/>
                    <a:pt x="1561" y="1"/>
                    <a:pt x="1535" y="3"/>
                  </a:cubicBezTo>
                  <a:cubicBezTo>
                    <a:pt x="457" y="44"/>
                    <a:pt x="1" y="1330"/>
                    <a:pt x="789" y="2076"/>
                  </a:cubicBezTo>
                  <a:cubicBezTo>
                    <a:pt x="1027" y="2289"/>
                    <a:pt x="1306" y="2384"/>
                    <a:pt x="1580" y="2384"/>
                  </a:cubicBezTo>
                  <a:cubicBezTo>
                    <a:pt x="2211" y="2384"/>
                    <a:pt x="2808" y="1875"/>
                    <a:pt x="2779" y="1122"/>
                  </a:cubicBezTo>
                  <a:cubicBezTo>
                    <a:pt x="2739" y="485"/>
                    <a:pt x="2240" y="0"/>
                    <a:pt x="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4599825" y="1061125"/>
              <a:ext cx="61900" cy="52325"/>
            </a:xfrm>
            <a:custGeom>
              <a:avLst/>
              <a:gdLst/>
              <a:ahLst/>
              <a:cxnLst/>
              <a:rect l="l" t="t" r="r" b="b"/>
              <a:pathLst>
                <a:path w="2476" h="2093" extrusionOk="0">
                  <a:moveTo>
                    <a:pt x="1369" y="1"/>
                  </a:moveTo>
                  <a:cubicBezTo>
                    <a:pt x="415" y="42"/>
                    <a:pt x="1" y="1203"/>
                    <a:pt x="705" y="1825"/>
                  </a:cubicBezTo>
                  <a:cubicBezTo>
                    <a:pt x="903" y="2011"/>
                    <a:pt x="1141" y="2093"/>
                    <a:pt x="1377" y="2093"/>
                  </a:cubicBezTo>
                  <a:cubicBezTo>
                    <a:pt x="1933" y="2093"/>
                    <a:pt x="2476" y="1636"/>
                    <a:pt x="2447" y="996"/>
                  </a:cubicBezTo>
                  <a:cubicBezTo>
                    <a:pt x="2405" y="457"/>
                    <a:pt x="1908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4695200" y="1189675"/>
              <a:ext cx="103675" cy="62225"/>
            </a:xfrm>
            <a:custGeom>
              <a:avLst/>
              <a:gdLst/>
              <a:ahLst/>
              <a:cxnLst/>
              <a:rect l="l" t="t" r="r" b="b"/>
              <a:pathLst>
                <a:path w="4147" h="2489" extrusionOk="0">
                  <a:moveTo>
                    <a:pt x="4146" y="0"/>
                  </a:moveTo>
                  <a:lnTo>
                    <a:pt x="0" y="705"/>
                  </a:lnTo>
                  <a:cubicBezTo>
                    <a:pt x="0" y="705"/>
                    <a:pt x="664" y="2405"/>
                    <a:pt x="1949" y="2488"/>
                  </a:cubicBezTo>
                  <a:cubicBezTo>
                    <a:pt x="1966" y="2489"/>
                    <a:pt x="1984" y="2489"/>
                    <a:pt x="2001" y="2489"/>
                  </a:cubicBezTo>
                  <a:cubicBezTo>
                    <a:pt x="3219" y="2489"/>
                    <a:pt x="4146" y="1063"/>
                    <a:pt x="4146" y="0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4684825" y="1181225"/>
              <a:ext cx="122350" cy="78250"/>
            </a:xfrm>
            <a:custGeom>
              <a:avLst/>
              <a:gdLst/>
              <a:ahLst/>
              <a:cxnLst/>
              <a:rect l="l" t="t" r="r" b="b"/>
              <a:pathLst>
                <a:path w="4894" h="3130" extrusionOk="0">
                  <a:moveTo>
                    <a:pt x="666" y="910"/>
                  </a:moveTo>
                  <a:cubicBezTo>
                    <a:pt x="670" y="910"/>
                    <a:pt x="676" y="924"/>
                    <a:pt x="679" y="934"/>
                  </a:cubicBezTo>
                  <a:lnTo>
                    <a:pt x="679" y="934"/>
                  </a:lnTo>
                  <a:cubicBezTo>
                    <a:pt x="674" y="929"/>
                    <a:pt x="669" y="924"/>
                    <a:pt x="664" y="919"/>
                  </a:cubicBezTo>
                  <a:cubicBezTo>
                    <a:pt x="664" y="913"/>
                    <a:pt x="665" y="910"/>
                    <a:pt x="666" y="910"/>
                  </a:cubicBezTo>
                  <a:close/>
                  <a:moveTo>
                    <a:pt x="4184" y="699"/>
                  </a:moveTo>
                  <a:cubicBezTo>
                    <a:pt x="4033" y="1432"/>
                    <a:pt x="3539" y="2090"/>
                    <a:pt x="2861" y="2411"/>
                  </a:cubicBezTo>
                  <a:cubicBezTo>
                    <a:pt x="2711" y="2464"/>
                    <a:pt x="2566" y="2488"/>
                    <a:pt x="2427" y="2488"/>
                  </a:cubicBezTo>
                  <a:cubicBezTo>
                    <a:pt x="1799" y="2488"/>
                    <a:pt x="1293" y="2001"/>
                    <a:pt x="954" y="1458"/>
                  </a:cubicBezTo>
                  <a:cubicBezTo>
                    <a:pt x="914" y="1397"/>
                    <a:pt x="883" y="1337"/>
                    <a:pt x="853" y="1272"/>
                  </a:cubicBezTo>
                  <a:lnTo>
                    <a:pt x="853" y="1272"/>
                  </a:lnTo>
                  <a:lnTo>
                    <a:pt x="4105" y="711"/>
                  </a:lnTo>
                  <a:lnTo>
                    <a:pt x="4184" y="699"/>
                  </a:lnTo>
                  <a:close/>
                  <a:moveTo>
                    <a:pt x="4542" y="0"/>
                  </a:moveTo>
                  <a:cubicBezTo>
                    <a:pt x="4521" y="0"/>
                    <a:pt x="4500" y="2"/>
                    <a:pt x="4478" y="7"/>
                  </a:cubicBezTo>
                  <a:lnTo>
                    <a:pt x="830" y="629"/>
                  </a:lnTo>
                  <a:lnTo>
                    <a:pt x="393" y="701"/>
                  </a:lnTo>
                  <a:lnTo>
                    <a:pt x="393" y="701"/>
                  </a:lnTo>
                  <a:cubicBezTo>
                    <a:pt x="387" y="701"/>
                    <a:pt x="381" y="701"/>
                    <a:pt x="375" y="701"/>
                  </a:cubicBezTo>
                  <a:cubicBezTo>
                    <a:pt x="348" y="701"/>
                    <a:pt x="319" y="704"/>
                    <a:pt x="291" y="711"/>
                  </a:cubicBezTo>
                  <a:cubicBezTo>
                    <a:pt x="125" y="753"/>
                    <a:pt x="0" y="919"/>
                    <a:pt x="83" y="1126"/>
                  </a:cubicBezTo>
                  <a:cubicBezTo>
                    <a:pt x="332" y="1789"/>
                    <a:pt x="788" y="2370"/>
                    <a:pt x="1369" y="2785"/>
                  </a:cubicBezTo>
                  <a:cubicBezTo>
                    <a:pt x="1692" y="3020"/>
                    <a:pt x="2057" y="3130"/>
                    <a:pt x="2434" y="3130"/>
                  </a:cubicBezTo>
                  <a:cubicBezTo>
                    <a:pt x="2589" y="3130"/>
                    <a:pt x="2746" y="3111"/>
                    <a:pt x="2903" y="3075"/>
                  </a:cubicBezTo>
                  <a:cubicBezTo>
                    <a:pt x="3442" y="2909"/>
                    <a:pt x="3939" y="2536"/>
                    <a:pt x="4271" y="2080"/>
                  </a:cubicBezTo>
                  <a:cubicBezTo>
                    <a:pt x="4644" y="1582"/>
                    <a:pt x="4852" y="960"/>
                    <a:pt x="4893" y="338"/>
                  </a:cubicBezTo>
                  <a:cubicBezTo>
                    <a:pt x="4856" y="153"/>
                    <a:pt x="4719" y="0"/>
                    <a:pt x="4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4670325" y="1058025"/>
              <a:ext cx="50800" cy="101600"/>
            </a:xfrm>
            <a:custGeom>
              <a:avLst/>
              <a:gdLst/>
              <a:ahLst/>
              <a:cxnLst/>
              <a:rect l="l" t="t" r="r" b="b"/>
              <a:pathLst>
                <a:path w="2032" h="4064" extrusionOk="0">
                  <a:moveTo>
                    <a:pt x="1576" y="1"/>
                  </a:moveTo>
                  <a:lnTo>
                    <a:pt x="0" y="2986"/>
                  </a:lnTo>
                  <a:lnTo>
                    <a:pt x="2032" y="4064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4808175" y="1116000"/>
              <a:ext cx="163800" cy="148400"/>
            </a:xfrm>
            <a:custGeom>
              <a:avLst/>
              <a:gdLst/>
              <a:ahLst/>
              <a:cxnLst/>
              <a:rect l="l" t="t" r="r" b="b"/>
              <a:pathLst>
                <a:path w="6552" h="5936" extrusionOk="0">
                  <a:moveTo>
                    <a:pt x="3290" y="1"/>
                  </a:moveTo>
                  <a:cubicBezTo>
                    <a:pt x="2486" y="1"/>
                    <a:pt x="1688" y="324"/>
                    <a:pt x="1120" y="957"/>
                  </a:cubicBezTo>
                  <a:cubicBezTo>
                    <a:pt x="0" y="2160"/>
                    <a:pt x="42" y="4025"/>
                    <a:pt x="1244" y="5145"/>
                  </a:cubicBezTo>
                  <a:cubicBezTo>
                    <a:pt x="1813" y="5675"/>
                    <a:pt x="2540" y="5935"/>
                    <a:pt x="3262" y="5935"/>
                  </a:cubicBezTo>
                  <a:cubicBezTo>
                    <a:pt x="4066" y="5935"/>
                    <a:pt x="4864" y="5612"/>
                    <a:pt x="5432" y="4979"/>
                  </a:cubicBezTo>
                  <a:cubicBezTo>
                    <a:pt x="6551" y="3777"/>
                    <a:pt x="6510" y="1911"/>
                    <a:pt x="5308" y="791"/>
                  </a:cubicBezTo>
                  <a:cubicBezTo>
                    <a:pt x="4739" y="261"/>
                    <a:pt x="4012" y="1"/>
                    <a:pt x="3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4601900" y="1148175"/>
              <a:ext cx="90550" cy="113050"/>
            </a:xfrm>
            <a:custGeom>
              <a:avLst/>
              <a:gdLst/>
              <a:ahLst/>
              <a:cxnLst/>
              <a:rect l="l" t="t" r="r" b="b"/>
              <a:pathLst>
                <a:path w="3622" h="4522" extrusionOk="0">
                  <a:moveTo>
                    <a:pt x="580" y="1"/>
                  </a:moveTo>
                  <a:cubicBezTo>
                    <a:pt x="553" y="1"/>
                    <a:pt x="526" y="1"/>
                    <a:pt x="498" y="2"/>
                  </a:cubicBezTo>
                  <a:lnTo>
                    <a:pt x="498" y="43"/>
                  </a:lnTo>
                  <a:cubicBezTo>
                    <a:pt x="332" y="43"/>
                    <a:pt x="166" y="43"/>
                    <a:pt x="1" y="126"/>
                  </a:cubicBezTo>
                  <a:lnTo>
                    <a:pt x="125" y="3194"/>
                  </a:lnTo>
                  <a:cubicBezTo>
                    <a:pt x="125" y="3650"/>
                    <a:pt x="208" y="4065"/>
                    <a:pt x="332" y="4521"/>
                  </a:cubicBezTo>
                  <a:lnTo>
                    <a:pt x="705" y="4521"/>
                  </a:lnTo>
                  <a:cubicBezTo>
                    <a:pt x="3622" y="4316"/>
                    <a:pt x="344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528230"/>
      </p:ext>
    </p:extLst>
  </p:cSld>
  <p:clrMapOvr>
    <a:masterClrMapping/>
  </p:clrMapOvr>
  <p:transition spd="slow">
    <p:sndAc>
      <p:endSnd/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10">
            <a:extLst>
              <a:ext uri="{FF2B5EF4-FFF2-40B4-BE49-F238E27FC236}">
                <a16:creationId xmlns:a16="http://schemas.microsoft.com/office/drawing/2014/main" id="{7796AEE1-7CDA-4CA6-9DD5-5B5C31B8E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73844"/>
            <a:ext cx="4000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/>
              <a:t> 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C0257C9F-3B35-49F8-96F7-BB44001C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83" y="507562"/>
            <a:ext cx="7704000" cy="493800"/>
          </a:xfrm>
        </p:spPr>
        <p:txBody>
          <a:bodyPr/>
          <a:lstStyle/>
          <a:p>
            <a:pPr algn="just"/>
            <a:r>
              <a:rPr lang="en-US" alt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altLang="en-US" sz="2400" b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cuộc thi vẽ với chủ đề “Em muốn sống an toàn” được thiếu nhi cả nước hưởng ứng như thế nào ? Những bức tranh của các bạn HS thể hiện điều gì ?</a:t>
            </a:r>
            <a:br>
              <a:rPr lang="en-US" altLang="en-US" sz="2400" b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00580988-6494-4428-B17B-D31E0904866C}"/>
              </a:ext>
            </a:extLst>
          </p:cNvPr>
          <p:cNvSpPr/>
          <p:nvPr/>
        </p:nvSpPr>
        <p:spPr>
          <a:xfrm>
            <a:off x="832741" y="1402043"/>
            <a:ext cx="7478518" cy="2339413"/>
          </a:xfrm>
          <a:custGeom>
            <a:avLst/>
            <a:gdLst>
              <a:gd name="connsiteX0" fmla="*/ 0 w 7478518"/>
              <a:gd name="connsiteY0" fmla="*/ 0 h 2339413"/>
              <a:gd name="connsiteX1" fmla="*/ 575271 w 7478518"/>
              <a:gd name="connsiteY1" fmla="*/ 0 h 2339413"/>
              <a:gd name="connsiteX2" fmla="*/ 1150541 w 7478518"/>
              <a:gd name="connsiteY2" fmla="*/ 0 h 2339413"/>
              <a:gd name="connsiteX3" fmla="*/ 1875382 w 7478518"/>
              <a:gd name="connsiteY3" fmla="*/ 0 h 2339413"/>
              <a:gd name="connsiteX4" fmla="*/ 2525438 w 7478518"/>
              <a:gd name="connsiteY4" fmla="*/ 0 h 2339413"/>
              <a:gd name="connsiteX5" fmla="*/ 3100709 w 7478518"/>
              <a:gd name="connsiteY5" fmla="*/ 0 h 2339413"/>
              <a:gd name="connsiteX6" fmla="*/ 3825550 w 7478518"/>
              <a:gd name="connsiteY6" fmla="*/ 0 h 2339413"/>
              <a:gd name="connsiteX7" fmla="*/ 4475605 w 7478518"/>
              <a:gd name="connsiteY7" fmla="*/ 0 h 2339413"/>
              <a:gd name="connsiteX8" fmla="*/ 4976091 w 7478518"/>
              <a:gd name="connsiteY8" fmla="*/ 0 h 2339413"/>
              <a:gd name="connsiteX9" fmla="*/ 5700932 w 7478518"/>
              <a:gd name="connsiteY9" fmla="*/ 0 h 2339413"/>
              <a:gd name="connsiteX10" fmla="*/ 6126632 w 7478518"/>
              <a:gd name="connsiteY10" fmla="*/ 0 h 2339413"/>
              <a:gd name="connsiteX11" fmla="*/ 6552332 w 7478518"/>
              <a:gd name="connsiteY11" fmla="*/ 0 h 2339413"/>
              <a:gd name="connsiteX12" fmla="*/ 7478518 w 7478518"/>
              <a:gd name="connsiteY12" fmla="*/ 0 h 2339413"/>
              <a:gd name="connsiteX13" fmla="*/ 7478518 w 7478518"/>
              <a:gd name="connsiteY13" fmla="*/ 584853 h 2339413"/>
              <a:gd name="connsiteX14" fmla="*/ 7478518 w 7478518"/>
              <a:gd name="connsiteY14" fmla="*/ 1122918 h 2339413"/>
              <a:gd name="connsiteX15" fmla="*/ 7478518 w 7478518"/>
              <a:gd name="connsiteY15" fmla="*/ 1754560 h 2339413"/>
              <a:gd name="connsiteX16" fmla="*/ 7478518 w 7478518"/>
              <a:gd name="connsiteY16" fmla="*/ 2339413 h 2339413"/>
              <a:gd name="connsiteX17" fmla="*/ 7052818 w 7478518"/>
              <a:gd name="connsiteY17" fmla="*/ 2339413 h 2339413"/>
              <a:gd name="connsiteX18" fmla="*/ 6477547 w 7478518"/>
              <a:gd name="connsiteY18" fmla="*/ 2339413 h 2339413"/>
              <a:gd name="connsiteX19" fmla="*/ 5827491 w 7478518"/>
              <a:gd name="connsiteY19" fmla="*/ 2339413 h 2339413"/>
              <a:gd name="connsiteX20" fmla="*/ 5401791 w 7478518"/>
              <a:gd name="connsiteY20" fmla="*/ 2339413 h 2339413"/>
              <a:gd name="connsiteX21" fmla="*/ 4751735 w 7478518"/>
              <a:gd name="connsiteY21" fmla="*/ 2339413 h 2339413"/>
              <a:gd name="connsiteX22" fmla="*/ 4251250 w 7478518"/>
              <a:gd name="connsiteY22" fmla="*/ 2339413 h 2339413"/>
              <a:gd name="connsiteX23" fmla="*/ 3750764 w 7478518"/>
              <a:gd name="connsiteY23" fmla="*/ 2339413 h 2339413"/>
              <a:gd name="connsiteX24" fmla="*/ 3325064 w 7478518"/>
              <a:gd name="connsiteY24" fmla="*/ 2339413 h 2339413"/>
              <a:gd name="connsiteX25" fmla="*/ 2974149 w 7478518"/>
              <a:gd name="connsiteY25" fmla="*/ 2339413 h 2339413"/>
              <a:gd name="connsiteX26" fmla="*/ 2249308 w 7478518"/>
              <a:gd name="connsiteY26" fmla="*/ 2339413 h 2339413"/>
              <a:gd name="connsiteX27" fmla="*/ 1823608 w 7478518"/>
              <a:gd name="connsiteY27" fmla="*/ 2339413 h 2339413"/>
              <a:gd name="connsiteX28" fmla="*/ 1248337 w 7478518"/>
              <a:gd name="connsiteY28" fmla="*/ 2339413 h 2339413"/>
              <a:gd name="connsiteX29" fmla="*/ 822637 w 7478518"/>
              <a:gd name="connsiteY29" fmla="*/ 2339413 h 2339413"/>
              <a:gd name="connsiteX30" fmla="*/ 0 w 7478518"/>
              <a:gd name="connsiteY30" fmla="*/ 2339413 h 2339413"/>
              <a:gd name="connsiteX31" fmla="*/ 0 w 7478518"/>
              <a:gd name="connsiteY31" fmla="*/ 1731166 h 2339413"/>
              <a:gd name="connsiteX32" fmla="*/ 0 w 7478518"/>
              <a:gd name="connsiteY32" fmla="*/ 1099524 h 2339413"/>
              <a:gd name="connsiteX33" fmla="*/ 0 w 7478518"/>
              <a:gd name="connsiteY33" fmla="*/ 0 h 2339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78518" h="2339413" fill="none" extrusionOk="0">
                <a:moveTo>
                  <a:pt x="0" y="0"/>
                </a:moveTo>
                <a:cubicBezTo>
                  <a:pt x="277193" y="-34064"/>
                  <a:pt x="408573" y="49894"/>
                  <a:pt x="575271" y="0"/>
                </a:cubicBezTo>
                <a:cubicBezTo>
                  <a:pt x="741969" y="-49894"/>
                  <a:pt x="873255" y="48902"/>
                  <a:pt x="1150541" y="0"/>
                </a:cubicBezTo>
                <a:cubicBezTo>
                  <a:pt x="1427827" y="-48902"/>
                  <a:pt x="1649959" y="9548"/>
                  <a:pt x="1875382" y="0"/>
                </a:cubicBezTo>
                <a:cubicBezTo>
                  <a:pt x="2100805" y="-9548"/>
                  <a:pt x="2256067" y="16872"/>
                  <a:pt x="2525438" y="0"/>
                </a:cubicBezTo>
                <a:cubicBezTo>
                  <a:pt x="2794809" y="-16872"/>
                  <a:pt x="2861104" y="21542"/>
                  <a:pt x="3100709" y="0"/>
                </a:cubicBezTo>
                <a:cubicBezTo>
                  <a:pt x="3340314" y="-21542"/>
                  <a:pt x="3656622" y="28152"/>
                  <a:pt x="3825550" y="0"/>
                </a:cubicBezTo>
                <a:cubicBezTo>
                  <a:pt x="3994478" y="-28152"/>
                  <a:pt x="4293358" y="3184"/>
                  <a:pt x="4475605" y="0"/>
                </a:cubicBezTo>
                <a:cubicBezTo>
                  <a:pt x="4657853" y="-3184"/>
                  <a:pt x="4835418" y="22900"/>
                  <a:pt x="4976091" y="0"/>
                </a:cubicBezTo>
                <a:cubicBezTo>
                  <a:pt x="5116764" y="-22900"/>
                  <a:pt x="5359140" y="68652"/>
                  <a:pt x="5700932" y="0"/>
                </a:cubicBezTo>
                <a:cubicBezTo>
                  <a:pt x="6042724" y="-68652"/>
                  <a:pt x="6020872" y="18624"/>
                  <a:pt x="6126632" y="0"/>
                </a:cubicBezTo>
                <a:cubicBezTo>
                  <a:pt x="6232392" y="-18624"/>
                  <a:pt x="6459600" y="49210"/>
                  <a:pt x="6552332" y="0"/>
                </a:cubicBezTo>
                <a:cubicBezTo>
                  <a:pt x="6645064" y="-49210"/>
                  <a:pt x="7053177" y="54729"/>
                  <a:pt x="7478518" y="0"/>
                </a:cubicBezTo>
                <a:cubicBezTo>
                  <a:pt x="7506772" y="214510"/>
                  <a:pt x="7458745" y="378231"/>
                  <a:pt x="7478518" y="584853"/>
                </a:cubicBezTo>
                <a:cubicBezTo>
                  <a:pt x="7498291" y="791475"/>
                  <a:pt x="7471279" y="939252"/>
                  <a:pt x="7478518" y="1122918"/>
                </a:cubicBezTo>
                <a:cubicBezTo>
                  <a:pt x="7485757" y="1306584"/>
                  <a:pt x="7456066" y="1557102"/>
                  <a:pt x="7478518" y="1754560"/>
                </a:cubicBezTo>
                <a:cubicBezTo>
                  <a:pt x="7500970" y="1952018"/>
                  <a:pt x="7417124" y="2102097"/>
                  <a:pt x="7478518" y="2339413"/>
                </a:cubicBezTo>
                <a:cubicBezTo>
                  <a:pt x="7387336" y="2372008"/>
                  <a:pt x="7257035" y="2295856"/>
                  <a:pt x="7052818" y="2339413"/>
                </a:cubicBezTo>
                <a:cubicBezTo>
                  <a:pt x="6848601" y="2382970"/>
                  <a:pt x="6717534" y="2304986"/>
                  <a:pt x="6477547" y="2339413"/>
                </a:cubicBezTo>
                <a:cubicBezTo>
                  <a:pt x="6237560" y="2373840"/>
                  <a:pt x="5978681" y="2279217"/>
                  <a:pt x="5827491" y="2339413"/>
                </a:cubicBezTo>
                <a:cubicBezTo>
                  <a:pt x="5676301" y="2399609"/>
                  <a:pt x="5542278" y="2318545"/>
                  <a:pt x="5401791" y="2339413"/>
                </a:cubicBezTo>
                <a:cubicBezTo>
                  <a:pt x="5261304" y="2360281"/>
                  <a:pt x="4976360" y="2265038"/>
                  <a:pt x="4751735" y="2339413"/>
                </a:cubicBezTo>
                <a:cubicBezTo>
                  <a:pt x="4527110" y="2413788"/>
                  <a:pt x="4498787" y="2289826"/>
                  <a:pt x="4251250" y="2339413"/>
                </a:cubicBezTo>
                <a:cubicBezTo>
                  <a:pt x="4003714" y="2389000"/>
                  <a:pt x="4000046" y="2295696"/>
                  <a:pt x="3750764" y="2339413"/>
                </a:cubicBezTo>
                <a:cubicBezTo>
                  <a:pt x="3501482" y="2383130"/>
                  <a:pt x="3436507" y="2311057"/>
                  <a:pt x="3325064" y="2339413"/>
                </a:cubicBezTo>
                <a:cubicBezTo>
                  <a:pt x="3213621" y="2367769"/>
                  <a:pt x="3096658" y="2314879"/>
                  <a:pt x="2974149" y="2339413"/>
                </a:cubicBezTo>
                <a:cubicBezTo>
                  <a:pt x="2851640" y="2363947"/>
                  <a:pt x="2528955" y="2327454"/>
                  <a:pt x="2249308" y="2339413"/>
                </a:cubicBezTo>
                <a:cubicBezTo>
                  <a:pt x="1969661" y="2351372"/>
                  <a:pt x="1997488" y="2319400"/>
                  <a:pt x="1823608" y="2339413"/>
                </a:cubicBezTo>
                <a:cubicBezTo>
                  <a:pt x="1649728" y="2359426"/>
                  <a:pt x="1504003" y="2290723"/>
                  <a:pt x="1248337" y="2339413"/>
                </a:cubicBezTo>
                <a:cubicBezTo>
                  <a:pt x="992671" y="2388103"/>
                  <a:pt x="945651" y="2333619"/>
                  <a:pt x="822637" y="2339413"/>
                </a:cubicBezTo>
                <a:cubicBezTo>
                  <a:pt x="699623" y="2345207"/>
                  <a:pt x="229107" y="2298749"/>
                  <a:pt x="0" y="2339413"/>
                </a:cubicBezTo>
                <a:cubicBezTo>
                  <a:pt x="-65203" y="2193861"/>
                  <a:pt x="35426" y="1980596"/>
                  <a:pt x="0" y="1731166"/>
                </a:cubicBezTo>
                <a:cubicBezTo>
                  <a:pt x="-35426" y="1481736"/>
                  <a:pt x="32146" y="1297416"/>
                  <a:pt x="0" y="1099524"/>
                </a:cubicBezTo>
                <a:cubicBezTo>
                  <a:pt x="-32146" y="901632"/>
                  <a:pt x="13555" y="261877"/>
                  <a:pt x="0" y="0"/>
                </a:cubicBezTo>
                <a:close/>
              </a:path>
              <a:path w="7478518" h="2339413" stroke="0" extrusionOk="0">
                <a:moveTo>
                  <a:pt x="0" y="0"/>
                </a:moveTo>
                <a:cubicBezTo>
                  <a:pt x="221271" y="-32119"/>
                  <a:pt x="382937" y="86611"/>
                  <a:pt x="724841" y="0"/>
                </a:cubicBezTo>
                <a:cubicBezTo>
                  <a:pt x="1066745" y="-86611"/>
                  <a:pt x="963892" y="39211"/>
                  <a:pt x="1150541" y="0"/>
                </a:cubicBezTo>
                <a:cubicBezTo>
                  <a:pt x="1337190" y="-39211"/>
                  <a:pt x="1374274" y="7223"/>
                  <a:pt x="1576241" y="0"/>
                </a:cubicBezTo>
                <a:cubicBezTo>
                  <a:pt x="1778208" y="-7223"/>
                  <a:pt x="1959985" y="26824"/>
                  <a:pt x="2076727" y="0"/>
                </a:cubicBezTo>
                <a:cubicBezTo>
                  <a:pt x="2193469" y="-26824"/>
                  <a:pt x="2340487" y="5991"/>
                  <a:pt x="2427642" y="0"/>
                </a:cubicBezTo>
                <a:cubicBezTo>
                  <a:pt x="2514797" y="-5991"/>
                  <a:pt x="2831609" y="72309"/>
                  <a:pt x="3077698" y="0"/>
                </a:cubicBezTo>
                <a:cubicBezTo>
                  <a:pt x="3323787" y="-72309"/>
                  <a:pt x="3398687" y="51067"/>
                  <a:pt x="3503398" y="0"/>
                </a:cubicBezTo>
                <a:cubicBezTo>
                  <a:pt x="3608109" y="-51067"/>
                  <a:pt x="3820499" y="26777"/>
                  <a:pt x="4003883" y="0"/>
                </a:cubicBezTo>
                <a:cubicBezTo>
                  <a:pt x="4187268" y="-26777"/>
                  <a:pt x="4360908" y="27469"/>
                  <a:pt x="4579154" y="0"/>
                </a:cubicBezTo>
                <a:cubicBezTo>
                  <a:pt x="4797400" y="-27469"/>
                  <a:pt x="4903848" y="56110"/>
                  <a:pt x="5079640" y="0"/>
                </a:cubicBezTo>
                <a:cubicBezTo>
                  <a:pt x="5255432" y="-56110"/>
                  <a:pt x="5470986" y="64060"/>
                  <a:pt x="5729695" y="0"/>
                </a:cubicBezTo>
                <a:cubicBezTo>
                  <a:pt x="5988405" y="-64060"/>
                  <a:pt x="6166412" y="21572"/>
                  <a:pt x="6379751" y="0"/>
                </a:cubicBezTo>
                <a:cubicBezTo>
                  <a:pt x="6593090" y="-21572"/>
                  <a:pt x="7119504" y="126981"/>
                  <a:pt x="7478518" y="0"/>
                </a:cubicBezTo>
                <a:cubicBezTo>
                  <a:pt x="7534779" y="109348"/>
                  <a:pt x="7463694" y="349981"/>
                  <a:pt x="7478518" y="538065"/>
                </a:cubicBezTo>
                <a:cubicBezTo>
                  <a:pt x="7493342" y="726150"/>
                  <a:pt x="7455680" y="818188"/>
                  <a:pt x="7478518" y="1052736"/>
                </a:cubicBezTo>
                <a:cubicBezTo>
                  <a:pt x="7501356" y="1287284"/>
                  <a:pt x="7441207" y="1473326"/>
                  <a:pt x="7478518" y="1660983"/>
                </a:cubicBezTo>
                <a:cubicBezTo>
                  <a:pt x="7515829" y="1848640"/>
                  <a:pt x="7470819" y="2187057"/>
                  <a:pt x="7478518" y="2339413"/>
                </a:cubicBezTo>
                <a:cubicBezTo>
                  <a:pt x="7209379" y="2360451"/>
                  <a:pt x="6996497" y="2318616"/>
                  <a:pt x="6753677" y="2339413"/>
                </a:cubicBezTo>
                <a:cubicBezTo>
                  <a:pt x="6510857" y="2360210"/>
                  <a:pt x="6468359" y="2293694"/>
                  <a:pt x="6327977" y="2339413"/>
                </a:cubicBezTo>
                <a:cubicBezTo>
                  <a:pt x="6187595" y="2385132"/>
                  <a:pt x="6089284" y="2339276"/>
                  <a:pt x="5902277" y="2339413"/>
                </a:cubicBezTo>
                <a:cubicBezTo>
                  <a:pt x="5715270" y="2339550"/>
                  <a:pt x="5454603" y="2300184"/>
                  <a:pt x="5327006" y="2339413"/>
                </a:cubicBezTo>
                <a:cubicBezTo>
                  <a:pt x="5199409" y="2378642"/>
                  <a:pt x="4778096" y="2292780"/>
                  <a:pt x="4602165" y="2339413"/>
                </a:cubicBezTo>
                <a:cubicBezTo>
                  <a:pt x="4426234" y="2386046"/>
                  <a:pt x="4253401" y="2272698"/>
                  <a:pt x="3952109" y="2339413"/>
                </a:cubicBezTo>
                <a:cubicBezTo>
                  <a:pt x="3650817" y="2406128"/>
                  <a:pt x="3749041" y="2325898"/>
                  <a:pt x="3601194" y="2339413"/>
                </a:cubicBezTo>
                <a:cubicBezTo>
                  <a:pt x="3453347" y="2352928"/>
                  <a:pt x="3298080" y="2305687"/>
                  <a:pt x="3175494" y="2339413"/>
                </a:cubicBezTo>
                <a:cubicBezTo>
                  <a:pt x="3052908" y="2373139"/>
                  <a:pt x="2937552" y="2317605"/>
                  <a:pt x="2749794" y="2339413"/>
                </a:cubicBezTo>
                <a:cubicBezTo>
                  <a:pt x="2562036" y="2361221"/>
                  <a:pt x="2427729" y="2298176"/>
                  <a:pt x="2249308" y="2339413"/>
                </a:cubicBezTo>
                <a:cubicBezTo>
                  <a:pt x="2070887" y="2380650"/>
                  <a:pt x="1832109" y="2304436"/>
                  <a:pt x="1599252" y="2339413"/>
                </a:cubicBezTo>
                <a:cubicBezTo>
                  <a:pt x="1366395" y="2374390"/>
                  <a:pt x="1232837" y="2306671"/>
                  <a:pt x="1023982" y="2339413"/>
                </a:cubicBezTo>
                <a:cubicBezTo>
                  <a:pt x="815127" y="2372155"/>
                  <a:pt x="511928" y="2262199"/>
                  <a:pt x="0" y="2339413"/>
                </a:cubicBezTo>
                <a:cubicBezTo>
                  <a:pt x="-64849" y="2063416"/>
                  <a:pt x="17810" y="1904996"/>
                  <a:pt x="0" y="1754560"/>
                </a:cubicBezTo>
                <a:cubicBezTo>
                  <a:pt x="-17810" y="1604124"/>
                  <a:pt x="39310" y="1453181"/>
                  <a:pt x="0" y="1193101"/>
                </a:cubicBezTo>
                <a:cubicBezTo>
                  <a:pt x="-39310" y="933021"/>
                  <a:pt x="43957" y="768634"/>
                  <a:pt x="0" y="584853"/>
                </a:cubicBezTo>
                <a:cubicBezTo>
                  <a:pt x="-43957" y="401072"/>
                  <a:pt x="64122" y="219972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32588436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6F656860-219C-4918-B913-66D0A5E5F6D0}"/>
              </a:ext>
            </a:extLst>
          </p:cNvPr>
          <p:cNvSpPr txBox="1"/>
          <p:nvPr/>
        </p:nvSpPr>
        <p:spPr>
          <a:xfrm>
            <a:off x="934547" y="1360362"/>
            <a:ext cx="64495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Nội dung bài: </a:t>
            </a:r>
            <a:r>
              <a:rPr lang="vi-VN" altLang="en-US" sz="2800">
                <a:latin typeface="Times New Roman" panose="02020603050405020304" pitchFamily="18" charset="0"/>
              </a:rPr>
              <a:t>Cuộc</a:t>
            </a:r>
            <a:r>
              <a:rPr lang="en-US" altLang="en-US" sz="2800">
                <a:latin typeface="Times New Roman" panose="02020603050405020304" pitchFamily="18" charset="0"/>
              </a:rPr>
              <a:t> thi</a:t>
            </a:r>
            <a:r>
              <a:rPr lang="vi-VN" altLang="en-US" sz="2800">
                <a:latin typeface="Times New Roman" panose="02020603050405020304" pitchFamily="18" charset="0"/>
              </a:rPr>
              <a:t> vẽ </a:t>
            </a:r>
            <a:r>
              <a:rPr lang="vi-VN" altLang="en-US" sz="2800" i="1">
                <a:latin typeface="Times New Roman" panose="02020603050405020304" pitchFamily="18" charset="0"/>
              </a:rPr>
              <a:t>“Em muốn sống an toàn”</a:t>
            </a:r>
            <a:r>
              <a:rPr lang="vi-VN" altLang="en-US" sz="2800">
                <a:latin typeface="Times New Roman" panose="02020603050405020304" pitchFamily="18" charset="0"/>
              </a:rPr>
              <a:t> được thiếu nhi cả nước</a:t>
            </a:r>
            <a:r>
              <a:rPr lang="en-US" altLang="en-US" sz="2800">
                <a:latin typeface="Times New Roman" panose="02020603050405020304" pitchFamily="18" charset="0"/>
              </a:rPr>
              <a:t> hưởng ứng </a:t>
            </a:r>
            <a:r>
              <a:rPr lang="vi-VN" altLang="en-US" sz="2800">
                <a:latin typeface="Times New Roman" panose="02020603050405020304" pitchFamily="18" charset="0"/>
              </a:rPr>
              <a:t>bằng những bức tranh thể hiện nhận thức đúng đắn về an toàn, đặc biệt là </a:t>
            </a:r>
            <a:r>
              <a:rPr lang="en-US" altLang="en-US" sz="2800">
                <a:latin typeface="Times New Roman" panose="02020603050405020304" pitchFamily="18" charset="0"/>
              </a:rPr>
              <a:t>an toàn giao thông.</a:t>
            </a:r>
            <a:endParaRPr lang="vi-VN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8" name="Google Shape;1733;p73">
            <a:extLst>
              <a:ext uri="{FF2B5EF4-FFF2-40B4-BE49-F238E27FC236}">
                <a16:creationId xmlns:a16="http://schemas.microsoft.com/office/drawing/2014/main" id="{EC72C090-0471-46BD-87A6-9AB1D2917B35}"/>
              </a:ext>
            </a:extLst>
          </p:cNvPr>
          <p:cNvGrpSpPr/>
          <p:nvPr/>
        </p:nvGrpSpPr>
        <p:grpSpPr>
          <a:xfrm>
            <a:off x="7068614" y="1678821"/>
            <a:ext cx="1544617" cy="2503149"/>
            <a:chOff x="5050630" y="1759217"/>
            <a:chExt cx="1544617" cy="2503149"/>
          </a:xfrm>
        </p:grpSpPr>
        <p:sp>
          <p:nvSpPr>
            <p:cNvPr id="9" name="Google Shape;1734;p73">
              <a:extLst>
                <a:ext uri="{FF2B5EF4-FFF2-40B4-BE49-F238E27FC236}">
                  <a16:creationId xmlns:a16="http://schemas.microsoft.com/office/drawing/2014/main" id="{AA2514DD-B272-49FF-81C8-12DEAF36EB15}"/>
                </a:ext>
              </a:extLst>
            </p:cNvPr>
            <p:cNvSpPr/>
            <p:nvPr/>
          </p:nvSpPr>
          <p:spPr>
            <a:xfrm flipH="1">
              <a:off x="5218283" y="1969675"/>
              <a:ext cx="191799" cy="201684"/>
            </a:xfrm>
            <a:custGeom>
              <a:avLst/>
              <a:gdLst/>
              <a:ahLst/>
              <a:cxnLst/>
              <a:rect l="l" t="t" r="r" b="b"/>
              <a:pathLst>
                <a:path w="3479" h="3657" extrusionOk="0">
                  <a:moveTo>
                    <a:pt x="2350" y="0"/>
                  </a:moveTo>
                  <a:cubicBezTo>
                    <a:pt x="2127" y="0"/>
                    <a:pt x="1137" y="1343"/>
                    <a:pt x="1137" y="1343"/>
                  </a:cubicBezTo>
                  <a:cubicBezTo>
                    <a:pt x="1137" y="1343"/>
                    <a:pt x="1320" y="654"/>
                    <a:pt x="1229" y="482"/>
                  </a:cubicBezTo>
                  <a:cubicBezTo>
                    <a:pt x="1203" y="432"/>
                    <a:pt x="1175" y="408"/>
                    <a:pt x="1142" y="408"/>
                  </a:cubicBezTo>
                  <a:cubicBezTo>
                    <a:pt x="1055" y="408"/>
                    <a:pt x="939" y="574"/>
                    <a:pt x="781" y="849"/>
                  </a:cubicBezTo>
                  <a:cubicBezTo>
                    <a:pt x="574" y="1217"/>
                    <a:pt x="0" y="2709"/>
                    <a:pt x="0" y="2709"/>
                  </a:cubicBezTo>
                  <a:cubicBezTo>
                    <a:pt x="0" y="2709"/>
                    <a:pt x="460" y="3420"/>
                    <a:pt x="965" y="3638"/>
                  </a:cubicBezTo>
                  <a:cubicBezTo>
                    <a:pt x="992" y="3650"/>
                    <a:pt x="1021" y="3656"/>
                    <a:pt x="1052" y="3656"/>
                  </a:cubicBezTo>
                  <a:cubicBezTo>
                    <a:pt x="1620" y="3656"/>
                    <a:pt x="2852" y="1776"/>
                    <a:pt x="3157" y="1297"/>
                  </a:cubicBezTo>
                  <a:cubicBezTo>
                    <a:pt x="3478" y="804"/>
                    <a:pt x="3478" y="689"/>
                    <a:pt x="3317" y="631"/>
                  </a:cubicBezTo>
                  <a:cubicBezTo>
                    <a:pt x="3311" y="629"/>
                    <a:pt x="3304" y="628"/>
                    <a:pt x="3297" y="628"/>
                  </a:cubicBezTo>
                  <a:cubicBezTo>
                    <a:pt x="3198" y="628"/>
                    <a:pt x="3007" y="843"/>
                    <a:pt x="2835" y="1068"/>
                  </a:cubicBezTo>
                  <a:cubicBezTo>
                    <a:pt x="2835" y="1068"/>
                    <a:pt x="3053" y="700"/>
                    <a:pt x="3099" y="608"/>
                  </a:cubicBezTo>
                  <a:cubicBezTo>
                    <a:pt x="3157" y="505"/>
                    <a:pt x="3180" y="367"/>
                    <a:pt x="3111" y="356"/>
                  </a:cubicBezTo>
                  <a:cubicBezTo>
                    <a:pt x="3109" y="356"/>
                    <a:pt x="3107" y="355"/>
                    <a:pt x="3104" y="355"/>
                  </a:cubicBezTo>
                  <a:cubicBezTo>
                    <a:pt x="3030" y="355"/>
                    <a:pt x="2845" y="531"/>
                    <a:pt x="2778" y="608"/>
                  </a:cubicBezTo>
                  <a:cubicBezTo>
                    <a:pt x="2718" y="669"/>
                    <a:pt x="2644" y="755"/>
                    <a:pt x="2636" y="755"/>
                  </a:cubicBezTo>
                  <a:cubicBezTo>
                    <a:pt x="2633" y="755"/>
                    <a:pt x="2637" y="746"/>
                    <a:pt x="2652" y="723"/>
                  </a:cubicBezTo>
                  <a:cubicBezTo>
                    <a:pt x="2721" y="631"/>
                    <a:pt x="2904" y="264"/>
                    <a:pt x="2835" y="207"/>
                  </a:cubicBezTo>
                  <a:cubicBezTo>
                    <a:pt x="2817" y="191"/>
                    <a:pt x="2802" y="183"/>
                    <a:pt x="2787" y="183"/>
                  </a:cubicBezTo>
                  <a:cubicBezTo>
                    <a:pt x="2745" y="183"/>
                    <a:pt x="2696" y="242"/>
                    <a:pt x="2537" y="367"/>
                  </a:cubicBezTo>
                  <a:cubicBezTo>
                    <a:pt x="2376" y="517"/>
                    <a:pt x="2227" y="677"/>
                    <a:pt x="2089" y="861"/>
                  </a:cubicBezTo>
                  <a:cubicBezTo>
                    <a:pt x="2594" y="103"/>
                    <a:pt x="2583" y="12"/>
                    <a:pt x="2353" y="0"/>
                  </a:cubicBezTo>
                  <a:cubicBezTo>
                    <a:pt x="2352" y="0"/>
                    <a:pt x="2351" y="0"/>
                    <a:pt x="2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5;p73">
              <a:extLst>
                <a:ext uri="{FF2B5EF4-FFF2-40B4-BE49-F238E27FC236}">
                  <a16:creationId xmlns:a16="http://schemas.microsoft.com/office/drawing/2014/main" id="{0AF69AE6-FA38-474D-83C0-8DA5DB41995D}"/>
                </a:ext>
              </a:extLst>
            </p:cNvPr>
            <p:cNvSpPr/>
            <p:nvPr/>
          </p:nvSpPr>
          <p:spPr>
            <a:xfrm flipH="1">
              <a:off x="5218283" y="1969013"/>
              <a:ext cx="192461" cy="213376"/>
            </a:xfrm>
            <a:custGeom>
              <a:avLst/>
              <a:gdLst/>
              <a:ahLst/>
              <a:cxnLst/>
              <a:rect l="l" t="t" r="r" b="b"/>
              <a:pathLst>
                <a:path w="3491" h="3869" fill="none" extrusionOk="0">
                  <a:moveTo>
                    <a:pt x="1941" y="1114"/>
                  </a:moveTo>
                  <a:cubicBezTo>
                    <a:pt x="2606" y="138"/>
                    <a:pt x="2595" y="24"/>
                    <a:pt x="2365" y="12"/>
                  </a:cubicBezTo>
                  <a:cubicBezTo>
                    <a:pt x="2136" y="1"/>
                    <a:pt x="1149" y="1355"/>
                    <a:pt x="1149" y="1355"/>
                  </a:cubicBezTo>
                  <a:cubicBezTo>
                    <a:pt x="1149" y="1355"/>
                    <a:pt x="1332" y="666"/>
                    <a:pt x="1241" y="494"/>
                  </a:cubicBezTo>
                  <a:cubicBezTo>
                    <a:pt x="1149" y="311"/>
                    <a:pt x="999" y="471"/>
                    <a:pt x="793" y="861"/>
                  </a:cubicBezTo>
                  <a:cubicBezTo>
                    <a:pt x="586" y="1240"/>
                    <a:pt x="1" y="2721"/>
                    <a:pt x="1" y="2721"/>
                  </a:cubicBezTo>
                  <a:cubicBezTo>
                    <a:pt x="1" y="2721"/>
                    <a:pt x="472" y="3432"/>
                    <a:pt x="977" y="3650"/>
                  </a:cubicBezTo>
                  <a:cubicBezTo>
                    <a:pt x="1493" y="3868"/>
                    <a:pt x="2847" y="1814"/>
                    <a:pt x="3169" y="1309"/>
                  </a:cubicBezTo>
                  <a:cubicBezTo>
                    <a:pt x="3490" y="816"/>
                    <a:pt x="3490" y="701"/>
                    <a:pt x="3329" y="643"/>
                  </a:cubicBezTo>
                  <a:cubicBezTo>
                    <a:pt x="3169" y="586"/>
                    <a:pt x="2721" y="1240"/>
                    <a:pt x="2480" y="151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6;p73">
              <a:extLst>
                <a:ext uri="{FF2B5EF4-FFF2-40B4-BE49-F238E27FC236}">
                  <a16:creationId xmlns:a16="http://schemas.microsoft.com/office/drawing/2014/main" id="{D1E8F53A-EF43-499A-A731-5D47CB64F7A6}"/>
                </a:ext>
              </a:extLst>
            </p:cNvPr>
            <p:cNvSpPr/>
            <p:nvPr/>
          </p:nvSpPr>
          <p:spPr>
            <a:xfrm flipH="1">
              <a:off x="5249319" y="1972212"/>
              <a:ext cx="42451" cy="72192"/>
            </a:xfrm>
            <a:custGeom>
              <a:avLst/>
              <a:gdLst/>
              <a:ahLst/>
              <a:cxnLst/>
              <a:rect l="l" t="t" r="r" b="b"/>
              <a:pathLst>
                <a:path w="770" h="1309" fill="none" extrusionOk="0">
                  <a:moveTo>
                    <a:pt x="81" y="1308"/>
                  </a:moveTo>
                  <a:cubicBezTo>
                    <a:pt x="81" y="1308"/>
                    <a:pt x="770" y="367"/>
                    <a:pt x="701" y="184"/>
                  </a:cubicBezTo>
                  <a:cubicBezTo>
                    <a:pt x="643" y="0"/>
                    <a:pt x="345" y="367"/>
                    <a:pt x="1" y="73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7;p73">
              <a:extLst>
                <a:ext uri="{FF2B5EF4-FFF2-40B4-BE49-F238E27FC236}">
                  <a16:creationId xmlns:a16="http://schemas.microsoft.com/office/drawing/2014/main" id="{C0B6B19D-2587-441C-BAC3-B69A61369CEE}"/>
                </a:ext>
              </a:extLst>
            </p:cNvPr>
            <p:cNvSpPr/>
            <p:nvPr/>
          </p:nvSpPr>
          <p:spPr>
            <a:xfrm flipH="1">
              <a:off x="5234103" y="1981698"/>
              <a:ext cx="36166" cy="56364"/>
            </a:xfrm>
            <a:custGeom>
              <a:avLst/>
              <a:gdLst/>
              <a:ahLst/>
              <a:cxnLst/>
              <a:rect l="l" t="t" r="r" b="b"/>
              <a:pathLst>
                <a:path w="656" h="1022" fill="none" extrusionOk="0">
                  <a:moveTo>
                    <a:pt x="150" y="1022"/>
                  </a:moveTo>
                  <a:cubicBezTo>
                    <a:pt x="150" y="1022"/>
                    <a:pt x="655" y="368"/>
                    <a:pt x="621" y="184"/>
                  </a:cubicBezTo>
                  <a:cubicBezTo>
                    <a:pt x="575" y="0"/>
                    <a:pt x="185" y="402"/>
                    <a:pt x="1" y="67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38;p73">
              <a:extLst>
                <a:ext uri="{FF2B5EF4-FFF2-40B4-BE49-F238E27FC236}">
                  <a16:creationId xmlns:a16="http://schemas.microsoft.com/office/drawing/2014/main" id="{B78494DF-3E68-48EE-909B-3DE215251323}"/>
                </a:ext>
              </a:extLst>
            </p:cNvPr>
            <p:cNvSpPr/>
            <p:nvPr/>
          </p:nvSpPr>
          <p:spPr>
            <a:xfrm flipH="1">
              <a:off x="6284527" y="3957824"/>
              <a:ext cx="105685" cy="152601"/>
            </a:xfrm>
            <a:custGeom>
              <a:avLst/>
              <a:gdLst/>
              <a:ahLst/>
              <a:cxnLst/>
              <a:rect l="l" t="t" r="r" b="b"/>
              <a:pathLst>
                <a:path w="1917" h="2767" extrusionOk="0">
                  <a:moveTo>
                    <a:pt x="643" y="1"/>
                  </a:moveTo>
                  <a:lnTo>
                    <a:pt x="0" y="2468"/>
                  </a:lnTo>
                  <a:lnTo>
                    <a:pt x="1263" y="2767"/>
                  </a:lnTo>
                  <a:lnTo>
                    <a:pt x="1917" y="63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39;p73">
              <a:extLst>
                <a:ext uri="{FF2B5EF4-FFF2-40B4-BE49-F238E27FC236}">
                  <a16:creationId xmlns:a16="http://schemas.microsoft.com/office/drawing/2014/main" id="{B5FE31B5-1291-4A4B-9965-4BFE49086F1C}"/>
                </a:ext>
              </a:extLst>
            </p:cNvPr>
            <p:cNvSpPr/>
            <p:nvPr/>
          </p:nvSpPr>
          <p:spPr>
            <a:xfrm flipH="1">
              <a:off x="6295282" y="4073697"/>
              <a:ext cx="299965" cy="188669"/>
            </a:xfrm>
            <a:custGeom>
              <a:avLst/>
              <a:gdLst/>
              <a:ahLst/>
              <a:cxnLst/>
              <a:rect l="l" t="t" r="r" b="b"/>
              <a:pathLst>
                <a:path w="5441" h="3421" extrusionOk="0">
                  <a:moveTo>
                    <a:pt x="2824" y="0"/>
                  </a:moveTo>
                  <a:lnTo>
                    <a:pt x="2273" y="1481"/>
                  </a:lnTo>
                  <a:lnTo>
                    <a:pt x="0" y="3420"/>
                  </a:lnTo>
                  <a:lnTo>
                    <a:pt x="5096" y="3306"/>
                  </a:lnTo>
                  <a:lnTo>
                    <a:pt x="5441" y="666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40;p73">
              <a:extLst>
                <a:ext uri="{FF2B5EF4-FFF2-40B4-BE49-F238E27FC236}">
                  <a16:creationId xmlns:a16="http://schemas.microsoft.com/office/drawing/2014/main" id="{4B44808E-E8EF-4933-9745-8D0ECA1845D2}"/>
                </a:ext>
              </a:extLst>
            </p:cNvPr>
            <p:cNvSpPr/>
            <p:nvPr/>
          </p:nvSpPr>
          <p:spPr>
            <a:xfrm flipH="1">
              <a:off x="6470540" y="4181297"/>
              <a:ext cx="25360" cy="24101"/>
            </a:xfrm>
            <a:custGeom>
              <a:avLst/>
              <a:gdLst/>
              <a:ahLst/>
              <a:cxnLst/>
              <a:rect l="l" t="t" r="r" b="b"/>
              <a:pathLst>
                <a:path w="460" h="437" fill="none" extrusionOk="0">
                  <a:moveTo>
                    <a:pt x="0" y="0"/>
                  </a:moveTo>
                  <a:lnTo>
                    <a:pt x="460" y="4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41;p73">
              <a:extLst>
                <a:ext uri="{FF2B5EF4-FFF2-40B4-BE49-F238E27FC236}">
                  <a16:creationId xmlns:a16="http://schemas.microsoft.com/office/drawing/2014/main" id="{D3F733B4-4411-478C-8284-3E6E4CCFADA5}"/>
                </a:ext>
              </a:extLst>
            </p:cNvPr>
            <p:cNvSpPr/>
            <p:nvPr/>
          </p:nvSpPr>
          <p:spPr>
            <a:xfrm flipH="1">
              <a:off x="6485095" y="4195195"/>
              <a:ext cx="31039" cy="26638"/>
            </a:xfrm>
            <a:custGeom>
              <a:avLst/>
              <a:gdLst/>
              <a:ahLst/>
              <a:cxnLst/>
              <a:rect l="l" t="t" r="r" b="b"/>
              <a:pathLst>
                <a:path w="563" h="483" fill="none" extrusionOk="0">
                  <a:moveTo>
                    <a:pt x="0" y="1"/>
                  </a:moveTo>
                  <a:lnTo>
                    <a:pt x="563" y="48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42;p73">
              <a:extLst>
                <a:ext uri="{FF2B5EF4-FFF2-40B4-BE49-F238E27FC236}">
                  <a16:creationId xmlns:a16="http://schemas.microsoft.com/office/drawing/2014/main" id="{1CD0BFA6-3C7B-443E-BC8F-09CD9CF1B05B}"/>
                </a:ext>
              </a:extLst>
            </p:cNvPr>
            <p:cNvSpPr/>
            <p:nvPr/>
          </p:nvSpPr>
          <p:spPr>
            <a:xfrm flipH="1">
              <a:off x="5883343" y="3005196"/>
              <a:ext cx="553731" cy="1015978"/>
            </a:xfrm>
            <a:custGeom>
              <a:avLst/>
              <a:gdLst/>
              <a:ahLst/>
              <a:cxnLst/>
              <a:rect l="l" t="t" r="r" b="b"/>
              <a:pathLst>
                <a:path w="10044" h="18422" extrusionOk="0">
                  <a:moveTo>
                    <a:pt x="4270" y="1"/>
                  </a:moveTo>
                  <a:cubicBezTo>
                    <a:pt x="2664" y="4833"/>
                    <a:pt x="1" y="17457"/>
                    <a:pt x="1" y="17457"/>
                  </a:cubicBezTo>
                  <a:lnTo>
                    <a:pt x="3478" y="18422"/>
                  </a:lnTo>
                  <a:cubicBezTo>
                    <a:pt x="3478" y="18422"/>
                    <a:pt x="4523" y="13406"/>
                    <a:pt x="5579" y="10847"/>
                  </a:cubicBezTo>
                  <a:cubicBezTo>
                    <a:pt x="6589" y="8379"/>
                    <a:pt x="10043" y="586"/>
                    <a:pt x="10043" y="586"/>
                  </a:cubicBezTo>
                  <a:lnTo>
                    <a:pt x="9527" y="448"/>
                  </a:lnTo>
                  <a:lnTo>
                    <a:pt x="4270" y="1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43;p73">
              <a:extLst>
                <a:ext uri="{FF2B5EF4-FFF2-40B4-BE49-F238E27FC236}">
                  <a16:creationId xmlns:a16="http://schemas.microsoft.com/office/drawing/2014/main" id="{E11192FB-A014-4DA9-87C1-840F25DC7552}"/>
                </a:ext>
              </a:extLst>
            </p:cNvPr>
            <p:cNvSpPr/>
            <p:nvPr/>
          </p:nvSpPr>
          <p:spPr>
            <a:xfrm flipH="1">
              <a:off x="5315093" y="3300200"/>
              <a:ext cx="144332" cy="143722"/>
            </a:xfrm>
            <a:custGeom>
              <a:avLst/>
              <a:gdLst/>
              <a:ahLst/>
              <a:cxnLst/>
              <a:rect l="l" t="t" r="r" b="b"/>
              <a:pathLst>
                <a:path w="2618" h="2606" extrusionOk="0">
                  <a:moveTo>
                    <a:pt x="1779" y="0"/>
                  </a:moveTo>
                  <a:lnTo>
                    <a:pt x="0" y="1343"/>
                  </a:lnTo>
                  <a:lnTo>
                    <a:pt x="643" y="2605"/>
                  </a:lnTo>
                  <a:lnTo>
                    <a:pt x="2617" y="999"/>
                  </a:lnTo>
                  <a:lnTo>
                    <a:pt x="1779" y="0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44;p73">
              <a:extLst>
                <a:ext uri="{FF2B5EF4-FFF2-40B4-BE49-F238E27FC236}">
                  <a16:creationId xmlns:a16="http://schemas.microsoft.com/office/drawing/2014/main" id="{048D44FF-0FD5-462B-A1A3-BB1B60D9B2AD}"/>
                </a:ext>
              </a:extLst>
            </p:cNvPr>
            <p:cNvSpPr/>
            <p:nvPr/>
          </p:nvSpPr>
          <p:spPr>
            <a:xfrm flipH="1">
              <a:off x="5050630" y="3179253"/>
              <a:ext cx="331004" cy="221594"/>
            </a:xfrm>
            <a:custGeom>
              <a:avLst/>
              <a:gdLst/>
              <a:ahLst/>
              <a:cxnLst/>
              <a:rect l="l" t="t" r="r" b="b"/>
              <a:pathLst>
                <a:path w="6004" h="4018" extrusionOk="0">
                  <a:moveTo>
                    <a:pt x="1837" y="1"/>
                  </a:moveTo>
                  <a:lnTo>
                    <a:pt x="1" y="1929"/>
                  </a:lnTo>
                  <a:lnTo>
                    <a:pt x="1711" y="4018"/>
                  </a:lnTo>
                  <a:lnTo>
                    <a:pt x="3042" y="3146"/>
                  </a:lnTo>
                  <a:lnTo>
                    <a:pt x="6004" y="2916"/>
                  </a:lnTo>
                  <a:lnTo>
                    <a:pt x="1837" y="1"/>
                  </a:ln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45;p73">
              <a:extLst>
                <a:ext uri="{FF2B5EF4-FFF2-40B4-BE49-F238E27FC236}">
                  <a16:creationId xmlns:a16="http://schemas.microsoft.com/office/drawing/2014/main" id="{26F993BA-2282-4445-9F7B-447B32A6633B}"/>
                </a:ext>
              </a:extLst>
            </p:cNvPr>
            <p:cNvSpPr/>
            <p:nvPr/>
          </p:nvSpPr>
          <p:spPr>
            <a:xfrm flipH="1">
              <a:off x="5177813" y="3312223"/>
              <a:ext cx="6395" cy="34855"/>
            </a:xfrm>
            <a:custGeom>
              <a:avLst/>
              <a:gdLst/>
              <a:ahLst/>
              <a:cxnLst/>
              <a:rect l="l" t="t" r="r" b="b"/>
              <a:pathLst>
                <a:path w="116" h="632" fill="none" extrusionOk="0">
                  <a:moveTo>
                    <a:pt x="116" y="631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46;p73">
              <a:extLst>
                <a:ext uri="{FF2B5EF4-FFF2-40B4-BE49-F238E27FC236}">
                  <a16:creationId xmlns:a16="http://schemas.microsoft.com/office/drawing/2014/main" id="{2151A436-176F-48C2-BAFE-101A71B76E3E}"/>
                </a:ext>
              </a:extLst>
            </p:cNvPr>
            <p:cNvSpPr/>
            <p:nvPr/>
          </p:nvSpPr>
          <p:spPr>
            <a:xfrm flipH="1">
              <a:off x="5153775" y="3307149"/>
              <a:ext cx="8876" cy="40535"/>
            </a:xfrm>
            <a:custGeom>
              <a:avLst/>
              <a:gdLst/>
              <a:ahLst/>
              <a:cxnLst/>
              <a:rect l="l" t="t" r="r" b="b"/>
              <a:pathLst>
                <a:path w="161" h="735" fill="none" extrusionOk="0">
                  <a:moveTo>
                    <a:pt x="161" y="735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47;p73">
              <a:extLst>
                <a:ext uri="{FF2B5EF4-FFF2-40B4-BE49-F238E27FC236}">
                  <a16:creationId xmlns:a16="http://schemas.microsoft.com/office/drawing/2014/main" id="{F79CB3F2-F972-4C5A-93DE-B5B7033724CB}"/>
                </a:ext>
              </a:extLst>
            </p:cNvPr>
            <p:cNvSpPr/>
            <p:nvPr/>
          </p:nvSpPr>
          <p:spPr>
            <a:xfrm flipH="1">
              <a:off x="5387271" y="2986830"/>
              <a:ext cx="666969" cy="667814"/>
            </a:xfrm>
            <a:custGeom>
              <a:avLst/>
              <a:gdLst/>
              <a:ahLst/>
              <a:cxnLst/>
              <a:rect l="l" t="t" r="r" b="b"/>
              <a:pathLst>
                <a:path w="12098" h="12109" extrusionOk="0">
                  <a:moveTo>
                    <a:pt x="5085" y="1"/>
                  </a:moveTo>
                  <a:lnTo>
                    <a:pt x="207" y="380"/>
                  </a:lnTo>
                  <a:lnTo>
                    <a:pt x="1" y="2951"/>
                  </a:lnTo>
                  <a:lnTo>
                    <a:pt x="632" y="2951"/>
                  </a:lnTo>
                  <a:cubicBezTo>
                    <a:pt x="632" y="2951"/>
                    <a:pt x="1355" y="11421"/>
                    <a:pt x="4752" y="12040"/>
                  </a:cubicBezTo>
                  <a:cubicBezTo>
                    <a:pt x="5003" y="12087"/>
                    <a:pt x="5257" y="12109"/>
                    <a:pt x="5512" y="12109"/>
                  </a:cubicBezTo>
                  <a:cubicBezTo>
                    <a:pt x="8711" y="12109"/>
                    <a:pt x="12098" y="8712"/>
                    <a:pt x="12098" y="8712"/>
                  </a:cubicBezTo>
                  <a:lnTo>
                    <a:pt x="10663" y="6417"/>
                  </a:lnTo>
                  <a:cubicBezTo>
                    <a:pt x="10663" y="6417"/>
                    <a:pt x="8284" y="8402"/>
                    <a:pt x="7355" y="8402"/>
                  </a:cubicBezTo>
                  <a:cubicBezTo>
                    <a:pt x="7232" y="8402"/>
                    <a:pt x="7134" y="8367"/>
                    <a:pt x="7071" y="8287"/>
                  </a:cubicBezTo>
                  <a:cubicBezTo>
                    <a:pt x="6531" y="7622"/>
                    <a:pt x="5292" y="4397"/>
                    <a:pt x="50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48;p73">
              <a:extLst>
                <a:ext uri="{FF2B5EF4-FFF2-40B4-BE49-F238E27FC236}">
                  <a16:creationId xmlns:a16="http://schemas.microsoft.com/office/drawing/2014/main" id="{20DD85B3-CAA2-49C3-9CD1-9BA664ED6061}"/>
                </a:ext>
              </a:extLst>
            </p:cNvPr>
            <p:cNvSpPr/>
            <p:nvPr/>
          </p:nvSpPr>
          <p:spPr>
            <a:xfrm flipH="1">
              <a:off x="5387271" y="2986830"/>
              <a:ext cx="666969" cy="698864"/>
            </a:xfrm>
            <a:custGeom>
              <a:avLst/>
              <a:gdLst/>
              <a:ahLst/>
              <a:cxnLst/>
              <a:rect l="l" t="t" r="r" b="b"/>
              <a:pathLst>
                <a:path w="12098" h="12672" fill="none" extrusionOk="0">
                  <a:moveTo>
                    <a:pt x="1" y="2951"/>
                  </a:moveTo>
                  <a:lnTo>
                    <a:pt x="632" y="2951"/>
                  </a:lnTo>
                  <a:cubicBezTo>
                    <a:pt x="632" y="2951"/>
                    <a:pt x="1355" y="11421"/>
                    <a:pt x="4752" y="12040"/>
                  </a:cubicBezTo>
                  <a:cubicBezTo>
                    <a:pt x="8149" y="12672"/>
                    <a:pt x="12098" y="8712"/>
                    <a:pt x="12098" y="8712"/>
                  </a:cubicBezTo>
                  <a:lnTo>
                    <a:pt x="10663" y="6417"/>
                  </a:lnTo>
                  <a:cubicBezTo>
                    <a:pt x="10663" y="6417"/>
                    <a:pt x="7610" y="8965"/>
                    <a:pt x="7071" y="8287"/>
                  </a:cubicBezTo>
                  <a:cubicBezTo>
                    <a:pt x="6531" y="7622"/>
                    <a:pt x="5292" y="4397"/>
                    <a:pt x="5085" y="1"/>
                  </a:cubicBezTo>
                  <a:lnTo>
                    <a:pt x="207" y="38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49;p73">
              <a:extLst>
                <a:ext uri="{FF2B5EF4-FFF2-40B4-BE49-F238E27FC236}">
                  <a16:creationId xmlns:a16="http://schemas.microsoft.com/office/drawing/2014/main" id="{9682AA1A-E9FF-43D4-AE2F-A5B5FC3CF88E}"/>
                </a:ext>
              </a:extLst>
            </p:cNvPr>
            <p:cNvSpPr/>
            <p:nvPr/>
          </p:nvSpPr>
          <p:spPr>
            <a:xfrm flipH="1">
              <a:off x="6408517" y="1759217"/>
              <a:ext cx="37544" cy="137269"/>
            </a:xfrm>
            <a:custGeom>
              <a:avLst/>
              <a:gdLst/>
              <a:ahLst/>
              <a:cxnLst/>
              <a:rect l="l" t="t" r="r" b="b"/>
              <a:pathLst>
                <a:path w="681" h="2489" extrusionOk="0">
                  <a:moveTo>
                    <a:pt x="317" y="1"/>
                  </a:moveTo>
                  <a:cubicBezTo>
                    <a:pt x="124" y="1"/>
                    <a:pt x="0" y="1108"/>
                    <a:pt x="49" y="1739"/>
                  </a:cubicBezTo>
                  <a:cubicBezTo>
                    <a:pt x="81" y="2267"/>
                    <a:pt x="325" y="2488"/>
                    <a:pt x="497" y="2488"/>
                  </a:cubicBezTo>
                  <a:cubicBezTo>
                    <a:pt x="572" y="2488"/>
                    <a:pt x="633" y="2447"/>
                    <a:pt x="657" y="2370"/>
                  </a:cubicBezTo>
                  <a:cubicBezTo>
                    <a:pt x="657" y="2370"/>
                    <a:pt x="680" y="660"/>
                    <a:pt x="428" y="121"/>
                  </a:cubicBezTo>
                  <a:cubicBezTo>
                    <a:pt x="389" y="37"/>
                    <a:pt x="352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50;p73">
              <a:extLst>
                <a:ext uri="{FF2B5EF4-FFF2-40B4-BE49-F238E27FC236}">
                  <a16:creationId xmlns:a16="http://schemas.microsoft.com/office/drawing/2014/main" id="{5C0C1F4F-0490-4795-A29D-31C97CCDA51A}"/>
                </a:ext>
              </a:extLst>
            </p:cNvPr>
            <p:cNvSpPr/>
            <p:nvPr/>
          </p:nvSpPr>
          <p:spPr>
            <a:xfrm flipH="1">
              <a:off x="6371857" y="1782767"/>
              <a:ext cx="117703" cy="248340"/>
            </a:xfrm>
            <a:custGeom>
              <a:avLst/>
              <a:gdLst/>
              <a:ahLst/>
              <a:cxnLst/>
              <a:rect l="l" t="t" r="r" b="b"/>
              <a:pathLst>
                <a:path w="2135" h="4503" extrusionOk="0">
                  <a:moveTo>
                    <a:pt x="1522" y="1"/>
                  </a:moveTo>
                  <a:cubicBezTo>
                    <a:pt x="1279" y="1"/>
                    <a:pt x="1332" y="1840"/>
                    <a:pt x="1332" y="1840"/>
                  </a:cubicBezTo>
                  <a:lnTo>
                    <a:pt x="81" y="2276"/>
                  </a:lnTo>
                  <a:cubicBezTo>
                    <a:pt x="81" y="2276"/>
                    <a:pt x="0" y="2425"/>
                    <a:pt x="138" y="2942"/>
                  </a:cubicBezTo>
                  <a:cubicBezTo>
                    <a:pt x="276" y="3458"/>
                    <a:pt x="597" y="4502"/>
                    <a:pt x="597" y="4502"/>
                  </a:cubicBezTo>
                  <a:cubicBezTo>
                    <a:pt x="597" y="4502"/>
                    <a:pt x="2066" y="4388"/>
                    <a:pt x="2135" y="3825"/>
                  </a:cubicBezTo>
                  <a:cubicBezTo>
                    <a:pt x="2135" y="3825"/>
                    <a:pt x="2032" y="784"/>
                    <a:pt x="1641" y="118"/>
                  </a:cubicBezTo>
                  <a:cubicBezTo>
                    <a:pt x="1595" y="37"/>
                    <a:pt x="1555" y="1"/>
                    <a:pt x="15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51;p73">
              <a:extLst>
                <a:ext uri="{FF2B5EF4-FFF2-40B4-BE49-F238E27FC236}">
                  <a16:creationId xmlns:a16="http://schemas.microsoft.com/office/drawing/2014/main" id="{9BAF4B47-4DE4-4146-AB9A-8649C55A899D}"/>
                </a:ext>
              </a:extLst>
            </p:cNvPr>
            <p:cNvSpPr/>
            <p:nvPr/>
          </p:nvSpPr>
          <p:spPr>
            <a:xfrm flipH="1">
              <a:off x="6387679" y="1832900"/>
              <a:ext cx="113293" cy="121937"/>
            </a:xfrm>
            <a:custGeom>
              <a:avLst/>
              <a:gdLst/>
              <a:ahLst/>
              <a:cxnLst/>
              <a:rect l="l" t="t" r="r" b="b"/>
              <a:pathLst>
                <a:path w="2055" h="2211" extrusionOk="0">
                  <a:moveTo>
                    <a:pt x="1004" y="1"/>
                  </a:moveTo>
                  <a:cubicBezTo>
                    <a:pt x="1003" y="1"/>
                    <a:pt x="1001" y="1"/>
                    <a:pt x="999" y="1"/>
                  </a:cubicBezTo>
                  <a:cubicBezTo>
                    <a:pt x="793" y="24"/>
                    <a:pt x="391" y="460"/>
                    <a:pt x="207" y="690"/>
                  </a:cubicBezTo>
                  <a:cubicBezTo>
                    <a:pt x="12" y="908"/>
                    <a:pt x="1" y="1229"/>
                    <a:pt x="173" y="1470"/>
                  </a:cubicBezTo>
                  <a:cubicBezTo>
                    <a:pt x="335" y="1708"/>
                    <a:pt x="1210" y="2211"/>
                    <a:pt x="1407" y="2211"/>
                  </a:cubicBezTo>
                  <a:cubicBezTo>
                    <a:pt x="1419" y="2211"/>
                    <a:pt x="1429" y="2209"/>
                    <a:pt x="1435" y="2205"/>
                  </a:cubicBezTo>
                  <a:cubicBezTo>
                    <a:pt x="1527" y="2147"/>
                    <a:pt x="1653" y="2056"/>
                    <a:pt x="735" y="1195"/>
                  </a:cubicBezTo>
                  <a:lnTo>
                    <a:pt x="735" y="1195"/>
                  </a:lnTo>
                  <a:cubicBezTo>
                    <a:pt x="736" y="1195"/>
                    <a:pt x="1544" y="1908"/>
                    <a:pt x="1754" y="1908"/>
                  </a:cubicBezTo>
                  <a:cubicBezTo>
                    <a:pt x="1885" y="1908"/>
                    <a:pt x="1782" y="1629"/>
                    <a:pt x="1102" y="724"/>
                  </a:cubicBezTo>
                  <a:lnTo>
                    <a:pt x="1102" y="724"/>
                  </a:lnTo>
                  <a:cubicBezTo>
                    <a:pt x="1103" y="725"/>
                    <a:pt x="1712" y="1521"/>
                    <a:pt x="1903" y="1521"/>
                  </a:cubicBezTo>
                  <a:cubicBezTo>
                    <a:pt x="1918" y="1521"/>
                    <a:pt x="1931" y="1516"/>
                    <a:pt x="1940" y="1505"/>
                  </a:cubicBezTo>
                  <a:cubicBezTo>
                    <a:pt x="2054" y="1345"/>
                    <a:pt x="1220" y="1"/>
                    <a:pt x="1004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2;p73">
              <a:extLst>
                <a:ext uri="{FF2B5EF4-FFF2-40B4-BE49-F238E27FC236}">
                  <a16:creationId xmlns:a16="http://schemas.microsoft.com/office/drawing/2014/main" id="{5A968E06-FB53-42DB-B312-592F678C80EA}"/>
                </a:ext>
              </a:extLst>
            </p:cNvPr>
            <p:cNvSpPr/>
            <p:nvPr/>
          </p:nvSpPr>
          <p:spPr>
            <a:xfrm flipH="1">
              <a:off x="5330329" y="1999401"/>
              <a:ext cx="1127585" cy="1084309"/>
            </a:xfrm>
            <a:custGeom>
              <a:avLst/>
              <a:gdLst/>
              <a:ahLst/>
              <a:cxnLst/>
              <a:rect l="l" t="t" r="r" b="b"/>
              <a:pathLst>
                <a:path w="20453" h="19661" extrusionOk="0">
                  <a:moveTo>
                    <a:pt x="1595" y="1"/>
                  </a:moveTo>
                  <a:lnTo>
                    <a:pt x="0" y="609"/>
                  </a:lnTo>
                  <a:cubicBezTo>
                    <a:pt x="184" y="5682"/>
                    <a:pt x="5004" y="11225"/>
                    <a:pt x="5004" y="11225"/>
                  </a:cubicBezTo>
                  <a:lnTo>
                    <a:pt x="4155" y="18318"/>
                  </a:lnTo>
                  <a:cubicBezTo>
                    <a:pt x="5521" y="19374"/>
                    <a:pt x="7530" y="19661"/>
                    <a:pt x="9306" y="19661"/>
                  </a:cubicBezTo>
                  <a:cubicBezTo>
                    <a:pt x="11410" y="19661"/>
                    <a:pt x="13187" y="19259"/>
                    <a:pt x="13187" y="19259"/>
                  </a:cubicBezTo>
                  <a:lnTo>
                    <a:pt x="13509" y="11512"/>
                  </a:lnTo>
                  <a:cubicBezTo>
                    <a:pt x="18042" y="8310"/>
                    <a:pt x="20453" y="3214"/>
                    <a:pt x="20453" y="3214"/>
                  </a:cubicBezTo>
                  <a:lnTo>
                    <a:pt x="18800" y="2044"/>
                  </a:lnTo>
                  <a:cubicBezTo>
                    <a:pt x="17560" y="3524"/>
                    <a:pt x="16240" y="4947"/>
                    <a:pt x="14852" y="6290"/>
                  </a:cubicBezTo>
                  <a:cubicBezTo>
                    <a:pt x="13315" y="7750"/>
                    <a:pt x="11677" y="9007"/>
                    <a:pt x="9724" y="9007"/>
                  </a:cubicBezTo>
                  <a:cubicBezTo>
                    <a:pt x="9052" y="9007"/>
                    <a:pt x="8342" y="8858"/>
                    <a:pt x="7587" y="8517"/>
                  </a:cubicBezTo>
                  <a:cubicBezTo>
                    <a:pt x="4637" y="7197"/>
                    <a:pt x="1595" y="1"/>
                    <a:pt x="1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3;p73">
              <a:extLst>
                <a:ext uri="{FF2B5EF4-FFF2-40B4-BE49-F238E27FC236}">
                  <a16:creationId xmlns:a16="http://schemas.microsoft.com/office/drawing/2014/main" id="{67DED396-AF5C-498F-89BE-06DCB071E07F}"/>
                </a:ext>
              </a:extLst>
            </p:cNvPr>
            <p:cNvSpPr/>
            <p:nvPr/>
          </p:nvSpPr>
          <p:spPr>
            <a:xfrm flipH="1">
              <a:off x="5941221" y="2560676"/>
              <a:ext cx="25084" cy="24928"/>
            </a:xfrm>
            <a:custGeom>
              <a:avLst/>
              <a:gdLst/>
              <a:ahLst/>
              <a:cxnLst/>
              <a:rect l="l" t="t" r="r" b="b"/>
              <a:pathLst>
                <a:path w="455" h="452" extrusionOk="0">
                  <a:moveTo>
                    <a:pt x="224" y="0"/>
                  </a:moveTo>
                  <a:cubicBezTo>
                    <a:pt x="123" y="0"/>
                    <a:pt x="23" y="64"/>
                    <a:pt x="12" y="199"/>
                  </a:cubicBezTo>
                  <a:lnTo>
                    <a:pt x="12" y="222"/>
                  </a:lnTo>
                  <a:cubicBezTo>
                    <a:pt x="1" y="337"/>
                    <a:pt x="93" y="440"/>
                    <a:pt x="208" y="451"/>
                  </a:cubicBezTo>
                  <a:lnTo>
                    <a:pt x="230" y="451"/>
                  </a:lnTo>
                  <a:cubicBezTo>
                    <a:pt x="345" y="451"/>
                    <a:pt x="437" y="360"/>
                    <a:pt x="449" y="245"/>
                  </a:cubicBezTo>
                  <a:lnTo>
                    <a:pt x="449" y="233"/>
                  </a:lnTo>
                  <a:cubicBezTo>
                    <a:pt x="455" y="81"/>
                    <a:pt x="338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4;p73">
              <a:extLst>
                <a:ext uri="{FF2B5EF4-FFF2-40B4-BE49-F238E27FC236}">
                  <a16:creationId xmlns:a16="http://schemas.microsoft.com/office/drawing/2014/main" id="{D4B0808F-F547-4F21-B8DF-04CBE39E9FDB}"/>
                </a:ext>
              </a:extLst>
            </p:cNvPr>
            <p:cNvSpPr/>
            <p:nvPr/>
          </p:nvSpPr>
          <p:spPr>
            <a:xfrm flipH="1">
              <a:off x="5946624" y="2640535"/>
              <a:ext cx="44325" cy="347005"/>
            </a:xfrm>
            <a:custGeom>
              <a:avLst/>
              <a:gdLst/>
              <a:ahLst/>
              <a:cxnLst/>
              <a:rect l="l" t="t" r="r" b="b"/>
              <a:pathLst>
                <a:path w="804" h="6292" extrusionOk="0">
                  <a:moveTo>
                    <a:pt x="578" y="1"/>
                  </a:moveTo>
                  <a:cubicBezTo>
                    <a:pt x="471" y="1"/>
                    <a:pt x="378" y="89"/>
                    <a:pt x="368" y="197"/>
                  </a:cubicBezTo>
                  <a:lnTo>
                    <a:pt x="368" y="231"/>
                  </a:lnTo>
                  <a:cubicBezTo>
                    <a:pt x="356" y="346"/>
                    <a:pt x="448" y="450"/>
                    <a:pt x="574" y="461"/>
                  </a:cubicBezTo>
                  <a:lnTo>
                    <a:pt x="586" y="461"/>
                  </a:lnTo>
                  <a:cubicBezTo>
                    <a:pt x="700" y="461"/>
                    <a:pt x="792" y="369"/>
                    <a:pt x="804" y="254"/>
                  </a:cubicBezTo>
                  <a:lnTo>
                    <a:pt x="804" y="231"/>
                  </a:lnTo>
                  <a:cubicBezTo>
                    <a:pt x="804" y="105"/>
                    <a:pt x="712" y="2"/>
                    <a:pt x="597" y="2"/>
                  </a:cubicBezTo>
                  <a:cubicBezTo>
                    <a:pt x="591" y="1"/>
                    <a:pt x="584" y="1"/>
                    <a:pt x="578" y="1"/>
                  </a:cubicBezTo>
                  <a:close/>
                  <a:moveTo>
                    <a:pt x="486" y="1459"/>
                  </a:moveTo>
                  <a:cubicBezTo>
                    <a:pt x="379" y="1459"/>
                    <a:pt x="287" y="1546"/>
                    <a:pt x="276" y="1655"/>
                  </a:cubicBezTo>
                  <a:lnTo>
                    <a:pt x="276" y="1689"/>
                  </a:lnTo>
                  <a:cubicBezTo>
                    <a:pt x="276" y="1804"/>
                    <a:pt x="368" y="1907"/>
                    <a:pt x="482" y="1919"/>
                  </a:cubicBezTo>
                  <a:lnTo>
                    <a:pt x="494" y="1919"/>
                  </a:lnTo>
                  <a:cubicBezTo>
                    <a:pt x="609" y="1919"/>
                    <a:pt x="700" y="1827"/>
                    <a:pt x="712" y="1712"/>
                  </a:cubicBezTo>
                  <a:lnTo>
                    <a:pt x="712" y="1689"/>
                  </a:lnTo>
                  <a:cubicBezTo>
                    <a:pt x="712" y="1563"/>
                    <a:pt x="620" y="1460"/>
                    <a:pt x="505" y="1460"/>
                  </a:cubicBezTo>
                  <a:cubicBezTo>
                    <a:pt x="499" y="1459"/>
                    <a:pt x="492" y="1459"/>
                    <a:pt x="486" y="1459"/>
                  </a:cubicBezTo>
                  <a:close/>
                  <a:moveTo>
                    <a:pt x="394" y="2916"/>
                  </a:moveTo>
                  <a:cubicBezTo>
                    <a:pt x="287" y="2916"/>
                    <a:pt x="195" y="3004"/>
                    <a:pt x="184" y="3112"/>
                  </a:cubicBezTo>
                  <a:lnTo>
                    <a:pt x="184" y="3147"/>
                  </a:lnTo>
                  <a:cubicBezTo>
                    <a:pt x="184" y="3261"/>
                    <a:pt x="276" y="3365"/>
                    <a:pt x="391" y="3376"/>
                  </a:cubicBezTo>
                  <a:lnTo>
                    <a:pt x="402" y="3376"/>
                  </a:lnTo>
                  <a:cubicBezTo>
                    <a:pt x="517" y="3376"/>
                    <a:pt x="609" y="3284"/>
                    <a:pt x="620" y="3170"/>
                  </a:cubicBezTo>
                  <a:lnTo>
                    <a:pt x="620" y="3147"/>
                  </a:lnTo>
                  <a:cubicBezTo>
                    <a:pt x="632" y="3020"/>
                    <a:pt x="540" y="2917"/>
                    <a:pt x="413" y="2917"/>
                  </a:cubicBezTo>
                  <a:cubicBezTo>
                    <a:pt x="407" y="2916"/>
                    <a:pt x="400" y="2916"/>
                    <a:pt x="394" y="2916"/>
                  </a:cubicBezTo>
                  <a:close/>
                  <a:moveTo>
                    <a:pt x="308" y="4370"/>
                  </a:moveTo>
                  <a:cubicBezTo>
                    <a:pt x="208" y="4370"/>
                    <a:pt x="109" y="4434"/>
                    <a:pt x="104" y="4570"/>
                  </a:cubicBezTo>
                  <a:lnTo>
                    <a:pt x="104" y="4604"/>
                  </a:lnTo>
                  <a:cubicBezTo>
                    <a:pt x="92" y="4719"/>
                    <a:pt x="184" y="4822"/>
                    <a:pt x="299" y="4834"/>
                  </a:cubicBezTo>
                  <a:lnTo>
                    <a:pt x="310" y="4834"/>
                  </a:lnTo>
                  <a:cubicBezTo>
                    <a:pt x="425" y="4834"/>
                    <a:pt x="528" y="4742"/>
                    <a:pt x="528" y="4627"/>
                  </a:cubicBezTo>
                  <a:lnTo>
                    <a:pt x="528" y="4593"/>
                  </a:lnTo>
                  <a:cubicBezTo>
                    <a:pt x="534" y="4448"/>
                    <a:pt x="420" y="4370"/>
                    <a:pt x="308" y="4370"/>
                  </a:cubicBezTo>
                  <a:close/>
                  <a:moveTo>
                    <a:pt x="220" y="5831"/>
                  </a:moveTo>
                  <a:cubicBezTo>
                    <a:pt x="104" y="5831"/>
                    <a:pt x="12" y="5919"/>
                    <a:pt x="12" y="6027"/>
                  </a:cubicBezTo>
                  <a:lnTo>
                    <a:pt x="12" y="6062"/>
                  </a:lnTo>
                  <a:cubicBezTo>
                    <a:pt x="0" y="6177"/>
                    <a:pt x="92" y="6280"/>
                    <a:pt x="207" y="6291"/>
                  </a:cubicBezTo>
                  <a:lnTo>
                    <a:pt x="218" y="6291"/>
                  </a:lnTo>
                  <a:cubicBezTo>
                    <a:pt x="333" y="6291"/>
                    <a:pt x="425" y="6200"/>
                    <a:pt x="436" y="6085"/>
                  </a:cubicBezTo>
                  <a:lnTo>
                    <a:pt x="436" y="6062"/>
                  </a:lnTo>
                  <a:cubicBezTo>
                    <a:pt x="448" y="5936"/>
                    <a:pt x="356" y="5832"/>
                    <a:pt x="241" y="5832"/>
                  </a:cubicBezTo>
                  <a:cubicBezTo>
                    <a:pt x="234" y="5832"/>
                    <a:pt x="227" y="5831"/>
                    <a:pt x="220" y="5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55;p73">
              <a:extLst>
                <a:ext uri="{FF2B5EF4-FFF2-40B4-BE49-F238E27FC236}">
                  <a16:creationId xmlns:a16="http://schemas.microsoft.com/office/drawing/2014/main" id="{D5A9D79D-A3D4-4780-8E6C-58BED8BBF8FC}"/>
                </a:ext>
              </a:extLst>
            </p:cNvPr>
            <p:cNvSpPr/>
            <p:nvPr/>
          </p:nvSpPr>
          <p:spPr>
            <a:xfrm flipH="1">
              <a:off x="5971268" y="3042533"/>
              <a:ext cx="24754" cy="24156"/>
            </a:xfrm>
            <a:custGeom>
              <a:avLst/>
              <a:gdLst/>
              <a:ahLst/>
              <a:cxnLst/>
              <a:rect l="l" t="t" r="r" b="b"/>
              <a:pathLst>
                <a:path w="449" h="438" extrusionOk="0">
                  <a:moveTo>
                    <a:pt x="242" y="1"/>
                  </a:moveTo>
                  <a:cubicBezTo>
                    <a:pt x="115" y="1"/>
                    <a:pt x="12" y="93"/>
                    <a:pt x="12" y="219"/>
                  </a:cubicBezTo>
                  <a:cubicBezTo>
                    <a:pt x="0" y="334"/>
                    <a:pt x="92" y="437"/>
                    <a:pt x="219" y="437"/>
                  </a:cubicBezTo>
                  <a:lnTo>
                    <a:pt x="230" y="437"/>
                  </a:lnTo>
                  <a:cubicBezTo>
                    <a:pt x="345" y="437"/>
                    <a:pt x="437" y="357"/>
                    <a:pt x="437" y="242"/>
                  </a:cubicBezTo>
                  <a:lnTo>
                    <a:pt x="437" y="219"/>
                  </a:lnTo>
                  <a:cubicBezTo>
                    <a:pt x="448" y="104"/>
                    <a:pt x="356" y="12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56;p73">
              <a:extLst>
                <a:ext uri="{FF2B5EF4-FFF2-40B4-BE49-F238E27FC236}">
                  <a16:creationId xmlns:a16="http://schemas.microsoft.com/office/drawing/2014/main" id="{D8A69792-5278-4BF8-A414-6AB8E8E2A3AF}"/>
                </a:ext>
              </a:extLst>
            </p:cNvPr>
            <p:cNvSpPr/>
            <p:nvPr/>
          </p:nvSpPr>
          <p:spPr>
            <a:xfrm flipH="1">
              <a:off x="5330329" y="1999401"/>
              <a:ext cx="1127585" cy="1137474"/>
            </a:xfrm>
            <a:custGeom>
              <a:avLst/>
              <a:gdLst/>
              <a:ahLst/>
              <a:cxnLst/>
              <a:rect l="l" t="t" r="r" b="b"/>
              <a:pathLst>
                <a:path w="20453" h="20625" fill="none" extrusionOk="0">
                  <a:moveTo>
                    <a:pt x="5004" y="11225"/>
                  </a:moveTo>
                  <a:cubicBezTo>
                    <a:pt x="5004" y="11225"/>
                    <a:pt x="184" y="5682"/>
                    <a:pt x="0" y="609"/>
                  </a:cubicBezTo>
                  <a:lnTo>
                    <a:pt x="1595" y="1"/>
                  </a:lnTo>
                  <a:cubicBezTo>
                    <a:pt x="1595" y="1"/>
                    <a:pt x="4637" y="7197"/>
                    <a:pt x="7587" y="8517"/>
                  </a:cubicBezTo>
                  <a:cubicBezTo>
                    <a:pt x="10536" y="9848"/>
                    <a:pt x="12786" y="8253"/>
                    <a:pt x="14852" y="6290"/>
                  </a:cubicBezTo>
                  <a:cubicBezTo>
                    <a:pt x="16240" y="4947"/>
                    <a:pt x="17560" y="3524"/>
                    <a:pt x="18800" y="2044"/>
                  </a:cubicBezTo>
                  <a:lnTo>
                    <a:pt x="20453" y="3214"/>
                  </a:lnTo>
                  <a:cubicBezTo>
                    <a:pt x="20453" y="3214"/>
                    <a:pt x="18042" y="8310"/>
                    <a:pt x="13509" y="11512"/>
                  </a:cubicBezTo>
                  <a:lnTo>
                    <a:pt x="13187" y="19259"/>
                  </a:lnTo>
                  <a:cubicBezTo>
                    <a:pt x="13187" y="19259"/>
                    <a:pt x="7139" y="20625"/>
                    <a:pt x="4155" y="1831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57;p73">
              <a:extLst>
                <a:ext uri="{FF2B5EF4-FFF2-40B4-BE49-F238E27FC236}">
                  <a16:creationId xmlns:a16="http://schemas.microsoft.com/office/drawing/2014/main" id="{28CE4161-0A86-471C-94AD-3DC366A75F81}"/>
                </a:ext>
              </a:extLst>
            </p:cNvPr>
            <p:cNvSpPr/>
            <p:nvPr/>
          </p:nvSpPr>
          <p:spPr>
            <a:xfrm flipH="1">
              <a:off x="5838404" y="2440612"/>
              <a:ext cx="224051" cy="150670"/>
            </a:xfrm>
            <a:custGeom>
              <a:avLst/>
              <a:gdLst/>
              <a:ahLst/>
              <a:cxnLst/>
              <a:rect l="l" t="t" r="r" b="b"/>
              <a:pathLst>
                <a:path w="4064" h="2732" extrusionOk="0">
                  <a:moveTo>
                    <a:pt x="1469" y="0"/>
                  </a:moveTo>
                  <a:lnTo>
                    <a:pt x="253" y="425"/>
                  </a:lnTo>
                  <a:cubicBezTo>
                    <a:pt x="0" y="1136"/>
                    <a:pt x="299" y="2353"/>
                    <a:pt x="299" y="2353"/>
                  </a:cubicBezTo>
                  <a:lnTo>
                    <a:pt x="1917" y="1779"/>
                  </a:lnTo>
                  <a:lnTo>
                    <a:pt x="3283" y="2732"/>
                  </a:lnTo>
                  <a:cubicBezTo>
                    <a:pt x="4063" y="1699"/>
                    <a:pt x="4040" y="792"/>
                    <a:pt x="4040" y="792"/>
                  </a:cubicBezTo>
                  <a:lnTo>
                    <a:pt x="3099" y="103"/>
                  </a:lnTo>
                  <a:lnTo>
                    <a:pt x="146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58;p73">
              <a:extLst>
                <a:ext uri="{FF2B5EF4-FFF2-40B4-BE49-F238E27FC236}">
                  <a16:creationId xmlns:a16="http://schemas.microsoft.com/office/drawing/2014/main" id="{E2043E4C-ABD2-479C-8F7F-29920D1B5A21}"/>
                </a:ext>
              </a:extLst>
            </p:cNvPr>
            <p:cNvSpPr/>
            <p:nvPr/>
          </p:nvSpPr>
          <p:spPr>
            <a:xfrm flipH="1">
              <a:off x="6019399" y="2610864"/>
              <a:ext cx="108883" cy="112065"/>
            </a:xfrm>
            <a:custGeom>
              <a:avLst/>
              <a:gdLst/>
              <a:ahLst/>
              <a:cxnLst/>
              <a:rect l="l" t="t" r="r" b="b"/>
              <a:pathLst>
                <a:path w="1975" h="2032" extrusionOk="0">
                  <a:moveTo>
                    <a:pt x="1" y="0"/>
                  </a:moveTo>
                  <a:lnTo>
                    <a:pt x="1" y="1068"/>
                  </a:lnTo>
                  <a:cubicBezTo>
                    <a:pt x="1" y="1596"/>
                    <a:pt x="437" y="2032"/>
                    <a:pt x="976" y="2032"/>
                  </a:cubicBezTo>
                  <a:lnTo>
                    <a:pt x="1011" y="2032"/>
                  </a:lnTo>
                  <a:cubicBezTo>
                    <a:pt x="1539" y="2032"/>
                    <a:pt x="1975" y="1596"/>
                    <a:pt x="1975" y="1068"/>
                  </a:cubicBezTo>
                  <a:lnTo>
                    <a:pt x="1975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59;p73">
              <a:extLst>
                <a:ext uri="{FF2B5EF4-FFF2-40B4-BE49-F238E27FC236}">
                  <a16:creationId xmlns:a16="http://schemas.microsoft.com/office/drawing/2014/main" id="{999015E3-6976-459C-89E4-A2A563F754E2}"/>
                </a:ext>
              </a:extLst>
            </p:cNvPr>
            <p:cNvSpPr/>
            <p:nvPr/>
          </p:nvSpPr>
          <p:spPr>
            <a:xfrm flipH="1">
              <a:off x="6019399" y="2641859"/>
              <a:ext cx="108883" cy="55"/>
            </a:xfrm>
            <a:custGeom>
              <a:avLst/>
              <a:gdLst/>
              <a:ahLst/>
              <a:cxnLst/>
              <a:rect l="l" t="t" r="r" b="b"/>
              <a:pathLst>
                <a:path w="1975" h="1" fill="none" extrusionOk="0">
                  <a:moveTo>
                    <a:pt x="1" y="1"/>
                  </a:moveTo>
                  <a:lnTo>
                    <a:pt x="197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60;p73">
              <a:extLst>
                <a:ext uri="{FF2B5EF4-FFF2-40B4-BE49-F238E27FC236}">
                  <a16:creationId xmlns:a16="http://schemas.microsoft.com/office/drawing/2014/main" id="{128D0A01-1903-4666-90C1-B3B0E1287C6C}"/>
                </a:ext>
              </a:extLst>
            </p:cNvPr>
            <p:cNvSpPr/>
            <p:nvPr/>
          </p:nvSpPr>
          <p:spPr>
            <a:xfrm flipH="1">
              <a:off x="6364246" y="2022841"/>
              <a:ext cx="31700" cy="27355"/>
            </a:xfrm>
            <a:custGeom>
              <a:avLst/>
              <a:gdLst/>
              <a:ahLst/>
              <a:cxnLst/>
              <a:rect l="l" t="t" r="r" b="b"/>
              <a:pathLst>
                <a:path w="575" h="496" extrusionOk="0">
                  <a:moveTo>
                    <a:pt x="322" y="0"/>
                  </a:moveTo>
                  <a:cubicBezTo>
                    <a:pt x="104" y="0"/>
                    <a:pt x="1" y="264"/>
                    <a:pt x="150" y="425"/>
                  </a:cubicBezTo>
                  <a:cubicBezTo>
                    <a:pt x="202" y="473"/>
                    <a:pt x="265" y="495"/>
                    <a:pt x="326" y="495"/>
                  </a:cubicBezTo>
                  <a:cubicBezTo>
                    <a:pt x="454" y="495"/>
                    <a:pt x="575" y="400"/>
                    <a:pt x="575" y="253"/>
                  </a:cubicBezTo>
                  <a:cubicBezTo>
                    <a:pt x="575" y="115"/>
                    <a:pt x="460" y="0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61;p73">
              <a:extLst>
                <a:ext uri="{FF2B5EF4-FFF2-40B4-BE49-F238E27FC236}">
                  <a16:creationId xmlns:a16="http://schemas.microsoft.com/office/drawing/2014/main" id="{B998BC29-8DB6-4ED8-8E34-5B636A17E2A5}"/>
                </a:ext>
              </a:extLst>
            </p:cNvPr>
            <p:cNvSpPr/>
            <p:nvPr/>
          </p:nvSpPr>
          <p:spPr>
            <a:xfrm flipH="1">
              <a:off x="5404955" y="2141802"/>
              <a:ext cx="31700" cy="27355"/>
            </a:xfrm>
            <a:custGeom>
              <a:avLst/>
              <a:gdLst/>
              <a:ahLst/>
              <a:cxnLst/>
              <a:rect l="l" t="t" r="r" b="b"/>
              <a:pathLst>
                <a:path w="575" h="496" extrusionOk="0">
                  <a:moveTo>
                    <a:pt x="333" y="1"/>
                  </a:moveTo>
                  <a:cubicBezTo>
                    <a:pt x="115" y="1"/>
                    <a:pt x="0" y="265"/>
                    <a:pt x="161" y="426"/>
                  </a:cubicBezTo>
                  <a:cubicBezTo>
                    <a:pt x="209" y="474"/>
                    <a:pt x="270" y="496"/>
                    <a:pt x="329" y="496"/>
                  </a:cubicBezTo>
                  <a:cubicBezTo>
                    <a:pt x="454" y="496"/>
                    <a:pt x="574" y="401"/>
                    <a:pt x="574" y="253"/>
                  </a:cubicBezTo>
                  <a:cubicBezTo>
                    <a:pt x="574" y="116"/>
                    <a:pt x="471" y="1"/>
                    <a:pt x="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62;p73">
              <a:extLst>
                <a:ext uri="{FF2B5EF4-FFF2-40B4-BE49-F238E27FC236}">
                  <a16:creationId xmlns:a16="http://schemas.microsoft.com/office/drawing/2014/main" id="{1E703B99-3B27-493F-8C61-DF240C9FAB3D}"/>
                </a:ext>
              </a:extLst>
            </p:cNvPr>
            <p:cNvSpPr/>
            <p:nvPr/>
          </p:nvSpPr>
          <p:spPr>
            <a:xfrm flipH="1">
              <a:off x="5370169" y="2169047"/>
              <a:ext cx="100007" cy="80464"/>
            </a:xfrm>
            <a:custGeom>
              <a:avLst/>
              <a:gdLst/>
              <a:ahLst/>
              <a:cxnLst/>
              <a:rect l="l" t="t" r="r" b="b"/>
              <a:pathLst>
                <a:path w="1814" h="1459" fill="none" extrusionOk="0">
                  <a:moveTo>
                    <a:pt x="0" y="0"/>
                  </a:moveTo>
                  <a:cubicBezTo>
                    <a:pt x="562" y="540"/>
                    <a:pt x="1171" y="1022"/>
                    <a:pt x="1814" y="145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3;p73">
              <a:extLst>
                <a:ext uri="{FF2B5EF4-FFF2-40B4-BE49-F238E27FC236}">
                  <a16:creationId xmlns:a16="http://schemas.microsoft.com/office/drawing/2014/main" id="{6CE85D05-AFA6-462F-A345-B576351996E3}"/>
                </a:ext>
              </a:extLst>
            </p:cNvPr>
            <p:cNvSpPr/>
            <p:nvPr/>
          </p:nvSpPr>
          <p:spPr>
            <a:xfrm flipH="1">
              <a:off x="6342085" y="2060785"/>
              <a:ext cx="107615" cy="47540"/>
            </a:xfrm>
            <a:custGeom>
              <a:avLst/>
              <a:gdLst/>
              <a:ahLst/>
              <a:cxnLst/>
              <a:rect l="l" t="t" r="r" b="b"/>
              <a:pathLst>
                <a:path w="1952" h="862" fill="none" extrusionOk="0">
                  <a:moveTo>
                    <a:pt x="0" y="862"/>
                  </a:moveTo>
                  <a:cubicBezTo>
                    <a:pt x="0" y="862"/>
                    <a:pt x="1561" y="219"/>
                    <a:pt x="195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64;p73">
              <a:extLst>
                <a:ext uri="{FF2B5EF4-FFF2-40B4-BE49-F238E27FC236}">
                  <a16:creationId xmlns:a16="http://schemas.microsoft.com/office/drawing/2014/main" id="{7C57DC52-7552-42DE-B9DA-DD31F53E6367}"/>
                </a:ext>
              </a:extLst>
            </p:cNvPr>
            <p:cNvSpPr/>
            <p:nvPr/>
          </p:nvSpPr>
          <p:spPr>
            <a:xfrm flipH="1">
              <a:off x="5888406" y="2376581"/>
              <a:ext cx="98132" cy="152104"/>
            </a:xfrm>
            <a:custGeom>
              <a:avLst/>
              <a:gdLst/>
              <a:ahLst/>
              <a:cxnLst/>
              <a:rect l="l" t="t" r="r" b="b"/>
              <a:pathLst>
                <a:path w="1780" h="2758" extrusionOk="0">
                  <a:moveTo>
                    <a:pt x="806" y="1"/>
                  </a:moveTo>
                  <a:cubicBezTo>
                    <a:pt x="447" y="1"/>
                    <a:pt x="149" y="269"/>
                    <a:pt x="127" y="622"/>
                  </a:cubicBezTo>
                  <a:lnTo>
                    <a:pt x="24" y="2010"/>
                  </a:lnTo>
                  <a:cubicBezTo>
                    <a:pt x="1" y="2389"/>
                    <a:pt x="276" y="2711"/>
                    <a:pt x="643" y="2734"/>
                  </a:cubicBezTo>
                  <a:lnTo>
                    <a:pt x="942" y="2756"/>
                  </a:lnTo>
                  <a:cubicBezTo>
                    <a:pt x="956" y="2757"/>
                    <a:pt x="970" y="2758"/>
                    <a:pt x="985" y="2758"/>
                  </a:cubicBezTo>
                  <a:cubicBezTo>
                    <a:pt x="1334" y="2758"/>
                    <a:pt x="1631" y="2490"/>
                    <a:pt x="1653" y="2137"/>
                  </a:cubicBezTo>
                  <a:lnTo>
                    <a:pt x="1757" y="748"/>
                  </a:lnTo>
                  <a:cubicBezTo>
                    <a:pt x="1780" y="369"/>
                    <a:pt x="1504" y="48"/>
                    <a:pt x="1137" y="25"/>
                  </a:cubicBezTo>
                  <a:lnTo>
                    <a:pt x="850" y="2"/>
                  </a:lnTo>
                  <a:cubicBezTo>
                    <a:pt x="835" y="1"/>
                    <a:pt x="821" y="1"/>
                    <a:pt x="806" y="1"/>
                  </a:cubicBezTo>
                  <a:close/>
                </a:path>
              </a:pathLst>
            </a:custGeom>
            <a:solidFill>
              <a:srgbClr val="FFFEFD"/>
            </a:solidFill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65;p73">
              <a:extLst>
                <a:ext uri="{FF2B5EF4-FFF2-40B4-BE49-F238E27FC236}">
                  <a16:creationId xmlns:a16="http://schemas.microsoft.com/office/drawing/2014/main" id="{ACBA1D1F-189E-4F19-98AE-08379A371FF2}"/>
                </a:ext>
              </a:extLst>
            </p:cNvPr>
            <p:cNvSpPr/>
            <p:nvPr/>
          </p:nvSpPr>
          <p:spPr>
            <a:xfrm flipH="1">
              <a:off x="5762490" y="2030893"/>
              <a:ext cx="314520" cy="311654"/>
            </a:xfrm>
            <a:custGeom>
              <a:avLst/>
              <a:gdLst/>
              <a:ahLst/>
              <a:cxnLst/>
              <a:rect l="l" t="t" r="r" b="b"/>
              <a:pathLst>
                <a:path w="5705" h="5651" extrusionOk="0">
                  <a:moveTo>
                    <a:pt x="2674" y="0"/>
                  </a:moveTo>
                  <a:cubicBezTo>
                    <a:pt x="1808" y="0"/>
                    <a:pt x="361" y="263"/>
                    <a:pt x="104" y="2150"/>
                  </a:cubicBezTo>
                  <a:cubicBezTo>
                    <a:pt x="0" y="2988"/>
                    <a:pt x="35" y="3837"/>
                    <a:pt x="207" y="4663"/>
                  </a:cubicBezTo>
                  <a:cubicBezTo>
                    <a:pt x="537" y="5436"/>
                    <a:pt x="1798" y="5651"/>
                    <a:pt x="2953" y="5651"/>
                  </a:cubicBezTo>
                  <a:cubicBezTo>
                    <a:pt x="4046" y="5651"/>
                    <a:pt x="5045" y="5458"/>
                    <a:pt x="5073" y="5363"/>
                  </a:cubicBezTo>
                  <a:cubicBezTo>
                    <a:pt x="5131" y="5157"/>
                    <a:pt x="5705" y="3401"/>
                    <a:pt x="5647" y="2081"/>
                  </a:cubicBezTo>
                  <a:cubicBezTo>
                    <a:pt x="5578" y="772"/>
                    <a:pt x="4499" y="118"/>
                    <a:pt x="3042" y="15"/>
                  </a:cubicBezTo>
                  <a:cubicBezTo>
                    <a:pt x="2940" y="7"/>
                    <a:pt x="2815" y="0"/>
                    <a:pt x="2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66;p73">
              <a:extLst>
                <a:ext uri="{FF2B5EF4-FFF2-40B4-BE49-F238E27FC236}">
                  <a16:creationId xmlns:a16="http://schemas.microsoft.com/office/drawing/2014/main" id="{64F86086-7494-4F92-9C15-63FD93F9A435}"/>
                </a:ext>
              </a:extLst>
            </p:cNvPr>
            <p:cNvSpPr/>
            <p:nvPr/>
          </p:nvSpPr>
          <p:spPr>
            <a:xfrm flipH="1">
              <a:off x="6021935" y="2262418"/>
              <a:ext cx="86334" cy="72302"/>
            </a:xfrm>
            <a:custGeom>
              <a:avLst/>
              <a:gdLst/>
              <a:ahLst/>
              <a:cxnLst/>
              <a:rect l="l" t="t" r="r" b="b"/>
              <a:pathLst>
                <a:path w="1566" h="1311" extrusionOk="0">
                  <a:moveTo>
                    <a:pt x="682" y="1"/>
                  </a:moveTo>
                  <a:cubicBezTo>
                    <a:pt x="359" y="1"/>
                    <a:pt x="83" y="251"/>
                    <a:pt x="51" y="580"/>
                  </a:cubicBezTo>
                  <a:cubicBezTo>
                    <a:pt x="1" y="997"/>
                    <a:pt x="338" y="1310"/>
                    <a:pt x="703" y="1310"/>
                  </a:cubicBezTo>
                  <a:cubicBezTo>
                    <a:pt x="840" y="1310"/>
                    <a:pt x="981" y="1266"/>
                    <a:pt x="1107" y="1165"/>
                  </a:cubicBezTo>
                  <a:cubicBezTo>
                    <a:pt x="1566" y="798"/>
                    <a:pt x="1348" y="63"/>
                    <a:pt x="762" y="6"/>
                  </a:cubicBezTo>
                  <a:cubicBezTo>
                    <a:pt x="735" y="3"/>
                    <a:pt x="709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67;p73">
              <a:extLst>
                <a:ext uri="{FF2B5EF4-FFF2-40B4-BE49-F238E27FC236}">
                  <a16:creationId xmlns:a16="http://schemas.microsoft.com/office/drawing/2014/main" id="{A0629706-81DB-44C0-B9E3-9874FCE6DE81}"/>
                </a:ext>
              </a:extLst>
            </p:cNvPr>
            <p:cNvSpPr/>
            <p:nvPr/>
          </p:nvSpPr>
          <p:spPr>
            <a:xfrm flipH="1">
              <a:off x="6045971" y="2279735"/>
              <a:ext cx="26628" cy="29891"/>
            </a:xfrm>
            <a:custGeom>
              <a:avLst/>
              <a:gdLst/>
              <a:ahLst/>
              <a:cxnLst/>
              <a:rect l="l" t="t" r="r" b="b"/>
              <a:pathLst>
                <a:path w="483" h="542" extrusionOk="0">
                  <a:moveTo>
                    <a:pt x="88" y="1"/>
                  </a:moveTo>
                  <a:cubicBezTo>
                    <a:pt x="78" y="1"/>
                    <a:pt x="68" y="1"/>
                    <a:pt x="58" y="2"/>
                  </a:cubicBezTo>
                  <a:cubicBezTo>
                    <a:pt x="24" y="2"/>
                    <a:pt x="1" y="25"/>
                    <a:pt x="1" y="48"/>
                  </a:cubicBezTo>
                  <a:cubicBezTo>
                    <a:pt x="1" y="82"/>
                    <a:pt x="12" y="105"/>
                    <a:pt x="47" y="105"/>
                  </a:cubicBezTo>
                  <a:lnTo>
                    <a:pt x="161" y="105"/>
                  </a:lnTo>
                  <a:cubicBezTo>
                    <a:pt x="173" y="105"/>
                    <a:pt x="196" y="117"/>
                    <a:pt x="207" y="117"/>
                  </a:cubicBezTo>
                  <a:lnTo>
                    <a:pt x="230" y="128"/>
                  </a:lnTo>
                  <a:lnTo>
                    <a:pt x="242" y="128"/>
                  </a:lnTo>
                  <a:cubicBezTo>
                    <a:pt x="253" y="140"/>
                    <a:pt x="265" y="151"/>
                    <a:pt x="276" y="151"/>
                  </a:cubicBezTo>
                  <a:lnTo>
                    <a:pt x="288" y="163"/>
                  </a:lnTo>
                  <a:lnTo>
                    <a:pt x="311" y="197"/>
                  </a:lnTo>
                  <a:lnTo>
                    <a:pt x="311" y="209"/>
                  </a:lnTo>
                  <a:cubicBezTo>
                    <a:pt x="322" y="220"/>
                    <a:pt x="322" y="232"/>
                    <a:pt x="334" y="243"/>
                  </a:cubicBezTo>
                  <a:cubicBezTo>
                    <a:pt x="334" y="254"/>
                    <a:pt x="334" y="254"/>
                    <a:pt x="334" y="254"/>
                  </a:cubicBezTo>
                  <a:cubicBezTo>
                    <a:pt x="334" y="277"/>
                    <a:pt x="345" y="300"/>
                    <a:pt x="345" y="323"/>
                  </a:cubicBezTo>
                  <a:lnTo>
                    <a:pt x="345" y="346"/>
                  </a:lnTo>
                  <a:cubicBezTo>
                    <a:pt x="345" y="358"/>
                    <a:pt x="345" y="358"/>
                    <a:pt x="345" y="358"/>
                  </a:cubicBezTo>
                  <a:cubicBezTo>
                    <a:pt x="345" y="381"/>
                    <a:pt x="345" y="392"/>
                    <a:pt x="345" y="404"/>
                  </a:cubicBezTo>
                  <a:cubicBezTo>
                    <a:pt x="345" y="415"/>
                    <a:pt x="345" y="438"/>
                    <a:pt x="345" y="450"/>
                  </a:cubicBezTo>
                  <a:lnTo>
                    <a:pt x="379" y="484"/>
                  </a:lnTo>
                  <a:cubicBezTo>
                    <a:pt x="379" y="518"/>
                    <a:pt x="402" y="541"/>
                    <a:pt x="425" y="541"/>
                  </a:cubicBezTo>
                  <a:cubicBezTo>
                    <a:pt x="460" y="541"/>
                    <a:pt x="483" y="518"/>
                    <a:pt x="483" y="495"/>
                  </a:cubicBezTo>
                  <a:cubicBezTo>
                    <a:pt x="483" y="473"/>
                    <a:pt x="483" y="450"/>
                    <a:pt x="483" y="438"/>
                  </a:cubicBezTo>
                  <a:cubicBezTo>
                    <a:pt x="483" y="346"/>
                    <a:pt x="460" y="254"/>
                    <a:pt x="414" y="174"/>
                  </a:cubicBezTo>
                  <a:cubicBezTo>
                    <a:pt x="339" y="68"/>
                    <a:pt x="216" y="1"/>
                    <a:pt x="88" y="1"/>
                  </a:cubicBez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68;p73">
              <a:extLst>
                <a:ext uri="{FF2B5EF4-FFF2-40B4-BE49-F238E27FC236}">
                  <a16:creationId xmlns:a16="http://schemas.microsoft.com/office/drawing/2014/main" id="{78FD44B7-CB16-4518-895F-9AD16793F5F3}"/>
                </a:ext>
              </a:extLst>
            </p:cNvPr>
            <p:cNvSpPr/>
            <p:nvPr/>
          </p:nvSpPr>
          <p:spPr>
            <a:xfrm flipH="1">
              <a:off x="5751073" y="2285306"/>
              <a:ext cx="85949" cy="72302"/>
            </a:xfrm>
            <a:custGeom>
              <a:avLst/>
              <a:gdLst/>
              <a:ahLst/>
              <a:cxnLst/>
              <a:rect l="l" t="t" r="r" b="b"/>
              <a:pathLst>
                <a:path w="1559" h="1311" extrusionOk="0">
                  <a:moveTo>
                    <a:pt x="869" y="1"/>
                  </a:moveTo>
                  <a:cubicBezTo>
                    <a:pt x="325" y="1"/>
                    <a:pt x="1" y="642"/>
                    <a:pt x="353" y="1072"/>
                  </a:cubicBezTo>
                  <a:cubicBezTo>
                    <a:pt x="488" y="1236"/>
                    <a:pt x="673" y="1311"/>
                    <a:pt x="855" y="1311"/>
                  </a:cubicBezTo>
                  <a:cubicBezTo>
                    <a:pt x="1169" y="1311"/>
                    <a:pt x="1476" y="1090"/>
                    <a:pt x="1512" y="727"/>
                  </a:cubicBezTo>
                  <a:cubicBezTo>
                    <a:pt x="1558" y="372"/>
                    <a:pt x="1294" y="50"/>
                    <a:pt x="938" y="4"/>
                  </a:cubicBezTo>
                  <a:cubicBezTo>
                    <a:pt x="915" y="2"/>
                    <a:pt x="892" y="1"/>
                    <a:pt x="869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69;p73">
              <a:extLst>
                <a:ext uri="{FF2B5EF4-FFF2-40B4-BE49-F238E27FC236}">
                  <a16:creationId xmlns:a16="http://schemas.microsoft.com/office/drawing/2014/main" id="{41E029A9-F43C-46C3-98CB-D2F1D8C6D395}"/>
                </a:ext>
              </a:extLst>
            </p:cNvPr>
            <p:cNvSpPr/>
            <p:nvPr/>
          </p:nvSpPr>
          <p:spPr>
            <a:xfrm flipH="1">
              <a:off x="5780181" y="2301631"/>
              <a:ext cx="31700" cy="24542"/>
            </a:xfrm>
            <a:custGeom>
              <a:avLst/>
              <a:gdLst/>
              <a:ahLst/>
              <a:cxnLst/>
              <a:rect l="l" t="t" r="r" b="b"/>
              <a:pathLst>
                <a:path w="575" h="445" extrusionOk="0">
                  <a:moveTo>
                    <a:pt x="401" y="1"/>
                  </a:moveTo>
                  <a:cubicBezTo>
                    <a:pt x="356" y="1"/>
                    <a:pt x="310" y="7"/>
                    <a:pt x="264" y="18"/>
                  </a:cubicBezTo>
                  <a:cubicBezTo>
                    <a:pt x="104" y="87"/>
                    <a:pt x="0" y="236"/>
                    <a:pt x="0" y="408"/>
                  </a:cubicBezTo>
                  <a:lnTo>
                    <a:pt x="23" y="397"/>
                  </a:lnTo>
                  <a:cubicBezTo>
                    <a:pt x="23" y="427"/>
                    <a:pt x="52" y="444"/>
                    <a:pt x="78" y="444"/>
                  </a:cubicBezTo>
                  <a:cubicBezTo>
                    <a:pt x="103" y="444"/>
                    <a:pt x="127" y="430"/>
                    <a:pt x="127" y="397"/>
                  </a:cubicBezTo>
                  <a:lnTo>
                    <a:pt x="127" y="351"/>
                  </a:lnTo>
                  <a:cubicBezTo>
                    <a:pt x="127" y="339"/>
                    <a:pt x="127" y="339"/>
                    <a:pt x="127" y="339"/>
                  </a:cubicBezTo>
                  <a:lnTo>
                    <a:pt x="138" y="317"/>
                  </a:lnTo>
                  <a:cubicBezTo>
                    <a:pt x="138" y="294"/>
                    <a:pt x="150" y="271"/>
                    <a:pt x="150" y="259"/>
                  </a:cubicBezTo>
                  <a:cubicBezTo>
                    <a:pt x="161" y="248"/>
                    <a:pt x="161" y="236"/>
                    <a:pt x="161" y="236"/>
                  </a:cubicBezTo>
                  <a:cubicBezTo>
                    <a:pt x="161" y="225"/>
                    <a:pt x="161" y="225"/>
                    <a:pt x="161" y="213"/>
                  </a:cubicBezTo>
                  <a:cubicBezTo>
                    <a:pt x="173" y="202"/>
                    <a:pt x="184" y="202"/>
                    <a:pt x="184" y="190"/>
                  </a:cubicBezTo>
                  <a:lnTo>
                    <a:pt x="195" y="179"/>
                  </a:lnTo>
                  <a:cubicBezTo>
                    <a:pt x="207" y="167"/>
                    <a:pt x="218" y="156"/>
                    <a:pt x="230" y="156"/>
                  </a:cubicBezTo>
                  <a:lnTo>
                    <a:pt x="241" y="144"/>
                  </a:lnTo>
                  <a:lnTo>
                    <a:pt x="276" y="121"/>
                  </a:lnTo>
                  <a:lnTo>
                    <a:pt x="299" y="121"/>
                  </a:lnTo>
                  <a:cubicBezTo>
                    <a:pt x="333" y="110"/>
                    <a:pt x="368" y="104"/>
                    <a:pt x="401" y="104"/>
                  </a:cubicBezTo>
                  <a:cubicBezTo>
                    <a:pt x="434" y="104"/>
                    <a:pt x="465" y="110"/>
                    <a:pt x="494" y="121"/>
                  </a:cubicBezTo>
                  <a:cubicBezTo>
                    <a:pt x="517" y="121"/>
                    <a:pt x="551" y="110"/>
                    <a:pt x="563" y="87"/>
                  </a:cubicBezTo>
                  <a:cubicBezTo>
                    <a:pt x="574" y="53"/>
                    <a:pt x="551" y="30"/>
                    <a:pt x="528" y="18"/>
                  </a:cubicBezTo>
                  <a:cubicBezTo>
                    <a:pt x="488" y="7"/>
                    <a:pt x="445" y="1"/>
                    <a:pt x="401" y="1"/>
                  </a:cubicBez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70;p73">
              <a:extLst>
                <a:ext uri="{FF2B5EF4-FFF2-40B4-BE49-F238E27FC236}">
                  <a16:creationId xmlns:a16="http://schemas.microsoft.com/office/drawing/2014/main" id="{F9EACBB3-22A2-4512-9B20-E5DD24BAC02F}"/>
                </a:ext>
              </a:extLst>
            </p:cNvPr>
            <p:cNvSpPr/>
            <p:nvPr/>
          </p:nvSpPr>
          <p:spPr>
            <a:xfrm flipH="1">
              <a:off x="5803617" y="2114282"/>
              <a:ext cx="244945" cy="304540"/>
            </a:xfrm>
            <a:custGeom>
              <a:avLst/>
              <a:gdLst/>
              <a:ahLst/>
              <a:cxnLst/>
              <a:rect l="l" t="t" r="r" b="b"/>
              <a:pathLst>
                <a:path w="4443" h="5522" extrusionOk="0">
                  <a:moveTo>
                    <a:pt x="2021" y="0"/>
                  </a:moveTo>
                  <a:cubicBezTo>
                    <a:pt x="1099" y="0"/>
                    <a:pt x="329" y="699"/>
                    <a:pt x="242" y="1636"/>
                  </a:cubicBezTo>
                  <a:lnTo>
                    <a:pt x="81" y="3541"/>
                  </a:lnTo>
                  <a:cubicBezTo>
                    <a:pt x="1" y="4528"/>
                    <a:pt x="724" y="5378"/>
                    <a:pt x="1711" y="5458"/>
                  </a:cubicBezTo>
                  <a:lnTo>
                    <a:pt x="2285" y="5515"/>
                  </a:lnTo>
                  <a:cubicBezTo>
                    <a:pt x="2334" y="5520"/>
                    <a:pt x="2384" y="5522"/>
                    <a:pt x="2433" y="5522"/>
                  </a:cubicBezTo>
                  <a:cubicBezTo>
                    <a:pt x="3346" y="5522"/>
                    <a:pt x="4125" y="4823"/>
                    <a:pt x="4202" y="3886"/>
                  </a:cubicBezTo>
                  <a:lnTo>
                    <a:pt x="4362" y="1980"/>
                  </a:lnTo>
                  <a:cubicBezTo>
                    <a:pt x="4443" y="993"/>
                    <a:pt x="3720" y="144"/>
                    <a:pt x="2744" y="64"/>
                  </a:cubicBezTo>
                  <a:lnTo>
                    <a:pt x="2170" y="6"/>
                  </a:lnTo>
                  <a:cubicBezTo>
                    <a:pt x="2120" y="2"/>
                    <a:pt x="2070" y="0"/>
                    <a:pt x="2021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71;p73">
              <a:extLst>
                <a:ext uri="{FF2B5EF4-FFF2-40B4-BE49-F238E27FC236}">
                  <a16:creationId xmlns:a16="http://schemas.microsoft.com/office/drawing/2014/main" id="{7108F1EE-80F4-4634-A89C-9D3C93B514A1}"/>
                </a:ext>
              </a:extLst>
            </p:cNvPr>
            <p:cNvSpPr/>
            <p:nvPr/>
          </p:nvSpPr>
          <p:spPr>
            <a:xfrm flipH="1">
              <a:off x="5979538" y="2280618"/>
              <a:ext cx="67976" cy="57356"/>
            </a:xfrm>
            <a:custGeom>
              <a:avLst/>
              <a:gdLst/>
              <a:ahLst/>
              <a:cxnLst/>
              <a:rect l="l" t="t" r="r" b="b"/>
              <a:pathLst>
                <a:path w="1233" h="1040" extrusionOk="0">
                  <a:moveTo>
                    <a:pt x="658" y="1"/>
                  </a:moveTo>
                  <a:cubicBezTo>
                    <a:pt x="261" y="1"/>
                    <a:pt x="0" y="472"/>
                    <a:pt x="246" y="824"/>
                  </a:cubicBezTo>
                  <a:cubicBezTo>
                    <a:pt x="354" y="972"/>
                    <a:pt x="511" y="1040"/>
                    <a:pt x="667" y="1040"/>
                  </a:cubicBezTo>
                  <a:cubicBezTo>
                    <a:pt x="908" y="1040"/>
                    <a:pt x="1145" y="878"/>
                    <a:pt x="1187" y="606"/>
                  </a:cubicBezTo>
                  <a:cubicBezTo>
                    <a:pt x="1233" y="319"/>
                    <a:pt x="1038" y="55"/>
                    <a:pt x="751" y="9"/>
                  </a:cubicBezTo>
                  <a:cubicBezTo>
                    <a:pt x="719" y="3"/>
                    <a:pt x="688" y="1"/>
                    <a:pt x="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72;p73">
              <a:extLst>
                <a:ext uri="{FF2B5EF4-FFF2-40B4-BE49-F238E27FC236}">
                  <a16:creationId xmlns:a16="http://schemas.microsoft.com/office/drawing/2014/main" id="{94F03375-0CB7-45DF-ACAF-8594A95826B6}"/>
                </a:ext>
              </a:extLst>
            </p:cNvPr>
            <p:cNvSpPr/>
            <p:nvPr/>
          </p:nvSpPr>
          <p:spPr>
            <a:xfrm flipH="1">
              <a:off x="5822578" y="2292034"/>
              <a:ext cx="68582" cy="57522"/>
            </a:xfrm>
            <a:custGeom>
              <a:avLst/>
              <a:gdLst/>
              <a:ahLst/>
              <a:cxnLst/>
              <a:rect l="l" t="t" r="r" b="b"/>
              <a:pathLst>
                <a:path w="1244" h="1043" extrusionOk="0">
                  <a:moveTo>
                    <a:pt x="667" y="0"/>
                  </a:moveTo>
                  <a:cubicBezTo>
                    <a:pt x="260" y="0"/>
                    <a:pt x="0" y="471"/>
                    <a:pt x="256" y="823"/>
                  </a:cubicBezTo>
                  <a:cubicBezTo>
                    <a:pt x="365" y="973"/>
                    <a:pt x="523" y="1042"/>
                    <a:pt x="679" y="1042"/>
                  </a:cubicBezTo>
                  <a:cubicBezTo>
                    <a:pt x="916" y="1042"/>
                    <a:pt x="1149" y="882"/>
                    <a:pt x="1197" y="605"/>
                  </a:cubicBezTo>
                  <a:cubicBezTo>
                    <a:pt x="1243" y="318"/>
                    <a:pt x="1048" y="54"/>
                    <a:pt x="761" y="9"/>
                  </a:cubicBezTo>
                  <a:cubicBezTo>
                    <a:pt x="729" y="3"/>
                    <a:pt x="697" y="0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73;p73">
              <a:extLst>
                <a:ext uri="{FF2B5EF4-FFF2-40B4-BE49-F238E27FC236}">
                  <a16:creationId xmlns:a16="http://schemas.microsoft.com/office/drawing/2014/main" id="{98BE9E4D-62F5-4044-9B67-813994BFD719}"/>
                </a:ext>
              </a:extLst>
            </p:cNvPr>
            <p:cNvSpPr/>
            <p:nvPr/>
          </p:nvSpPr>
          <p:spPr>
            <a:xfrm flipH="1">
              <a:off x="5780021" y="2081080"/>
              <a:ext cx="267879" cy="150836"/>
            </a:xfrm>
            <a:custGeom>
              <a:avLst/>
              <a:gdLst/>
              <a:ahLst/>
              <a:cxnLst/>
              <a:rect l="l" t="t" r="r" b="b"/>
              <a:pathLst>
                <a:path w="4859" h="2735" extrusionOk="0">
                  <a:moveTo>
                    <a:pt x="1883" y="0"/>
                  </a:moveTo>
                  <a:lnTo>
                    <a:pt x="345" y="551"/>
                  </a:lnTo>
                  <a:lnTo>
                    <a:pt x="0" y="1882"/>
                  </a:lnTo>
                  <a:cubicBezTo>
                    <a:pt x="0" y="1882"/>
                    <a:pt x="2158" y="1676"/>
                    <a:pt x="3111" y="1171"/>
                  </a:cubicBezTo>
                  <a:cubicBezTo>
                    <a:pt x="3111" y="1171"/>
                    <a:pt x="4167" y="2548"/>
                    <a:pt x="4339" y="2720"/>
                  </a:cubicBezTo>
                  <a:cubicBezTo>
                    <a:pt x="4349" y="2730"/>
                    <a:pt x="4361" y="2735"/>
                    <a:pt x="4372" y="2735"/>
                  </a:cubicBezTo>
                  <a:cubicBezTo>
                    <a:pt x="4562" y="2735"/>
                    <a:pt x="4859" y="1474"/>
                    <a:pt x="4350" y="987"/>
                  </a:cubicBezTo>
                  <a:cubicBezTo>
                    <a:pt x="3822" y="471"/>
                    <a:pt x="1883" y="0"/>
                    <a:pt x="1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74;p73">
              <a:extLst>
                <a:ext uri="{FF2B5EF4-FFF2-40B4-BE49-F238E27FC236}">
                  <a16:creationId xmlns:a16="http://schemas.microsoft.com/office/drawing/2014/main" id="{61DA8A97-70E7-4830-AB66-80702356C5FD}"/>
                </a:ext>
              </a:extLst>
            </p:cNvPr>
            <p:cNvSpPr/>
            <p:nvPr/>
          </p:nvSpPr>
          <p:spPr>
            <a:xfrm flipH="1">
              <a:off x="5914317" y="2243115"/>
              <a:ext cx="27290" cy="53220"/>
            </a:xfrm>
            <a:custGeom>
              <a:avLst/>
              <a:gdLst/>
              <a:ahLst/>
              <a:cxnLst/>
              <a:rect l="l" t="t" r="r" b="b"/>
              <a:pathLst>
                <a:path w="495" h="965" extrusionOk="0">
                  <a:moveTo>
                    <a:pt x="299" y="0"/>
                  </a:moveTo>
                  <a:lnTo>
                    <a:pt x="1" y="930"/>
                  </a:lnTo>
                  <a:lnTo>
                    <a:pt x="494" y="964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75;p73">
              <a:extLst>
                <a:ext uri="{FF2B5EF4-FFF2-40B4-BE49-F238E27FC236}">
                  <a16:creationId xmlns:a16="http://schemas.microsoft.com/office/drawing/2014/main" id="{7BEB8EF1-44D3-4358-9A31-880C2A178A9E}"/>
                </a:ext>
              </a:extLst>
            </p:cNvPr>
            <p:cNvSpPr/>
            <p:nvPr/>
          </p:nvSpPr>
          <p:spPr>
            <a:xfrm flipH="1">
              <a:off x="5904228" y="2333012"/>
              <a:ext cx="44987" cy="21729"/>
            </a:xfrm>
            <a:custGeom>
              <a:avLst/>
              <a:gdLst/>
              <a:ahLst/>
              <a:cxnLst/>
              <a:rect l="l" t="t" r="r" b="b"/>
              <a:pathLst>
                <a:path w="816" h="394" extrusionOk="0">
                  <a:moveTo>
                    <a:pt x="1" y="0"/>
                  </a:moveTo>
                  <a:cubicBezTo>
                    <a:pt x="7" y="257"/>
                    <a:pt x="209" y="393"/>
                    <a:pt x="411" y="393"/>
                  </a:cubicBezTo>
                  <a:cubicBezTo>
                    <a:pt x="589" y="393"/>
                    <a:pt x="767" y="289"/>
                    <a:pt x="816" y="6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EFD"/>
            </a:solidFill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76;p73">
              <a:extLst>
                <a:ext uri="{FF2B5EF4-FFF2-40B4-BE49-F238E27FC236}">
                  <a16:creationId xmlns:a16="http://schemas.microsoft.com/office/drawing/2014/main" id="{D334A64C-39C6-4866-A89F-721590D5D119}"/>
                </a:ext>
              </a:extLst>
            </p:cNvPr>
            <p:cNvSpPr/>
            <p:nvPr/>
          </p:nvSpPr>
          <p:spPr>
            <a:xfrm flipH="1">
              <a:off x="5985216" y="2244273"/>
              <a:ext cx="31369" cy="26803"/>
            </a:xfrm>
            <a:custGeom>
              <a:avLst/>
              <a:gdLst/>
              <a:ahLst/>
              <a:cxnLst/>
              <a:rect l="l" t="t" r="r" b="b"/>
              <a:pathLst>
                <a:path w="569" h="486" extrusionOk="0">
                  <a:moveTo>
                    <a:pt x="322" y="1"/>
                  </a:moveTo>
                  <a:cubicBezTo>
                    <a:pt x="121" y="1"/>
                    <a:pt x="1" y="228"/>
                    <a:pt x="132" y="392"/>
                  </a:cubicBezTo>
                  <a:cubicBezTo>
                    <a:pt x="179" y="457"/>
                    <a:pt x="247" y="486"/>
                    <a:pt x="315" y="486"/>
                  </a:cubicBezTo>
                  <a:cubicBezTo>
                    <a:pt x="429" y="486"/>
                    <a:pt x="543" y="403"/>
                    <a:pt x="557" y="266"/>
                  </a:cubicBezTo>
                  <a:cubicBezTo>
                    <a:pt x="569" y="140"/>
                    <a:pt x="477" y="25"/>
                    <a:pt x="351" y="2"/>
                  </a:cubicBezTo>
                  <a:cubicBezTo>
                    <a:pt x="341" y="1"/>
                    <a:pt x="331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77;p73">
              <a:extLst>
                <a:ext uri="{FF2B5EF4-FFF2-40B4-BE49-F238E27FC236}">
                  <a16:creationId xmlns:a16="http://schemas.microsoft.com/office/drawing/2014/main" id="{6B3EB428-ACC0-4239-88B1-3C578DCBB177}"/>
                </a:ext>
              </a:extLst>
            </p:cNvPr>
            <p:cNvSpPr/>
            <p:nvPr/>
          </p:nvSpPr>
          <p:spPr>
            <a:xfrm flipH="1">
              <a:off x="5845347" y="2254421"/>
              <a:ext cx="31424" cy="26803"/>
            </a:xfrm>
            <a:custGeom>
              <a:avLst/>
              <a:gdLst/>
              <a:ahLst/>
              <a:cxnLst/>
              <a:rect l="l" t="t" r="r" b="b"/>
              <a:pathLst>
                <a:path w="570" h="486" extrusionOk="0">
                  <a:moveTo>
                    <a:pt x="313" y="0"/>
                  </a:moveTo>
                  <a:cubicBezTo>
                    <a:pt x="122" y="0"/>
                    <a:pt x="1" y="238"/>
                    <a:pt x="121" y="392"/>
                  </a:cubicBezTo>
                  <a:cubicBezTo>
                    <a:pt x="173" y="457"/>
                    <a:pt x="243" y="486"/>
                    <a:pt x="312" y="486"/>
                  </a:cubicBezTo>
                  <a:cubicBezTo>
                    <a:pt x="425" y="486"/>
                    <a:pt x="536" y="406"/>
                    <a:pt x="558" y="277"/>
                  </a:cubicBezTo>
                  <a:cubicBezTo>
                    <a:pt x="569" y="140"/>
                    <a:pt x="477" y="25"/>
                    <a:pt x="340" y="2"/>
                  </a:cubicBezTo>
                  <a:cubicBezTo>
                    <a:pt x="331" y="1"/>
                    <a:pt x="322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430792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0"/>
          <p:cNvSpPr txBox="1">
            <a:spLocks noGrp="1"/>
          </p:cNvSpPr>
          <p:nvPr>
            <p:ph type="title"/>
          </p:nvPr>
        </p:nvSpPr>
        <p:spPr>
          <a:xfrm>
            <a:off x="803046" y="1446030"/>
            <a:ext cx="3488100" cy="21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</a:p>
        </p:txBody>
      </p:sp>
      <p:grpSp>
        <p:nvGrpSpPr>
          <p:cNvPr id="720" name="Google Shape;720;p50"/>
          <p:cNvGrpSpPr/>
          <p:nvPr/>
        </p:nvGrpSpPr>
        <p:grpSpPr>
          <a:xfrm>
            <a:off x="5280205" y="339532"/>
            <a:ext cx="2894166" cy="4688115"/>
            <a:chOff x="3297716" y="1389024"/>
            <a:chExt cx="2548578" cy="4128679"/>
          </a:xfrm>
        </p:grpSpPr>
        <p:sp>
          <p:nvSpPr>
            <p:cNvPr id="721" name="Google Shape;721;p50"/>
            <p:cNvSpPr/>
            <p:nvPr/>
          </p:nvSpPr>
          <p:spPr>
            <a:xfrm rot="1308471">
              <a:off x="5209660" y="1555882"/>
              <a:ext cx="242266" cy="785731"/>
            </a:xfrm>
            <a:custGeom>
              <a:avLst/>
              <a:gdLst/>
              <a:ahLst/>
              <a:cxnLst/>
              <a:rect l="l" t="t" r="r" b="b"/>
              <a:pathLst>
                <a:path w="8378" h="27172" extrusionOk="0">
                  <a:moveTo>
                    <a:pt x="4444" y="1"/>
                  </a:moveTo>
                  <a:cubicBezTo>
                    <a:pt x="3956" y="1"/>
                    <a:pt x="3875" y="3573"/>
                    <a:pt x="3862" y="4747"/>
                  </a:cubicBezTo>
                  <a:lnTo>
                    <a:pt x="3862" y="4747"/>
                  </a:lnTo>
                  <a:cubicBezTo>
                    <a:pt x="3865" y="3631"/>
                    <a:pt x="3830" y="368"/>
                    <a:pt x="3341" y="368"/>
                  </a:cubicBezTo>
                  <a:cubicBezTo>
                    <a:pt x="3327" y="368"/>
                    <a:pt x="3314" y="370"/>
                    <a:pt x="3300" y="375"/>
                  </a:cubicBezTo>
                  <a:cubicBezTo>
                    <a:pt x="2665" y="636"/>
                    <a:pt x="2329" y="7432"/>
                    <a:pt x="2329" y="7432"/>
                  </a:cubicBezTo>
                  <a:cubicBezTo>
                    <a:pt x="2329" y="7432"/>
                    <a:pt x="1505" y="4029"/>
                    <a:pt x="1015" y="4029"/>
                  </a:cubicBezTo>
                  <a:cubicBezTo>
                    <a:pt x="1005" y="4029"/>
                    <a:pt x="995" y="4031"/>
                    <a:pt x="985" y="4034"/>
                  </a:cubicBezTo>
                  <a:cubicBezTo>
                    <a:pt x="462" y="4183"/>
                    <a:pt x="1806" y="9149"/>
                    <a:pt x="1806" y="12547"/>
                  </a:cubicBezTo>
                  <a:cubicBezTo>
                    <a:pt x="1806" y="15945"/>
                    <a:pt x="126" y="25055"/>
                    <a:pt x="126" y="25055"/>
                  </a:cubicBezTo>
                  <a:cubicBezTo>
                    <a:pt x="1" y="26335"/>
                    <a:pt x="2485" y="27171"/>
                    <a:pt x="3893" y="27171"/>
                  </a:cubicBezTo>
                  <a:cubicBezTo>
                    <a:pt x="4169" y="27171"/>
                    <a:pt x="4404" y="27139"/>
                    <a:pt x="4569" y="27072"/>
                  </a:cubicBezTo>
                  <a:cubicBezTo>
                    <a:pt x="5577" y="26661"/>
                    <a:pt x="5951" y="24607"/>
                    <a:pt x="5951" y="24607"/>
                  </a:cubicBezTo>
                  <a:cubicBezTo>
                    <a:pt x="8378" y="17849"/>
                    <a:pt x="7818" y="562"/>
                    <a:pt x="7071" y="300"/>
                  </a:cubicBezTo>
                  <a:cubicBezTo>
                    <a:pt x="7050" y="293"/>
                    <a:pt x="7029" y="289"/>
                    <a:pt x="7008" y="289"/>
                  </a:cubicBezTo>
                  <a:cubicBezTo>
                    <a:pt x="6510" y="289"/>
                    <a:pt x="6187" y="2404"/>
                    <a:pt x="6041" y="3643"/>
                  </a:cubicBezTo>
                  <a:lnTo>
                    <a:pt x="6041" y="3643"/>
                  </a:lnTo>
                  <a:cubicBezTo>
                    <a:pt x="6157" y="2337"/>
                    <a:pt x="6278" y="28"/>
                    <a:pt x="5689" y="2"/>
                  </a:cubicBezTo>
                  <a:cubicBezTo>
                    <a:pt x="5686" y="1"/>
                    <a:pt x="5683" y="1"/>
                    <a:pt x="5680" y="1"/>
                  </a:cubicBezTo>
                  <a:cubicBezTo>
                    <a:pt x="5086" y="1"/>
                    <a:pt x="4946" y="2582"/>
                    <a:pt x="4914" y="3965"/>
                  </a:cubicBezTo>
                  <a:lnTo>
                    <a:pt x="4914" y="3965"/>
                  </a:lnTo>
                  <a:cubicBezTo>
                    <a:pt x="4916" y="2604"/>
                    <a:pt x="4865" y="83"/>
                    <a:pt x="4457" y="2"/>
                  </a:cubicBezTo>
                  <a:cubicBezTo>
                    <a:pt x="4453" y="1"/>
                    <a:pt x="4449" y="1"/>
                    <a:pt x="4444" y="1"/>
                  </a:cubicBezTo>
                  <a:close/>
                </a:path>
              </a:pathLst>
            </a:custGeom>
            <a:solidFill>
              <a:srgbClr val="FFFEFD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3634937" y="5015472"/>
              <a:ext cx="174402" cy="252697"/>
            </a:xfrm>
            <a:custGeom>
              <a:avLst/>
              <a:gdLst/>
              <a:ahLst/>
              <a:cxnLst/>
              <a:rect l="l" t="t" r="r" b="b"/>
              <a:pathLst>
                <a:path w="6237" h="9037" extrusionOk="0">
                  <a:moveTo>
                    <a:pt x="2092" y="1"/>
                  </a:moveTo>
                  <a:lnTo>
                    <a:pt x="1" y="8029"/>
                  </a:lnTo>
                  <a:lnTo>
                    <a:pt x="4145" y="9037"/>
                  </a:lnTo>
                  <a:lnTo>
                    <a:pt x="6236" y="2054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chemeClr val="dk2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0"/>
            <p:cNvSpPr/>
            <p:nvPr/>
          </p:nvSpPr>
          <p:spPr>
            <a:xfrm>
              <a:off x="3658957" y="5031130"/>
              <a:ext cx="63727" cy="221379"/>
            </a:xfrm>
            <a:custGeom>
              <a:avLst/>
              <a:gdLst/>
              <a:ahLst/>
              <a:cxnLst/>
              <a:rect l="l" t="t" r="r" b="b"/>
              <a:pathLst>
                <a:path w="2279" h="7917" fill="none" extrusionOk="0">
                  <a:moveTo>
                    <a:pt x="0" y="7917"/>
                  </a:moveTo>
                  <a:lnTo>
                    <a:pt x="2278" y="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0"/>
            <p:cNvSpPr/>
            <p:nvPr/>
          </p:nvSpPr>
          <p:spPr>
            <a:xfrm>
              <a:off x="3690274" y="5055150"/>
              <a:ext cx="59532" cy="200491"/>
            </a:xfrm>
            <a:custGeom>
              <a:avLst/>
              <a:gdLst/>
              <a:ahLst/>
              <a:cxnLst/>
              <a:rect l="l" t="t" r="r" b="b"/>
              <a:pathLst>
                <a:path w="2129" h="7170" extrusionOk="0">
                  <a:moveTo>
                    <a:pt x="1" y="7170"/>
                  </a:moveTo>
                  <a:lnTo>
                    <a:pt x="212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3690274" y="5055150"/>
              <a:ext cx="59532" cy="200491"/>
            </a:xfrm>
            <a:custGeom>
              <a:avLst/>
              <a:gdLst/>
              <a:ahLst/>
              <a:cxnLst/>
              <a:rect l="l" t="t" r="r" b="b"/>
              <a:pathLst>
                <a:path w="2129" h="7170" fill="none" extrusionOk="0">
                  <a:moveTo>
                    <a:pt x="1" y="7170"/>
                  </a:moveTo>
                  <a:lnTo>
                    <a:pt x="2129" y="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0"/>
            <p:cNvSpPr/>
            <p:nvPr/>
          </p:nvSpPr>
          <p:spPr>
            <a:xfrm>
              <a:off x="3722654" y="5067677"/>
              <a:ext cx="57435" cy="200491"/>
            </a:xfrm>
            <a:custGeom>
              <a:avLst/>
              <a:gdLst/>
              <a:ahLst/>
              <a:cxnLst/>
              <a:rect l="l" t="t" r="r" b="b"/>
              <a:pathLst>
                <a:path w="2054" h="7170" extrusionOk="0">
                  <a:moveTo>
                    <a:pt x="0" y="7170"/>
                  </a:moveTo>
                  <a:lnTo>
                    <a:pt x="2054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0"/>
            <p:cNvSpPr/>
            <p:nvPr/>
          </p:nvSpPr>
          <p:spPr>
            <a:xfrm>
              <a:off x="3722654" y="5067677"/>
              <a:ext cx="57435" cy="200491"/>
            </a:xfrm>
            <a:custGeom>
              <a:avLst/>
              <a:gdLst/>
              <a:ahLst/>
              <a:cxnLst/>
              <a:rect l="l" t="t" r="r" b="b"/>
              <a:pathLst>
                <a:path w="2054" h="7170" fill="none" extrusionOk="0">
                  <a:moveTo>
                    <a:pt x="0" y="7170"/>
                  </a:moveTo>
                  <a:lnTo>
                    <a:pt x="2054" y="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3297716" y="5206536"/>
              <a:ext cx="493874" cy="311167"/>
            </a:xfrm>
            <a:custGeom>
              <a:avLst/>
              <a:gdLst/>
              <a:ahLst/>
              <a:cxnLst/>
              <a:rect l="l" t="t" r="r" b="b"/>
              <a:pathLst>
                <a:path w="17662" h="11128" extrusionOk="0">
                  <a:moveTo>
                    <a:pt x="9186" y="1"/>
                  </a:moveTo>
                  <a:lnTo>
                    <a:pt x="7356" y="4817"/>
                  </a:lnTo>
                  <a:lnTo>
                    <a:pt x="0" y="11128"/>
                  </a:lnTo>
                  <a:lnTo>
                    <a:pt x="16579" y="10754"/>
                  </a:lnTo>
                  <a:lnTo>
                    <a:pt x="17661" y="2166"/>
                  </a:lnTo>
                  <a:lnTo>
                    <a:pt x="9186" y="1"/>
                  </a:ln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3599454" y="5313826"/>
              <a:ext cx="142832" cy="110564"/>
            </a:xfrm>
            <a:custGeom>
              <a:avLst/>
              <a:gdLst/>
              <a:ahLst/>
              <a:cxnLst/>
              <a:rect l="l" t="t" r="r" b="b"/>
              <a:pathLst>
                <a:path w="5108" h="3954" extrusionOk="0">
                  <a:moveTo>
                    <a:pt x="2594" y="0"/>
                  </a:moveTo>
                  <a:cubicBezTo>
                    <a:pt x="2455" y="0"/>
                    <a:pt x="2312" y="15"/>
                    <a:pt x="2166" y="47"/>
                  </a:cubicBezTo>
                  <a:cubicBezTo>
                    <a:pt x="448" y="383"/>
                    <a:pt x="0" y="2623"/>
                    <a:pt x="1456" y="3631"/>
                  </a:cubicBezTo>
                  <a:cubicBezTo>
                    <a:pt x="1784" y="3850"/>
                    <a:pt x="2156" y="3953"/>
                    <a:pt x="2527" y="3953"/>
                  </a:cubicBezTo>
                  <a:cubicBezTo>
                    <a:pt x="3173" y="3953"/>
                    <a:pt x="3816" y="3640"/>
                    <a:pt x="4219" y="3071"/>
                  </a:cubicBezTo>
                  <a:cubicBezTo>
                    <a:pt x="5108" y="1739"/>
                    <a:pt x="4089" y="0"/>
                    <a:pt x="2594" y="0"/>
                  </a:cubicBezTo>
                  <a:close/>
                </a:path>
              </a:pathLst>
            </a:custGeom>
            <a:solidFill>
              <a:schemeClr val="lt2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0"/>
            <p:cNvSpPr/>
            <p:nvPr/>
          </p:nvSpPr>
          <p:spPr>
            <a:xfrm>
              <a:off x="3460594" y="5384039"/>
              <a:ext cx="42839" cy="39707"/>
            </a:xfrm>
            <a:custGeom>
              <a:avLst/>
              <a:gdLst/>
              <a:ahLst/>
              <a:cxnLst/>
              <a:rect l="l" t="t" r="r" b="b"/>
              <a:pathLst>
                <a:path w="1532" h="1420" fill="none" extrusionOk="0">
                  <a:moveTo>
                    <a:pt x="0" y="0"/>
                  </a:moveTo>
                  <a:lnTo>
                    <a:pt x="1531" y="1419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3428214" y="5406996"/>
              <a:ext cx="51199" cy="44936"/>
            </a:xfrm>
            <a:custGeom>
              <a:avLst/>
              <a:gdLst/>
              <a:ahLst/>
              <a:cxnLst/>
              <a:rect l="l" t="t" r="r" b="b"/>
              <a:pathLst>
                <a:path w="1831" h="1607" fill="none" extrusionOk="0">
                  <a:moveTo>
                    <a:pt x="1" y="1"/>
                  </a:moveTo>
                  <a:lnTo>
                    <a:pt x="1830" y="1606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3658957" y="3445238"/>
              <a:ext cx="813345" cy="1585949"/>
            </a:xfrm>
            <a:custGeom>
              <a:avLst/>
              <a:gdLst/>
              <a:ahLst/>
              <a:cxnLst/>
              <a:rect l="l" t="t" r="r" b="b"/>
              <a:pathLst>
                <a:path w="29087" h="56717" extrusionOk="0">
                  <a:moveTo>
                    <a:pt x="10306" y="0"/>
                  </a:moveTo>
                  <a:cubicBezTo>
                    <a:pt x="5078" y="15682"/>
                    <a:pt x="0" y="55410"/>
                    <a:pt x="0" y="55410"/>
                  </a:cubicBezTo>
                  <a:lnTo>
                    <a:pt x="7132" y="56717"/>
                  </a:lnTo>
                  <a:cubicBezTo>
                    <a:pt x="7132" y="56717"/>
                    <a:pt x="11090" y="43574"/>
                    <a:pt x="14525" y="35248"/>
                  </a:cubicBezTo>
                  <a:cubicBezTo>
                    <a:pt x="17848" y="27257"/>
                    <a:pt x="29087" y="1905"/>
                    <a:pt x="29087" y="1905"/>
                  </a:cubicBezTo>
                  <a:lnTo>
                    <a:pt x="27369" y="1419"/>
                  </a:lnTo>
                  <a:lnTo>
                    <a:pt x="10306" y="0"/>
                  </a:lnTo>
                  <a:close/>
                </a:path>
              </a:pathLst>
            </a:custGeom>
            <a:solidFill>
              <a:schemeClr val="lt2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3896997" y="3471326"/>
              <a:ext cx="209887" cy="207817"/>
            </a:xfrm>
            <a:custGeom>
              <a:avLst/>
              <a:gdLst/>
              <a:ahLst/>
              <a:cxnLst/>
              <a:rect l="l" t="t" r="r" b="b"/>
              <a:pathLst>
                <a:path w="7506" h="7432" fill="none" extrusionOk="0">
                  <a:moveTo>
                    <a:pt x="1" y="5452"/>
                  </a:moveTo>
                  <a:cubicBezTo>
                    <a:pt x="1" y="5452"/>
                    <a:pt x="6087" y="7431"/>
                    <a:pt x="7506" y="1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3611981" y="4964777"/>
              <a:ext cx="300709" cy="149180"/>
            </a:xfrm>
            <a:custGeom>
              <a:avLst/>
              <a:gdLst/>
              <a:ahLst/>
              <a:cxnLst/>
              <a:rect l="l" t="t" r="r" b="b"/>
              <a:pathLst>
                <a:path w="10754" h="5335" extrusionOk="0">
                  <a:moveTo>
                    <a:pt x="1305" y="0"/>
                  </a:moveTo>
                  <a:cubicBezTo>
                    <a:pt x="889" y="0"/>
                    <a:pt x="508" y="314"/>
                    <a:pt x="411" y="768"/>
                  </a:cubicBezTo>
                  <a:lnTo>
                    <a:pt x="75" y="2710"/>
                  </a:lnTo>
                  <a:cubicBezTo>
                    <a:pt x="0" y="3233"/>
                    <a:pt x="336" y="3718"/>
                    <a:pt x="822" y="3793"/>
                  </a:cubicBezTo>
                  <a:lnTo>
                    <a:pt x="9223" y="5324"/>
                  </a:lnTo>
                  <a:cubicBezTo>
                    <a:pt x="9268" y="5331"/>
                    <a:pt x="9313" y="5334"/>
                    <a:pt x="9358" y="5334"/>
                  </a:cubicBezTo>
                  <a:cubicBezTo>
                    <a:pt x="9796" y="5334"/>
                    <a:pt x="10204" y="5014"/>
                    <a:pt x="10306" y="4540"/>
                  </a:cubicBezTo>
                  <a:lnTo>
                    <a:pt x="10642" y="2598"/>
                  </a:lnTo>
                  <a:cubicBezTo>
                    <a:pt x="10754" y="2113"/>
                    <a:pt x="10418" y="1627"/>
                    <a:pt x="9895" y="1515"/>
                  </a:cubicBezTo>
                  <a:lnTo>
                    <a:pt x="1494" y="22"/>
                  </a:lnTo>
                  <a:cubicBezTo>
                    <a:pt x="1431" y="7"/>
                    <a:pt x="1368" y="0"/>
                    <a:pt x="1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3611981" y="4962232"/>
              <a:ext cx="300709" cy="153514"/>
            </a:xfrm>
            <a:custGeom>
              <a:avLst/>
              <a:gdLst/>
              <a:ahLst/>
              <a:cxnLst/>
              <a:rect l="l" t="t" r="r" b="b"/>
              <a:pathLst>
                <a:path w="10754" h="5490" fill="none" extrusionOk="0">
                  <a:moveTo>
                    <a:pt x="75" y="2801"/>
                  </a:moveTo>
                  <a:lnTo>
                    <a:pt x="411" y="859"/>
                  </a:lnTo>
                  <a:cubicBezTo>
                    <a:pt x="523" y="337"/>
                    <a:pt x="1008" y="1"/>
                    <a:pt x="1494" y="113"/>
                  </a:cubicBezTo>
                  <a:lnTo>
                    <a:pt x="9895" y="1606"/>
                  </a:lnTo>
                  <a:cubicBezTo>
                    <a:pt x="10418" y="1718"/>
                    <a:pt x="10754" y="2204"/>
                    <a:pt x="10642" y="2689"/>
                  </a:cubicBezTo>
                  <a:lnTo>
                    <a:pt x="10306" y="4631"/>
                  </a:lnTo>
                  <a:cubicBezTo>
                    <a:pt x="10194" y="5153"/>
                    <a:pt x="9708" y="5489"/>
                    <a:pt x="9223" y="5415"/>
                  </a:cubicBezTo>
                  <a:lnTo>
                    <a:pt x="822" y="3884"/>
                  </a:lnTo>
                  <a:cubicBezTo>
                    <a:pt x="336" y="3809"/>
                    <a:pt x="0" y="3324"/>
                    <a:pt x="75" y="2801"/>
                  </a:cubicBezTo>
                  <a:close/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5170750" y="3931748"/>
              <a:ext cx="239107" cy="237038"/>
            </a:xfrm>
            <a:custGeom>
              <a:avLst/>
              <a:gdLst/>
              <a:ahLst/>
              <a:cxnLst/>
              <a:rect l="l" t="t" r="r" b="b"/>
              <a:pathLst>
                <a:path w="8551" h="8477" extrusionOk="0">
                  <a:moveTo>
                    <a:pt x="5788" y="1"/>
                  </a:moveTo>
                  <a:lnTo>
                    <a:pt x="0" y="4369"/>
                  </a:lnTo>
                  <a:lnTo>
                    <a:pt x="2129" y="8477"/>
                  </a:lnTo>
                  <a:lnTo>
                    <a:pt x="8551" y="3212"/>
                  </a:lnTo>
                  <a:lnTo>
                    <a:pt x="5788" y="1"/>
                  </a:lnTo>
                  <a:close/>
                </a:path>
              </a:pathLst>
            </a:custGeom>
            <a:solidFill>
              <a:schemeClr val="dk2"/>
            </a:solidFill>
            <a:ln w="12125" cap="flat" cmpd="sng">
              <a:solidFill>
                <a:srgbClr val="251F20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5215629" y="3997543"/>
              <a:ext cx="181700" cy="140959"/>
            </a:xfrm>
            <a:custGeom>
              <a:avLst/>
              <a:gdLst/>
              <a:ahLst/>
              <a:cxnLst/>
              <a:rect l="l" t="t" r="r" b="b"/>
              <a:pathLst>
                <a:path w="6498" h="5041" fill="none" extrusionOk="0">
                  <a:moveTo>
                    <a:pt x="6498" y="0"/>
                  </a:moveTo>
                  <a:lnTo>
                    <a:pt x="1" y="504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0"/>
            <p:cNvSpPr/>
            <p:nvPr/>
          </p:nvSpPr>
          <p:spPr>
            <a:xfrm>
              <a:off x="5208331" y="3976655"/>
              <a:ext cx="166041" cy="126363"/>
            </a:xfrm>
            <a:custGeom>
              <a:avLst/>
              <a:gdLst/>
              <a:ahLst/>
              <a:cxnLst/>
              <a:rect l="l" t="t" r="r" b="b"/>
              <a:pathLst>
                <a:path w="5938" h="4519" extrusionOk="0">
                  <a:moveTo>
                    <a:pt x="5937" y="0"/>
                  </a:moveTo>
                  <a:lnTo>
                    <a:pt x="1" y="451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5208331" y="3976655"/>
              <a:ext cx="166041" cy="126363"/>
            </a:xfrm>
            <a:custGeom>
              <a:avLst/>
              <a:gdLst/>
              <a:ahLst/>
              <a:cxnLst/>
              <a:rect l="l" t="t" r="r" b="b"/>
              <a:pathLst>
                <a:path w="5938" h="4519" fill="none" extrusionOk="0">
                  <a:moveTo>
                    <a:pt x="5937" y="0"/>
                  </a:moveTo>
                  <a:lnTo>
                    <a:pt x="1" y="4518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5190575" y="3947407"/>
              <a:ext cx="165007" cy="128460"/>
            </a:xfrm>
            <a:custGeom>
              <a:avLst/>
              <a:gdLst/>
              <a:ahLst/>
              <a:cxnLst/>
              <a:rect l="l" t="t" r="r" b="b"/>
              <a:pathLst>
                <a:path w="5901" h="4594" extrusionOk="0">
                  <a:moveTo>
                    <a:pt x="5900" y="1"/>
                  </a:moveTo>
                  <a:lnTo>
                    <a:pt x="1" y="459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5190575" y="3947407"/>
              <a:ext cx="165007" cy="128460"/>
            </a:xfrm>
            <a:custGeom>
              <a:avLst/>
              <a:gdLst/>
              <a:ahLst/>
              <a:cxnLst/>
              <a:rect l="l" t="t" r="r" b="b"/>
              <a:pathLst>
                <a:path w="5901" h="4594" fill="none" extrusionOk="0">
                  <a:moveTo>
                    <a:pt x="5900" y="1"/>
                  </a:moveTo>
                  <a:lnTo>
                    <a:pt x="1" y="4594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5300214" y="3731289"/>
              <a:ext cx="546080" cy="365470"/>
            </a:xfrm>
            <a:custGeom>
              <a:avLst/>
              <a:gdLst/>
              <a:ahLst/>
              <a:cxnLst/>
              <a:rect l="l" t="t" r="r" b="b"/>
              <a:pathLst>
                <a:path w="19529" h="13070" extrusionOk="0">
                  <a:moveTo>
                    <a:pt x="5937" y="1"/>
                  </a:moveTo>
                  <a:lnTo>
                    <a:pt x="0" y="6311"/>
                  </a:lnTo>
                  <a:lnTo>
                    <a:pt x="5564" y="13069"/>
                  </a:lnTo>
                  <a:lnTo>
                    <a:pt x="9858" y="10232"/>
                  </a:lnTo>
                  <a:lnTo>
                    <a:pt x="19528" y="9485"/>
                  </a:lnTo>
                  <a:lnTo>
                    <a:pt x="5937" y="1"/>
                  </a:ln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0"/>
            <p:cNvSpPr/>
            <p:nvPr/>
          </p:nvSpPr>
          <p:spPr>
            <a:xfrm>
              <a:off x="5388966" y="3840704"/>
              <a:ext cx="133829" cy="111039"/>
            </a:xfrm>
            <a:custGeom>
              <a:avLst/>
              <a:gdLst/>
              <a:ahLst/>
              <a:cxnLst/>
              <a:rect l="l" t="t" r="r" b="b"/>
              <a:pathLst>
                <a:path w="4786" h="3971" extrusionOk="0">
                  <a:moveTo>
                    <a:pt x="2427" y="0"/>
                  </a:moveTo>
                  <a:cubicBezTo>
                    <a:pt x="2202" y="0"/>
                    <a:pt x="1975" y="39"/>
                    <a:pt x="1755" y="120"/>
                  </a:cubicBezTo>
                  <a:cubicBezTo>
                    <a:pt x="75" y="755"/>
                    <a:pt x="0" y="3033"/>
                    <a:pt x="1606" y="3780"/>
                  </a:cubicBezTo>
                  <a:cubicBezTo>
                    <a:pt x="1889" y="3911"/>
                    <a:pt x="2174" y="3971"/>
                    <a:pt x="2449" y="3971"/>
                  </a:cubicBezTo>
                  <a:cubicBezTo>
                    <a:pt x="3733" y="3971"/>
                    <a:pt x="4786" y="2668"/>
                    <a:pt x="4294" y="1315"/>
                  </a:cubicBezTo>
                  <a:cubicBezTo>
                    <a:pt x="4002" y="498"/>
                    <a:pt x="3231" y="0"/>
                    <a:pt x="2427" y="0"/>
                  </a:cubicBezTo>
                  <a:close/>
                </a:path>
              </a:pathLst>
            </a:custGeom>
            <a:solidFill>
              <a:schemeClr val="lt2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0"/>
            <p:cNvSpPr/>
            <p:nvPr/>
          </p:nvSpPr>
          <p:spPr>
            <a:xfrm>
              <a:off x="5624909" y="3950539"/>
              <a:ext cx="10458" cy="57463"/>
            </a:xfrm>
            <a:custGeom>
              <a:avLst/>
              <a:gdLst/>
              <a:ahLst/>
              <a:cxnLst/>
              <a:rect l="l" t="t" r="r" b="b"/>
              <a:pathLst>
                <a:path w="374" h="2055" fill="none" extrusionOk="0">
                  <a:moveTo>
                    <a:pt x="374" y="2055"/>
                  </a:moveTo>
                  <a:lnTo>
                    <a:pt x="0" y="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0"/>
            <p:cNvSpPr/>
            <p:nvPr/>
          </p:nvSpPr>
          <p:spPr>
            <a:xfrm>
              <a:off x="5660393" y="3943241"/>
              <a:ext cx="15715" cy="65796"/>
            </a:xfrm>
            <a:custGeom>
              <a:avLst/>
              <a:gdLst/>
              <a:ahLst/>
              <a:cxnLst/>
              <a:rect l="l" t="t" r="r" b="b"/>
              <a:pathLst>
                <a:path w="562" h="2353" fill="none" extrusionOk="0">
                  <a:moveTo>
                    <a:pt x="561" y="2353"/>
                  </a:moveTo>
                  <a:lnTo>
                    <a:pt x="1" y="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4189340" y="3414955"/>
              <a:ext cx="1040960" cy="1100716"/>
            </a:xfrm>
            <a:custGeom>
              <a:avLst/>
              <a:gdLst/>
              <a:ahLst/>
              <a:cxnLst/>
              <a:rect l="l" t="t" r="r" b="b"/>
              <a:pathLst>
                <a:path w="37227" h="39364" extrusionOk="0">
                  <a:moveTo>
                    <a:pt x="16541" y="0"/>
                  </a:moveTo>
                  <a:lnTo>
                    <a:pt x="672" y="1233"/>
                  </a:lnTo>
                  <a:lnTo>
                    <a:pt x="0" y="9596"/>
                  </a:lnTo>
                  <a:lnTo>
                    <a:pt x="2091" y="9596"/>
                  </a:lnTo>
                  <a:cubicBezTo>
                    <a:pt x="2091" y="9596"/>
                    <a:pt x="4406" y="37115"/>
                    <a:pt x="15458" y="39168"/>
                  </a:cubicBezTo>
                  <a:cubicBezTo>
                    <a:pt x="16190" y="39302"/>
                    <a:pt x="16920" y="39364"/>
                    <a:pt x="17645" y="39364"/>
                  </a:cubicBezTo>
                  <a:cubicBezTo>
                    <a:pt x="27882" y="39364"/>
                    <a:pt x="37227" y="26959"/>
                    <a:pt x="37227" y="26959"/>
                  </a:cubicBezTo>
                  <a:lnTo>
                    <a:pt x="33605" y="22739"/>
                  </a:lnTo>
                  <a:cubicBezTo>
                    <a:pt x="33605" y="22739"/>
                    <a:pt x="27157" y="27419"/>
                    <a:pt x="24178" y="27419"/>
                  </a:cubicBezTo>
                  <a:cubicBezTo>
                    <a:pt x="23667" y="27419"/>
                    <a:pt x="23258" y="27281"/>
                    <a:pt x="23001" y="26959"/>
                  </a:cubicBezTo>
                  <a:cubicBezTo>
                    <a:pt x="21246" y="24756"/>
                    <a:pt x="17213" y="14301"/>
                    <a:pt x="1654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4189340" y="3414955"/>
              <a:ext cx="1040960" cy="1151636"/>
            </a:xfrm>
            <a:custGeom>
              <a:avLst/>
              <a:gdLst/>
              <a:ahLst/>
              <a:cxnLst/>
              <a:rect l="l" t="t" r="r" b="b"/>
              <a:pathLst>
                <a:path w="37227" h="41185" fill="none" extrusionOk="0">
                  <a:moveTo>
                    <a:pt x="0" y="9596"/>
                  </a:moveTo>
                  <a:lnTo>
                    <a:pt x="2091" y="9596"/>
                  </a:lnTo>
                  <a:cubicBezTo>
                    <a:pt x="2091" y="9596"/>
                    <a:pt x="4406" y="37115"/>
                    <a:pt x="15458" y="39168"/>
                  </a:cubicBezTo>
                  <a:cubicBezTo>
                    <a:pt x="26511" y="41184"/>
                    <a:pt x="37227" y="26959"/>
                    <a:pt x="37227" y="26959"/>
                  </a:cubicBezTo>
                  <a:lnTo>
                    <a:pt x="33605" y="22739"/>
                  </a:lnTo>
                  <a:cubicBezTo>
                    <a:pt x="33605" y="22739"/>
                    <a:pt x="24756" y="29162"/>
                    <a:pt x="23001" y="26959"/>
                  </a:cubicBezTo>
                  <a:cubicBezTo>
                    <a:pt x="21246" y="24756"/>
                    <a:pt x="17213" y="14301"/>
                    <a:pt x="16541" y="0"/>
                  </a:cubicBezTo>
                  <a:lnTo>
                    <a:pt x="672" y="1233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0"/>
            <p:cNvSpPr/>
            <p:nvPr/>
          </p:nvSpPr>
          <p:spPr>
            <a:xfrm>
              <a:off x="4436776" y="3435842"/>
              <a:ext cx="248531" cy="304875"/>
            </a:xfrm>
            <a:custGeom>
              <a:avLst/>
              <a:gdLst/>
              <a:ahLst/>
              <a:cxnLst/>
              <a:rect l="l" t="t" r="r" b="b"/>
              <a:pathLst>
                <a:path w="8888" h="10903" fill="none" extrusionOk="0">
                  <a:moveTo>
                    <a:pt x="1307" y="0"/>
                  </a:moveTo>
                  <a:cubicBezTo>
                    <a:pt x="1307" y="0"/>
                    <a:pt x="1" y="10903"/>
                    <a:pt x="8887" y="10268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0"/>
            <p:cNvSpPr/>
            <p:nvPr/>
          </p:nvSpPr>
          <p:spPr>
            <a:xfrm>
              <a:off x="5073638" y="3966142"/>
              <a:ext cx="252697" cy="270593"/>
            </a:xfrm>
            <a:custGeom>
              <a:avLst/>
              <a:gdLst/>
              <a:ahLst/>
              <a:cxnLst/>
              <a:rect l="l" t="t" r="r" b="b"/>
              <a:pathLst>
                <a:path w="9037" h="9677" extrusionOk="0">
                  <a:moveTo>
                    <a:pt x="2591" y="0"/>
                  </a:moveTo>
                  <a:cubicBezTo>
                    <a:pt x="2380" y="0"/>
                    <a:pt x="2165" y="76"/>
                    <a:pt x="1980" y="227"/>
                  </a:cubicBezTo>
                  <a:lnTo>
                    <a:pt x="449" y="1459"/>
                  </a:lnTo>
                  <a:cubicBezTo>
                    <a:pt x="76" y="1795"/>
                    <a:pt x="1" y="2393"/>
                    <a:pt x="337" y="2766"/>
                  </a:cubicBezTo>
                  <a:lnTo>
                    <a:pt x="5751" y="9338"/>
                  </a:lnTo>
                  <a:cubicBezTo>
                    <a:pt x="5936" y="9563"/>
                    <a:pt x="6200" y="9676"/>
                    <a:pt x="6468" y="9676"/>
                  </a:cubicBezTo>
                  <a:cubicBezTo>
                    <a:pt x="6688" y="9676"/>
                    <a:pt x="6910" y="9601"/>
                    <a:pt x="7095" y="9450"/>
                  </a:cubicBezTo>
                  <a:lnTo>
                    <a:pt x="8589" y="8217"/>
                  </a:lnTo>
                  <a:cubicBezTo>
                    <a:pt x="8999" y="7881"/>
                    <a:pt x="9037" y="7284"/>
                    <a:pt x="8738" y="6873"/>
                  </a:cubicBezTo>
                  <a:lnTo>
                    <a:pt x="3287" y="339"/>
                  </a:lnTo>
                  <a:cubicBezTo>
                    <a:pt x="3102" y="113"/>
                    <a:pt x="2849" y="0"/>
                    <a:pt x="2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0"/>
            <p:cNvSpPr/>
            <p:nvPr/>
          </p:nvSpPr>
          <p:spPr>
            <a:xfrm>
              <a:off x="5073638" y="3963094"/>
              <a:ext cx="252697" cy="276689"/>
            </a:xfrm>
            <a:custGeom>
              <a:avLst/>
              <a:gdLst/>
              <a:ahLst/>
              <a:cxnLst/>
              <a:rect l="l" t="t" r="r" b="b"/>
              <a:pathLst>
                <a:path w="9037" h="9895" fill="none" extrusionOk="0">
                  <a:moveTo>
                    <a:pt x="449" y="1568"/>
                  </a:moveTo>
                  <a:lnTo>
                    <a:pt x="1980" y="336"/>
                  </a:lnTo>
                  <a:cubicBezTo>
                    <a:pt x="2391" y="0"/>
                    <a:pt x="2951" y="37"/>
                    <a:pt x="3287" y="448"/>
                  </a:cubicBezTo>
                  <a:lnTo>
                    <a:pt x="8738" y="6982"/>
                  </a:lnTo>
                  <a:cubicBezTo>
                    <a:pt x="9037" y="7393"/>
                    <a:pt x="8999" y="7990"/>
                    <a:pt x="8589" y="8326"/>
                  </a:cubicBezTo>
                  <a:lnTo>
                    <a:pt x="7095" y="9559"/>
                  </a:lnTo>
                  <a:cubicBezTo>
                    <a:pt x="6684" y="9895"/>
                    <a:pt x="6087" y="9857"/>
                    <a:pt x="5751" y="9447"/>
                  </a:cubicBezTo>
                  <a:lnTo>
                    <a:pt x="337" y="2875"/>
                  </a:lnTo>
                  <a:cubicBezTo>
                    <a:pt x="1" y="2502"/>
                    <a:pt x="76" y="1904"/>
                    <a:pt x="449" y="1568"/>
                  </a:cubicBezTo>
                  <a:close/>
                </a:path>
              </a:pathLst>
            </a:custGeom>
            <a:noFill/>
            <a:ln w="11200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0"/>
            <p:cNvSpPr/>
            <p:nvPr/>
          </p:nvSpPr>
          <p:spPr>
            <a:xfrm>
              <a:off x="3542831" y="1389024"/>
              <a:ext cx="61853" cy="226328"/>
            </a:xfrm>
            <a:custGeom>
              <a:avLst/>
              <a:gdLst/>
              <a:ahLst/>
              <a:cxnLst/>
              <a:rect l="l" t="t" r="r" b="b"/>
              <a:pathLst>
                <a:path w="2212" h="8094" extrusionOk="0">
                  <a:moveTo>
                    <a:pt x="1029" y="1"/>
                  </a:moveTo>
                  <a:cubicBezTo>
                    <a:pt x="403" y="1"/>
                    <a:pt x="0" y="3603"/>
                    <a:pt x="158" y="5656"/>
                  </a:cubicBezTo>
                  <a:cubicBezTo>
                    <a:pt x="288" y="7374"/>
                    <a:pt x="1090" y="8094"/>
                    <a:pt x="1640" y="8094"/>
                  </a:cubicBezTo>
                  <a:cubicBezTo>
                    <a:pt x="1878" y="8094"/>
                    <a:pt x="2069" y="7958"/>
                    <a:pt x="2137" y="7709"/>
                  </a:cubicBezTo>
                  <a:cubicBezTo>
                    <a:pt x="2137" y="7709"/>
                    <a:pt x="2212" y="2146"/>
                    <a:pt x="1390" y="391"/>
                  </a:cubicBezTo>
                  <a:cubicBezTo>
                    <a:pt x="1264" y="120"/>
                    <a:pt x="1142" y="1"/>
                    <a:pt x="1029" y="1"/>
                  </a:cubicBez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0"/>
            <p:cNvSpPr/>
            <p:nvPr/>
          </p:nvSpPr>
          <p:spPr>
            <a:xfrm>
              <a:off x="3471024" y="1427919"/>
              <a:ext cx="195262" cy="409511"/>
            </a:xfrm>
            <a:custGeom>
              <a:avLst/>
              <a:gdLst/>
              <a:ahLst/>
              <a:cxnLst/>
              <a:rect l="l" t="t" r="r" b="b"/>
              <a:pathLst>
                <a:path w="6983" h="14645" extrusionOk="0">
                  <a:moveTo>
                    <a:pt x="4975" y="0"/>
                  </a:moveTo>
                  <a:cubicBezTo>
                    <a:pt x="4159" y="0"/>
                    <a:pt x="4332" y="5982"/>
                    <a:pt x="4332" y="5982"/>
                  </a:cubicBezTo>
                  <a:lnTo>
                    <a:pt x="262" y="7401"/>
                  </a:lnTo>
                  <a:cubicBezTo>
                    <a:pt x="262" y="7401"/>
                    <a:pt x="1" y="7886"/>
                    <a:pt x="486" y="9567"/>
                  </a:cubicBezTo>
                  <a:cubicBezTo>
                    <a:pt x="934" y="11284"/>
                    <a:pt x="1980" y="14645"/>
                    <a:pt x="1980" y="14645"/>
                  </a:cubicBezTo>
                  <a:cubicBezTo>
                    <a:pt x="1980" y="14645"/>
                    <a:pt x="6721" y="14271"/>
                    <a:pt x="6983" y="12442"/>
                  </a:cubicBezTo>
                  <a:cubicBezTo>
                    <a:pt x="6983" y="12442"/>
                    <a:pt x="6609" y="2547"/>
                    <a:pt x="5377" y="381"/>
                  </a:cubicBezTo>
                  <a:cubicBezTo>
                    <a:pt x="5222" y="116"/>
                    <a:pt x="5089" y="0"/>
                    <a:pt x="4975" y="0"/>
                  </a:cubicBez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3453268" y="1511637"/>
              <a:ext cx="186845" cy="199988"/>
            </a:xfrm>
            <a:custGeom>
              <a:avLst/>
              <a:gdLst/>
              <a:ahLst/>
              <a:cxnLst/>
              <a:rect l="l" t="t" r="r" b="b"/>
              <a:pathLst>
                <a:path w="6682" h="7152" extrusionOk="0">
                  <a:moveTo>
                    <a:pt x="3266" y="0"/>
                  </a:moveTo>
                  <a:cubicBezTo>
                    <a:pt x="3260" y="0"/>
                    <a:pt x="3255" y="0"/>
                    <a:pt x="3249" y="1"/>
                  </a:cubicBezTo>
                  <a:cubicBezTo>
                    <a:pt x="2577" y="76"/>
                    <a:pt x="1233" y="1457"/>
                    <a:pt x="673" y="2241"/>
                  </a:cubicBezTo>
                  <a:cubicBezTo>
                    <a:pt x="38" y="2913"/>
                    <a:pt x="1" y="3959"/>
                    <a:pt x="524" y="4743"/>
                  </a:cubicBezTo>
                  <a:cubicBezTo>
                    <a:pt x="1086" y="5517"/>
                    <a:pt x="3902" y="7152"/>
                    <a:pt x="4570" y="7152"/>
                  </a:cubicBezTo>
                  <a:cubicBezTo>
                    <a:pt x="4611" y="7152"/>
                    <a:pt x="4644" y="7146"/>
                    <a:pt x="4668" y="7133"/>
                  </a:cubicBezTo>
                  <a:cubicBezTo>
                    <a:pt x="4963" y="6948"/>
                    <a:pt x="5367" y="6655"/>
                    <a:pt x="2502" y="3952"/>
                  </a:cubicBezTo>
                  <a:lnTo>
                    <a:pt x="2502" y="3952"/>
                  </a:lnTo>
                  <a:cubicBezTo>
                    <a:pt x="3007" y="4406"/>
                    <a:pt x="5079" y="6182"/>
                    <a:pt x="5678" y="6182"/>
                  </a:cubicBezTo>
                  <a:cubicBezTo>
                    <a:pt x="6107" y="6182"/>
                    <a:pt x="5781" y="5272"/>
                    <a:pt x="3585" y="2316"/>
                  </a:cubicBezTo>
                  <a:lnTo>
                    <a:pt x="3585" y="2316"/>
                  </a:lnTo>
                  <a:cubicBezTo>
                    <a:pt x="3587" y="2318"/>
                    <a:pt x="5551" y="4915"/>
                    <a:pt x="6181" y="4915"/>
                  </a:cubicBezTo>
                  <a:cubicBezTo>
                    <a:pt x="6235" y="4915"/>
                    <a:pt x="6279" y="4896"/>
                    <a:pt x="6311" y="4855"/>
                  </a:cubicBezTo>
                  <a:cubicBezTo>
                    <a:pt x="6681" y="4337"/>
                    <a:pt x="3931" y="0"/>
                    <a:pt x="3266" y="0"/>
                  </a:cubicBezTo>
                  <a:close/>
                </a:path>
              </a:pathLst>
            </a:custGeom>
            <a:solidFill>
              <a:srgbClr val="FFFFFF"/>
            </a:solidFill>
            <a:ln w="12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3524264" y="1785190"/>
              <a:ext cx="1859534" cy="1789544"/>
            </a:xfrm>
            <a:custGeom>
              <a:avLst/>
              <a:gdLst/>
              <a:ahLst/>
              <a:cxnLst/>
              <a:rect l="l" t="t" r="r" b="b"/>
              <a:pathLst>
                <a:path w="66501" h="63998" extrusionOk="0">
                  <a:moveTo>
                    <a:pt x="5191" y="1"/>
                  </a:moveTo>
                  <a:lnTo>
                    <a:pt x="1" y="1980"/>
                  </a:lnTo>
                  <a:cubicBezTo>
                    <a:pt x="561" y="18483"/>
                    <a:pt x="16243" y="36517"/>
                    <a:pt x="16243" y="36517"/>
                  </a:cubicBezTo>
                  <a:lnTo>
                    <a:pt x="13480" y="59630"/>
                  </a:lnTo>
                  <a:cubicBezTo>
                    <a:pt x="17942" y="63066"/>
                    <a:pt x="24478" y="63997"/>
                    <a:pt x="30254" y="63997"/>
                  </a:cubicBezTo>
                  <a:cubicBezTo>
                    <a:pt x="37093" y="63997"/>
                    <a:pt x="42865" y="62691"/>
                    <a:pt x="42865" y="62691"/>
                  </a:cubicBezTo>
                  <a:lnTo>
                    <a:pt x="43911" y="37488"/>
                  </a:lnTo>
                  <a:cubicBezTo>
                    <a:pt x="58659" y="27033"/>
                    <a:pt x="66500" y="10455"/>
                    <a:pt x="66500" y="10455"/>
                  </a:cubicBezTo>
                  <a:lnTo>
                    <a:pt x="61161" y="6647"/>
                  </a:lnTo>
                  <a:cubicBezTo>
                    <a:pt x="57128" y="11501"/>
                    <a:pt x="52835" y="16093"/>
                    <a:pt x="48279" y="20462"/>
                  </a:cubicBezTo>
                  <a:cubicBezTo>
                    <a:pt x="43280" y="25211"/>
                    <a:pt x="37950" y="29300"/>
                    <a:pt x="31613" y="29300"/>
                  </a:cubicBezTo>
                  <a:cubicBezTo>
                    <a:pt x="29431" y="29300"/>
                    <a:pt x="27130" y="28815"/>
                    <a:pt x="24681" y="27706"/>
                  </a:cubicBezTo>
                  <a:cubicBezTo>
                    <a:pt x="15086" y="23412"/>
                    <a:pt x="5191" y="1"/>
                    <a:pt x="519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3901164" y="3445238"/>
              <a:ext cx="1091" cy="7326"/>
            </a:xfrm>
            <a:custGeom>
              <a:avLst/>
              <a:gdLst/>
              <a:ahLst/>
              <a:cxnLst/>
              <a:rect l="l" t="t" r="r" b="b"/>
              <a:pathLst>
                <a:path w="39" h="262" extrusionOk="0">
                  <a:moveTo>
                    <a:pt x="38" y="0"/>
                  </a:moveTo>
                  <a:lnTo>
                    <a:pt x="1" y="262"/>
                  </a:lnTo>
                  <a:lnTo>
                    <a:pt x="38" y="2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BD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6" name="Google Shape;756;p50"/>
            <p:cNvGrpSpPr/>
            <p:nvPr/>
          </p:nvGrpSpPr>
          <p:grpSpPr>
            <a:xfrm>
              <a:off x="3548283" y="1950165"/>
              <a:ext cx="1762394" cy="1622484"/>
              <a:chOff x="3548283" y="1950165"/>
              <a:chExt cx="1762394" cy="1622484"/>
            </a:xfrm>
          </p:grpSpPr>
          <p:sp>
            <p:nvSpPr>
              <p:cNvPr id="757" name="Google Shape;757;p50"/>
              <p:cNvSpPr/>
              <p:nvPr/>
            </p:nvSpPr>
            <p:spPr>
              <a:xfrm>
                <a:off x="3745611" y="1950165"/>
                <a:ext cx="13590" cy="548149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9603" extrusionOk="0">
                    <a:moveTo>
                      <a:pt x="1" y="0"/>
                    </a:moveTo>
                    <a:lnTo>
                      <a:pt x="1" y="18856"/>
                    </a:lnTo>
                    <a:cubicBezTo>
                      <a:pt x="150" y="19117"/>
                      <a:pt x="299" y="19379"/>
                      <a:pt x="486" y="19603"/>
                    </a:cubicBezTo>
                    <a:lnTo>
                      <a:pt x="486" y="896"/>
                    </a:lnTo>
                    <a:cubicBezTo>
                      <a:pt x="299" y="597"/>
                      <a:pt x="150" y="299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0"/>
              <p:cNvSpPr/>
              <p:nvPr/>
            </p:nvSpPr>
            <p:spPr>
              <a:xfrm>
                <a:off x="3548283" y="2014897"/>
                <a:ext cx="238073" cy="12555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449" extrusionOk="0">
                    <a:moveTo>
                      <a:pt x="1" y="0"/>
                    </a:moveTo>
                    <a:lnTo>
                      <a:pt x="113" y="448"/>
                    </a:lnTo>
                    <a:lnTo>
                      <a:pt x="8514" y="448"/>
                    </a:lnTo>
                    <a:lnTo>
                      <a:pt x="82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0"/>
              <p:cNvSpPr/>
              <p:nvPr/>
            </p:nvSpPr>
            <p:spPr>
              <a:xfrm>
                <a:off x="3611981" y="2211163"/>
                <a:ext cx="287147" cy="13590"/>
              </a:xfrm>
              <a:custGeom>
                <a:avLst/>
                <a:gdLst/>
                <a:ahLst/>
                <a:cxnLst/>
                <a:rect l="l" t="t" r="r" b="b"/>
                <a:pathLst>
                  <a:path w="10269" h="486" extrusionOk="0">
                    <a:moveTo>
                      <a:pt x="0" y="1"/>
                    </a:moveTo>
                    <a:cubicBezTo>
                      <a:pt x="38" y="150"/>
                      <a:pt x="112" y="299"/>
                      <a:pt x="187" y="486"/>
                    </a:cubicBezTo>
                    <a:lnTo>
                      <a:pt x="10268" y="486"/>
                    </a:lnTo>
                    <a:cubicBezTo>
                      <a:pt x="10156" y="337"/>
                      <a:pt x="10082" y="187"/>
                      <a:pt x="99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0"/>
              <p:cNvSpPr/>
              <p:nvPr/>
            </p:nvSpPr>
            <p:spPr>
              <a:xfrm>
                <a:off x="5008906" y="2211163"/>
                <a:ext cx="301771" cy="13590"/>
              </a:xfrm>
              <a:custGeom>
                <a:avLst/>
                <a:gdLst/>
                <a:ahLst/>
                <a:cxnLst/>
                <a:rect l="l" t="t" r="r" b="b"/>
                <a:pathLst>
                  <a:path w="10792" h="486" extrusionOk="0">
                    <a:moveTo>
                      <a:pt x="412" y="1"/>
                    </a:moveTo>
                    <a:lnTo>
                      <a:pt x="1" y="486"/>
                    </a:lnTo>
                    <a:lnTo>
                      <a:pt x="10493" y="486"/>
                    </a:lnTo>
                    <a:lnTo>
                      <a:pt x="1079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0"/>
              <p:cNvSpPr/>
              <p:nvPr/>
            </p:nvSpPr>
            <p:spPr>
              <a:xfrm>
                <a:off x="3889699" y="2209065"/>
                <a:ext cx="13590" cy="502234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7961" extrusionOk="0">
                    <a:moveTo>
                      <a:pt x="0" y="1"/>
                    </a:moveTo>
                    <a:lnTo>
                      <a:pt x="0" y="17363"/>
                    </a:lnTo>
                    <a:cubicBezTo>
                      <a:pt x="150" y="17550"/>
                      <a:pt x="299" y="17774"/>
                      <a:pt x="486" y="17961"/>
                    </a:cubicBezTo>
                    <a:lnTo>
                      <a:pt x="486" y="748"/>
                    </a:lnTo>
                    <a:cubicBezTo>
                      <a:pt x="336" y="486"/>
                      <a:pt x="187" y="262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50"/>
              <p:cNvSpPr/>
              <p:nvPr/>
            </p:nvSpPr>
            <p:spPr>
              <a:xfrm>
                <a:off x="4813676" y="2401192"/>
                <a:ext cx="369636" cy="13590"/>
              </a:xfrm>
              <a:custGeom>
                <a:avLst/>
                <a:gdLst/>
                <a:ahLst/>
                <a:cxnLst/>
                <a:rect l="l" t="t" r="r" b="b"/>
                <a:pathLst>
                  <a:path w="13219" h="486" extrusionOk="0">
                    <a:moveTo>
                      <a:pt x="486" y="0"/>
                    </a:moveTo>
                    <a:lnTo>
                      <a:pt x="1" y="486"/>
                    </a:lnTo>
                    <a:lnTo>
                      <a:pt x="12882" y="486"/>
                    </a:lnTo>
                    <a:cubicBezTo>
                      <a:pt x="12994" y="299"/>
                      <a:pt x="13106" y="187"/>
                      <a:pt x="13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50"/>
              <p:cNvSpPr/>
              <p:nvPr/>
            </p:nvSpPr>
            <p:spPr>
              <a:xfrm>
                <a:off x="3701767" y="2401192"/>
                <a:ext cx="335159" cy="13590"/>
              </a:xfrm>
              <a:custGeom>
                <a:avLst/>
                <a:gdLst/>
                <a:ahLst/>
                <a:cxnLst/>
                <a:rect l="l" t="t" r="r" b="b"/>
                <a:pathLst>
                  <a:path w="11986" h="486" extrusionOk="0">
                    <a:moveTo>
                      <a:pt x="0" y="0"/>
                    </a:moveTo>
                    <a:lnTo>
                      <a:pt x="262" y="486"/>
                    </a:lnTo>
                    <a:lnTo>
                      <a:pt x="11986" y="486"/>
                    </a:lnTo>
                    <a:cubicBezTo>
                      <a:pt x="11874" y="299"/>
                      <a:pt x="11725" y="187"/>
                      <a:pt x="11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0"/>
              <p:cNvSpPr/>
              <p:nvPr/>
            </p:nvSpPr>
            <p:spPr>
              <a:xfrm>
                <a:off x="4033759" y="2410588"/>
                <a:ext cx="12555" cy="111715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9952" extrusionOk="0">
                    <a:moveTo>
                      <a:pt x="1" y="0"/>
                    </a:moveTo>
                    <a:lnTo>
                      <a:pt x="1" y="39803"/>
                    </a:lnTo>
                    <a:lnTo>
                      <a:pt x="449" y="39952"/>
                    </a:lnTo>
                    <a:lnTo>
                      <a:pt x="449" y="523"/>
                    </a:lnTo>
                    <a:cubicBezTo>
                      <a:pt x="300" y="336"/>
                      <a:pt x="150" y="15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0"/>
              <p:cNvSpPr/>
              <p:nvPr/>
            </p:nvSpPr>
            <p:spPr>
              <a:xfrm>
                <a:off x="4208130" y="2556745"/>
                <a:ext cx="12555" cy="1009642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6107" extrusionOk="0">
                    <a:moveTo>
                      <a:pt x="0" y="1"/>
                    </a:moveTo>
                    <a:lnTo>
                      <a:pt x="0" y="36032"/>
                    </a:lnTo>
                    <a:lnTo>
                      <a:pt x="448" y="36107"/>
                    </a:lnTo>
                    <a:lnTo>
                      <a:pt x="448" y="225"/>
                    </a:lnTo>
                    <a:lnTo>
                      <a:pt x="224" y="1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0"/>
              <p:cNvSpPr/>
              <p:nvPr/>
            </p:nvSpPr>
            <p:spPr>
              <a:xfrm>
                <a:off x="3807211" y="2575535"/>
                <a:ext cx="485513" cy="13590"/>
              </a:xfrm>
              <a:custGeom>
                <a:avLst/>
                <a:gdLst/>
                <a:ahLst/>
                <a:cxnLst/>
                <a:rect l="l" t="t" r="r" b="b"/>
                <a:pathLst>
                  <a:path w="17363" h="486" extrusionOk="0">
                    <a:moveTo>
                      <a:pt x="1" y="1"/>
                    </a:moveTo>
                    <a:cubicBezTo>
                      <a:pt x="113" y="150"/>
                      <a:pt x="187" y="299"/>
                      <a:pt x="299" y="486"/>
                    </a:cubicBezTo>
                    <a:lnTo>
                      <a:pt x="17363" y="486"/>
                    </a:lnTo>
                    <a:cubicBezTo>
                      <a:pt x="16877" y="337"/>
                      <a:pt x="16429" y="187"/>
                      <a:pt x="159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0"/>
              <p:cNvSpPr/>
              <p:nvPr/>
            </p:nvSpPr>
            <p:spPr>
              <a:xfrm>
                <a:off x="4522395" y="2575535"/>
                <a:ext cx="516831" cy="13590"/>
              </a:xfrm>
              <a:custGeom>
                <a:avLst/>
                <a:gdLst/>
                <a:ahLst/>
                <a:cxnLst/>
                <a:rect l="l" t="t" r="r" b="b"/>
                <a:pathLst>
                  <a:path w="18483" h="486" extrusionOk="0">
                    <a:moveTo>
                      <a:pt x="1419" y="1"/>
                    </a:moveTo>
                    <a:cubicBezTo>
                      <a:pt x="934" y="187"/>
                      <a:pt x="486" y="337"/>
                      <a:pt x="0" y="486"/>
                    </a:cubicBezTo>
                    <a:lnTo>
                      <a:pt x="18072" y="486"/>
                    </a:lnTo>
                    <a:lnTo>
                      <a:pt x="184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0"/>
              <p:cNvSpPr/>
              <p:nvPr/>
            </p:nvSpPr>
            <p:spPr>
              <a:xfrm>
                <a:off x="3914753" y="2727956"/>
                <a:ext cx="969963" cy="13618"/>
              </a:xfrm>
              <a:custGeom>
                <a:avLst/>
                <a:gdLst/>
                <a:ahLst/>
                <a:cxnLst/>
                <a:rect l="l" t="t" r="r" b="b"/>
                <a:pathLst>
                  <a:path w="34688" h="487" extrusionOk="0">
                    <a:moveTo>
                      <a:pt x="0" y="1"/>
                    </a:moveTo>
                    <a:lnTo>
                      <a:pt x="374" y="486"/>
                    </a:lnTo>
                    <a:lnTo>
                      <a:pt x="34202" y="486"/>
                    </a:lnTo>
                    <a:lnTo>
                      <a:pt x="346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0"/>
              <p:cNvSpPr/>
              <p:nvPr/>
            </p:nvSpPr>
            <p:spPr>
              <a:xfrm>
                <a:off x="3965896" y="2896064"/>
                <a:ext cx="784124" cy="12555"/>
              </a:xfrm>
              <a:custGeom>
                <a:avLst/>
                <a:gdLst/>
                <a:ahLst/>
                <a:cxnLst/>
                <a:rect l="l" t="t" r="r" b="b"/>
                <a:pathLst>
                  <a:path w="28042" h="449" extrusionOk="0">
                    <a:moveTo>
                      <a:pt x="76" y="0"/>
                    </a:moveTo>
                    <a:lnTo>
                      <a:pt x="1" y="448"/>
                    </a:lnTo>
                    <a:lnTo>
                      <a:pt x="28005" y="448"/>
                    </a:lnTo>
                    <a:lnTo>
                      <a:pt x="280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50"/>
              <p:cNvSpPr/>
              <p:nvPr/>
            </p:nvSpPr>
            <p:spPr>
              <a:xfrm>
                <a:off x="3947105" y="3057880"/>
                <a:ext cx="795617" cy="12555"/>
              </a:xfrm>
              <a:custGeom>
                <a:avLst/>
                <a:gdLst/>
                <a:ahLst/>
                <a:cxnLst/>
                <a:rect l="l" t="t" r="r" b="b"/>
                <a:pathLst>
                  <a:path w="28453" h="449" extrusionOk="0">
                    <a:moveTo>
                      <a:pt x="38" y="1"/>
                    </a:moveTo>
                    <a:lnTo>
                      <a:pt x="1" y="449"/>
                    </a:lnTo>
                    <a:lnTo>
                      <a:pt x="28453" y="449"/>
                    </a:lnTo>
                    <a:lnTo>
                      <a:pt x="2845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50"/>
              <p:cNvSpPr/>
              <p:nvPr/>
            </p:nvSpPr>
            <p:spPr>
              <a:xfrm>
                <a:off x="3929377" y="3206135"/>
                <a:ext cx="808116" cy="12555"/>
              </a:xfrm>
              <a:custGeom>
                <a:avLst/>
                <a:gdLst/>
                <a:ahLst/>
                <a:cxnLst/>
                <a:rect l="l" t="t" r="r" b="b"/>
                <a:pathLst>
                  <a:path w="28900" h="449" extrusionOk="0">
                    <a:moveTo>
                      <a:pt x="75" y="1"/>
                    </a:moveTo>
                    <a:lnTo>
                      <a:pt x="0" y="449"/>
                    </a:lnTo>
                    <a:lnTo>
                      <a:pt x="28863" y="449"/>
                    </a:lnTo>
                    <a:lnTo>
                      <a:pt x="2890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50"/>
              <p:cNvSpPr/>
              <p:nvPr/>
            </p:nvSpPr>
            <p:spPr>
              <a:xfrm>
                <a:off x="3912656" y="3349188"/>
                <a:ext cx="818574" cy="12555"/>
              </a:xfrm>
              <a:custGeom>
                <a:avLst/>
                <a:gdLst/>
                <a:ahLst/>
                <a:cxnLst/>
                <a:rect l="l" t="t" r="r" b="b"/>
                <a:pathLst>
                  <a:path w="29274" h="449" extrusionOk="0">
                    <a:moveTo>
                      <a:pt x="38" y="0"/>
                    </a:moveTo>
                    <a:lnTo>
                      <a:pt x="1" y="448"/>
                    </a:lnTo>
                    <a:lnTo>
                      <a:pt x="29237" y="448"/>
                    </a:lnTo>
                    <a:lnTo>
                      <a:pt x="292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50"/>
              <p:cNvSpPr/>
              <p:nvPr/>
            </p:nvSpPr>
            <p:spPr>
              <a:xfrm>
                <a:off x="3952334" y="3484916"/>
                <a:ext cx="772632" cy="13590"/>
              </a:xfrm>
              <a:custGeom>
                <a:avLst/>
                <a:gdLst/>
                <a:ahLst/>
                <a:cxnLst/>
                <a:rect l="l" t="t" r="r" b="b"/>
                <a:pathLst>
                  <a:path w="27631" h="486" extrusionOk="0">
                    <a:moveTo>
                      <a:pt x="1" y="0"/>
                    </a:moveTo>
                    <a:cubicBezTo>
                      <a:pt x="262" y="149"/>
                      <a:pt x="523" y="299"/>
                      <a:pt x="822" y="486"/>
                    </a:cubicBezTo>
                    <a:lnTo>
                      <a:pt x="27631" y="486"/>
                    </a:lnTo>
                    <a:lnTo>
                      <a:pt x="276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50"/>
              <p:cNvSpPr/>
              <p:nvPr/>
            </p:nvSpPr>
            <p:spPr>
              <a:xfrm>
                <a:off x="4447206" y="2601652"/>
                <a:ext cx="13618" cy="97099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4725" extrusionOk="0">
                    <a:moveTo>
                      <a:pt x="486" y="0"/>
                    </a:moveTo>
                    <a:lnTo>
                      <a:pt x="1" y="37"/>
                    </a:lnTo>
                    <a:lnTo>
                      <a:pt x="1" y="34725"/>
                    </a:lnTo>
                    <a:lnTo>
                      <a:pt x="486" y="34687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50"/>
              <p:cNvSpPr/>
              <p:nvPr/>
            </p:nvSpPr>
            <p:spPr>
              <a:xfrm>
                <a:off x="4597557" y="2555710"/>
                <a:ext cx="12555" cy="100337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35883" extrusionOk="0">
                    <a:moveTo>
                      <a:pt x="449" y="0"/>
                    </a:moveTo>
                    <a:lnTo>
                      <a:pt x="1" y="224"/>
                    </a:lnTo>
                    <a:lnTo>
                      <a:pt x="1" y="35882"/>
                    </a:lnTo>
                    <a:lnTo>
                      <a:pt x="449" y="35807"/>
                    </a:lnTo>
                    <a:lnTo>
                      <a:pt x="4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50"/>
              <p:cNvSpPr/>
              <p:nvPr/>
            </p:nvSpPr>
            <p:spPr>
              <a:xfrm>
                <a:off x="4780261" y="2431447"/>
                <a:ext cx="13618" cy="38112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3630" extrusionOk="0">
                    <a:moveTo>
                      <a:pt x="486" y="1"/>
                    </a:moveTo>
                    <a:lnTo>
                      <a:pt x="1" y="374"/>
                    </a:lnTo>
                    <a:lnTo>
                      <a:pt x="1" y="13629"/>
                    </a:lnTo>
                    <a:lnTo>
                      <a:pt x="486" y="13293"/>
                    </a:lnTo>
                    <a:lnTo>
                      <a:pt x="4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50"/>
              <p:cNvSpPr/>
              <p:nvPr/>
            </p:nvSpPr>
            <p:spPr>
              <a:xfrm>
                <a:off x="4951500" y="2269631"/>
                <a:ext cx="13590" cy="397822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4227" extrusionOk="0">
                    <a:moveTo>
                      <a:pt x="486" y="1"/>
                    </a:moveTo>
                    <a:lnTo>
                      <a:pt x="0" y="486"/>
                    </a:lnTo>
                    <a:lnTo>
                      <a:pt x="0" y="14226"/>
                    </a:lnTo>
                    <a:cubicBezTo>
                      <a:pt x="150" y="14077"/>
                      <a:pt x="299" y="13928"/>
                      <a:pt x="486" y="13778"/>
                    </a:cubicBezTo>
                    <a:lnTo>
                      <a:pt x="4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50"/>
              <p:cNvSpPr/>
              <p:nvPr/>
            </p:nvSpPr>
            <p:spPr>
              <a:xfrm>
                <a:off x="5128975" y="2078567"/>
                <a:ext cx="13618" cy="392594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4040" extrusionOk="0">
                    <a:moveTo>
                      <a:pt x="486" y="1"/>
                    </a:moveTo>
                    <a:lnTo>
                      <a:pt x="1" y="523"/>
                    </a:lnTo>
                    <a:lnTo>
                      <a:pt x="1" y="14040"/>
                    </a:lnTo>
                    <a:lnTo>
                      <a:pt x="486" y="13480"/>
                    </a:lnTo>
                    <a:lnTo>
                      <a:pt x="4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9" name="Google Shape;779;p50"/>
            <p:cNvSpPr/>
            <p:nvPr/>
          </p:nvSpPr>
          <p:spPr>
            <a:xfrm>
              <a:off x="4303145" y="2601652"/>
              <a:ext cx="60567" cy="970998"/>
            </a:xfrm>
            <a:custGeom>
              <a:avLst/>
              <a:gdLst/>
              <a:ahLst/>
              <a:cxnLst/>
              <a:rect l="l" t="t" r="r" b="b"/>
              <a:pathLst>
                <a:path w="2166" h="34725" fill="none" extrusionOk="0">
                  <a:moveTo>
                    <a:pt x="2166" y="0"/>
                  </a:moveTo>
                  <a:lnTo>
                    <a:pt x="0" y="34725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0"/>
            <p:cNvSpPr/>
            <p:nvPr/>
          </p:nvSpPr>
          <p:spPr>
            <a:xfrm>
              <a:off x="3524264" y="1785190"/>
              <a:ext cx="1859534" cy="1877262"/>
            </a:xfrm>
            <a:custGeom>
              <a:avLst/>
              <a:gdLst/>
              <a:ahLst/>
              <a:cxnLst/>
              <a:rect l="l" t="t" r="r" b="b"/>
              <a:pathLst>
                <a:path w="66501" h="67135" fill="none" extrusionOk="0">
                  <a:moveTo>
                    <a:pt x="16243" y="36517"/>
                  </a:moveTo>
                  <a:cubicBezTo>
                    <a:pt x="16243" y="36517"/>
                    <a:pt x="561" y="18483"/>
                    <a:pt x="1" y="1980"/>
                  </a:cubicBezTo>
                  <a:lnTo>
                    <a:pt x="5191" y="1"/>
                  </a:lnTo>
                  <a:cubicBezTo>
                    <a:pt x="5191" y="1"/>
                    <a:pt x="15086" y="23412"/>
                    <a:pt x="24681" y="27706"/>
                  </a:cubicBezTo>
                  <a:cubicBezTo>
                    <a:pt x="34240" y="32037"/>
                    <a:pt x="41558" y="26847"/>
                    <a:pt x="48279" y="20462"/>
                  </a:cubicBezTo>
                  <a:cubicBezTo>
                    <a:pt x="52835" y="16093"/>
                    <a:pt x="57128" y="11501"/>
                    <a:pt x="61161" y="6647"/>
                  </a:cubicBezTo>
                  <a:lnTo>
                    <a:pt x="66500" y="10455"/>
                  </a:lnTo>
                  <a:cubicBezTo>
                    <a:pt x="66500" y="10455"/>
                    <a:pt x="58659" y="27033"/>
                    <a:pt x="43911" y="37488"/>
                  </a:cubicBezTo>
                  <a:lnTo>
                    <a:pt x="42865" y="62691"/>
                  </a:lnTo>
                  <a:cubicBezTo>
                    <a:pt x="42865" y="62691"/>
                    <a:pt x="23225" y="67135"/>
                    <a:pt x="13480" y="59630"/>
                  </a:cubicBezTo>
                  <a:close/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4175750" y="2512901"/>
              <a:ext cx="369636" cy="248503"/>
            </a:xfrm>
            <a:custGeom>
              <a:avLst/>
              <a:gdLst/>
              <a:ahLst/>
              <a:cxnLst/>
              <a:rect l="l" t="t" r="r" b="b"/>
              <a:pathLst>
                <a:path w="13219" h="8887" extrusionOk="0">
                  <a:moveTo>
                    <a:pt x="4780" y="0"/>
                  </a:moveTo>
                  <a:lnTo>
                    <a:pt x="822" y="1382"/>
                  </a:lnTo>
                  <a:cubicBezTo>
                    <a:pt x="1" y="3697"/>
                    <a:pt x="972" y="7692"/>
                    <a:pt x="972" y="7692"/>
                  </a:cubicBezTo>
                  <a:lnTo>
                    <a:pt x="6236" y="5825"/>
                  </a:lnTo>
                  <a:lnTo>
                    <a:pt x="10680" y="8887"/>
                  </a:lnTo>
                  <a:cubicBezTo>
                    <a:pt x="13219" y="5526"/>
                    <a:pt x="13181" y="2577"/>
                    <a:pt x="13181" y="2577"/>
                  </a:cubicBezTo>
                  <a:lnTo>
                    <a:pt x="10082" y="336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chemeClr val="accent2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3625542" y="1824868"/>
              <a:ext cx="52234" cy="44460"/>
            </a:xfrm>
            <a:custGeom>
              <a:avLst/>
              <a:gdLst/>
              <a:ahLst/>
              <a:cxnLst/>
              <a:rect l="l" t="t" r="r" b="b"/>
              <a:pathLst>
                <a:path w="1868" h="1590" extrusionOk="0">
                  <a:moveTo>
                    <a:pt x="1083" y="0"/>
                  </a:moveTo>
                  <a:cubicBezTo>
                    <a:pt x="374" y="0"/>
                    <a:pt x="1" y="859"/>
                    <a:pt x="523" y="1345"/>
                  </a:cubicBezTo>
                  <a:cubicBezTo>
                    <a:pt x="681" y="1514"/>
                    <a:pt x="878" y="1590"/>
                    <a:pt x="1072" y="1590"/>
                  </a:cubicBezTo>
                  <a:cubicBezTo>
                    <a:pt x="1476" y="1590"/>
                    <a:pt x="1868" y="1264"/>
                    <a:pt x="1868" y="785"/>
                  </a:cubicBezTo>
                  <a:cubicBezTo>
                    <a:pt x="1868" y="337"/>
                    <a:pt x="1494" y="0"/>
                    <a:pt x="10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5209366" y="2020098"/>
              <a:ext cx="52234" cy="45048"/>
            </a:xfrm>
            <a:custGeom>
              <a:avLst/>
              <a:gdLst/>
              <a:ahLst/>
              <a:cxnLst/>
              <a:rect l="l" t="t" r="r" b="b"/>
              <a:pathLst>
                <a:path w="1868" h="1611" extrusionOk="0">
                  <a:moveTo>
                    <a:pt x="1046" y="1"/>
                  </a:moveTo>
                  <a:cubicBezTo>
                    <a:pt x="337" y="1"/>
                    <a:pt x="1" y="897"/>
                    <a:pt x="486" y="1382"/>
                  </a:cubicBezTo>
                  <a:cubicBezTo>
                    <a:pt x="656" y="1540"/>
                    <a:pt x="860" y="1611"/>
                    <a:pt x="1060" y="1611"/>
                  </a:cubicBezTo>
                  <a:cubicBezTo>
                    <a:pt x="1475" y="1611"/>
                    <a:pt x="1868" y="1302"/>
                    <a:pt x="1868" y="822"/>
                  </a:cubicBezTo>
                  <a:cubicBezTo>
                    <a:pt x="1868" y="374"/>
                    <a:pt x="1494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0"/>
            <p:cNvSpPr/>
            <p:nvPr/>
          </p:nvSpPr>
          <p:spPr>
            <a:xfrm>
              <a:off x="5154029" y="2065005"/>
              <a:ext cx="163972" cy="132626"/>
            </a:xfrm>
            <a:custGeom>
              <a:avLst/>
              <a:gdLst/>
              <a:ahLst/>
              <a:cxnLst/>
              <a:rect l="l" t="t" r="r" b="b"/>
              <a:pathLst>
                <a:path w="5864" h="4743" fill="none" extrusionOk="0">
                  <a:moveTo>
                    <a:pt x="1" y="0"/>
                  </a:moveTo>
                  <a:cubicBezTo>
                    <a:pt x="1793" y="1755"/>
                    <a:pt x="3772" y="3361"/>
                    <a:pt x="5863" y="4742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0"/>
            <p:cNvSpPr/>
            <p:nvPr/>
          </p:nvSpPr>
          <p:spPr>
            <a:xfrm>
              <a:off x="3537853" y="1886468"/>
              <a:ext cx="177506" cy="78323"/>
            </a:xfrm>
            <a:custGeom>
              <a:avLst/>
              <a:gdLst/>
              <a:ahLst/>
              <a:cxnLst/>
              <a:rect l="l" t="t" r="r" b="b"/>
              <a:pathLst>
                <a:path w="6348" h="2801" fill="none" extrusionOk="0">
                  <a:moveTo>
                    <a:pt x="0" y="2801"/>
                  </a:moveTo>
                  <a:cubicBezTo>
                    <a:pt x="0" y="2801"/>
                    <a:pt x="5041" y="710"/>
                    <a:pt x="6348" y="0"/>
                  </a:cubicBezTo>
                </a:path>
              </a:pathLst>
            </a:custGeom>
            <a:noFill/>
            <a:ln w="12125" cap="flat" cmpd="sng">
              <a:solidFill>
                <a:srgbClr val="000000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4557404" y="2260823"/>
              <a:ext cx="141462" cy="119036"/>
            </a:xfrm>
            <a:custGeom>
              <a:avLst/>
              <a:gdLst/>
              <a:ahLst/>
              <a:cxnLst/>
              <a:rect l="l" t="t" r="r" b="b"/>
              <a:pathLst>
                <a:path w="5059" h="4257" extrusionOk="0">
                  <a:moveTo>
                    <a:pt x="2776" y="1"/>
                  </a:moveTo>
                  <a:cubicBezTo>
                    <a:pt x="1062" y="1"/>
                    <a:pt x="1" y="2031"/>
                    <a:pt x="1138" y="3452"/>
                  </a:cubicBezTo>
                  <a:cubicBezTo>
                    <a:pt x="1580" y="4005"/>
                    <a:pt x="2187" y="4256"/>
                    <a:pt x="2785" y="4256"/>
                  </a:cubicBezTo>
                  <a:cubicBezTo>
                    <a:pt x="3801" y="4256"/>
                    <a:pt x="4792" y="3531"/>
                    <a:pt x="4909" y="2332"/>
                  </a:cubicBezTo>
                  <a:cubicBezTo>
                    <a:pt x="5058" y="1174"/>
                    <a:pt x="4200" y="129"/>
                    <a:pt x="3042" y="17"/>
                  </a:cubicBezTo>
                  <a:cubicBezTo>
                    <a:pt x="2952" y="6"/>
                    <a:pt x="2863" y="1"/>
                    <a:pt x="2776" y="1"/>
                  </a:cubicBezTo>
                  <a:close/>
                </a:path>
              </a:pathLst>
            </a:custGeom>
            <a:solidFill>
              <a:srgbClr val="FFFEFD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4596523" y="2284926"/>
              <a:ext cx="58134" cy="44516"/>
            </a:xfrm>
            <a:custGeom>
              <a:avLst/>
              <a:gdLst/>
              <a:ahLst/>
              <a:cxnLst/>
              <a:rect l="l" t="t" r="r" b="b"/>
              <a:pathLst>
                <a:path w="2079" h="1592" extrusionOk="0">
                  <a:moveTo>
                    <a:pt x="1407" y="0"/>
                  </a:moveTo>
                  <a:cubicBezTo>
                    <a:pt x="974" y="0"/>
                    <a:pt x="558" y="190"/>
                    <a:pt x="299" y="536"/>
                  </a:cubicBezTo>
                  <a:cubicBezTo>
                    <a:pt x="112" y="798"/>
                    <a:pt x="0" y="1059"/>
                    <a:pt x="0" y="1395"/>
                  </a:cubicBezTo>
                  <a:cubicBezTo>
                    <a:pt x="0" y="1526"/>
                    <a:pt x="112" y="1591"/>
                    <a:pt x="229" y="1591"/>
                  </a:cubicBezTo>
                  <a:cubicBezTo>
                    <a:pt x="346" y="1591"/>
                    <a:pt x="467" y="1526"/>
                    <a:pt x="486" y="1395"/>
                  </a:cubicBezTo>
                  <a:lnTo>
                    <a:pt x="448" y="1395"/>
                  </a:lnTo>
                  <a:cubicBezTo>
                    <a:pt x="448" y="1208"/>
                    <a:pt x="523" y="1059"/>
                    <a:pt x="598" y="872"/>
                  </a:cubicBezTo>
                  <a:cubicBezTo>
                    <a:pt x="764" y="595"/>
                    <a:pt x="1053" y="442"/>
                    <a:pt x="1359" y="442"/>
                  </a:cubicBezTo>
                  <a:cubicBezTo>
                    <a:pt x="1466" y="442"/>
                    <a:pt x="1574" y="460"/>
                    <a:pt x="1680" y="499"/>
                  </a:cubicBezTo>
                  <a:cubicBezTo>
                    <a:pt x="1693" y="501"/>
                    <a:pt x="1706" y="501"/>
                    <a:pt x="1718" y="501"/>
                  </a:cubicBezTo>
                  <a:cubicBezTo>
                    <a:pt x="1988" y="501"/>
                    <a:pt x="2078" y="122"/>
                    <a:pt x="1793" y="51"/>
                  </a:cubicBezTo>
                  <a:cubicBezTo>
                    <a:pt x="1665" y="17"/>
                    <a:pt x="1535" y="0"/>
                    <a:pt x="1407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4100225" y="2217985"/>
              <a:ext cx="142385" cy="119176"/>
            </a:xfrm>
            <a:custGeom>
              <a:avLst/>
              <a:gdLst/>
              <a:ahLst/>
              <a:cxnLst/>
              <a:rect l="l" t="t" r="r" b="b"/>
              <a:pathLst>
                <a:path w="5092" h="4262" extrusionOk="0">
                  <a:moveTo>
                    <a:pt x="2243" y="0"/>
                  </a:moveTo>
                  <a:cubicBezTo>
                    <a:pt x="1193" y="0"/>
                    <a:pt x="266" y="784"/>
                    <a:pt x="163" y="1885"/>
                  </a:cubicBezTo>
                  <a:cubicBezTo>
                    <a:pt x="0" y="3241"/>
                    <a:pt x="1098" y="4261"/>
                    <a:pt x="2283" y="4261"/>
                  </a:cubicBezTo>
                  <a:cubicBezTo>
                    <a:pt x="2730" y="4261"/>
                    <a:pt x="3189" y="4116"/>
                    <a:pt x="3598" y="3789"/>
                  </a:cubicBezTo>
                  <a:cubicBezTo>
                    <a:pt x="5092" y="2632"/>
                    <a:pt x="4419" y="205"/>
                    <a:pt x="2515" y="18"/>
                  </a:cubicBezTo>
                  <a:cubicBezTo>
                    <a:pt x="2424" y="6"/>
                    <a:pt x="2333" y="0"/>
                    <a:pt x="2243" y="0"/>
                  </a:cubicBezTo>
                  <a:close/>
                </a:path>
              </a:pathLst>
            </a:custGeom>
            <a:solidFill>
              <a:srgbClr val="FFFEFD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0"/>
            <p:cNvSpPr/>
            <p:nvPr/>
          </p:nvSpPr>
          <p:spPr>
            <a:xfrm>
              <a:off x="4151759" y="2242396"/>
              <a:ext cx="51171" cy="52234"/>
            </a:xfrm>
            <a:custGeom>
              <a:avLst/>
              <a:gdLst/>
              <a:ahLst/>
              <a:cxnLst/>
              <a:rect l="l" t="t" r="r" b="b"/>
              <a:pathLst>
                <a:path w="1830" h="1868" extrusionOk="0">
                  <a:moveTo>
                    <a:pt x="430" y="1"/>
                  </a:moveTo>
                  <a:cubicBezTo>
                    <a:pt x="399" y="1"/>
                    <a:pt x="368" y="2"/>
                    <a:pt x="336" y="4"/>
                  </a:cubicBezTo>
                  <a:cubicBezTo>
                    <a:pt x="0" y="4"/>
                    <a:pt x="0" y="452"/>
                    <a:pt x="336" y="452"/>
                  </a:cubicBezTo>
                  <a:cubicBezTo>
                    <a:pt x="362" y="449"/>
                    <a:pt x="389" y="448"/>
                    <a:pt x="415" y="448"/>
                  </a:cubicBezTo>
                  <a:cubicBezTo>
                    <a:pt x="798" y="448"/>
                    <a:pt x="1167" y="700"/>
                    <a:pt x="1307" y="1049"/>
                  </a:cubicBezTo>
                  <a:cubicBezTo>
                    <a:pt x="1344" y="1199"/>
                    <a:pt x="1344" y="1311"/>
                    <a:pt x="1344" y="1460"/>
                  </a:cubicBezTo>
                  <a:lnTo>
                    <a:pt x="1344" y="1572"/>
                  </a:lnTo>
                  <a:cubicBezTo>
                    <a:pt x="1321" y="1755"/>
                    <a:pt x="1467" y="1868"/>
                    <a:pt x="1600" y="1868"/>
                  </a:cubicBezTo>
                  <a:cubicBezTo>
                    <a:pt x="1684" y="1868"/>
                    <a:pt x="1763" y="1823"/>
                    <a:pt x="1792" y="1721"/>
                  </a:cubicBezTo>
                  <a:lnTo>
                    <a:pt x="1755" y="1684"/>
                  </a:lnTo>
                  <a:cubicBezTo>
                    <a:pt x="1830" y="1385"/>
                    <a:pt x="1792" y="1087"/>
                    <a:pt x="1680" y="825"/>
                  </a:cubicBezTo>
                  <a:cubicBezTo>
                    <a:pt x="1469" y="296"/>
                    <a:pt x="958" y="1"/>
                    <a:pt x="430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4301048" y="2407316"/>
              <a:ext cx="162910" cy="250991"/>
            </a:xfrm>
            <a:custGeom>
              <a:avLst/>
              <a:gdLst/>
              <a:ahLst/>
              <a:cxnLst/>
              <a:rect l="l" t="t" r="r" b="b"/>
              <a:pathLst>
                <a:path w="5826" h="8976" extrusionOk="0">
                  <a:moveTo>
                    <a:pt x="2620" y="1"/>
                  </a:moveTo>
                  <a:cubicBezTo>
                    <a:pt x="1451" y="1"/>
                    <a:pt x="483" y="875"/>
                    <a:pt x="411" y="2059"/>
                  </a:cubicBezTo>
                  <a:lnTo>
                    <a:pt x="75" y="6577"/>
                  </a:lnTo>
                  <a:cubicBezTo>
                    <a:pt x="1" y="7771"/>
                    <a:pt x="897" y="8817"/>
                    <a:pt x="2129" y="8929"/>
                  </a:cubicBezTo>
                  <a:lnTo>
                    <a:pt x="3062" y="8966"/>
                  </a:lnTo>
                  <a:cubicBezTo>
                    <a:pt x="3128" y="8972"/>
                    <a:pt x="3193" y="8975"/>
                    <a:pt x="3257" y="8975"/>
                  </a:cubicBezTo>
                  <a:cubicBezTo>
                    <a:pt x="4373" y="8975"/>
                    <a:pt x="5344" y="8080"/>
                    <a:pt x="5415" y="6950"/>
                  </a:cubicBezTo>
                  <a:lnTo>
                    <a:pt x="5751" y="2432"/>
                  </a:lnTo>
                  <a:cubicBezTo>
                    <a:pt x="5825" y="1200"/>
                    <a:pt x="4929" y="155"/>
                    <a:pt x="3697" y="80"/>
                  </a:cubicBezTo>
                  <a:lnTo>
                    <a:pt x="2764" y="5"/>
                  </a:lnTo>
                  <a:cubicBezTo>
                    <a:pt x="2716" y="2"/>
                    <a:pt x="2668" y="1"/>
                    <a:pt x="2620" y="1"/>
                  </a:cubicBezTo>
                  <a:close/>
                </a:path>
              </a:pathLst>
            </a:custGeom>
            <a:solidFill>
              <a:srgbClr val="FFFEFD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4198735" y="1974464"/>
              <a:ext cx="408253" cy="504751"/>
            </a:xfrm>
            <a:custGeom>
              <a:avLst/>
              <a:gdLst/>
              <a:ahLst/>
              <a:cxnLst/>
              <a:rect l="l" t="t" r="r" b="b"/>
              <a:pathLst>
                <a:path w="14600" h="18051" extrusionOk="0">
                  <a:moveTo>
                    <a:pt x="6437" y="1"/>
                  </a:moveTo>
                  <a:cubicBezTo>
                    <a:pt x="3570" y="1"/>
                    <a:pt x="1142" y="2187"/>
                    <a:pt x="896" y="5068"/>
                  </a:cubicBezTo>
                  <a:lnTo>
                    <a:pt x="299" y="11751"/>
                  </a:lnTo>
                  <a:cubicBezTo>
                    <a:pt x="0" y="14813"/>
                    <a:pt x="2278" y="17539"/>
                    <a:pt x="5377" y="17837"/>
                  </a:cubicBezTo>
                  <a:lnTo>
                    <a:pt x="7655" y="18024"/>
                  </a:lnTo>
                  <a:cubicBezTo>
                    <a:pt x="7838" y="18042"/>
                    <a:pt x="8020" y="18050"/>
                    <a:pt x="8200" y="18050"/>
                  </a:cubicBezTo>
                  <a:cubicBezTo>
                    <a:pt x="11064" y="18050"/>
                    <a:pt x="13460" y="15862"/>
                    <a:pt x="13741" y="12946"/>
                  </a:cubicBezTo>
                  <a:lnTo>
                    <a:pt x="14338" y="6300"/>
                  </a:lnTo>
                  <a:cubicBezTo>
                    <a:pt x="14600" y="3201"/>
                    <a:pt x="12359" y="513"/>
                    <a:pt x="9260" y="214"/>
                  </a:cubicBezTo>
                  <a:lnTo>
                    <a:pt x="6983" y="27"/>
                  </a:lnTo>
                  <a:cubicBezTo>
                    <a:pt x="6799" y="9"/>
                    <a:pt x="6617" y="1"/>
                    <a:pt x="6437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4198735" y="1966859"/>
              <a:ext cx="408253" cy="519963"/>
            </a:xfrm>
            <a:custGeom>
              <a:avLst/>
              <a:gdLst/>
              <a:ahLst/>
              <a:cxnLst/>
              <a:rect l="l" t="t" r="r" b="b"/>
              <a:pathLst>
                <a:path w="14600" h="18595" fill="none" extrusionOk="0">
                  <a:moveTo>
                    <a:pt x="299" y="12023"/>
                  </a:moveTo>
                  <a:lnTo>
                    <a:pt x="896" y="5340"/>
                  </a:lnTo>
                  <a:cubicBezTo>
                    <a:pt x="1158" y="2278"/>
                    <a:pt x="3884" y="0"/>
                    <a:pt x="6983" y="299"/>
                  </a:cubicBezTo>
                  <a:lnTo>
                    <a:pt x="9260" y="486"/>
                  </a:lnTo>
                  <a:cubicBezTo>
                    <a:pt x="12359" y="785"/>
                    <a:pt x="14600" y="3473"/>
                    <a:pt x="14338" y="6572"/>
                  </a:cubicBezTo>
                  <a:lnTo>
                    <a:pt x="13741" y="13218"/>
                  </a:lnTo>
                  <a:cubicBezTo>
                    <a:pt x="13442" y="16317"/>
                    <a:pt x="10754" y="18595"/>
                    <a:pt x="7655" y="18296"/>
                  </a:cubicBezTo>
                  <a:lnTo>
                    <a:pt x="5377" y="18109"/>
                  </a:lnTo>
                  <a:cubicBezTo>
                    <a:pt x="2278" y="17811"/>
                    <a:pt x="0" y="15085"/>
                    <a:pt x="299" y="12023"/>
                  </a:cubicBezTo>
                  <a:close/>
                </a:path>
              </a:pathLst>
            </a:custGeom>
            <a:noFill/>
            <a:ln w="11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4376210" y="2188206"/>
              <a:ext cx="44936" cy="87718"/>
            </a:xfrm>
            <a:custGeom>
              <a:avLst/>
              <a:gdLst/>
              <a:ahLst/>
              <a:cxnLst/>
              <a:rect l="l" t="t" r="r" b="b"/>
              <a:pathLst>
                <a:path w="1607" h="3137" extrusionOk="0">
                  <a:moveTo>
                    <a:pt x="1009" y="0"/>
                  </a:moveTo>
                  <a:lnTo>
                    <a:pt x="1" y="3025"/>
                  </a:lnTo>
                  <a:lnTo>
                    <a:pt x="1606" y="3137"/>
                  </a:lnTo>
                  <a:lnTo>
                    <a:pt x="1606" y="3137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4251500" y="2198496"/>
              <a:ext cx="52709" cy="44209"/>
            </a:xfrm>
            <a:custGeom>
              <a:avLst/>
              <a:gdLst/>
              <a:ahLst/>
              <a:cxnLst/>
              <a:rect l="l" t="t" r="r" b="b"/>
              <a:pathLst>
                <a:path w="1885" h="1581" extrusionOk="0">
                  <a:moveTo>
                    <a:pt x="1044" y="1"/>
                  </a:moveTo>
                  <a:cubicBezTo>
                    <a:pt x="390" y="1"/>
                    <a:pt x="0" y="740"/>
                    <a:pt x="428" y="1275"/>
                  </a:cubicBezTo>
                  <a:cubicBezTo>
                    <a:pt x="583" y="1486"/>
                    <a:pt x="806" y="1580"/>
                    <a:pt x="1029" y="1580"/>
                  </a:cubicBezTo>
                  <a:cubicBezTo>
                    <a:pt x="1397" y="1580"/>
                    <a:pt x="1763" y="1321"/>
                    <a:pt x="1810" y="902"/>
                  </a:cubicBezTo>
                  <a:cubicBezTo>
                    <a:pt x="1885" y="454"/>
                    <a:pt x="1548" y="80"/>
                    <a:pt x="1138" y="6"/>
                  </a:cubicBezTo>
                  <a:cubicBezTo>
                    <a:pt x="1106" y="2"/>
                    <a:pt x="1075" y="1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4484283" y="2198496"/>
              <a:ext cx="51703" cy="43733"/>
            </a:xfrm>
            <a:custGeom>
              <a:avLst/>
              <a:gdLst/>
              <a:ahLst/>
              <a:cxnLst/>
              <a:rect l="l" t="t" r="r" b="b"/>
              <a:pathLst>
                <a:path w="1849" h="1564" extrusionOk="0">
                  <a:moveTo>
                    <a:pt x="1013" y="1"/>
                  </a:moveTo>
                  <a:cubicBezTo>
                    <a:pt x="391" y="1"/>
                    <a:pt x="0" y="740"/>
                    <a:pt x="392" y="1275"/>
                  </a:cubicBezTo>
                  <a:cubicBezTo>
                    <a:pt x="562" y="1473"/>
                    <a:pt x="791" y="1564"/>
                    <a:pt x="1015" y="1564"/>
                  </a:cubicBezTo>
                  <a:cubicBezTo>
                    <a:pt x="1384" y="1564"/>
                    <a:pt x="1742" y="1319"/>
                    <a:pt x="1811" y="902"/>
                  </a:cubicBezTo>
                  <a:cubicBezTo>
                    <a:pt x="1849" y="454"/>
                    <a:pt x="1550" y="43"/>
                    <a:pt x="1102" y="6"/>
                  </a:cubicBezTo>
                  <a:cubicBezTo>
                    <a:pt x="1072" y="2"/>
                    <a:pt x="1042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0"/>
            <p:cNvSpPr/>
            <p:nvPr/>
          </p:nvSpPr>
          <p:spPr>
            <a:xfrm>
              <a:off x="4200413" y="2255287"/>
              <a:ext cx="112158" cy="94933"/>
            </a:xfrm>
            <a:custGeom>
              <a:avLst/>
              <a:gdLst/>
              <a:ahLst/>
              <a:cxnLst/>
              <a:rect l="l" t="t" r="r" b="b"/>
              <a:pathLst>
                <a:path w="4011" h="3395" extrusionOk="0">
                  <a:moveTo>
                    <a:pt x="2171" y="1"/>
                  </a:moveTo>
                  <a:cubicBezTo>
                    <a:pt x="848" y="1"/>
                    <a:pt x="1" y="1534"/>
                    <a:pt x="799" y="2679"/>
                  </a:cubicBezTo>
                  <a:cubicBezTo>
                    <a:pt x="1156" y="3170"/>
                    <a:pt x="1673" y="3394"/>
                    <a:pt x="2183" y="3394"/>
                  </a:cubicBezTo>
                  <a:cubicBezTo>
                    <a:pt x="2952" y="3394"/>
                    <a:pt x="3704" y="2883"/>
                    <a:pt x="3861" y="2007"/>
                  </a:cubicBezTo>
                  <a:cubicBezTo>
                    <a:pt x="4010" y="1074"/>
                    <a:pt x="3375" y="177"/>
                    <a:pt x="2479" y="28"/>
                  </a:cubicBezTo>
                  <a:cubicBezTo>
                    <a:pt x="2374" y="10"/>
                    <a:pt x="2271" y="1"/>
                    <a:pt x="2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0"/>
            <p:cNvSpPr/>
            <p:nvPr/>
          </p:nvSpPr>
          <p:spPr>
            <a:xfrm>
              <a:off x="4460460" y="2262613"/>
              <a:ext cx="113108" cy="94849"/>
            </a:xfrm>
            <a:custGeom>
              <a:avLst/>
              <a:gdLst/>
              <a:ahLst/>
              <a:cxnLst/>
              <a:rect l="l" t="t" r="r" b="b"/>
              <a:pathLst>
                <a:path w="4045" h="3392" extrusionOk="0">
                  <a:moveTo>
                    <a:pt x="2169" y="0"/>
                  </a:moveTo>
                  <a:cubicBezTo>
                    <a:pt x="846" y="0"/>
                    <a:pt x="1" y="1533"/>
                    <a:pt x="834" y="2678"/>
                  </a:cubicBezTo>
                  <a:cubicBezTo>
                    <a:pt x="1174" y="3167"/>
                    <a:pt x="1685" y="3391"/>
                    <a:pt x="2193" y="3391"/>
                  </a:cubicBezTo>
                  <a:cubicBezTo>
                    <a:pt x="2968" y="3391"/>
                    <a:pt x="3738" y="2871"/>
                    <a:pt x="3895" y="1969"/>
                  </a:cubicBezTo>
                  <a:cubicBezTo>
                    <a:pt x="4045" y="1073"/>
                    <a:pt x="3410" y="177"/>
                    <a:pt x="2477" y="27"/>
                  </a:cubicBezTo>
                  <a:cubicBezTo>
                    <a:pt x="2372" y="9"/>
                    <a:pt x="22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0"/>
            <p:cNvSpPr/>
            <p:nvPr/>
          </p:nvSpPr>
          <p:spPr>
            <a:xfrm>
              <a:off x="4362649" y="2335398"/>
              <a:ext cx="74157" cy="36743"/>
            </a:xfrm>
            <a:custGeom>
              <a:avLst/>
              <a:gdLst/>
              <a:ahLst/>
              <a:cxnLst/>
              <a:rect l="l" t="t" r="r" b="b"/>
              <a:pathLst>
                <a:path w="2652" h="1314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861"/>
                    <a:pt x="683" y="1314"/>
                    <a:pt x="1346" y="1314"/>
                  </a:cubicBezTo>
                  <a:cubicBezTo>
                    <a:pt x="1921" y="1314"/>
                    <a:pt x="2495" y="973"/>
                    <a:pt x="2652" y="26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EFD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0"/>
            <p:cNvSpPr/>
            <p:nvPr/>
          </p:nvSpPr>
          <p:spPr>
            <a:xfrm>
              <a:off x="4071368" y="1841253"/>
              <a:ext cx="655693" cy="440941"/>
            </a:xfrm>
            <a:custGeom>
              <a:avLst/>
              <a:gdLst/>
              <a:ahLst/>
              <a:cxnLst/>
              <a:rect l="l" t="t" r="r" b="b"/>
              <a:pathLst>
                <a:path w="23449" h="15769" extrusionOk="0">
                  <a:moveTo>
                    <a:pt x="9637" y="1"/>
                  </a:moveTo>
                  <a:cubicBezTo>
                    <a:pt x="7286" y="1"/>
                    <a:pt x="4796" y="1096"/>
                    <a:pt x="3174" y="3634"/>
                  </a:cubicBezTo>
                  <a:cubicBezTo>
                    <a:pt x="0" y="8562"/>
                    <a:pt x="3174" y="13454"/>
                    <a:pt x="3174" y="13454"/>
                  </a:cubicBezTo>
                  <a:lnTo>
                    <a:pt x="4182" y="13566"/>
                  </a:lnTo>
                  <a:lnTo>
                    <a:pt x="5003" y="14200"/>
                  </a:lnTo>
                  <a:cubicBezTo>
                    <a:pt x="7094" y="12520"/>
                    <a:pt x="7692" y="7330"/>
                    <a:pt x="7692" y="7330"/>
                  </a:cubicBezTo>
                  <a:cubicBezTo>
                    <a:pt x="8562" y="8132"/>
                    <a:pt x="9685" y="8554"/>
                    <a:pt x="10820" y="8554"/>
                  </a:cubicBezTo>
                  <a:cubicBezTo>
                    <a:pt x="11535" y="8554"/>
                    <a:pt x="12255" y="8386"/>
                    <a:pt x="12919" y="8040"/>
                  </a:cubicBezTo>
                  <a:cubicBezTo>
                    <a:pt x="13686" y="7625"/>
                    <a:pt x="14579" y="7451"/>
                    <a:pt x="15424" y="7451"/>
                  </a:cubicBezTo>
                  <a:cubicBezTo>
                    <a:pt x="16637" y="7451"/>
                    <a:pt x="17753" y="7810"/>
                    <a:pt x="18259" y="8338"/>
                  </a:cubicBezTo>
                  <a:cubicBezTo>
                    <a:pt x="19379" y="9608"/>
                    <a:pt x="18445" y="15769"/>
                    <a:pt x="18445" y="15769"/>
                  </a:cubicBezTo>
                  <a:lnTo>
                    <a:pt x="19603" y="15022"/>
                  </a:lnTo>
                  <a:lnTo>
                    <a:pt x="20798" y="15059"/>
                  </a:lnTo>
                  <a:cubicBezTo>
                    <a:pt x="20798" y="15059"/>
                    <a:pt x="23449" y="9794"/>
                    <a:pt x="21619" y="5687"/>
                  </a:cubicBezTo>
                  <a:cubicBezTo>
                    <a:pt x="20411" y="3030"/>
                    <a:pt x="18046" y="2561"/>
                    <a:pt x="16527" y="2561"/>
                  </a:cubicBezTo>
                  <a:cubicBezTo>
                    <a:pt x="15699" y="2561"/>
                    <a:pt x="15122" y="2700"/>
                    <a:pt x="15122" y="2700"/>
                  </a:cubicBezTo>
                  <a:cubicBezTo>
                    <a:pt x="14009" y="1003"/>
                    <a:pt x="11887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sndAc>
      <p:endSnd/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5">
            <a:extLst>
              <a:ext uri="{FF2B5EF4-FFF2-40B4-BE49-F238E27FC236}">
                <a16:creationId xmlns:a16="http://schemas.microsoft.com/office/drawing/2014/main" id="{40A921A2-9D10-4AAD-81BE-E3D7370AC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150" y="12001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100"/>
          </a:p>
        </p:txBody>
      </p:sp>
      <p:sp>
        <p:nvSpPr>
          <p:cNvPr id="45059" name="Rectangle 21">
            <a:extLst>
              <a:ext uri="{FF2B5EF4-FFF2-40B4-BE49-F238E27FC236}">
                <a16:creationId xmlns:a16="http://schemas.microsoft.com/office/drawing/2014/main" id="{2FBF4C5B-52BC-4D38-96DA-FCA8D9FBC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1314450"/>
            <a:ext cx="6400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/>
              <a:t>      </a:t>
            </a:r>
          </a:p>
        </p:txBody>
      </p:sp>
      <p:sp>
        <p:nvSpPr>
          <p:cNvPr id="45061" name="Rectangle 1">
            <a:extLst>
              <a:ext uri="{FF2B5EF4-FFF2-40B4-BE49-F238E27FC236}">
                <a16:creationId xmlns:a16="http://schemas.microsoft.com/office/drawing/2014/main" id="{2720447B-1E3F-44B9-A277-B597D8AC3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768" y="966003"/>
            <a:ext cx="775246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Dung,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Dung,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92731730"/>
      </p:ext>
    </p:extLst>
  </p:cSld>
  <p:clrMapOvr>
    <a:masterClrMapping/>
  </p:clrMapOvr>
  <p:transition spd="slow">
    <p:sndAc>
      <p:endSnd/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72"/>
          <p:cNvSpPr/>
          <p:nvPr/>
        </p:nvSpPr>
        <p:spPr>
          <a:xfrm>
            <a:off x="4163365" y="1856555"/>
            <a:ext cx="3665339" cy="1030941"/>
          </a:xfrm>
          <a:custGeom>
            <a:avLst/>
            <a:gdLst/>
            <a:ahLst/>
            <a:cxnLst/>
            <a:rect l="l" t="t" r="r" b="b"/>
            <a:pathLst>
              <a:path w="118677" h="32679" extrusionOk="0">
                <a:moveTo>
                  <a:pt x="14406" y="1"/>
                </a:moveTo>
                <a:cubicBezTo>
                  <a:pt x="10234" y="1"/>
                  <a:pt x="6852" y="4217"/>
                  <a:pt x="6852" y="9400"/>
                </a:cubicBezTo>
                <a:lnTo>
                  <a:pt x="6852" y="15681"/>
                </a:lnTo>
                <a:cubicBezTo>
                  <a:pt x="6852" y="15856"/>
                  <a:pt x="6808" y="15988"/>
                  <a:pt x="6808" y="16164"/>
                </a:cubicBezTo>
                <a:cubicBezTo>
                  <a:pt x="6149" y="20336"/>
                  <a:pt x="3338" y="23806"/>
                  <a:pt x="0" y="24597"/>
                </a:cubicBezTo>
                <a:cubicBezTo>
                  <a:pt x="2022" y="26269"/>
                  <a:pt x="4354" y="27563"/>
                  <a:pt x="6753" y="27563"/>
                </a:cubicBezTo>
                <a:cubicBezTo>
                  <a:pt x="7063" y="27563"/>
                  <a:pt x="7374" y="27541"/>
                  <a:pt x="7686" y="27496"/>
                </a:cubicBezTo>
                <a:cubicBezTo>
                  <a:pt x="8916" y="30570"/>
                  <a:pt x="11464" y="32678"/>
                  <a:pt x="14406" y="32678"/>
                </a:cubicBezTo>
                <a:lnTo>
                  <a:pt x="111165" y="32678"/>
                </a:lnTo>
                <a:cubicBezTo>
                  <a:pt x="115294" y="32678"/>
                  <a:pt x="118676" y="28462"/>
                  <a:pt x="118676" y="23235"/>
                </a:cubicBezTo>
                <a:lnTo>
                  <a:pt x="118676" y="9400"/>
                </a:lnTo>
                <a:cubicBezTo>
                  <a:pt x="118676" y="4217"/>
                  <a:pt x="115294" y="1"/>
                  <a:pt x="111165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72"/>
          <p:cNvSpPr txBox="1">
            <a:spLocks noGrp="1"/>
          </p:cNvSpPr>
          <p:nvPr>
            <p:ph type="title"/>
          </p:nvPr>
        </p:nvSpPr>
        <p:spPr>
          <a:xfrm>
            <a:off x="4373965" y="2001640"/>
            <a:ext cx="3454800" cy="86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80" name="Google Shape;1480;p72"/>
          <p:cNvGrpSpPr/>
          <p:nvPr/>
        </p:nvGrpSpPr>
        <p:grpSpPr>
          <a:xfrm flipH="1">
            <a:off x="1854531" y="381085"/>
            <a:ext cx="2056857" cy="4381329"/>
            <a:chOff x="5856135" y="1409453"/>
            <a:chExt cx="1385369" cy="2950986"/>
          </a:xfrm>
        </p:grpSpPr>
        <p:sp>
          <p:nvSpPr>
            <p:cNvPr id="1481" name="Google Shape;1481;p72"/>
            <p:cNvSpPr/>
            <p:nvPr/>
          </p:nvSpPr>
          <p:spPr>
            <a:xfrm>
              <a:off x="6634352" y="3648354"/>
              <a:ext cx="315319" cy="347802"/>
            </a:xfrm>
            <a:custGeom>
              <a:avLst/>
              <a:gdLst/>
              <a:ahLst/>
              <a:cxnLst/>
              <a:rect l="l" t="t" r="r" b="b"/>
              <a:pathLst>
                <a:path w="17065" h="18823" extrusionOk="0">
                  <a:moveTo>
                    <a:pt x="6480" y="1"/>
                  </a:moveTo>
                  <a:cubicBezTo>
                    <a:pt x="4471" y="1"/>
                    <a:pt x="1" y="554"/>
                    <a:pt x="2054" y="5717"/>
                  </a:cubicBezTo>
                  <a:cubicBezTo>
                    <a:pt x="4668" y="12289"/>
                    <a:pt x="12845" y="18823"/>
                    <a:pt x="12845" y="18823"/>
                  </a:cubicBezTo>
                  <a:lnTo>
                    <a:pt x="17064" y="15948"/>
                  </a:lnTo>
                  <a:cubicBezTo>
                    <a:pt x="9746" y="9488"/>
                    <a:pt x="7394" y="42"/>
                    <a:pt x="7394" y="42"/>
                  </a:cubicBezTo>
                  <a:cubicBezTo>
                    <a:pt x="7394" y="42"/>
                    <a:pt x="7029" y="1"/>
                    <a:pt x="6480" y="1"/>
                  </a:cubicBez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72"/>
            <p:cNvSpPr/>
            <p:nvPr/>
          </p:nvSpPr>
          <p:spPr>
            <a:xfrm>
              <a:off x="6172913" y="3722338"/>
              <a:ext cx="249890" cy="340984"/>
            </a:xfrm>
            <a:custGeom>
              <a:avLst/>
              <a:gdLst/>
              <a:ahLst/>
              <a:cxnLst/>
              <a:rect l="l" t="t" r="r" b="b"/>
              <a:pathLst>
                <a:path w="13524" h="18454" extrusionOk="0">
                  <a:moveTo>
                    <a:pt x="1693" y="0"/>
                  </a:moveTo>
                  <a:cubicBezTo>
                    <a:pt x="672" y="0"/>
                    <a:pt x="0" y="1044"/>
                    <a:pt x="480" y="4402"/>
                  </a:cubicBezTo>
                  <a:cubicBezTo>
                    <a:pt x="1152" y="9629"/>
                    <a:pt x="3430" y="14483"/>
                    <a:pt x="7014" y="18403"/>
                  </a:cubicBezTo>
                  <a:cubicBezTo>
                    <a:pt x="7014" y="18403"/>
                    <a:pt x="7536" y="18453"/>
                    <a:pt x="8240" y="18453"/>
                  </a:cubicBezTo>
                  <a:cubicBezTo>
                    <a:pt x="10186" y="18453"/>
                    <a:pt x="13524" y="18071"/>
                    <a:pt x="11084" y="15192"/>
                  </a:cubicBezTo>
                  <a:cubicBezTo>
                    <a:pt x="7761" y="11272"/>
                    <a:pt x="6006" y="2833"/>
                    <a:pt x="6006" y="2833"/>
                  </a:cubicBezTo>
                  <a:cubicBezTo>
                    <a:pt x="6006" y="2833"/>
                    <a:pt x="3375" y="0"/>
                    <a:pt x="1693" y="0"/>
                  </a:cubicBez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72"/>
            <p:cNvSpPr/>
            <p:nvPr/>
          </p:nvSpPr>
          <p:spPr>
            <a:xfrm>
              <a:off x="6216262" y="3967164"/>
              <a:ext cx="289783" cy="393275"/>
            </a:xfrm>
            <a:custGeom>
              <a:avLst/>
              <a:gdLst/>
              <a:ahLst/>
              <a:cxnLst/>
              <a:rect l="l" t="t" r="r" b="b"/>
              <a:pathLst>
                <a:path w="15683" h="21284" extrusionOk="0">
                  <a:moveTo>
                    <a:pt x="9223" y="1"/>
                  </a:moveTo>
                  <a:lnTo>
                    <a:pt x="2540" y="5079"/>
                  </a:lnTo>
                  <a:lnTo>
                    <a:pt x="4257" y="8066"/>
                  </a:lnTo>
                  <a:cubicBezTo>
                    <a:pt x="4257" y="8066"/>
                    <a:pt x="1" y="16990"/>
                    <a:pt x="1270" y="21283"/>
                  </a:cubicBezTo>
                  <a:lnTo>
                    <a:pt x="15683" y="7767"/>
                  </a:lnTo>
                  <a:lnTo>
                    <a:pt x="9223" y="1"/>
                  </a:lnTo>
                  <a:close/>
                </a:path>
              </a:pathLst>
            </a:custGeom>
            <a:solidFill>
              <a:schemeClr val="accent1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72"/>
            <p:cNvSpPr/>
            <p:nvPr/>
          </p:nvSpPr>
          <p:spPr>
            <a:xfrm>
              <a:off x="6268701" y="4170010"/>
              <a:ext cx="52458" cy="11050"/>
            </a:xfrm>
            <a:custGeom>
              <a:avLst/>
              <a:gdLst/>
              <a:ahLst/>
              <a:cxnLst/>
              <a:rect l="l" t="t" r="r" b="b"/>
              <a:pathLst>
                <a:path w="2839" h="598" extrusionOk="0">
                  <a:moveTo>
                    <a:pt x="0" y="598"/>
                  </a:moveTo>
                  <a:lnTo>
                    <a:pt x="2838" y="0"/>
                  </a:lnTo>
                </a:path>
              </a:pathLst>
            </a:custGeom>
            <a:solidFill>
              <a:srgbClr val="FF3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72"/>
            <p:cNvSpPr/>
            <p:nvPr/>
          </p:nvSpPr>
          <p:spPr>
            <a:xfrm>
              <a:off x="6268701" y="4170010"/>
              <a:ext cx="52458" cy="11050"/>
            </a:xfrm>
            <a:custGeom>
              <a:avLst/>
              <a:gdLst/>
              <a:ahLst/>
              <a:cxnLst/>
              <a:rect l="l" t="t" r="r" b="b"/>
              <a:pathLst>
                <a:path w="2839" h="598" fill="none" extrusionOk="0">
                  <a:moveTo>
                    <a:pt x="0" y="598"/>
                  </a:moveTo>
                  <a:lnTo>
                    <a:pt x="2838" y="0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72"/>
            <p:cNvSpPr/>
            <p:nvPr/>
          </p:nvSpPr>
          <p:spPr>
            <a:xfrm>
              <a:off x="6277662" y="4141721"/>
              <a:ext cx="49002" cy="11050"/>
            </a:xfrm>
            <a:custGeom>
              <a:avLst/>
              <a:gdLst/>
              <a:ahLst/>
              <a:cxnLst/>
              <a:rect l="l" t="t" r="r" b="b"/>
              <a:pathLst>
                <a:path w="2652" h="598" extrusionOk="0">
                  <a:moveTo>
                    <a:pt x="1" y="598"/>
                  </a:moveTo>
                  <a:lnTo>
                    <a:pt x="2652" y="0"/>
                  </a:lnTo>
                </a:path>
              </a:pathLst>
            </a:custGeom>
            <a:solidFill>
              <a:srgbClr val="FF3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72"/>
            <p:cNvSpPr/>
            <p:nvPr/>
          </p:nvSpPr>
          <p:spPr>
            <a:xfrm>
              <a:off x="6277662" y="4141721"/>
              <a:ext cx="49002" cy="11050"/>
            </a:xfrm>
            <a:custGeom>
              <a:avLst/>
              <a:gdLst/>
              <a:ahLst/>
              <a:cxnLst/>
              <a:rect l="l" t="t" r="r" b="b"/>
              <a:pathLst>
                <a:path w="2652" h="598" fill="none" extrusionOk="0">
                  <a:moveTo>
                    <a:pt x="1" y="598"/>
                  </a:moveTo>
                  <a:lnTo>
                    <a:pt x="2652" y="0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72"/>
            <p:cNvSpPr/>
            <p:nvPr/>
          </p:nvSpPr>
          <p:spPr>
            <a:xfrm>
              <a:off x="6234887" y="4124463"/>
              <a:ext cx="48319" cy="55211"/>
            </a:xfrm>
            <a:custGeom>
              <a:avLst/>
              <a:gdLst/>
              <a:ahLst/>
              <a:cxnLst/>
              <a:rect l="l" t="t" r="r" b="b"/>
              <a:pathLst>
                <a:path w="2615" h="2988" extrusionOk="0">
                  <a:moveTo>
                    <a:pt x="2615" y="1"/>
                  </a:moveTo>
                  <a:lnTo>
                    <a:pt x="1" y="2988"/>
                  </a:lnTo>
                  <a:cubicBezTo>
                    <a:pt x="76" y="2913"/>
                    <a:pt x="2611" y="4"/>
                    <a:pt x="2615" y="1"/>
                  </a:cubicBezTo>
                  <a:close/>
                </a:path>
              </a:pathLst>
            </a:custGeom>
            <a:solidFill>
              <a:srgbClr val="FF3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72"/>
            <p:cNvSpPr/>
            <p:nvPr/>
          </p:nvSpPr>
          <p:spPr>
            <a:xfrm>
              <a:off x="6234887" y="4124463"/>
              <a:ext cx="48319" cy="55211"/>
            </a:xfrm>
            <a:custGeom>
              <a:avLst/>
              <a:gdLst/>
              <a:ahLst/>
              <a:cxnLst/>
              <a:rect l="l" t="t" r="r" b="b"/>
              <a:pathLst>
                <a:path w="2615" h="2988" fill="none" extrusionOk="0">
                  <a:moveTo>
                    <a:pt x="1" y="2988"/>
                  </a:moveTo>
                  <a:cubicBezTo>
                    <a:pt x="76" y="2913"/>
                    <a:pt x="2615" y="1"/>
                    <a:pt x="2615" y="1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72"/>
            <p:cNvSpPr/>
            <p:nvPr/>
          </p:nvSpPr>
          <p:spPr>
            <a:xfrm>
              <a:off x="6196250" y="4098946"/>
              <a:ext cx="110422" cy="42794"/>
            </a:xfrm>
            <a:custGeom>
              <a:avLst/>
              <a:gdLst/>
              <a:ahLst/>
              <a:cxnLst/>
              <a:rect l="l" t="t" r="r" b="b"/>
              <a:pathLst>
                <a:path w="5976" h="2316" fill="none" extrusionOk="0">
                  <a:moveTo>
                    <a:pt x="4519" y="1569"/>
                  </a:moveTo>
                  <a:lnTo>
                    <a:pt x="4370" y="1606"/>
                  </a:lnTo>
                  <a:cubicBezTo>
                    <a:pt x="3623" y="1755"/>
                    <a:pt x="636" y="2315"/>
                    <a:pt x="337" y="1232"/>
                  </a:cubicBezTo>
                  <a:cubicBezTo>
                    <a:pt x="1" y="0"/>
                    <a:pt x="5975" y="784"/>
                    <a:pt x="4444" y="1606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72"/>
            <p:cNvSpPr/>
            <p:nvPr/>
          </p:nvSpPr>
          <p:spPr>
            <a:xfrm>
              <a:off x="6355637" y="4056041"/>
              <a:ext cx="150407" cy="145714"/>
            </a:xfrm>
            <a:custGeom>
              <a:avLst/>
              <a:gdLst/>
              <a:ahLst/>
              <a:cxnLst/>
              <a:rect l="l" t="t" r="r" b="b"/>
              <a:pathLst>
                <a:path w="8140" h="7886" extrusionOk="0">
                  <a:moveTo>
                    <a:pt x="5396" y="0"/>
                  </a:moveTo>
                  <a:cubicBezTo>
                    <a:pt x="4743" y="0"/>
                    <a:pt x="4093" y="115"/>
                    <a:pt x="3473" y="343"/>
                  </a:cubicBezTo>
                  <a:cubicBezTo>
                    <a:pt x="1232" y="1352"/>
                    <a:pt x="0" y="2920"/>
                    <a:pt x="448" y="5085"/>
                  </a:cubicBezTo>
                  <a:cubicBezTo>
                    <a:pt x="747" y="6318"/>
                    <a:pt x="1606" y="7363"/>
                    <a:pt x="2800" y="7886"/>
                  </a:cubicBezTo>
                  <a:lnTo>
                    <a:pt x="8140" y="2920"/>
                  </a:lnTo>
                  <a:lnTo>
                    <a:pt x="5676" y="7"/>
                  </a:lnTo>
                  <a:cubicBezTo>
                    <a:pt x="5582" y="3"/>
                    <a:pt x="5489" y="0"/>
                    <a:pt x="5396" y="0"/>
                  </a:cubicBezTo>
                  <a:close/>
                </a:path>
              </a:pathLst>
            </a:custGeom>
            <a:solidFill>
              <a:schemeClr val="lt1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72"/>
            <p:cNvSpPr/>
            <p:nvPr/>
          </p:nvSpPr>
          <p:spPr>
            <a:xfrm>
              <a:off x="5999631" y="2811027"/>
              <a:ext cx="722359" cy="1042242"/>
            </a:xfrm>
            <a:custGeom>
              <a:avLst/>
              <a:gdLst/>
              <a:ahLst/>
              <a:cxnLst/>
              <a:rect l="l" t="t" r="r" b="b"/>
              <a:pathLst>
                <a:path w="39094" h="56406" extrusionOk="0">
                  <a:moveTo>
                    <a:pt x="32140" y="1"/>
                  </a:moveTo>
                  <a:cubicBezTo>
                    <a:pt x="28829" y="1"/>
                    <a:pt x="24942" y="1458"/>
                    <a:pt x="22740" y="2979"/>
                  </a:cubicBezTo>
                  <a:cubicBezTo>
                    <a:pt x="18595" y="5817"/>
                    <a:pt x="6759" y="20453"/>
                    <a:pt x="4220" y="28182"/>
                  </a:cubicBezTo>
                  <a:cubicBezTo>
                    <a:pt x="1681" y="35911"/>
                    <a:pt x="1" y="44238"/>
                    <a:pt x="3436" y="55626"/>
                  </a:cubicBezTo>
                  <a:cubicBezTo>
                    <a:pt x="3436" y="55626"/>
                    <a:pt x="6174" y="56406"/>
                    <a:pt x="9825" y="56406"/>
                  </a:cubicBezTo>
                  <a:cubicBezTo>
                    <a:pt x="11650" y="56406"/>
                    <a:pt x="13704" y="56211"/>
                    <a:pt x="15757" y="55626"/>
                  </a:cubicBezTo>
                  <a:cubicBezTo>
                    <a:pt x="21955" y="53834"/>
                    <a:pt x="20611" y="52564"/>
                    <a:pt x="20649" y="51593"/>
                  </a:cubicBezTo>
                  <a:cubicBezTo>
                    <a:pt x="20649" y="50623"/>
                    <a:pt x="18110" y="36434"/>
                    <a:pt x="22740" y="28929"/>
                  </a:cubicBezTo>
                  <a:cubicBezTo>
                    <a:pt x="27332" y="21424"/>
                    <a:pt x="29423" y="20640"/>
                    <a:pt x="31925" y="18624"/>
                  </a:cubicBezTo>
                  <a:cubicBezTo>
                    <a:pt x="34464" y="16645"/>
                    <a:pt x="39094" y="10783"/>
                    <a:pt x="37974" y="4174"/>
                  </a:cubicBezTo>
                  <a:cubicBezTo>
                    <a:pt x="37437" y="1091"/>
                    <a:pt x="35004" y="1"/>
                    <a:pt x="32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72"/>
            <p:cNvSpPr/>
            <p:nvPr/>
          </p:nvSpPr>
          <p:spPr>
            <a:xfrm>
              <a:off x="6015504" y="2832258"/>
              <a:ext cx="527810" cy="1017648"/>
            </a:xfrm>
            <a:custGeom>
              <a:avLst/>
              <a:gdLst/>
              <a:ahLst/>
              <a:cxnLst/>
              <a:rect l="l" t="t" r="r" b="b"/>
              <a:pathLst>
                <a:path w="28565" h="55075" fill="none" extrusionOk="0">
                  <a:moveTo>
                    <a:pt x="5937" y="55074"/>
                  </a:moveTo>
                  <a:cubicBezTo>
                    <a:pt x="5937" y="55074"/>
                    <a:pt x="0" y="39056"/>
                    <a:pt x="10119" y="23001"/>
                  </a:cubicBezTo>
                  <a:cubicBezTo>
                    <a:pt x="20200" y="6945"/>
                    <a:pt x="27332" y="561"/>
                    <a:pt x="28564" y="0"/>
                  </a:cubicBezTo>
                </a:path>
              </a:pathLst>
            </a:custGeom>
            <a:noFill/>
            <a:ln w="23325" cap="flat" cmpd="sng">
              <a:solidFill>
                <a:schemeClr val="dk2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72"/>
            <p:cNvSpPr/>
            <p:nvPr/>
          </p:nvSpPr>
          <p:spPr>
            <a:xfrm>
              <a:off x="6088638" y="2852953"/>
              <a:ext cx="511938" cy="996954"/>
            </a:xfrm>
            <a:custGeom>
              <a:avLst/>
              <a:gdLst/>
              <a:ahLst/>
              <a:cxnLst/>
              <a:rect l="l" t="t" r="r" b="b"/>
              <a:pathLst>
                <a:path w="27706" h="53955" fill="none" extrusionOk="0">
                  <a:moveTo>
                    <a:pt x="6796" y="53954"/>
                  </a:moveTo>
                  <a:cubicBezTo>
                    <a:pt x="6796" y="53954"/>
                    <a:pt x="0" y="35733"/>
                    <a:pt x="13143" y="18259"/>
                  </a:cubicBezTo>
                  <a:cubicBezTo>
                    <a:pt x="26324" y="822"/>
                    <a:pt x="27705" y="1"/>
                    <a:pt x="27705" y="1"/>
                  </a:cubicBezTo>
                </a:path>
              </a:pathLst>
            </a:custGeom>
            <a:noFill/>
            <a:ln w="23325" cap="flat" cmpd="sng">
              <a:solidFill>
                <a:schemeClr val="dk2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72"/>
            <p:cNvSpPr/>
            <p:nvPr/>
          </p:nvSpPr>
          <p:spPr>
            <a:xfrm>
              <a:off x="6213508" y="2888134"/>
              <a:ext cx="440189" cy="939008"/>
            </a:xfrm>
            <a:custGeom>
              <a:avLst/>
              <a:gdLst/>
              <a:ahLst/>
              <a:cxnLst/>
              <a:rect l="l" t="t" r="r" b="b"/>
              <a:pathLst>
                <a:path w="23823" h="50819" fill="none" extrusionOk="0">
                  <a:moveTo>
                    <a:pt x="5713" y="50818"/>
                  </a:moveTo>
                  <a:cubicBezTo>
                    <a:pt x="5713" y="50818"/>
                    <a:pt x="0" y="35061"/>
                    <a:pt x="8514" y="22292"/>
                  </a:cubicBezTo>
                  <a:cubicBezTo>
                    <a:pt x="16989" y="9522"/>
                    <a:pt x="23822" y="1"/>
                    <a:pt x="23822" y="1"/>
                  </a:cubicBezTo>
                </a:path>
              </a:pathLst>
            </a:custGeom>
            <a:noFill/>
            <a:ln w="23325" cap="flat" cmpd="sng">
              <a:solidFill>
                <a:schemeClr val="dk2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72"/>
            <p:cNvSpPr/>
            <p:nvPr/>
          </p:nvSpPr>
          <p:spPr>
            <a:xfrm>
              <a:off x="6245234" y="3171006"/>
              <a:ext cx="275296" cy="644403"/>
            </a:xfrm>
            <a:custGeom>
              <a:avLst/>
              <a:gdLst/>
              <a:ahLst/>
              <a:cxnLst/>
              <a:rect l="l" t="t" r="r" b="b"/>
              <a:pathLst>
                <a:path w="14899" h="34875" fill="none" extrusionOk="0">
                  <a:moveTo>
                    <a:pt x="5900" y="34874"/>
                  </a:moveTo>
                  <a:cubicBezTo>
                    <a:pt x="5900" y="34874"/>
                    <a:pt x="1" y="13480"/>
                    <a:pt x="14899" y="0"/>
                  </a:cubicBezTo>
                </a:path>
              </a:pathLst>
            </a:custGeom>
            <a:noFill/>
            <a:ln w="12125" cap="flat" cmpd="sng">
              <a:solidFill>
                <a:schemeClr val="lt2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72"/>
            <p:cNvSpPr/>
            <p:nvPr/>
          </p:nvSpPr>
          <p:spPr>
            <a:xfrm>
              <a:off x="6160386" y="2966793"/>
              <a:ext cx="441557" cy="878975"/>
            </a:xfrm>
            <a:custGeom>
              <a:avLst/>
              <a:gdLst/>
              <a:ahLst/>
              <a:cxnLst/>
              <a:rect l="l" t="t" r="r" b="b"/>
              <a:pathLst>
                <a:path w="23897" h="47570" fill="none" extrusionOk="0">
                  <a:moveTo>
                    <a:pt x="5340" y="47569"/>
                  </a:moveTo>
                  <a:cubicBezTo>
                    <a:pt x="5340" y="47569"/>
                    <a:pt x="0" y="31626"/>
                    <a:pt x="7543" y="19006"/>
                  </a:cubicBezTo>
                  <a:cubicBezTo>
                    <a:pt x="15085" y="6423"/>
                    <a:pt x="23897" y="0"/>
                    <a:pt x="23897" y="0"/>
                  </a:cubicBezTo>
                </a:path>
              </a:pathLst>
            </a:custGeom>
            <a:noFill/>
            <a:ln w="12125" cap="flat" cmpd="sng">
              <a:solidFill>
                <a:schemeClr val="lt2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72"/>
            <p:cNvSpPr/>
            <p:nvPr/>
          </p:nvSpPr>
          <p:spPr>
            <a:xfrm>
              <a:off x="6085182" y="2894342"/>
              <a:ext cx="435348" cy="951425"/>
            </a:xfrm>
            <a:custGeom>
              <a:avLst/>
              <a:gdLst/>
              <a:ahLst/>
              <a:cxnLst/>
              <a:rect l="l" t="t" r="r" b="b"/>
              <a:pathLst>
                <a:path w="23561" h="51491" fill="none" extrusionOk="0">
                  <a:moveTo>
                    <a:pt x="3361" y="51490"/>
                  </a:moveTo>
                  <a:cubicBezTo>
                    <a:pt x="3361" y="51490"/>
                    <a:pt x="0" y="32746"/>
                    <a:pt x="8103" y="20574"/>
                  </a:cubicBezTo>
                  <a:cubicBezTo>
                    <a:pt x="12882" y="13443"/>
                    <a:pt x="18035" y="6572"/>
                    <a:pt x="23561" y="1"/>
                  </a:cubicBezTo>
                </a:path>
              </a:pathLst>
            </a:custGeom>
            <a:noFill/>
            <a:ln w="12125" cap="flat" cmpd="sng">
              <a:solidFill>
                <a:schemeClr val="lt2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2"/>
            <p:cNvSpPr/>
            <p:nvPr/>
          </p:nvSpPr>
          <p:spPr>
            <a:xfrm>
              <a:off x="6005156" y="2832258"/>
              <a:ext cx="458815" cy="1017648"/>
            </a:xfrm>
            <a:custGeom>
              <a:avLst/>
              <a:gdLst/>
              <a:ahLst/>
              <a:cxnLst/>
              <a:rect l="l" t="t" r="r" b="b"/>
              <a:pathLst>
                <a:path w="24831" h="55075" fill="none" extrusionOk="0">
                  <a:moveTo>
                    <a:pt x="4780" y="55074"/>
                  </a:moveTo>
                  <a:cubicBezTo>
                    <a:pt x="4780" y="55074"/>
                    <a:pt x="0" y="38347"/>
                    <a:pt x="5340" y="27519"/>
                  </a:cubicBezTo>
                  <a:cubicBezTo>
                    <a:pt x="10679" y="16691"/>
                    <a:pt x="24830" y="0"/>
                    <a:pt x="24830" y="0"/>
                  </a:cubicBezTo>
                </a:path>
              </a:pathLst>
            </a:custGeom>
            <a:noFill/>
            <a:ln w="12125" cap="flat" cmpd="sng">
              <a:solidFill>
                <a:schemeClr val="lt2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2"/>
            <p:cNvSpPr/>
            <p:nvPr/>
          </p:nvSpPr>
          <p:spPr>
            <a:xfrm>
              <a:off x="5999631" y="2765332"/>
              <a:ext cx="722359" cy="1105952"/>
            </a:xfrm>
            <a:custGeom>
              <a:avLst/>
              <a:gdLst/>
              <a:ahLst/>
              <a:cxnLst/>
              <a:rect l="l" t="t" r="r" b="b"/>
              <a:pathLst>
                <a:path w="39094" h="59854" fill="none" extrusionOk="0">
                  <a:moveTo>
                    <a:pt x="3436" y="58099"/>
                  </a:moveTo>
                  <a:cubicBezTo>
                    <a:pt x="3436" y="58099"/>
                    <a:pt x="9596" y="59854"/>
                    <a:pt x="15757" y="58099"/>
                  </a:cubicBezTo>
                  <a:cubicBezTo>
                    <a:pt x="21955" y="56307"/>
                    <a:pt x="20611" y="55037"/>
                    <a:pt x="20649" y="54066"/>
                  </a:cubicBezTo>
                  <a:cubicBezTo>
                    <a:pt x="20649" y="53096"/>
                    <a:pt x="18110" y="38907"/>
                    <a:pt x="22740" y="31402"/>
                  </a:cubicBezTo>
                  <a:cubicBezTo>
                    <a:pt x="27332" y="23897"/>
                    <a:pt x="29423" y="23113"/>
                    <a:pt x="31925" y="21097"/>
                  </a:cubicBezTo>
                  <a:cubicBezTo>
                    <a:pt x="34464" y="19118"/>
                    <a:pt x="39094" y="13256"/>
                    <a:pt x="37974" y="6647"/>
                  </a:cubicBezTo>
                  <a:cubicBezTo>
                    <a:pt x="36816" y="1"/>
                    <a:pt x="26847" y="2614"/>
                    <a:pt x="22740" y="5452"/>
                  </a:cubicBezTo>
                  <a:cubicBezTo>
                    <a:pt x="18595" y="8290"/>
                    <a:pt x="6759" y="22926"/>
                    <a:pt x="4220" y="30655"/>
                  </a:cubicBezTo>
                  <a:cubicBezTo>
                    <a:pt x="1681" y="38384"/>
                    <a:pt x="1" y="46711"/>
                    <a:pt x="3436" y="58099"/>
                  </a:cubicBezTo>
                  <a:close/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2"/>
            <p:cNvSpPr/>
            <p:nvPr/>
          </p:nvSpPr>
          <p:spPr>
            <a:xfrm>
              <a:off x="6785443" y="3907150"/>
              <a:ext cx="289783" cy="393275"/>
            </a:xfrm>
            <a:custGeom>
              <a:avLst/>
              <a:gdLst/>
              <a:ahLst/>
              <a:cxnLst/>
              <a:rect l="l" t="t" r="r" b="b"/>
              <a:pathLst>
                <a:path w="15683" h="21284" extrusionOk="0">
                  <a:moveTo>
                    <a:pt x="9223" y="0"/>
                  </a:moveTo>
                  <a:lnTo>
                    <a:pt x="2503" y="5078"/>
                  </a:lnTo>
                  <a:lnTo>
                    <a:pt x="4257" y="8028"/>
                  </a:lnTo>
                  <a:cubicBezTo>
                    <a:pt x="4257" y="8028"/>
                    <a:pt x="1" y="16952"/>
                    <a:pt x="1270" y="21283"/>
                  </a:cubicBezTo>
                  <a:lnTo>
                    <a:pt x="15683" y="7767"/>
                  </a:lnTo>
                  <a:lnTo>
                    <a:pt x="9223" y="0"/>
                  </a:lnTo>
                  <a:close/>
                </a:path>
              </a:pathLst>
            </a:custGeom>
            <a:solidFill>
              <a:schemeClr val="accent1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2"/>
            <p:cNvSpPr/>
            <p:nvPr/>
          </p:nvSpPr>
          <p:spPr>
            <a:xfrm>
              <a:off x="6837882" y="4109977"/>
              <a:ext cx="52458" cy="11752"/>
            </a:xfrm>
            <a:custGeom>
              <a:avLst/>
              <a:gdLst/>
              <a:ahLst/>
              <a:cxnLst/>
              <a:rect l="l" t="t" r="r" b="b"/>
              <a:pathLst>
                <a:path w="2839" h="636" extrusionOk="0">
                  <a:moveTo>
                    <a:pt x="1" y="635"/>
                  </a:moveTo>
                  <a:lnTo>
                    <a:pt x="2838" y="1"/>
                  </a:lnTo>
                </a:path>
              </a:pathLst>
            </a:custGeom>
            <a:solidFill>
              <a:srgbClr val="FF3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2"/>
            <p:cNvSpPr/>
            <p:nvPr/>
          </p:nvSpPr>
          <p:spPr>
            <a:xfrm>
              <a:off x="6837882" y="4109977"/>
              <a:ext cx="52458" cy="11752"/>
            </a:xfrm>
            <a:custGeom>
              <a:avLst/>
              <a:gdLst/>
              <a:ahLst/>
              <a:cxnLst/>
              <a:rect l="l" t="t" r="r" b="b"/>
              <a:pathLst>
                <a:path w="2839" h="636" fill="none" extrusionOk="0">
                  <a:moveTo>
                    <a:pt x="1" y="635"/>
                  </a:moveTo>
                  <a:lnTo>
                    <a:pt x="2838" y="1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2"/>
            <p:cNvSpPr/>
            <p:nvPr/>
          </p:nvSpPr>
          <p:spPr>
            <a:xfrm>
              <a:off x="6846843" y="4082390"/>
              <a:ext cx="49002" cy="10366"/>
            </a:xfrm>
            <a:custGeom>
              <a:avLst/>
              <a:gdLst/>
              <a:ahLst/>
              <a:cxnLst/>
              <a:rect l="l" t="t" r="r" b="b"/>
              <a:pathLst>
                <a:path w="2652" h="561" extrusionOk="0">
                  <a:moveTo>
                    <a:pt x="1" y="560"/>
                  </a:moveTo>
                  <a:lnTo>
                    <a:pt x="2652" y="0"/>
                  </a:lnTo>
                </a:path>
              </a:pathLst>
            </a:custGeom>
            <a:solidFill>
              <a:srgbClr val="FF3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2"/>
            <p:cNvSpPr/>
            <p:nvPr/>
          </p:nvSpPr>
          <p:spPr>
            <a:xfrm>
              <a:off x="6846843" y="4082390"/>
              <a:ext cx="49002" cy="10366"/>
            </a:xfrm>
            <a:custGeom>
              <a:avLst/>
              <a:gdLst/>
              <a:ahLst/>
              <a:cxnLst/>
              <a:rect l="l" t="t" r="r" b="b"/>
              <a:pathLst>
                <a:path w="2652" h="561" fill="none" extrusionOk="0">
                  <a:moveTo>
                    <a:pt x="1" y="560"/>
                  </a:moveTo>
                  <a:lnTo>
                    <a:pt x="2652" y="0"/>
                  </a:ln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2"/>
            <p:cNvSpPr/>
            <p:nvPr/>
          </p:nvSpPr>
          <p:spPr>
            <a:xfrm>
              <a:off x="6804086" y="4064449"/>
              <a:ext cx="48300" cy="55211"/>
            </a:xfrm>
            <a:custGeom>
              <a:avLst/>
              <a:gdLst/>
              <a:ahLst/>
              <a:cxnLst/>
              <a:rect l="l" t="t" r="r" b="b"/>
              <a:pathLst>
                <a:path w="2614" h="2988" extrusionOk="0">
                  <a:moveTo>
                    <a:pt x="2614" y="0"/>
                  </a:moveTo>
                  <a:lnTo>
                    <a:pt x="0" y="2987"/>
                  </a:lnTo>
                  <a:cubicBezTo>
                    <a:pt x="75" y="2950"/>
                    <a:pt x="2612" y="2"/>
                    <a:pt x="2614" y="0"/>
                  </a:cubicBezTo>
                  <a:close/>
                </a:path>
              </a:pathLst>
            </a:custGeom>
            <a:solidFill>
              <a:srgbClr val="FF3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2"/>
            <p:cNvSpPr/>
            <p:nvPr/>
          </p:nvSpPr>
          <p:spPr>
            <a:xfrm>
              <a:off x="6804086" y="4064449"/>
              <a:ext cx="48300" cy="55211"/>
            </a:xfrm>
            <a:custGeom>
              <a:avLst/>
              <a:gdLst/>
              <a:ahLst/>
              <a:cxnLst/>
              <a:rect l="l" t="t" r="r" b="b"/>
              <a:pathLst>
                <a:path w="2614" h="2988" fill="none" extrusionOk="0">
                  <a:moveTo>
                    <a:pt x="0" y="2987"/>
                  </a:moveTo>
                  <a:cubicBezTo>
                    <a:pt x="75" y="2950"/>
                    <a:pt x="2614" y="0"/>
                    <a:pt x="2614" y="0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2"/>
            <p:cNvSpPr/>
            <p:nvPr/>
          </p:nvSpPr>
          <p:spPr>
            <a:xfrm>
              <a:off x="6765450" y="4038913"/>
              <a:ext cx="110403" cy="43496"/>
            </a:xfrm>
            <a:custGeom>
              <a:avLst/>
              <a:gdLst/>
              <a:ahLst/>
              <a:cxnLst/>
              <a:rect l="l" t="t" r="r" b="b"/>
              <a:pathLst>
                <a:path w="5975" h="2354" fill="none" extrusionOk="0">
                  <a:moveTo>
                    <a:pt x="4518" y="1606"/>
                  </a:moveTo>
                  <a:lnTo>
                    <a:pt x="4331" y="1644"/>
                  </a:lnTo>
                  <a:cubicBezTo>
                    <a:pt x="3622" y="1793"/>
                    <a:pt x="597" y="2353"/>
                    <a:pt x="299" y="1270"/>
                  </a:cubicBezTo>
                  <a:cubicBezTo>
                    <a:pt x="0" y="1"/>
                    <a:pt x="5974" y="785"/>
                    <a:pt x="4443" y="1606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2"/>
            <p:cNvSpPr/>
            <p:nvPr/>
          </p:nvSpPr>
          <p:spPr>
            <a:xfrm>
              <a:off x="6924116" y="3996008"/>
              <a:ext cx="151109" cy="145732"/>
            </a:xfrm>
            <a:custGeom>
              <a:avLst/>
              <a:gdLst/>
              <a:ahLst/>
              <a:cxnLst/>
              <a:rect l="l" t="t" r="r" b="b"/>
              <a:pathLst>
                <a:path w="8178" h="7887" extrusionOk="0">
                  <a:moveTo>
                    <a:pt x="5434" y="1"/>
                  </a:moveTo>
                  <a:cubicBezTo>
                    <a:pt x="4781" y="1"/>
                    <a:pt x="4131" y="115"/>
                    <a:pt x="3511" y="344"/>
                  </a:cubicBezTo>
                  <a:cubicBezTo>
                    <a:pt x="1270" y="1352"/>
                    <a:pt x="1" y="2958"/>
                    <a:pt x="486" y="5086"/>
                  </a:cubicBezTo>
                  <a:cubicBezTo>
                    <a:pt x="748" y="6355"/>
                    <a:pt x="1644" y="7401"/>
                    <a:pt x="2801" y="7886"/>
                  </a:cubicBezTo>
                  <a:lnTo>
                    <a:pt x="8178" y="2920"/>
                  </a:lnTo>
                  <a:lnTo>
                    <a:pt x="5714" y="8"/>
                  </a:lnTo>
                  <a:cubicBezTo>
                    <a:pt x="5620" y="3"/>
                    <a:pt x="5527" y="1"/>
                    <a:pt x="5434" y="1"/>
                  </a:cubicBezTo>
                  <a:close/>
                </a:path>
              </a:pathLst>
            </a:custGeom>
            <a:solidFill>
              <a:schemeClr val="lt1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2"/>
            <p:cNvSpPr/>
            <p:nvPr/>
          </p:nvSpPr>
          <p:spPr>
            <a:xfrm>
              <a:off x="6419791" y="2772927"/>
              <a:ext cx="486420" cy="1054049"/>
            </a:xfrm>
            <a:custGeom>
              <a:avLst/>
              <a:gdLst/>
              <a:ahLst/>
              <a:cxnLst/>
              <a:rect l="l" t="t" r="r" b="b"/>
              <a:pathLst>
                <a:path w="26325" h="57045" extrusionOk="0">
                  <a:moveTo>
                    <a:pt x="19416" y="0"/>
                  </a:moveTo>
                  <a:lnTo>
                    <a:pt x="1046" y="16877"/>
                  </a:lnTo>
                  <a:lnTo>
                    <a:pt x="3062" y="17325"/>
                  </a:lnTo>
                  <a:cubicBezTo>
                    <a:pt x="3062" y="17325"/>
                    <a:pt x="1" y="35248"/>
                    <a:pt x="4929" y="47420"/>
                  </a:cubicBezTo>
                  <a:cubicBezTo>
                    <a:pt x="8171" y="55391"/>
                    <a:pt x="9965" y="57044"/>
                    <a:pt x="11547" y="57044"/>
                  </a:cubicBezTo>
                  <a:cubicBezTo>
                    <a:pt x="12389" y="57044"/>
                    <a:pt x="13170" y="56577"/>
                    <a:pt x="14077" y="56344"/>
                  </a:cubicBezTo>
                  <a:cubicBezTo>
                    <a:pt x="16691" y="55709"/>
                    <a:pt x="22702" y="51303"/>
                    <a:pt x="24532" y="49660"/>
                  </a:cubicBezTo>
                  <a:cubicBezTo>
                    <a:pt x="26324" y="48017"/>
                    <a:pt x="24532" y="44209"/>
                    <a:pt x="23150" y="41222"/>
                  </a:cubicBezTo>
                  <a:cubicBezTo>
                    <a:pt x="21806" y="38197"/>
                    <a:pt x="18520" y="29535"/>
                    <a:pt x="19641" y="24270"/>
                  </a:cubicBezTo>
                  <a:cubicBezTo>
                    <a:pt x="20723" y="19005"/>
                    <a:pt x="25391" y="7991"/>
                    <a:pt x="194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2"/>
            <p:cNvSpPr/>
            <p:nvPr/>
          </p:nvSpPr>
          <p:spPr>
            <a:xfrm>
              <a:off x="6575723" y="2852953"/>
              <a:ext cx="163526" cy="930712"/>
            </a:xfrm>
            <a:custGeom>
              <a:avLst/>
              <a:gdLst/>
              <a:ahLst/>
              <a:cxnLst/>
              <a:rect l="l" t="t" r="r" b="b"/>
              <a:pathLst>
                <a:path w="8850" h="50370" fill="none" extrusionOk="0">
                  <a:moveTo>
                    <a:pt x="2315" y="1"/>
                  </a:moveTo>
                  <a:cubicBezTo>
                    <a:pt x="2315" y="1"/>
                    <a:pt x="0" y="20350"/>
                    <a:pt x="3547" y="34090"/>
                  </a:cubicBezTo>
                  <a:cubicBezTo>
                    <a:pt x="6870" y="46972"/>
                    <a:pt x="8849" y="50370"/>
                    <a:pt x="8849" y="50370"/>
                  </a:cubicBezTo>
                </a:path>
              </a:pathLst>
            </a:custGeom>
            <a:noFill/>
            <a:ln w="23325" cap="flat" cmpd="sng">
              <a:solidFill>
                <a:schemeClr val="dk2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2"/>
            <p:cNvSpPr/>
            <p:nvPr/>
          </p:nvSpPr>
          <p:spPr>
            <a:xfrm>
              <a:off x="6679899" y="2832258"/>
              <a:ext cx="160754" cy="884481"/>
            </a:xfrm>
            <a:custGeom>
              <a:avLst/>
              <a:gdLst/>
              <a:ahLst/>
              <a:cxnLst/>
              <a:rect l="l" t="t" r="r" b="b"/>
              <a:pathLst>
                <a:path w="8700" h="47868" fill="none" extrusionOk="0">
                  <a:moveTo>
                    <a:pt x="4294" y="0"/>
                  </a:moveTo>
                  <a:cubicBezTo>
                    <a:pt x="4294" y="0"/>
                    <a:pt x="0" y="14301"/>
                    <a:pt x="1419" y="27145"/>
                  </a:cubicBezTo>
                  <a:cubicBezTo>
                    <a:pt x="2315" y="34501"/>
                    <a:pt x="4817" y="41558"/>
                    <a:pt x="8700" y="47868"/>
                  </a:cubicBezTo>
                </a:path>
              </a:pathLst>
            </a:custGeom>
            <a:noFill/>
            <a:ln w="23325" cap="flat" cmpd="sng">
              <a:solidFill>
                <a:schemeClr val="dk2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2"/>
            <p:cNvSpPr/>
            <p:nvPr/>
          </p:nvSpPr>
          <p:spPr>
            <a:xfrm>
              <a:off x="6515006" y="2888134"/>
              <a:ext cx="149723" cy="927275"/>
            </a:xfrm>
            <a:custGeom>
              <a:avLst/>
              <a:gdLst/>
              <a:ahLst/>
              <a:cxnLst/>
              <a:rect l="l" t="t" r="r" b="b"/>
              <a:pathLst>
                <a:path w="8103" h="50184" fill="none" extrusionOk="0">
                  <a:moveTo>
                    <a:pt x="8103" y="50183"/>
                  </a:moveTo>
                  <a:cubicBezTo>
                    <a:pt x="8103" y="50183"/>
                    <a:pt x="0" y="34165"/>
                    <a:pt x="336" y="19379"/>
                  </a:cubicBezTo>
                  <a:cubicBezTo>
                    <a:pt x="635" y="4780"/>
                    <a:pt x="1531" y="1"/>
                    <a:pt x="1531" y="1"/>
                  </a:cubicBezTo>
                </a:path>
              </a:pathLst>
            </a:custGeom>
            <a:noFill/>
            <a:ln w="23325" cap="flat" cmpd="sng">
              <a:solidFill>
                <a:schemeClr val="dk2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2"/>
            <p:cNvSpPr/>
            <p:nvPr/>
          </p:nvSpPr>
          <p:spPr>
            <a:xfrm>
              <a:off x="6731636" y="2783274"/>
              <a:ext cx="141445" cy="907264"/>
            </a:xfrm>
            <a:custGeom>
              <a:avLst/>
              <a:gdLst/>
              <a:ahLst/>
              <a:cxnLst/>
              <a:rect l="l" t="t" r="r" b="b"/>
              <a:pathLst>
                <a:path w="7655" h="49101" fill="none" extrusionOk="0">
                  <a:moveTo>
                    <a:pt x="2950" y="0"/>
                  </a:moveTo>
                  <a:cubicBezTo>
                    <a:pt x="2950" y="0"/>
                    <a:pt x="3734" y="9820"/>
                    <a:pt x="2129" y="16467"/>
                  </a:cubicBezTo>
                  <a:cubicBezTo>
                    <a:pt x="523" y="23113"/>
                    <a:pt x="0" y="30954"/>
                    <a:pt x="2129" y="37227"/>
                  </a:cubicBezTo>
                  <a:cubicBezTo>
                    <a:pt x="3585" y="41334"/>
                    <a:pt x="5452" y="45329"/>
                    <a:pt x="7655" y="49100"/>
                  </a:cubicBezTo>
                </a:path>
              </a:pathLst>
            </a:custGeom>
            <a:noFill/>
            <a:ln w="12125" cap="flat" cmpd="sng">
              <a:solidFill>
                <a:schemeClr val="lt2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2"/>
            <p:cNvSpPr/>
            <p:nvPr/>
          </p:nvSpPr>
          <p:spPr>
            <a:xfrm>
              <a:off x="6632283" y="2876419"/>
              <a:ext cx="149040" cy="877589"/>
            </a:xfrm>
            <a:custGeom>
              <a:avLst/>
              <a:gdLst/>
              <a:ahLst/>
              <a:cxnLst/>
              <a:rect l="l" t="t" r="r" b="b"/>
              <a:pathLst>
                <a:path w="8066" h="47495" fill="none" extrusionOk="0">
                  <a:moveTo>
                    <a:pt x="1644" y="0"/>
                  </a:moveTo>
                  <a:cubicBezTo>
                    <a:pt x="1644" y="0"/>
                    <a:pt x="1" y="17026"/>
                    <a:pt x="1644" y="26025"/>
                  </a:cubicBezTo>
                  <a:cubicBezTo>
                    <a:pt x="3287" y="35023"/>
                    <a:pt x="8066" y="47494"/>
                    <a:pt x="8066" y="47494"/>
                  </a:cubicBezTo>
                </a:path>
              </a:pathLst>
            </a:custGeom>
            <a:noFill/>
            <a:ln w="12125" cap="flat" cmpd="sng">
              <a:solidFill>
                <a:schemeClr val="lt2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2"/>
            <p:cNvSpPr/>
            <p:nvPr/>
          </p:nvSpPr>
          <p:spPr>
            <a:xfrm>
              <a:off x="6551573" y="2881242"/>
              <a:ext cx="152476" cy="918978"/>
            </a:xfrm>
            <a:custGeom>
              <a:avLst/>
              <a:gdLst/>
              <a:ahLst/>
              <a:cxnLst/>
              <a:rect l="l" t="t" r="r" b="b"/>
              <a:pathLst>
                <a:path w="8252" h="49735" fill="none" extrusionOk="0">
                  <a:moveTo>
                    <a:pt x="1195" y="0"/>
                  </a:moveTo>
                  <a:cubicBezTo>
                    <a:pt x="1195" y="0"/>
                    <a:pt x="0" y="20536"/>
                    <a:pt x="2054" y="32410"/>
                  </a:cubicBezTo>
                  <a:cubicBezTo>
                    <a:pt x="3323" y="39654"/>
                    <a:pt x="6758" y="46785"/>
                    <a:pt x="8252" y="49735"/>
                  </a:cubicBezTo>
                </a:path>
              </a:pathLst>
            </a:custGeom>
            <a:noFill/>
            <a:ln w="12125" cap="flat" cmpd="sng">
              <a:solidFill>
                <a:schemeClr val="lt2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2"/>
            <p:cNvSpPr/>
            <p:nvPr/>
          </p:nvSpPr>
          <p:spPr>
            <a:xfrm>
              <a:off x="6478439" y="2881925"/>
              <a:ext cx="166279" cy="943831"/>
            </a:xfrm>
            <a:custGeom>
              <a:avLst/>
              <a:gdLst/>
              <a:ahLst/>
              <a:cxnLst/>
              <a:rect l="l" t="t" r="r" b="b"/>
              <a:pathLst>
                <a:path w="8999" h="51080" fill="none" extrusionOk="0">
                  <a:moveTo>
                    <a:pt x="1830" y="1"/>
                  </a:moveTo>
                  <a:cubicBezTo>
                    <a:pt x="1830" y="1"/>
                    <a:pt x="0" y="20238"/>
                    <a:pt x="934" y="27482"/>
                  </a:cubicBezTo>
                  <a:cubicBezTo>
                    <a:pt x="1905" y="34725"/>
                    <a:pt x="3771" y="44508"/>
                    <a:pt x="8999" y="51079"/>
                  </a:cubicBezTo>
                </a:path>
              </a:pathLst>
            </a:custGeom>
            <a:noFill/>
            <a:ln w="12125" cap="flat" cmpd="sng">
              <a:solidFill>
                <a:schemeClr val="lt2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2"/>
            <p:cNvSpPr/>
            <p:nvPr/>
          </p:nvSpPr>
          <p:spPr>
            <a:xfrm>
              <a:off x="6419791" y="2772927"/>
              <a:ext cx="486420" cy="1101813"/>
            </a:xfrm>
            <a:custGeom>
              <a:avLst/>
              <a:gdLst/>
              <a:ahLst/>
              <a:cxnLst/>
              <a:rect l="l" t="t" r="r" b="b"/>
              <a:pathLst>
                <a:path w="26325" h="59630" fill="none" extrusionOk="0">
                  <a:moveTo>
                    <a:pt x="1046" y="16877"/>
                  </a:moveTo>
                  <a:lnTo>
                    <a:pt x="3062" y="17325"/>
                  </a:lnTo>
                  <a:cubicBezTo>
                    <a:pt x="3062" y="17325"/>
                    <a:pt x="1" y="35248"/>
                    <a:pt x="4929" y="47420"/>
                  </a:cubicBezTo>
                  <a:cubicBezTo>
                    <a:pt x="9895" y="59629"/>
                    <a:pt x="11463" y="57016"/>
                    <a:pt x="14077" y="56344"/>
                  </a:cubicBezTo>
                  <a:cubicBezTo>
                    <a:pt x="16691" y="55709"/>
                    <a:pt x="22702" y="51303"/>
                    <a:pt x="24532" y="49660"/>
                  </a:cubicBezTo>
                  <a:cubicBezTo>
                    <a:pt x="26324" y="48017"/>
                    <a:pt x="24532" y="44209"/>
                    <a:pt x="23150" y="41222"/>
                  </a:cubicBezTo>
                  <a:cubicBezTo>
                    <a:pt x="21806" y="38197"/>
                    <a:pt x="18520" y="29535"/>
                    <a:pt x="19641" y="24270"/>
                  </a:cubicBezTo>
                  <a:cubicBezTo>
                    <a:pt x="20723" y="19005"/>
                    <a:pt x="25391" y="7991"/>
                    <a:pt x="19416" y="0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2"/>
            <p:cNvSpPr/>
            <p:nvPr/>
          </p:nvSpPr>
          <p:spPr>
            <a:xfrm>
              <a:off x="7004844" y="1409453"/>
              <a:ext cx="49409" cy="146434"/>
            </a:xfrm>
            <a:custGeom>
              <a:avLst/>
              <a:gdLst/>
              <a:ahLst/>
              <a:cxnLst/>
              <a:rect l="l" t="t" r="r" b="b"/>
              <a:pathLst>
                <a:path w="2674" h="7925" extrusionOk="0">
                  <a:moveTo>
                    <a:pt x="1579" y="1"/>
                  </a:moveTo>
                  <a:cubicBezTo>
                    <a:pt x="1018" y="1"/>
                    <a:pt x="907" y="1547"/>
                    <a:pt x="710" y="3820"/>
                  </a:cubicBezTo>
                  <a:cubicBezTo>
                    <a:pt x="486" y="6284"/>
                    <a:pt x="0" y="7105"/>
                    <a:pt x="822" y="7591"/>
                  </a:cubicBezTo>
                  <a:cubicBezTo>
                    <a:pt x="1134" y="7799"/>
                    <a:pt x="1494" y="7924"/>
                    <a:pt x="1811" y="7924"/>
                  </a:cubicBezTo>
                  <a:cubicBezTo>
                    <a:pt x="2291" y="7924"/>
                    <a:pt x="2674" y="7638"/>
                    <a:pt x="2651" y="6919"/>
                  </a:cubicBezTo>
                  <a:cubicBezTo>
                    <a:pt x="2651" y="6919"/>
                    <a:pt x="2614" y="609"/>
                    <a:pt x="1830" y="86"/>
                  </a:cubicBezTo>
                  <a:cubicBezTo>
                    <a:pt x="1738" y="29"/>
                    <a:pt x="1654" y="1"/>
                    <a:pt x="1579" y="1"/>
                  </a:cubicBez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2"/>
            <p:cNvSpPr/>
            <p:nvPr/>
          </p:nvSpPr>
          <p:spPr>
            <a:xfrm>
              <a:off x="6987586" y="1475584"/>
              <a:ext cx="133186" cy="226294"/>
            </a:xfrm>
            <a:custGeom>
              <a:avLst/>
              <a:gdLst/>
              <a:ahLst/>
              <a:cxnLst/>
              <a:rect l="l" t="t" r="r" b="b"/>
              <a:pathLst>
                <a:path w="7208" h="12247" extrusionOk="0">
                  <a:moveTo>
                    <a:pt x="2066" y="0"/>
                  </a:moveTo>
                  <a:cubicBezTo>
                    <a:pt x="1316" y="0"/>
                    <a:pt x="251" y="2640"/>
                    <a:pt x="113" y="4609"/>
                  </a:cubicBezTo>
                  <a:cubicBezTo>
                    <a:pt x="1" y="6775"/>
                    <a:pt x="1756" y="10882"/>
                    <a:pt x="2279" y="11741"/>
                  </a:cubicBezTo>
                  <a:cubicBezTo>
                    <a:pt x="2501" y="12122"/>
                    <a:pt x="3034" y="12246"/>
                    <a:pt x="3656" y="12246"/>
                  </a:cubicBezTo>
                  <a:cubicBezTo>
                    <a:pt x="4497" y="12246"/>
                    <a:pt x="5502" y="12019"/>
                    <a:pt x="6124" y="11890"/>
                  </a:cubicBezTo>
                  <a:cubicBezTo>
                    <a:pt x="7207" y="11666"/>
                    <a:pt x="6797" y="7559"/>
                    <a:pt x="6610" y="5617"/>
                  </a:cubicBezTo>
                  <a:cubicBezTo>
                    <a:pt x="6423" y="3713"/>
                    <a:pt x="5079" y="2892"/>
                    <a:pt x="4668" y="2481"/>
                  </a:cubicBezTo>
                  <a:lnTo>
                    <a:pt x="1719" y="3862"/>
                  </a:lnTo>
                  <a:cubicBezTo>
                    <a:pt x="1719" y="3862"/>
                    <a:pt x="2951" y="577"/>
                    <a:pt x="2241" y="54"/>
                  </a:cubicBezTo>
                  <a:cubicBezTo>
                    <a:pt x="2185" y="18"/>
                    <a:pt x="2127" y="0"/>
                    <a:pt x="206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2"/>
            <p:cNvSpPr/>
            <p:nvPr/>
          </p:nvSpPr>
          <p:spPr>
            <a:xfrm>
              <a:off x="6987586" y="1467602"/>
              <a:ext cx="133186" cy="241482"/>
            </a:xfrm>
            <a:custGeom>
              <a:avLst/>
              <a:gdLst/>
              <a:ahLst/>
              <a:cxnLst/>
              <a:rect l="l" t="t" r="r" b="b"/>
              <a:pathLst>
                <a:path w="7208" h="13069" fill="none" extrusionOk="0">
                  <a:moveTo>
                    <a:pt x="1719" y="4294"/>
                  </a:moveTo>
                  <a:cubicBezTo>
                    <a:pt x="1719" y="4294"/>
                    <a:pt x="2951" y="1009"/>
                    <a:pt x="2241" y="486"/>
                  </a:cubicBezTo>
                  <a:cubicBezTo>
                    <a:pt x="1495" y="1"/>
                    <a:pt x="262" y="2913"/>
                    <a:pt x="113" y="5041"/>
                  </a:cubicBezTo>
                  <a:cubicBezTo>
                    <a:pt x="1" y="7207"/>
                    <a:pt x="1756" y="11314"/>
                    <a:pt x="2279" y="12173"/>
                  </a:cubicBezTo>
                  <a:cubicBezTo>
                    <a:pt x="2801" y="13069"/>
                    <a:pt x="5042" y="12546"/>
                    <a:pt x="6124" y="12322"/>
                  </a:cubicBezTo>
                  <a:cubicBezTo>
                    <a:pt x="7207" y="12098"/>
                    <a:pt x="6797" y="7991"/>
                    <a:pt x="6610" y="6049"/>
                  </a:cubicBezTo>
                  <a:cubicBezTo>
                    <a:pt x="6423" y="4145"/>
                    <a:pt x="5079" y="3324"/>
                    <a:pt x="4668" y="2913"/>
                  </a:cubicBezTo>
                </a:path>
              </a:pathLst>
            </a:custGeom>
            <a:noFill/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2"/>
            <p:cNvSpPr/>
            <p:nvPr/>
          </p:nvSpPr>
          <p:spPr>
            <a:xfrm>
              <a:off x="7037956" y="1496168"/>
              <a:ext cx="84183" cy="114653"/>
            </a:xfrm>
            <a:custGeom>
              <a:avLst/>
              <a:gdLst/>
              <a:ahLst/>
              <a:cxnLst/>
              <a:rect l="l" t="t" r="r" b="b"/>
              <a:pathLst>
                <a:path w="4556" h="6205" extrusionOk="0">
                  <a:moveTo>
                    <a:pt x="1140" y="0"/>
                  </a:moveTo>
                  <a:cubicBezTo>
                    <a:pt x="930" y="0"/>
                    <a:pt x="822" y="60"/>
                    <a:pt x="822" y="60"/>
                  </a:cubicBezTo>
                  <a:cubicBezTo>
                    <a:pt x="822" y="60"/>
                    <a:pt x="1" y="5175"/>
                    <a:pt x="785" y="5325"/>
                  </a:cubicBezTo>
                  <a:cubicBezTo>
                    <a:pt x="810" y="5331"/>
                    <a:pt x="835" y="5334"/>
                    <a:pt x="860" y="5334"/>
                  </a:cubicBezTo>
                  <a:cubicBezTo>
                    <a:pt x="1420" y="5334"/>
                    <a:pt x="1966" y="3818"/>
                    <a:pt x="2182" y="3142"/>
                  </a:cubicBezTo>
                  <a:lnTo>
                    <a:pt x="2182" y="3142"/>
                  </a:lnTo>
                  <a:cubicBezTo>
                    <a:pt x="1981" y="3844"/>
                    <a:pt x="1582" y="5469"/>
                    <a:pt x="2166" y="5586"/>
                  </a:cubicBezTo>
                  <a:cubicBezTo>
                    <a:pt x="2193" y="5591"/>
                    <a:pt x="2218" y="5594"/>
                    <a:pt x="2244" y="5594"/>
                  </a:cubicBezTo>
                  <a:cubicBezTo>
                    <a:pt x="2793" y="5594"/>
                    <a:pt x="3147" y="4409"/>
                    <a:pt x="3272" y="3905"/>
                  </a:cubicBezTo>
                  <a:lnTo>
                    <a:pt x="3272" y="3905"/>
                  </a:lnTo>
                  <a:cubicBezTo>
                    <a:pt x="3143" y="4501"/>
                    <a:pt x="2846" y="6093"/>
                    <a:pt x="3361" y="6184"/>
                  </a:cubicBezTo>
                  <a:cubicBezTo>
                    <a:pt x="3422" y="6198"/>
                    <a:pt x="3478" y="6205"/>
                    <a:pt x="3531" y="6205"/>
                  </a:cubicBezTo>
                  <a:cubicBezTo>
                    <a:pt x="4025" y="6205"/>
                    <a:pt x="4167" y="5573"/>
                    <a:pt x="4369" y="4391"/>
                  </a:cubicBezTo>
                  <a:cubicBezTo>
                    <a:pt x="4556" y="3122"/>
                    <a:pt x="4033" y="1927"/>
                    <a:pt x="2764" y="807"/>
                  </a:cubicBezTo>
                  <a:cubicBezTo>
                    <a:pt x="2002" y="135"/>
                    <a:pt x="1455" y="0"/>
                    <a:pt x="1140" y="0"/>
                  </a:cubicBez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2"/>
            <p:cNvSpPr/>
            <p:nvPr/>
          </p:nvSpPr>
          <p:spPr>
            <a:xfrm>
              <a:off x="5959628" y="2885436"/>
              <a:ext cx="190041" cy="269605"/>
            </a:xfrm>
            <a:custGeom>
              <a:avLst/>
              <a:gdLst/>
              <a:ahLst/>
              <a:cxnLst/>
              <a:rect l="l" t="t" r="r" b="b"/>
              <a:pathLst>
                <a:path w="10285" h="14591" extrusionOk="0">
                  <a:moveTo>
                    <a:pt x="2763" y="1"/>
                  </a:moveTo>
                  <a:cubicBezTo>
                    <a:pt x="1375" y="1"/>
                    <a:pt x="1" y="854"/>
                    <a:pt x="448" y="2387"/>
                  </a:cubicBezTo>
                  <a:cubicBezTo>
                    <a:pt x="448" y="2462"/>
                    <a:pt x="2054" y="8735"/>
                    <a:pt x="3584" y="11759"/>
                  </a:cubicBezTo>
                  <a:cubicBezTo>
                    <a:pt x="4766" y="14064"/>
                    <a:pt x="5236" y="14590"/>
                    <a:pt x="5526" y="14590"/>
                  </a:cubicBezTo>
                  <a:cubicBezTo>
                    <a:pt x="5612" y="14590"/>
                    <a:pt x="5682" y="14544"/>
                    <a:pt x="5750" y="14485"/>
                  </a:cubicBezTo>
                  <a:cubicBezTo>
                    <a:pt x="6086" y="14223"/>
                    <a:pt x="4406" y="11236"/>
                    <a:pt x="3995" y="10004"/>
                  </a:cubicBezTo>
                  <a:lnTo>
                    <a:pt x="3995" y="10004"/>
                  </a:lnTo>
                  <a:cubicBezTo>
                    <a:pt x="3995" y="10005"/>
                    <a:pt x="5937" y="14111"/>
                    <a:pt x="6721" y="14149"/>
                  </a:cubicBezTo>
                  <a:cubicBezTo>
                    <a:pt x="7505" y="14149"/>
                    <a:pt x="5601" y="10490"/>
                    <a:pt x="5339" y="9631"/>
                  </a:cubicBezTo>
                  <a:lnTo>
                    <a:pt x="5339" y="9631"/>
                  </a:lnTo>
                  <a:cubicBezTo>
                    <a:pt x="5340" y="9631"/>
                    <a:pt x="7193" y="13827"/>
                    <a:pt x="7955" y="13827"/>
                  </a:cubicBezTo>
                  <a:cubicBezTo>
                    <a:pt x="7981" y="13827"/>
                    <a:pt x="8005" y="13822"/>
                    <a:pt x="8028" y="13813"/>
                  </a:cubicBezTo>
                  <a:cubicBezTo>
                    <a:pt x="8700" y="13514"/>
                    <a:pt x="6497" y="9072"/>
                    <a:pt x="6497" y="9071"/>
                  </a:cubicBezTo>
                  <a:lnTo>
                    <a:pt x="6497" y="9071"/>
                  </a:lnTo>
                  <a:cubicBezTo>
                    <a:pt x="6497" y="9072"/>
                    <a:pt x="8452" y="12625"/>
                    <a:pt x="9067" y="12625"/>
                  </a:cubicBezTo>
                  <a:cubicBezTo>
                    <a:pt x="9082" y="12625"/>
                    <a:pt x="9097" y="12622"/>
                    <a:pt x="9110" y="12618"/>
                  </a:cubicBezTo>
                  <a:cubicBezTo>
                    <a:pt x="9633" y="12394"/>
                    <a:pt x="7468" y="8473"/>
                    <a:pt x="7468" y="8100"/>
                  </a:cubicBezTo>
                  <a:cubicBezTo>
                    <a:pt x="7468" y="8036"/>
                    <a:pt x="7485" y="8007"/>
                    <a:pt x="7518" y="8007"/>
                  </a:cubicBezTo>
                  <a:cubicBezTo>
                    <a:pt x="7696" y="8007"/>
                    <a:pt x="8334" y="8851"/>
                    <a:pt x="9185" y="9481"/>
                  </a:cubicBezTo>
                  <a:cubicBezTo>
                    <a:pt x="9521" y="9743"/>
                    <a:pt x="9787" y="9867"/>
                    <a:pt x="9953" y="9867"/>
                  </a:cubicBezTo>
                  <a:cubicBezTo>
                    <a:pt x="10285" y="9867"/>
                    <a:pt x="10218" y="9369"/>
                    <a:pt x="9521" y="8473"/>
                  </a:cubicBezTo>
                  <a:cubicBezTo>
                    <a:pt x="9260" y="8175"/>
                    <a:pt x="5787" y="3993"/>
                    <a:pt x="5153" y="1528"/>
                  </a:cubicBezTo>
                  <a:cubicBezTo>
                    <a:pt x="4864" y="485"/>
                    <a:pt x="3810" y="1"/>
                    <a:pt x="2763" y="1"/>
                  </a:cubicBez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2"/>
            <p:cNvSpPr/>
            <p:nvPr/>
          </p:nvSpPr>
          <p:spPr>
            <a:xfrm>
              <a:off x="6328716" y="2790813"/>
              <a:ext cx="564432" cy="207151"/>
            </a:xfrm>
            <a:custGeom>
              <a:avLst/>
              <a:gdLst/>
              <a:ahLst/>
              <a:cxnLst/>
              <a:rect l="l" t="t" r="r" b="b"/>
              <a:pathLst>
                <a:path w="30547" h="11211" extrusionOk="0">
                  <a:moveTo>
                    <a:pt x="26645" y="1"/>
                  </a:moveTo>
                  <a:cubicBezTo>
                    <a:pt x="26637" y="1"/>
                    <a:pt x="26630" y="1"/>
                    <a:pt x="26623" y="3"/>
                  </a:cubicBezTo>
                  <a:cubicBezTo>
                    <a:pt x="26174" y="82"/>
                    <a:pt x="19162" y="5004"/>
                    <a:pt x="11382" y="5004"/>
                  </a:cubicBezTo>
                  <a:cubicBezTo>
                    <a:pt x="8168" y="5004"/>
                    <a:pt x="4823" y="4164"/>
                    <a:pt x="1756" y="1795"/>
                  </a:cubicBezTo>
                  <a:cubicBezTo>
                    <a:pt x="1756" y="1795"/>
                    <a:pt x="1755" y="1795"/>
                    <a:pt x="1753" y="1795"/>
                  </a:cubicBezTo>
                  <a:cubicBezTo>
                    <a:pt x="1686" y="1795"/>
                    <a:pt x="514" y="1831"/>
                    <a:pt x="188" y="4297"/>
                  </a:cubicBezTo>
                  <a:cubicBezTo>
                    <a:pt x="1" y="5903"/>
                    <a:pt x="897" y="8964"/>
                    <a:pt x="6012" y="10271"/>
                  </a:cubicBezTo>
                  <a:cubicBezTo>
                    <a:pt x="8289" y="10832"/>
                    <a:pt x="10967" y="11211"/>
                    <a:pt x="13774" y="11211"/>
                  </a:cubicBezTo>
                  <a:cubicBezTo>
                    <a:pt x="17322" y="11211"/>
                    <a:pt x="21077" y="10606"/>
                    <a:pt x="24495" y="9002"/>
                  </a:cubicBezTo>
                  <a:cubicBezTo>
                    <a:pt x="30547" y="6197"/>
                    <a:pt x="27299" y="1"/>
                    <a:pt x="26645" y="1"/>
                  </a:cubicBezTo>
                  <a:close/>
                </a:path>
              </a:pathLst>
            </a:custGeom>
            <a:solidFill>
              <a:schemeClr val="accent2"/>
            </a:solidFill>
            <a:ln w="12125" cap="flat" cmpd="sng">
              <a:solidFill>
                <a:schemeClr val="dk1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2"/>
            <p:cNvSpPr/>
            <p:nvPr/>
          </p:nvSpPr>
          <p:spPr>
            <a:xfrm>
              <a:off x="5936161" y="2852269"/>
              <a:ext cx="134553" cy="114542"/>
            </a:xfrm>
            <a:custGeom>
              <a:avLst/>
              <a:gdLst/>
              <a:ahLst/>
              <a:cxnLst/>
              <a:rect l="l" t="t" r="r" b="b"/>
              <a:pathLst>
                <a:path w="7282" h="6199" extrusionOk="0">
                  <a:moveTo>
                    <a:pt x="3660" y="0"/>
                  </a:moveTo>
                  <a:cubicBezTo>
                    <a:pt x="1643" y="0"/>
                    <a:pt x="0" y="1419"/>
                    <a:pt x="0" y="3099"/>
                  </a:cubicBezTo>
                  <a:cubicBezTo>
                    <a:pt x="0" y="4780"/>
                    <a:pt x="1643" y="6198"/>
                    <a:pt x="3660" y="6198"/>
                  </a:cubicBezTo>
                  <a:cubicBezTo>
                    <a:pt x="5639" y="6198"/>
                    <a:pt x="7281" y="4817"/>
                    <a:pt x="7281" y="3099"/>
                  </a:cubicBezTo>
                  <a:cubicBezTo>
                    <a:pt x="7281" y="1419"/>
                    <a:pt x="5639" y="0"/>
                    <a:pt x="3660" y="0"/>
                  </a:cubicBezTo>
                  <a:close/>
                </a:path>
              </a:pathLst>
            </a:custGeom>
            <a:solidFill>
              <a:schemeClr val="accent2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2"/>
            <p:cNvSpPr/>
            <p:nvPr/>
          </p:nvSpPr>
          <p:spPr>
            <a:xfrm>
              <a:off x="7014508" y="1675271"/>
              <a:ext cx="134553" cy="114542"/>
            </a:xfrm>
            <a:custGeom>
              <a:avLst/>
              <a:gdLst/>
              <a:ahLst/>
              <a:cxnLst/>
              <a:rect l="l" t="t" r="r" b="b"/>
              <a:pathLst>
                <a:path w="7282" h="6199" extrusionOk="0">
                  <a:moveTo>
                    <a:pt x="3622" y="0"/>
                  </a:moveTo>
                  <a:cubicBezTo>
                    <a:pt x="1643" y="0"/>
                    <a:pt x="0" y="1419"/>
                    <a:pt x="0" y="3099"/>
                  </a:cubicBezTo>
                  <a:cubicBezTo>
                    <a:pt x="0" y="4780"/>
                    <a:pt x="1643" y="6198"/>
                    <a:pt x="3622" y="6198"/>
                  </a:cubicBezTo>
                  <a:cubicBezTo>
                    <a:pt x="5638" y="6198"/>
                    <a:pt x="7281" y="4817"/>
                    <a:pt x="7281" y="3099"/>
                  </a:cubicBezTo>
                  <a:cubicBezTo>
                    <a:pt x="7281" y="1382"/>
                    <a:pt x="5638" y="0"/>
                    <a:pt x="3622" y="0"/>
                  </a:cubicBezTo>
                  <a:close/>
                </a:path>
              </a:pathLst>
            </a:custGeom>
            <a:solidFill>
              <a:schemeClr val="accent2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2"/>
            <p:cNvSpPr/>
            <p:nvPr/>
          </p:nvSpPr>
          <p:spPr>
            <a:xfrm>
              <a:off x="5856135" y="1717991"/>
              <a:ext cx="1385369" cy="1211644"/>
            </a:xfrm>
            <a:custGeom>
              <a:avLst/>
              <a:gdLst/>
              <a:ahLst/>
              <a:cxnLst/>
              <a:rect l="l" t="t" r="r" b="b"/>
              <a:pathLst>
                <a:path w="74976" h="65574" extrusionOk="0">
                  <a:moveTo>
                    <a:pt x="66659" y="1"/>
                  </a:moveTo>
                  <a:cubicBezTo>
                    <a:pt x="65144" y="1"/>
                    <a:pt x="63549" y="827"/>
                    <a:pt x="62467" y="2990"/>
                  </a:cubicBezTo>
                  <a:cubicBezTo>
                    <a:pt x="60152" y="7658"/>
                    <a:pt x="58323" y="17478"/>
                    <a:pt x="53021" y="23340"/>
                  </a:cubicBezTo>
                  <a:cubicBezTo>
                    <a:pt x="48031" y="28857"/>
                    <a:pt x="45587" y="31397"/>
                    <a:pt x="38190" y="31397"/>
                  </a:cubicBezTo>
                  <a:cubicBezTo>
                    <a:pt x="37727" y="31397"/>
                    <a:pt x="37245" y="31387"/>
                    <a:pt x="36741" y="31367"/>
                  </a:cubicBezTo>
                  <a:cubicBezTo>
                    <a:pt x="35479" y="31312"/>
                    <a:pt x="34089" y="31270"/>
                    <a:pt x="32616" y="31270"/>
                  </a:cubicBezTo>
                  <a:cubicBezTo>
                    <a:pt x="24109" y="31270"/>
                    <a:pt x="12795" y="32673"/>
                    <a:pt x="6908" y="41075"/>
                  </a:cubicBezTo>
                  <a:cubicBezTo>
                    <a:pt x="0" y="50933"/>
                    <a:pt x="934" y="61985"/>
                    <a:pt x="5526" y="64076"/>
                  </a:cubicBezTo>
                  <a:cubicBezTo>
                    <a:pt x="6347" y="64443"/>
                    <a:pt x="7098" y="64610"/>
                    <a:pt x="7782" y="64610"/>
                  </a:cubicBezTo>
                  <a:cubicBezTo>
                    <a:pt x="10925" y="64610"/>
                    <a:pt x="12669" y="61066"/>
                    <a:pt x="13405" y="57019"/>
                  </a:cubicBezTo>
                  <a:cubicBezTo>
                    <a:pt x="14482" y="51124"/>
                    <a:pt x="20833" y="45013"/>
                    <a:pt x="24167" y="45013"/>
                  </a:cubicBezTo>
                  <a:cubicBezTo>
                    <a:pt x="24761" y="45013"/>
                    <a:pt x="25259" y="45207"/>
                    <a:pt x="25614" y="45631"/>
                  </a:cubicBezTo>
                  <a:cubicBezTo>
                    <a:pt x="25614" y="45631"/>
                    <a:pt x="24233" y="58736"/>
                    <a:pt x="27481" y="61686"/>
                  </a:cubicBezTo>
                  <a:cubicBezTo>
                    <a:pt x="29705" y="63728"/>
                    <a:pt x="34721" y="65574"/>
                    <a:pt x="40013" y="65574"/>
                  </a:cubicBezTo>
                  <a:cubicBezTo>
                    <a:pt x="42364" y="65574"/>
                    <a:pt x="44770" y="65210"/>
                    <a:pt x="47009" y="64337"/>
                  </a:cubicBezTo>
                  <a:cubicBezTo>
                    <a:pt x="54290" y="61499"/>
                    <a:pt x="53879" y="55824"/>
                    <a:pt x="53991" y="41934"/>
                  </a:cubicBezTo>
                  <a:cubicBezTo>
                    <a:pt x="53991" y="41934"/>
                    <a:pt x="62168" y="39656"/>
                    <a:pt x="68553" y="29388"/>
                  </a:cubicBezTo>
                  <a:cubicBezTo>
                    <a:pt x="74975" y="19120"/>
                    <a:pt x="71839" y="5081"/>
                    <a:pt x="70644" y="2468"/>
                  </a:cubicBezTo>
                  <a:cubicBezTo>
                    <a:pt x="70008" y="1075"/>
                    <a:pt x="68386" y="1"/>
                    <a:pt x="66659" y="1"/>
                  </a:cubicBezTo>
                  <a:close/>
                </a:path>
              </a:pathLst>
            </a:custGeom>
            <a:solidFill>
              <a:schemeClr val="accent2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2"/>
            <p:cNvSpPr/>
            <p:nvPr/>
          </p:nvSpPr>
          <p:spPr>
            <a:xfrm>
              <a:off x="6409850" y="2539186"/>
              <a:ext cx="81319" cy="99076"/>
            </a:xfrm>
            <a:custGeom>
              <a:avLst/>
              <a:gdLst/>
              <a:ahLst/>
              <a:cxnLst/>
              <a:rect l="l" t="t" r="r" b="b"/>
              <a:pathLst>
                <a:path w="4401" h="5362" extrusionOk="0">
                  <a:moveTo>
                    <a:pt x="2812" y="1"/>
                  </a:moveTo>
                  <a:cubicBezTo>
                    <a:pt x="2466" y="1"/>
                    <a:pt x="2128" y="174"/>
                    <a:pt x="1920" y="590"/>
                  </a:cubicBezTo>
                  <a:lnTo>
                    <a:pt x="464" y="3577"/>
                  </a:lnTo>
                  <a:cubicBezTo>
                    <a:pt x="0" y="4505"/>
                    <a:pt x="817" y="5361"/>
                    <a:pt x="1588" y="5361"/>
                  </a:cubicBezTo>
                  <a:cubicBezTo>
                    <a:pt x="1935" y="5361"/>
                    <a:pt x="2272" y="5189"/>
                    <a:pt x="2480" y="4772"/>
                  </a:cubicBezTo>
                  <a:lnTo>
                    <a:pt x="3936" y="1785"/>
                  </a:lnTo>
                  <a:cubicBezTo>
                    <a:pt x="4400" y="857"/>
                    <a:pt x="3584" y="1"/>
                    <a:pt x="281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2"/>
            <p:cNvSpPr/>
            <p:nvPr/>
          </p:nvSpPr>
          <p:spPr>
            <a:xfrm>
              <a:off x="6577792" y="2426935"/>
              <a:ext cx="62787" cy="75887"/>
            </a:xfrm>
            <a:custGeom>
              <a:avLst/>
              <a:gdLst/>
              <a:ahLst/>
              <a:cxnLst/>
              <a:rect l="l" t="t" r="r" b="b"/>
              <a:pathLst>
                <a:path w="3398" h="4107" extrusionOk="0">
                  <a:moveTo>
                    <a:pt x="1308" y="1"/>
                  </a:moveTo>
                  <a:cubicBezTo>
                    <a:pt x="1105" y="1"/>
                    <a:pt x="899" y="55"/>
                    <a:pt x="709" y="168"/>
                  </a:cubicBezTo>
                  <a:cubicBezTo>
                    <a:pt x="149" y="504"/>
                    <a:pt x="0" y="1214"/>
                    <a:pt x="299" y="1774"/>
                  </a:cubicBezTo>
                  <a:lnTo>
                    <a:pt x="1046" y="3529"/>
                  </a:lnTo>
                  <a:cubicBezTo>
                    <a:pt x="1268" y="3900"/>
                    <a:pt x="1654" y="4107"/>
                    <a:pt x="2053" y="4107"/>
                  </a:cubicBezTo>
                  <a:cubicBezTo>
                    <a:pt x="2256" y="4107"/>
                    <a:pt x="2462" y="4053"/>
                    <a:pt x="2651" y="3939"/>
                  </a:cubicBezTo>
                  <a:cubicBezTo>
                    <a:pt x="3211" y="3603"/>
                    <a:pt x="3398" y="2931"/>
                    <a:pt x="3062" y="2371"/>
                  </a:cubicBezTo>
                  <a:lnTo>
                    <a:pt x="2315" y="579"/>
                  </a:lnTo>
                  <a:cubicBezTo>
                    <a:pt x="2092" y="208"/>
                    <a:pt x="1706" y="1"/>
                    <a:pt x="130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2"/>
            <p:cNvSpPr/>
            <p:nvPr/>
          </p:nvSpPr>
          <p:spPr>
            <a:xfrm>
              <a:off x="6578476" y="2636803"/>
              <a:ext cx="53141" cy="94050"/>
            </a:xfrm>
            <a:custGeom>
              <a:avLst/>
              <a:gdLst/>
              <a:ahLst/>
              <a:cxnLst/>
              <a:rect l="l" t="t" r="r" b="b"/>
              <a:pathLst>
                <a:path w="2876" h="5090" extrusionOk="0">
                  <a:moveTo>
                    <a:pt x="1574" y="1"/>
                  </a:moveTo>
                  <a:cubicBezTo>
                    <a:pt x="1063" y="1"/>
                    <a:pt x="609" y="347"/>
                    <a:pt x="486" y="871"/>
                  </a:cubicBezTo>
                  <a:cubicBezTo>
                    <a:pt x="262" y="1879"/>
                    <a:pt x="112" y="2887"/>
                    <a:pt x="0" y="3932"/>
                  </a:cubicBezTo>
                  <a:cubicBezTo>
                    <a:pt x="0" y="4567"/>
                    <a:pt x="523" y="5090"/>
                    <a:pt x="1158" y="5090"/>
                  </a:cubicBezTo>
                  <a:cubicBezTo>
                    <a:pt x="1793" y="5090"/>
                    <a:pt x="2315" y="4567"/>
                    <a:pt x="2353" y="3932"/>
                  </a:cubicBezTo>
                  <a:cubicBezTo>
                    <a:pt x="2427" y="3111"/>
                    <a:pt x="2577" y="2289"/>
                    <a:pt x="2726" y="1468"/>
                  </a:cubicBezTo>
                  <a:cubicBezTo>
                    <a:pt x="2875" y="871"/>
                    <a:pt x="2502" y="236"/>
                    <a:pt x="1905" y="49"/>
                  </a:cubicBezTo>
                  <a:cubicBezTo>
                    <a:pt x="1794" y="16"/>
                    <a:pt x="1683" y="1"/>
                    <a:pt x="157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2"/>
            <p:cNvSpPr/>
            <p:nvPr/>
          </p:nvSpPr>
          <p:spPr>
            <a:xfrm>
              <a:off x="6685756" y="2530908"/>
              <a:ext cx="77901" cy="81985"/>
            </a:xfrm>
            <a:custGeom>
              <a:avLst/>
              <a:gdLst/>
              <a:ahLst/>
              <a:cxnLst/>
              <a:rect l="l" t="t" r="r" b="b"/>
              <a:pathLst>
                <a:path w="4216" h="4437" extrusionOk="0">
                  <a:moveTo>
                    <a:pt x="1594" y="1"/>
                  </a:moveTo>
                  <a:cubicBezTo>
                    <a:pt x="793" y="1"/>
                    <a:pt x="1" y="857"/>
                    <a:pt x="542" y="1785"/>
                  </a:cubicBezTo>
                  <a:lnTo>
                    <a:pt x="1662" y="3838"/>
                  </a:lnTo>
                  <a:cubicBezTo>
                    <a:pt x="1909" y="4261"/>
                    <a:pt x="2277" y="4436"/>
                    <a:pt x="2642" y="4436"/>
                  </a:cubicBezTo>
                  <a:cubicBezTo>
                    <a:pt x="3437" y="4436"/>
                    <a:pt x="4216" y="3603"/>
                    <a:pt x="3678" y="2681"/>
                  </a:cubicBezTo>
                  <a:lnTo>
                    <a:pt x="2558" y="590"/>
                  </a:lnTo>
                  <a:cubicBezTo>
                    <a:pt x="2315" y="174"/>
                    <a:pt x="1954" y="1"/>
                    <a:pt x="15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2"/>
            <p:cNvSpPr/>
            <p:nvPr/>
          </p:nvSpPr>
          <p:spPr>
            <a:xfrm>
              <a:off x="6674374" y="2749460"/>
              <a:ext cx="47617" cy="91094"/>
            </a:xfrm>
            <a:custGeom>
              <a:avLst/>
              <a:gdLst/>
              <a:ahLst/>
              <a:cxnLst/>
              <a:rect l="l" t="t" r="r" b="b"/>
              <a:pathLst>
                <a:path w="2577" h="4930" extrusionOk="0">
                  <a:moveTo>
                    <a:pt x="1419" y="1"/>
                  </a:moveTo>
                  <a:cubicBezTo>
                    <a:pt x="747" y="1"/>
                    <a:pt x="262" y="524"/>
                    <a:pt x="224" y="1158"/>
                  </a:cubicBezTo>
                  <a:cubicBezTo>
                    <a:pt x="150" y="2017"/>
                    <a:pt x="75" y="2913"/>
                    <a:pt x="0" y="3772"/>
                  </a:cubicBezTo>
                  <a:cubicBezTo>
                    <a:pt x="0" y="4407"/>
                    <a:pt x="523" y="4930"/>
                    <a:pt x="1158" y="4930"/>
                  </a:cubicBezTo>
                  <a:cubicBezTo>
                    <a:pt x="1793" y="4930"/>
                    <a:pt x="2315" y="4407"/>
                    <a:pt x="2315" y="3772"/>
                  </a:cubicBezTo>
                  <a:cubicBezTo>
                    <a:pt x="2390" y="2913"/>
                    <a:pt x="2502" y="2017"/>
                    <a:pt x="2577" y="1158"/>
                  </a:cubicBezTo>
                  <a:cubicBezTo>
                    <a:pt x="2577" y="524"/>
                    <a:pt x="2054" y="1"/>
                    <a:pt x="14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2"/>
            <p:cNvSpPr/>
            <p:nvPr/>
          </p:nvSpPr>
          <p:spPr>
            <a:xfrm>
              <a:off x="6474300" y="2803969"/>
              <a:ext cx="45547" cy="84183"/>
            </a:xfrm>
            <a:custGeom>
              <a:avLst/>
              <a:gdLst/>
              <a:ahLst/>
              <a:cxnLst/>
              <a:rect l="l" t="t" r="r" b="b"/>
              <a:pathLst>
                <a:path w="2465" h="4556" extrusionOk="0">
                  <a:moveTo>
                    <a:pt x="1158" y="1"/>
                  </a:moveTo>
                  <a:cubicBezTo>
                    <a:pt x="523" y="1"/>
                    <a:pt x="0" y="523"/>
                    <a:pt x="0" y="1158"/>
                  </a:cubicBezTo>
                  <a:cubicBezTo>
                    <a:pt x="38" y="1905"/>
                    <a:pt x="75" y="2652"/>
                    <a:pt x="112" y="3398"/>
                  </a:cubicBezTo>
                  <a:cubicBezTo>
                    <a:pt x="112" y="4033"/>
                    <a:pt x="635" y="4518"/>
                    <a:pt x="1270" y="4556"/>
                  </a:cubicBezTo>
                  <a:cubicBezTo>
                    <a:pt x="1942" y="4556"/>
                    <a:pt x="2427" y="4033"/>
                    <a:pt x="2465" y="3398"/>
                  </a:cubicBezTo>
                  <a:cubicBezTo>
                    <a:pt x="2427" y="2652"/>
                    <a:pt x="2390" y="1905"/>
                    <a:pt x="2353" y="1158"/>
                  </a:cubicBezTo>
                  <a:cubicBezTo>
                    <a:pt x="2315" y="523"/>
                    <a:pt x="1793" y="1"/>
                    <a:pt x="115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2"/>
            <p:cNvSpPr/>
            <p:nvPr/>
          </p:nvSpPr>
          <p:spPr>
            <a:xfrm>
              <a:off x="6741983" y="2381869"/>
              <a:ext cx="77624" cy="80470"/>
            </a:xfrm>
            <a:custGeom>
              <a:avLst/>
              <a:gdLst/>
              <a:ahLst/>
              <a:cxnLst/>
              <a:rect l="l" t="t" r="r" b="b"/>
              <a:pathLst>
                <a:path w="4201" h="4355" extrusionOk="0">
                  <a:moveTo>
                    <a:pt x="1295" y="0"/>
                  </a:moveTo>
                  <a:cubicBezTo>
                    <a:pt x="1105" y="0"/>
                    <a:pt x="917" y="46"/>
                    <a:pt x="747" y="143"/>
                  </a:cubicBezTo>
                  <a:cubicBezTo>
                    <a:pt x="187" y="479"/>
                    <a:pt x="1" y="1188"/>
                    <a:pt x="299" y="1749"/>
                  </a:cubicBezTo>
                  <a:lnTo>
                    <a:pt x="1643" y="3765"/>
                  </a:lnTo>
                  <a:cubicBezTo>
                    <a:pt x="1886" y="4181"/>
                    <a:pt x="2248" y="4354"/>
                    <a:pt x="2607" y="4354"/>
                  </a:cubicBezTo>
                  <a:cubicBezTo>
                    <a:pt x="3408" y="4354"/>
                    <a:pt x="4201" y="3498"/>
                    <a:pt x="3660" y="2570"/>
                  </a:cubicBezTo>
                  <a:cubicBezTo>
                    <a:pt x="3212" y="1898"/>
                    <a:pt x="2764" y="1226"/>
                    <a:pt x="2316" y="554"/>
                  </a:cubicBezTo>
                  <a:cubicBezTo>
                    <a:pt x="2088" y="200"/>
                    <a:pt x="1690" y="0"/>
                    <a:pt x="12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2"/>
            <p:cNvSpPr/>
            <p:nvPr/>
          </p:nvSpPr>
          <p:spPr>
            <a:xfrm>
              <a:off x="6349780" y="2401067"/>
              <a:ext cx="78991" cy="79195"/>
            </a:xfrm>
            <a:custGeom>
              <a:avLst/>
              <a:gdLst/>
              <a:ahLst/>
              <a:cxnLst/>
              <a:rect l="l" t="t" r="r" b="b"/>
              <a:pathLst>
                <a:path w="4275" h="4286" extrusionOk="0">
                  <a:moveTo>
                    <a:pt x="3005" y="0"/>
                  </a:moveTo>
                  <a:cubicBezTo>
                    <a:pt x="2707" y="0"/>
                    <a:pt x="2408" y="112"/>
                    <a:pt x="2184" y="336"/>
                  </a:cubicBezTo>
                  <a:cubicBezTo>
                    <a:pt x="1587" y="1008"/>
                    <a:pt x="1064" y="1755"/>
                    <a:pt x="541" y="2502"/>
                  </a:cubicBezTo>
                  <a:cubicBezTo>
                    <a:pt x="0" y="3429"/>
                    <a:pt x="793" y="4286"/>
                    <a:pt x="1593" y="4286"/>
                  </a:cubicBezTo>
                  <a:cubicBezTo>
                    <a:pt x="1953" y="4286"/>
                    <a:pt x="2314" y="4113"/>
                    <a:pt x="2557" y="3697"/>
                  </a:cubicBezTo>
                  <a:cubicBezTo>
                    <a:pt x="2968" y="3099"/>
                    <a:pt x="3379" y="2539"/>
                    <a:pt x="3827" y="1979"/>
                  </a:cubicBezTo>
                  <a:cubicBezTo>
                    <a:pt x="4275" y="1531"/>
                    <a:pt x="4275" y="784"/>
                    <a:pt x="3827" y="336"/>
                  </a:cubicBezTo>
                  <a:cubicBezTo>
                    <a:pt x="3603" y="112"/>
                    <a:pt x="3304" y="0"/>
                    <a:pt x="300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2"/>
            <p:cNvSpPr/>
            <p:nvPr/>
          </p:nvSpPr>
          <p:spPr>
            <a:xfrm>
              <a:off x="6354252" y="2689242"/>
              <a:ext cx="53141" cy="76756"/>
            </a:xfrm>
            <a:custGeom>
              <a:avLst/>
              <a:gdLst/>
              <a:ahLst/>
              <a:cxnLst/>
              <a:rect l="l" t="t" r="r" b="b"/>
              <a:pathLst>
                <a:path w="2876" h="4154" extrusionOk="0">
                  <a:moveTo>
                    <a:pt x="1304" y="0"/>
                  </a:moveTo>
                  <a:cubicBezTo>
                    <a:pt x="1195" y="0"/>
                    <a:pt x="1083" y="16"/>
                    <a:pt x="971" y="49"/>
                  </a:cubicBezTo>
                  <a:cubicBezTo>
                    <a:pt x="374" y="235"/>
                    <a:pt x="0" y="833"/>
                    <a:pt x="150" y="1468"/>
                  </a:cubicBezTo>
                  <a:cubicBezTo>
                    <a:pt x="262" y="2065"/>
                    <a:pt x="374" y="2700"/>
                    <a:pt x="486" y="3297"/>
                  </a:cubicBezTo>
                  <a:cubicBezTo>
                    <a:pt x="611" y="3831"/>
                    <a:pt x="1107" y="4154"/>
                    <a:pt x="1617" y="4154"/>
                  </a:cubicBezTo>
                  <a:cubicBezTo>
                    <a:pt x="1713" y="4154"/>
                    <a:pt x="1810" y="4142"/>
                    <a:pt x="1905" y="4119"/>
                  </a:cubicBezTo>
                  <a:cubicBezTo>
                    <a:pt x="2539" y="3932"/>
                    <a:pt x="2875" y="3297"/>
                    <a:pt x="2726" y="2662"/>
                  </a:cubicBezTo>
                  <a:cubicBezTo>
                    <a:pt x="2614" y="2065"/>
                    <a:pt x="2502" y="1468"/>
                    <a:pt x="2427" y="833"/>
                  </a:cubicBezTo>
                  <a:cubicBezTo>
                    <a:pt x="2274" y="341"/>
                    <a:pt x="1815" y="0"/>
                    <a:pt x="13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2"/>
            <p:cNvSpPr/>
            <p:nvPr/>
          </p:nvSpPr>
          <p:spPr>
            <a:xfrm>
              <a:off x="6781304" y="2654948"/>
              <a:ext cx="44180" cy="77125"/>
            </a:xfrm>
            <a:custGeom>
              <a:avLst/>
              <a:gdLst/>
              <a:ahLst/>
              <a:cxnLst/>
              <a:rect l="l" t="t" r="r" b="b"/>
              <a:pathLst>
                <a:path w="2391" h="4174" extrusionOk="0">
                  <a:moveTo>
                    <a:pt x="1196" y="1"/>
                  </a:moveTo>
                  <a:cubicBezTo>
                    <a:pt x="561" y="38"/>
                    <a:pt x="76" y="523"/>
                    <a:pt x="38" y="1195"/>
                  </a:cubicBezTo>
                  <a:cubicBezTo>
                    <a:pt x="1" y="1793"/>
                    <a:pt x="1" y="2390"/>
                    <a:pt x="38" y="3025"/>
                  </a:cubicBezTo>
                  <a:cubicBezTo>
                    <a:pt x="38" y="3790"/>
                    <a:pt x="626" y="4173"/>
                    <a:pt x="1214" y="4173"/>
                  </a:cubicBezTo>
                  <a:cubicBezTo>
                    <a:pt x="1802" y="4173"/>
                    <a:pt x="2390" y="3790"/>
                    <a:pt x="2390" y="3025"/>
                  </a:cubicBezTo>
                  <a:lnTo>
                    <a:pt x="2390" y="1195"/>
                  </a:lnTo>
                  <a:cubicBezTo>
                    <a:pt x="2353" y="523"/>
                    <a:pt x="1868" y="1"/>
                    <a:pt x="11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2"/>
            <p:cNvSpPr/>
            <p:nvPr/>
          </p:nvSpPr>
          <p:spPr>
            <a:xfrm>
              <a:off x="6758539" y="2235619"/>
              <a:ext cx="89708" cy="71970"/>
            </a:xfrm>
            <a:custGeom>
              <a:avLst/>
              <a:gdLst/>
              <a:ahLst/>
              <a:cxnLst/>
              <a:rect l="l" t="t" r="r" b="b"/>
              <a:pathLst>
                <a:path w="4855" h="3895" extrusionOk="0">
                  <a:moveTo>
                    <a:pt x="3516" y="1"/>
                  </a:moveTo>
                  <a:cubicBezTo>
                    <a:pt x="3324" y="1"/>
                    <a:pt x="3129" y="47"/>
                    <a:pt x="2950" y="142"/>
                  </a:cubicBezTo>
                  <a:lnTo>
                    <a:pt x="710" y="1710"/>
                  </a:lnTo>
                  <a:cubicBezTo>
                    <a:pt x="187" y="2047"/>
                    <a:pt x="1" y="2756"/>
                    <a:pt x="299" y="3316"/>
                  </a:cubicBezTo>
                  <a:cubicBezTo>
                    <a:pt x="522" y="3687"/>
                    <a:pt x="908" y="3894"/>
                    <a:pt x="1307" y="3894"/>
                  </a:cubicBezTo>
                  <a:cubicBezTo>
                    <a:pt x="1510" y="3894"/>
                    <a:pt x="1716" y="3840"/>
                    <a:pt x="1905" y="3727"/>
                  </a:cubicBezTo>
                  <a:lnTo>
                    <a:pt x="4145" y="2159"/>
                  </a:lnTo>
                  <a:cubicBezTo>
                    <a:pt x="4668" y="1860"/>
                    <a:pt x="4855" y="1150"/>
                    <a:pt x="4556" y="590"/>
                  </a:cubicBezTo>
                  <a:cubicBezTo>
                    <a:pt x="4327" y="209"/>
                    <a:pt x="3926" y="1"/>
                    <a:pt x="35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2"/>
            <p:cNvSpPr/>
            <p:nvPr/>
          </p:nvSpPr>
          <p:spPr>
            <a:xfrm>
              <a:off x="6886404" y="2302175"/>
              <a:ext cx="92240" cy="56005"/>
            </a:xfrm>
            <a:custGeom>
              <a:avLst/>
              <a:gdLst/>
              <a:ahLst/>
              <a:cxnLst/>
              <a:rect l="l" t="t" r="r" b="b"/>
              <a:pathLst>
                <a:path w="4992" h="3031" extrusionOk="0">
                  <a:moveTo>
                    <a:pt x="1650" y="0"/>
                  </a:moveTo>
                  <a:cubicBezTo>
                    <a:pt x="420" y="0"/>
                    <a:pt x="1" y="1914"/>
                    <a:pt x="1370" y="2290"/>
                  </a:cubicBezTo>
                  <a:cubicBezTo>
                    <a:pt x="1967" y="2440"/>
                    <a:pt x="2527" y="2664"/>
                    <a:pt x="3050" y="2888"/>
                  </a:cubicBezTo>
                  <a:cubicBezTo>
                    <a:pt x="3231" y="2985"/>
                    <a:pt x="3428" y="3030"/>
                    <a:pt x="3623" y="3030"/>
                  </a:cubicBezTo>
                  <a:cubicBezTo>
                    <a:pt x="4030" y="3030"/>
                    <a:pt x="4428" y="2831"/>
                    <a:pt x="4656" y="2477"/>
                  </a:cubicBezTo>
                  <a:cubicBezTo>
                    <a:pt x="4992" y="1917"/>
                    <a:pt x="4805" y="1208"/>
                    <a:pt x="4245" y="872"/>
                  </a:cubicBezTo>
                  <a:cubicBezTo>
                    <a:pt x="3498" y="535"/>
                    <a:pt x="2751" y="274"/>
                    <a:pt x="2005" y="50"/>
                  </a:cubicBezTo>
                  <a:cubicBezTo>
                    <a:pt x="1880" y="16"/>
                    <a:pt x="1762" y="0"/>
                    <a:pt x="165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2"/>
            <p:cNvSpPr/>
            <p:nvPr/>
          </p:nvSpPr>
          <p:spPr>
            <a:xfrm>
              <a:off x="6915284" y="2093361"/>
              <a:ext cx="57151" cy="109978"/>
            </a:xfrm>
            <a:custGeom>
              <a:avLst/>
              <a:gdLst/>
              <a:ahLst/>
              <a:cxnLst/>
              <a:rect l="l" t="t" r="r" b="b"/>
              <a:pathLst>
                <a:path w="3093" h="5952" extrusionOk="0">
                  <a:moveTo>
                    <a:pt x="1898" y="0"/>
                  </a:moveTo>
                  <a:cubicBezTo>
                    <a:pt x="1263" y="0"/>
                    <a:pt x="778" y="523"/>
                    <a:pt x="740" y="1158"/>
                  </a:cubicBezTo>
                  <a:cubicBezTo>
                    <a:pt x="591" y="2278"/>
                    <a:pt x="404" y="3398"/>
                    <a:pt x="180" y="4481"/>
                  </a:cubicBezTo>
                  <a:cubicBezTo>
                    <a:pt x="1" y="5378"/>
                    <a:pt x="737" y="5951"/>
                    <a:pt x="1418" y="5951"/>
                  </a:cubicBezTo>
                  <a:cubicBezTo>
                    <a:pt x="1872" y="5951"/>
                    <a:pt x="2301" y="5697"/>
                    <a:pt x="2420" y="5116"/>
                  </a:cubicBezTo>
                  <a:cubicBezTo>
                    <a:pt x="2682" y="3809"/>
                    <a:pt x="2869" y="2465"/>
                    <a:pt x="3093" y="1158"/>
                  </a:cubicBezTo>
                  <a:cubicBezTo>
                    <a:pt x="3055" y="523"/>
                    <a:pt x="2570" y="0"/>
                    <a:pt x="189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2"/>
            <p:cNvSpPr/>
            <p:nvPr/>
          </p:nvSpPr>
          <p:spPr>
            <a:xfrm>
              <a:off x="7043481" y="2094082"/>
              <a:ext cx="94531" cy="50314"/>
            </a:xfrm>
            <a:custGeom>
              <a:avLst/>
              <a:gdLst/>
              <a:ahLst/>
              <a:cxnLst/>
              <a:rect l="l" t="t" r="r" b="b"/>
              <a:pathLst>
                <a:path w="5116" h="2723" extrusionOk="0">
                  <a:moveTo>
                    <a:pt x="3811" y="1"/>
                  </a:moveTo>
                  <a:cubicBezTo>
                    <a:pt x="3712" y="1"/>
                    <a:pt x="3611" y="12"/>
                    <a:pt x="3510" y="36"/>
                  </a:cubicBezTo>
                  <a:cubicBezTo>
                    <a:pt x="2689" y="185"/>
                    <a:pt x="1830" y="335"/>
                    <a:pt x="971" y="447"/>
                  </a:cubicBezTo>
                  <a:cubicBezTo>
                    <a:pt x="374" y="633"/>
                    <a:pt x="0" y="1268"/>
                    <a:pt x="150" y="1866"/>
                  </a:cubicBezTo>
                  <a:cubicBezTo>
                    <a:pt x="307" y="2400"/>
                    <a:pt x="781" y="2722"/>
                    <a:pt x="1306" y="2722"/>
                  </a:cubicBezTo>
                  <a:cubicBezTo>
                    <a:pt x="1404" y="2722"/>
                    <a:pt x="1505" y="2711"/>
                    <a:pt x="1606" y="2687"/>
                  </a:cubicBezTo>
                  <a:cubicBezTo>
                    <a:pt x="2465" y="2575"/>
                    <a:pt x="3286" y="2426"/>
                    <a:pt x="4145" y="2276"/>
                  </a:cubicBezTo>
                  <a:cubicBezTo>
                    <a:pt x="4780" y="2090"/>
                    <a:pt x="5116" y="1455"/>
                    <a:pt x="4966" y="857"/>
                  </a:cubicBezTo>
                  <a:cubicBezTo>
                    <a:pt x="4809" y="323"/>
                    <a:pt x="4335" y="1"/>
                    <a:pt x="38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2"/>
            <p:cNvSpPr/>
            <p:nvPr/>
          </p:nvSpPr>
          <p:spPr>
            <a:xfrm>
              <a:off x="7015875" y="1934750"/>
              <a:ext cx="66260" cy="92997"/>
            </a:xfrm>
            <a:custGeom>
              <a:avLst/>
              <a:gdLst/>
              <a:ahLst/>
              <a:cxnLst/>
              <a:rect l="l" t="t" r="r" b="b"/>
              <a:pathLst>
                <a:path w="3586" h="5033" extrusionOk="0">
                  <a:moveTo>
                    <a:pt x="2334" y="1"/>
                  </a:moveTo>
                  <a:cubicBezTo>
                    <a:pt x="1811" y="1"/>
                    <a:pt x="1355" y="347"/>
                    <a:pt x="1196" y="855"/>
                  </a:cubicBezTo>
                  <a:cubicBezTo>
                    <a:pt x="822" y="1751"/>
                    <a:pt x="486" y="2648"/>
                    <a:pt x="150" y="3544"/>
                  </a:cubicBezTo>
                  <a:cubicBezTo>
                    <a:pt x="1" y="4178"/>
                    <a:pt x="337" y="4813"/>
                    <a:pt x="972" y="5000"/>
                  </a:cubicBezTo>
                  <a:cubicBezTo>
                    <a:pt x="1066" y="5022"/>
                    <a:pt x="1161" y="5033"/>
                    <a:pt x="1254" y="5033"/>
                  </a:cubicBezTo>
                  <a:cubicBezTo>
                    <a:pt x="1785" y="5033"/>
                    <a:pt x="2263" y="4687"/>
                    <a:pt x="2391" y="4178"/>
                  </a:cubicBezTo>
                  <a:cubicBezTo>
                    <a:pt x="2727" y="3282"/>
                    <a:pt x="3100" y="2386"/>
                    <a:pt x="3436" y="1490"/>
                  </a:cubicBezTo>
                  <a:cubicBezTo>
                    <a:pt x="3585" y="855"/>
                    <a:pt x="3249" y="221"/>
                    <a:pt x="2615" y="34"/>
                  </a:cubicBezTo>
                  <a:cubicBezTo>
                    <a:pt x="2520" y="12"/>
                    <a:pt x="2426" y="1"/>
                    <a:pt x="233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2"/>
            <p:cNvSpPr/>
            <p:nvPr/>
          </p:nvSpPr>
          <p:spPr>
            <a:xfrm>
              <a:off x="7090395" y="1774698"/>
              <a:ext cx="70048" cy="82262"/>
            </a:xfrm>
            <a:custGeom>
              <a:avLst/>
              <a:gdLst/>
              <a:ahLst/>
              <a:cxnLst/>
              <a:rect l="l" t="t" r="r" b="b"/>
              <a:pathLst>
                <a:path w="3791" h="4452" extrusionOk="0">
                  <a:moveTo>
                    <a:pt x="1254" y="0"/>
                  </a:moveTo>
                  <a:cubicBezTo>
                    <a:pt x="1161" y="0"/>
                    <a:pt x="1066" y="11"/>
                    <a:pt x="971" y="33"/>
                  </a:cubicBezTo>
                  <a:cubicBezTo>
                    <a:pt x="374" y="220"/>
                    <a:pt x="0" y="855"/>
                    <a:pt x="187" y="1490"/>
                  </a:cubicBezTo>
                  <a:cubicBezTo>
                    <a:pt x="486" y="2274"/>
                    <a:pt x="822" y="3095"/>
                    <a:pt x="1233" y="3879"/>
                  </a:cubicBezTo>
                  <a:cubicBezTo>
                    <a:pt x="1475" y="4284"/>
                    <a:pt x="1836" y="4452"/>
                    <a:pt x="2195" y="4452"/>
                  </a:cubicBezTo>
                  <a:cubicBezTo>
                    <a:pt x="2996" y="4452"/>
                    <a:pt x="3790" y="3613"/>
                    <a:pt x="3249" y="2684"/>
                  </a:cubicBezTo>
                  <a:cubicBezTo>
                    <a:pt x="2950" y="2087"/>
                    <a:pt x="2651" y="1490"/>
                    <a:pt x="2427" y="855"/>
                  </a:cubicBezTo>
                  <a:cubicBezTo>
                    <a:pt x="2269" y="347"/>
                    <a:pt x="1785" y="0"/>
                    <a:pt x="125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2"/>
            <p:cNvSpPr/>
            <p:nvPr/>
          </p:nvSpPr>
          <p:spPr>
            <a:xfrm>
              <a:off x="6980288" y="1825123"/>
              <a:ext cx="78733" cy="71693"/>
            </a:xfrm>
            <a:custGeom>
              <a:avLst/>
              <a:gdLst/>
              <a:ahLst/>
              <a:cxnLst/>
              <a:rect l="l" t="t" r="r" b="b"/>
              <a:pathLst>
                <a:path w="4261" h="3880" extrusionOk="0">
                  <a:moveTo>
                    <a:pt x="2667" y="1"/>
                  </a:moveTo>
                  <a:cubicBezTo>
                    <a:pt x="2307" y="1"/>
                    <a:pt x="1946" y="174"/>
                    <a:pt x="1703" y="590"/>
                  </a:cubicBezTo>
                  <a:cubicBezTo>
                    <a:pt x="1553" y="852"/>
                    <a:pt x="1404" y="1113"/>
                    <a:pt x="1255" y="1374"/>
                  </a:cubicBezTo>
                  <a:lnTo>
                    <a:pt x="1143" y="1524"/>
                  </a:lnTo>
                  <a:cubicBezTo>
                    <a:pt x="1031" y="1636"/>
                    <a:pt x="919" y="1785"/>
                    <a:pt x="807" y="1897"/>
                  </a:cubicBezTo>
                  <a:cubicBezTo>
                    <a:pt x="0" y="2732"/>
                    <a:pt x="772" y="3879"/>
                    <a:pt x="1664" y="3879"/>
                  </a:cubicBezTo>
                  <a:cubicBezTo>
                    <a:pt x="1928" y="3879"/>
                    <a:pt x="2202" y="3779"/>
                    <a:pt x="2450" y="3540"/>
                  </a:cubicBezTo>
                  <a:cubicBezTo>
                    <a:pt x="2972" y="3017"/>
                    <a:pt x="3383" y="2420"/>
                    <a:pt x="3719" y="1785"/>
                  </a:cubicBezTo>
                  <a:cubicBezTo>
                    <a:pt x="4260" y="857"/>
                    <a:pt x="3468" y="1"/>
                    <a:pt x="266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2"/>
            <p:cNvSpPr/>
            <p:nvPr/>
          </p:nvSpPr>
          <p:spPr>
            <a:xfrm>
              <a:off x="6193848" y="2439149"/>
              <a:ext cx="77975" cy="74926"/>
            </a:xfrm>
            <a:custGeom>
              <a:avLst/>
              <a:gdLst/>
              <a:ahLst/>
              <a:cxnLst/>
              <a:rect l="l" t="t" r="r" b="b"/>
              <a:pathLst>
                <a:path w="4220" h="4055" extrusionOk="0">
                  <a:moveTo>
                    <a:pt x="1594" y="1"/>
                  </a:moveTo>
                  <a:cubicBezTo>
                    <a:pt x="793" y="1"/>
                    <a:pt x="1" y="857"/>
                    <a:pt x="542" y="1785"/>
                  </a:cubicBezTo>
                  <a:lnTo>
                    <a:pt x="1662" y="3465"/>
                  </a:lnTo>
                  <a:cubicBezTo>
                    <a:pt x="1905" y="3882"/>
                    <a:pt x="2266" y="4054"/>
                    <a:pt x="2626" y="4054"/>
                  </a:cubicBezTo>
                  <a:cubicBezTo>
                    <a:pt x="3427" y="4054"/>
                    <a:pt x="4219" y="3198"/>
                    <a:pt x="3678" y="2270"/>
                  </a:cubicBezTo>
                  <a:lnTo>
                    <a:pt x="2558" y="590"/>
                  </a:lnTo>
                  <a:cubicBezTo>
                    <a:pt x="2315" y="174"/>
                    <a:pt x="1954" y="1"/>
                    <a:pt x="15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2"/>
            <p:cNvSpPr/>
            <p:nvPr/>
          </p:nvSpPr>
          <p:spPr>
            <a:xfrm>
              <a:off x="6278364" y="2327582"/>
              <a:ext cx="52827" cy="79139"/>
            </a:xfrm>
            <a:custGeom>
              <a:avLst/>
              <a:gdLst/>
              <a:ahLst/>
              <a:cxnLst/>
              <a:rect l="l" t="t" r="r" b="b"/>
              <a:pathLst>
                <a:path w="2859" h="4283" extrusionOk="0">
                  <a:moveTo>
                    <a:pt x="1176" y="1"/>
                  </a:moveTo>
                  <a:cubicBezTo>
                    <a:pt x="588" y="1"/>
                    <a:pt x="0" y="393"/>
                    <a:pt x="0" y="1177"/>
                  </a:cubicBezTo>
                  <a:cubicBezTo>
                    <a:pt x="75" y="1923"/>
                    <a:pt x="187" y="2670"/>
                    <a:pt x="374" y="3417"/>
                  </a:cubicBezTo>
                  <a:cubicBezTo>
                    <a:pt x="539" y="4020"/>
                    <a:pt x="1003" y="4282"/>
                    <a:pt x="1471" y="4282"/>
                  </a:cubicBezTo>
                  <a:cubicBezTo>
                    <a:pt x="2161" y="4282"/>
                    <a:pt x="2859" y="3710"/>
                    <a:pt x="2614" y="2820"/>
                  </a:cubicBezTo>
                  <a:cubicBezTo>
                    <a:pt x="2465" y="2260"/>
                    <a:pt x="2390" y="1699"/>
                    <a:pt x="2353" y="1177"/>
                  </a:cubicBezTo>
                  <a:cubicBezTo>
                    <a:pt x="2353" y="393"/>
                    <a:pt x="1764" y="1"/>
                    <a:pt x="11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2"/>
            <p:cNvSpPr/>
            <p:nvPr/>
          </p:nvSpPr>
          <p:spPr>
            <a:xfrm>
              <a:off x="6050001" y="2423961"/>
              <a:ext cx="112731" cy="67369"/>
            </a:xfrm>
            <a:custGeom>
              <a:avLst/>
              <a:gdLst/>
              <a:ahLst/>
              <a:cxnLst/>
              <a:rect l="l" t="t" r="r" b="b"/>
              <a:pathLst>
                <a:path w="6101" h="3646" extrusionOk="0">
                  <a:moveTo>
                    <a:pt x="4602" y="0"/>
                  </a:moveTo>
                  <a:cubicBezTo>
                    <a:pt x="4483" y="0"/>
                    <a:pt x="4355" y="22"/>
                    <a:pt x="4219" y="68"/>
                  </a:cubicBezTo>
                  <a:cubicBezTo>
                    <a:pt x="3025" y="479"/>
                    <a:pt x="1867" y="927"/>
                    <a:pt x="710" y="1487"/>
                  </a:cubicBezTo>
                  <a:cubicBezTo>
                    <a:pt x="187" y="1823"/>
                    <a:pt x="0" y="2532"/>
                    <a:pt x="299" y="3092"/>
                  </a:cubicBezTo>
                  <a:cubicBezTo>
                    <a:pt x="526" y="3446"/>
                    <a:pt x="924" y="3646"/>
                    <a:pt x="1331" y="3646"/>
                  </a:cubicBezTo>
                  <a:cubicBezTo>
                    <a:pt x="1526" y="3646"/>
                    <a:pt x="1723" y="3600"/>
                    <a:pt x="1904" y="3503"/>
                  </a:cubicBezTo>
                  <a:cubicBezTo>
                    <a:pt x="2838" y="3055"/>
                    <a:pt x="3846" y="2644"/>
                    <a:pt x="4817" y="2346"/>
                  </a:cubicBezTo>
                  <a:cubicBezTo>
                    <a:pt x="6100" y="1906"/>
                    <a:pt x="5734" y="0"/>
                    <a:pt x="460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2"/>
            <p:cNvSpPr/>
            <p:nvPr/>
          </p:nvSpPr>
          <p:spPr>
            <a:xfrm>
              <a:off x="6088638" y="2550568"/>
              <a:ext cx="64172" cy="76719"/>
            </a:xfrm>
            <a:custGeom>
              <a:avLst/>
              <a:gdLst/>
              <a:ahLst/>
              <a:cxnLst/>
              <a:rect l="l" t="t" r="r" b="b"/>
              <a:pathLst>
                <a:path w="3473" h="4152" extrusionOk="0">
                  <a:moveTo>
                    <a:pt x="1378" y="0"/>
                  </a:moveTo>
                  <a:cubicBezTo>
                    <a:pt x="1269" y="0"/>
                    <a:pt x="1157" y="16"/>
                    <a:pt x="1046" y="49"/>
                  </a:cubicBezTo>
                  <a:cubicBezTo>
                    <a:pt x="523" y="198"/>
                    <a:pt x="0" y="870"/>
                    <a:pt x="262" y="1468"/>
                  </a:cubicBezTo>
                  <a:cubicBezTo>
                    <a:pt x="486" y="2065"/>
                    <a:pt x="747" y="2700"/>
                    <a:pt x="971" y="3297"/>
                  </a:cubicBezTo>
                  <a:cubicBezTo>
                    <a:pt x="1130" y="3805"/>
                    <a:pt x="1613" y="4152"/>
                    <a:pt x="2145" y="4152"/>
                  </a:cubicBezTo>
                  <a:cubicBezTo>
                    <a:pt x="2238" y="4152"/>
                    <a:pt x="2332" y="4141"/>
                    <a:pt x="2427" y="4119"/>
                  </a:cubicBezTo>
                  <a:cubicBezTo>
                    <a:pt x="2950" y="3932"/>
                    <a:pt x="3473" y="3297"/>
                    <a:pt x="3211" y="2662"/>
                  </a:cubicBezTo>
                  <a:lnTo>
                    <a:pt x="2502" y="833"/>
                  </a:lnTo>
                  <a:cubicBezTo>
                    <a:pt x="2348" y="341"/>
                    <a:pt x="1890" y="0"/>
                    <a:pt x="137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2"/>
            <p:cNvSpPr/>
            <p:nvPr/>
          </p:nvSpPr>
          <p:spPr>
            <a:xfrm>
              <a:off x="5932373" y="2566145"/>
              <a:ext cx="104195" cy="67240"/>
            </a:xfrm>
            <a:custGeom>
              <a:avLst/>
              <a:gdLst/>
              <a:ahLst/>
              <a:cxnLst/>
              <a:rect l="l" t="t" r="r" b="b"/>
              <a:pathLst>
                <a:path w="5639" h="3639" extrusionOk="0">
                  <a:moveTo>
                    <a:pt x="3921" y="0"/>
                  </a:moveTo>
                  <a:cubicBezTo>
                    <a:pt x="3713" y="0"/>
                    <a:pt x="3491" y="65"/>
                    <a:pt x="3267" y="214"/>
                  </a:cubicBezTo>
                  <a:lnTo>
                    <a:pt x="1214" y="1409"/>
                  </a:lnTo>
                  <a:cubicBezTo>
                    <a:pt x="0" y="2031"/>
                    <a:pt x="653" y="3639"/>
                    <a:pt x="1704" y="3639"/>
                  </a:cubicBezTo>
                  <a:cubicBezTo>
                    <a:pt x="1915" y="3639"/>
                    <a:pt x="2141" y="3574"/>
                    <a:pt x="2371" y="3425"/>
                  </a:cubicBezTo>
                  <a:cubicBezTo>
                    <a:pt x="3080" y="3014"/>
                    <a:pt x="3753" y="2641"/>
                    <a:pt x="4425" y="2230"/>
                  </a:cubicBezTo>
                  <a:cubicBezTo>
                    <a:pt x="5638" y="1608"/>
                    <a:pt x="4959" y="0"/>
                    <a:pt x="39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72"/>
            <p:cNvSpPr/>
            <p:nvPr/>
          </p:nvSpPr>
          <p:spPr>
            <a:xfrm>
              <a:off x="5994107" y="2697520"/>
              <a:ext cx="63489" cy="82927"/>
            </a:xfrm>
            <a:custGeom>
              <a:avLst/>
              <a:gdLst/>
              <a:ahLst/>
              <a:cxnLst/>
              <a:rect l="l" t="t" r="r" b="b"/>
              <a:pathLst>
                <a:path w="3436" h="4488" extrusionOk="0">
                  <a:moveTo>
                    <a:pt x="1325" y="0"/>
                  </a:moveTo>
                  <a:cubicBezTo>
                    <a:pt x="1220" y="0"/>
                    <a:pt x="1114" y="16"/>
                    <a:pt x="1009" y="49"/>
                  </a:cubicBezTo>
                  <a:cubicBezTo>
                    <a:pt x="374" y="198"/>
                    <a:pt x="1" y="833"/>
                    <a:pt x="188" y="1468"/>
                  </a:cubicBezTo>
                  <a:cubicBezTo>
                    <a:pt x="449" y="2177"/>
                    <a:pt x="748" y="2924"/>
                    <a:pt x="1009" y="3633"/>
                  </a:cubicBezTo>
                  <a:cubicBezTo>
                    <a:pt x="1168" y="4142"/>
                    <a:pt x="1651" y="4488"/>
                    <a:pt x="2160" y="4488"/>
                  </a:cubicBezTo>
                  <a:cubicBezTo>
                    <a:pt x="2249" y="4488"/>
                    <a:pt x="2339" y="4477"/>
                    <a:pt x="2428" y="4455"/>
                  </a:cubicBezTo>
                  <a:cubicBezTo>
                    <a:pt x="3063" y="4268"/>
                    <a:pt x="3436" y="3633"/>
                    <a:pt x="3249" y="2999"/>
                  </a:cubicBezTo>
                  <a:lnTo>
                    <a:pt x="2428" y="833"/>
                  </a:lnTo>
                  <a:cubicBezTo>
                    <a:pt x="2274" y="341"/>
                    <a:pt x="1816" y="0"/>
                    <a:pt x="13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2"/>
            <p:cNvSpPr/>
            <p:nvPr/>
          </p:nvSpPr>
          <p:spPr>
            <a:xfrm>
              <a:off x="5915466" y="2761323"/>
              <a:ext cx="67628" cy="75665"/>
            </a:xfrm>
            <a:custGeom>
              <a:avLst/>
              <a:gdLst/>
              <a:ahLst/>
              <a:cxnLst/>
              <a:rect l="l" t="t" r="r" b="b"/>
              <a:pathLst>
                <a:path w="3660" h="4095" extrusionOk="0">
                  <a:moveTo>
                    <a:pt x="2339" y="0"/>
                  </a:moveTo>
                  <a:cubicBezTo>
                    <a:pt x="1932" y="0"/>
                    <a:pt x="1534" y="200"/>
                    <a:pt x="1307" y="554"/>
                  </a:cubicBezTo>
                  <a:cubicBezTo>
                    <a:pt x="934" y="1114"/>
                    <a:pt x="598" y="1711"/>
                    <a:pt x="299" y="2346"/>
                  </a:cubicBezTo>
                  <a:cubicBezTo>
                    <a:pt x="0" y="2906"/>
                    <a:pt x="187" y="3615"/>
                    <a:pt x="747" y="3951"/>
                  </a:cubicBezTo>
                  <a:cubicBezTo>
                    <a:pt x="919" y="4044"/>
                    <a:pt x="1133" y="4094"/>
                    <a:pt x="1349" y="4094"/>
                  </a:cubicBezTo>
                  <a:cubicBezTo>
                    <a:pt x="1744" y="4094"/>
                    <a:pt x="2146" y="3927"/>
                    <a:pt x="2315" y="3541"/>
                  </a:cubicBezTo>
                  <a:cubicBezTo>
                    <a:pt x="2614" y="2906"/>
                    <a:pt x="2950" y="2309"/>
                    <a:pt x="3323" y="1749"/>
                  </a:cubicBezTo>
                  <a:cubicBezTo>
                    <a:pt x="3659" y="1188"/>
                    <a:pt x="3473" y="479"/>
                    <a:pt x="2913" y="143"/>
                  </a:cubicBezTo>
                  <a:cubicBezTo>
                    <a:pt x="2731" y="46"/>
                    <a:pt x="2534" y="0"/>
                    <a:pt x="23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2"/>
            <p:cNvSpPr/>
            <p:nvPr/>
          </p:nvSpPr>
          <p:spPr>
            <a:xfrm>
              <a:off x="6476369" y="2260324"/>
              <a:ext cx="152495" cy="89006"/>
            </a:xfrm>
            <a:custGeom>
              <a:avLst/>
              <a:gdLst/>
              <a:ahLst/>
              <a:cxnLst/>
              <a:rect l="l" t="t" r="r" b="b"/>
              <a:pathLst>
                <a:path w="8253" h="4817" extrusionOk="0">
                  <a:moveTo>
                    <a:pt x="4108" y="0"/>
                  </a:moveTo>
                  <a:cubicBezTo>
                    <a:pt x="1867" y="0"/>
                    <a:pt x="0" y="1083"/>
                    <a:pt x="0" y="2390"/>
                  </a:cubicBezTo>
                  <a:cubicBezTo>
                    <a:pt x="0" y="3734"/>
                    <a:pt x="1867" y="4817"/>
                    <a:pt x="4108" y="4817"/>
                  </a:cubicBezTo>
                  <a:cubicBezTo>
                    <a:pt x="6385" y="4817"/>
                    <a:pt x="8252" y="3734"/>
                    <a:pt x="8252" y="2390"/>
                  </a:cubicBezTo>
                  <a:cubicBezTo>
                    <a:pt x="8252" y="1083"/>
                    <a:pt x="6385" y="0"/>
                    <a:pt x="4108" y="0"/>
                  </a:cubicBezTo>
                  <a:close/>
                </a:path>
              </a:pathLst>
            </a:custGeom>
            <a:solidFill>
              <a:schemeClr val="accent2"/>
            </a:solidFill>
            <a:ln w="12125" cap="flat" cmpd="sng">
              <a:solidFill>
                <a:srgbClr val="1C191B"/>
              </a:solidFill>
              <a:prstDash val="solid"/>
              <a:miter lim="3733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2"/>
            <p:cNvSpPr/>
            <p:nvPr/>
          </p:nvSpPr>
          <p:spPr>
            <a:xfrm>
              <a:off x="6561920" y="2036099"/>
              <a:ext cx="132946" cy="113600"/>
            </a:xfrm>
            <a:custGeom>
              <a:avLst/>
              <a:gdLst/>
              <a:ahLst/>
              <a:cxnLst/>
              <a:rect l="l" t="t" r="r" b="b"/>
              <a:pathLst>
                <a:path w="7195" h="6148" extrusionOk="0">
                  <a:moveTo>
                    <a:pt x="4107" y="0"/>
                  </a:moveTo>
                  <a:cubicBezTo>
                    <a:pt x="1382" y="0"/>
                    <a:pt x="0" y="3323"/>
                    <a:pt x="1942" y="5265"/>
                  </a:cubicBezTo>
                  <a:cubicBezTo>
                    <a:pt x="2563" y="5874"/>
                    <a:pt x="3326" y="6147"/>
                    <a:pt x="4075" y="6147"/>
                  </a:cubicBezTo>
                  <a:cubicBezTo>
                    <a:pt x="5666" y="6147"/>
                    <a:pt x="7195" y="4915"/>
                    <a:pt x="7169" y="3062"/>
                  </a:cubicBezTo>
                  <a:cubicBezTo>
                    <a:pt x="7169" y="1382"/>
                    <a:pt x="5788" y="0"/>
                    <a:pt x="4107" y="0"/>
                  </a:cubicBez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2"/>
            <p:cNvSpPr/>
            <p:nvPr/>
          </p:nvSpPr>
          <p:spPr>
            <a:xfrm>
              <a:off x="6378402" y="1928468"/>
              <a:ext cx="229749" cy="384997"/>
            </a:xfrm>
            <a:custGeom>
              <a:avLst/>
              <a:gdLst/>
              <a:ahLst/>
              <a:cxnLst/>
              <a:rect l="l" t="t" r="r" b="b"/>
              <a:pathLst>
                <a:path w="12434" h="20836" extrusionOk="0">
                  <a:moveTo>
                    <a:pt x="4369" y="0"/>
                  </a:moveTo>
                  <a:cubicBezTo>
                    <a:pt x="1942" y="0"/>
                    <a:pt x="0" y="2241"/>
                    <a:pt x="0" y="4966"/>
                  </a:cubicBezTo>
                  <a:lnTo>
                    <a:pt x="0" y="10567"/>
                  </a:lnTo>
                  <a:cubicBezTo>
                    <a:pt x="0" y="13293"/>
                    <a:pt x="1942" y="15533"/>
                    <a:pt x="4369" y="15533"/>
                  </a:cubicBezTo>
                  <a:lnTo>
                    <a:pt x="6460" y="15533"/>
                  </a:lnTo>
                  <a:lnTo>
                    <a:pt x="6460" y="18558"/>
                  </a:lnTo>
                  <a:cubicBezTo>
                    <a:pt x="6460" y="19827"/>
                    <a:pt x="7468" y="20835"/>
                    <a:pt x="8700" y="20835"/>
                  </a:cubicBezTo>
                  <a:lnTo>
                    <a:pt x="10156" y="20835"/>
                  </a:lnTo>
                  <a:cubicBezTo>
                    <a:pt x="11426" y="20835"/>
                    <a:pt x="12434" y="19827"/>
                    <a:pt x="12434" y="18558"/>
                  </a:cubicBezTo>
                  <a:lnTo>
                    <a:pt x="12434" y="11575"/>
                  </a:lnTo>
                  <a:cubicBezTo>
                    <a:pt x="12434" y="11389"/>
                    <a:pt x="12397" y="11239"/>
                    <a:pt x="12359" y="11053"/>
                  </a:cubicBezTo>
                  <a:lnTo>
                    <a:pt x="12359" y="10567"/>
                  </a:lnTo>
                  <a:lnTo>
                    <a:pt x="12359" y="4966"/>
                  </a:lnTo>
                  <a:cubicBezTo>
                    <a:pt x="12359" y="2241"/>
                    <a:pt x="10380" y="0"/>
                    <a:pt x="7991" y="0"/>
                  </a:cubicBezTo>
                  <a:close/>
                </a:path>
              </a:pathLst>
            </a:custGeom>
            <a:solidFill>
              <a:srgbClr val="FFFFFF"/>
            </a:solidFill>
            <a:ln w="121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2"/>
            <p:cNvSpPr/>
            <p:nvPr/>
          </p:nvSpPr>
          <p:spPr>
            <a:xfrm>
              <a:off x="6358391" y="1850789"/>
              <a:ext cx="333944" cy="230599"/>
            </a:xfrm>
            <a:custGeom>
              <a:avLst/>
              <a:gdLst/>
              <a:ahLst/>
              <a:cxnLst/>
              <a:rect l="l" t="t" r="r" b="b"/>
              <a:pathLst>
                <a:path w="18073" h="12480" extrusionOk="0">
                  <a:moveTo>
                    <a:pt x="9397" y="0"/>
                  </a:moveTo>
                  <a:cubicBezTo>
                    <a:pt x="7630" y="0"/>
                    <a:pt x="5767" y="546"/>
                    <a:pt x="3958" y="1628"/>
                  </a:cubicBezTo>
                  <a:cubicBezTo>
                    <a:pt x="0" y="3980"/>
                    <a:pt x="150" y="7826"/>
                    <a:pt x="411" y="8424"/>
                  </a:cubicBezTo>
                  <a:cubicBezTo>
                    <a:pt x="585" y="8822"/>
                    <a:pt x="594" y="9121"/>
                    <a:pt x="1354" y="9121"/>
                  </a:cubicBezTo>
                  <a:cubicBezTo>
                    <a:pt x="1735" y="9121"/>
                    <a:pt x="2303" y="9046"/>
                    <a:pt x="3174" y="8872"/>
                  </a:cubicBezTo>
                  <a:cubicBezTo>
                    <a:pt x="6310" y="8200"/>
                    <a:pt x="8327" y="5437"/>
                    <a:pt x="8327" y="5437"/>
                  </a:cubicBezTo>
                  <a:lnTo>
                    <a:pt x="8327" y="5437"/>
                  </a:lnTo>
                  <a:cubicBezTo>
                    <a:pt x="8327" y="5437"/>
                    <a:pt x="8066" y="5960"/>
                    <a:pt x="9148" y="8237"/>
                  </a:cubicBezTo>
                  <a:cubicBezTo>
                    <a:pt x="10194" y="10552"/>
                    <a:pt x="13778" y="11709"/>
                    <a:pt x="13778" y="11709"/>
                  </a:cubicBezTo>
                  <a:cubicBezTo>
                    <a:pt x="14029" y="12254"/>
                    <a:pt x="14383" y="12480"/>
                    <a:pt x="14783" y="12480"/>
                  </a:cubicBezTo>
                  <a:cubicBezTo>
                    <a:pt x="15397" y="12480"/>
                    <a:pt x="16117" y="11948"/>
                    <a:pt x="16728" y="11224"/>
                  </a:cubicBezTo>
                  <a:cubicBezTo>
                    <a:pt x="17699" y="10067"/>
                    <a:pt x="18072" y="5399"/>
                    <a:pt x="15122" y="2412"/>
                  </a:cubicBezTo>
                  <a:cubicBezTo>
                    <a:pt x="13529" y="798"/>
                    <a:pt x="11532" y="0"/>
                    <a:pt x="9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2"/>
            <p:cNvSpPr/>
            <p:nvPr/>
          </p:nvSpPr>
          <p:spPr>
            <a:xfrm>
              <a:off x="6564673" y="1727008"/>
              <a:ext cx="258057" cy="221083"/>
            </a:xfrm>
            <a:custGeom>
              <a:avLst/>
              <a:gdLst/>
              <a:ahLst/>
              <a:cxnLst/>
              <a:rect l="l" t="t" r="r" b="b"/>
              <a:pathLst>
                <a:path w="13966" h="11965" extrusionOk="0">
                  <a:moveTo>
                    <a:pt x="5975" y="1"/>
                  </a:moveTo>
                  <a:cubicBezTo>
                    <a:pt x="2652" y="1"/>
                    <a:pt x="1" y="2652"/>
                    <a:pt x="1" y="5975"/>
                  </a:cubicBezTo>
                  <a:cubicBezTo>
                    <a:pt x="1" y="9583"/>
                    <a:pt x="2934" y="11964"/>
                    <a:pt x="6000" y="11964"/>
                  </a:cubicBezTo>
                  <a:cubicBezTo>
                    <a:pt x="7471" y="11964"/>
                    <a:pt x="8972" y="11416"/>
                    <a:pt x="10194" y="10194"/>
                  </a:cubicBezTo>
                  <a:cubicBezTo>
                    <a:pt x="13965" y="6423"/>
                    <a:pt x="11314" y="1"/>
                    <a:pt x="5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2"/>
            <p:cNvSpPr/>
            <p:nvPr/>
          </p:nvSpPr>
          <p:spPr>
            <a:xfrm>
              <a:off x="6727497" y="1644968"/>
              <a:ext cx="136623" cy="127014"/>
            </a:xfrm>
            <a:custGeom>
              <a:avLst/>
              <a:gdLst/>
              <a:ahLst/>
              <a:cxnLst/>
              <a:rect l="l" t="t" r="r" b="b"/>
              <a:pathLst>
                <a:path w="7394" h="6874" extrusionOk="0">
                  <a:moveTo>
                    <a:pt x="3662" y="1"/>
                  </a:moveTo>
                  <a:cubicBezTo>
                    <a:pt x="3501" y="1"/>
                    <a:pt x="3338" y="12"/>
                    <a:pt x="3174" y="35"/>
                  </a:cubicBezTo>
                  <a:cubicBezTo>
                    <a:pt x="1307" y="334"/>
                    <a:pt x="0" y="2088"/>
                    <a:pt x="299" y="3993"/>
                  </a:cubicBezTo>
                  <a:cubicBezTo>
                    <a:pt x="569" y="5676"/>
                    <a:pt x="2022" y="6874"/>
                    <a:pt x="3674" y="6874"/>
                  </a:cubicBezTo>
                  <a:cubicBezTo>
                    <a:pt x="3854" y="6874"/>
                    <a:pt x="4036" y="6860"/>
                    <a:pt x="4220" y="6830"/>
                  </a:cubicBezTo>
                  <a:cubicBezTo>
                    <a:pt x="6124" y="6569"/>
                    <a:pt x="7393" y="4777"/>
                    <a:pt x="7095" y="2910"/>
                  </a:cubicBezTo>
                  <a:cubicBezTo>
                    <a:pt x="6822" y="1207"/>
                    <a:pt x="5338" y="1"/>
                    <a:pt x="3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2"/>
            <p:cNvSpPr/>
            <p:nvPr/>
          </p:nvSpPr>
          <p:spPr>
            <a:xfrm>
              <a:off x="6566743" y="2039536"/>
              <a:ext cx="124668" cy="106874"/>
            </a:xfrm>
            <a:custGeom>
              <a:avLst/>
              <a:gdLst/>
              <a:ahLst/>
              <a:cxnLst/>
              <a:rect l="l" t="t" r="r" b="b"/>
              <a:pathLst>
                <a:path w="6747" h="5784" extrusionOk="0">
                  <a:moveTo>
                    <a:pt x="3846" y="1"/>
                  </a:moveTo>
                  <a:cubicBezTo>
                    <a:pt x="1270" y="1"/>
                    <a:pt x="1" y="3137"/>
                    <a:pt x="1830" y="4930"/>
                  </a:cubicBezTo>
                  <a:cubicBezTo>
                    <a:pt x="2421" y="5520"/>
                    <a:pt x="3143" y="5784"/>
                    <a:pt x="3850" y="5784"/>
                  </a:cubicBezTo>
                  <a:cubicBezTo>
                    <a:pt x="5333" y="5784"/>
                    <a:pt x="6747" y="4621"/>
                    <a:pt x="6722" y="2876"/>
                  </a:cubicBezTo>
                  <a:cubicBezTo>
                    <a:pt x="6722" y="1270"/>
                    <a:pt x="5415" y="1"/>
                    <a:pt x="3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2"/>
            <p:cNvSpPr/>
            <p:nvPr/>
          </p:nvSpPr>
          <p:spPr>
            <a:xfrm>
              <a:off x="6602626" y="2061026"/>
              <a:ext cx="48300" cy="44254"/>
            </a:xfrm>
            <a:custGeom>
              <a:avLst/>
              <a:gdLst/>
              <a:ahLst/>
              <a:cxnLst/>
              <a:rect l="l" t="t" r="r" b="b"/>
              <a:pathLst>
                <a:path w="2614" h="2395" extrusionOk="0">
                  <a:moveTo>
                    <a:pt x="1860" y="0"/>
                  </a:moveTo>
                  <a:cubicBezTo>
                    <a:pt x="1206" y="0"/>
                    <a:pt x="612" y="356"/>
                    <a:pt x="262" y="929"/>
                  </a:cubicBezTo>
                  <a:cubicBezTo>
                    <a:pt x="75" y="1265"/>
                    <a:pt x="0" y="1676"/>
                    <a:pt x="0" y="2086"/>
                  </a:cubicBezTo>
                  <a:cubicBezTo>
                    <a:pt x="19" y="2292"/>
                    <a:pt x="187" y="2394"/>
                    <a:pt x="350" y="2394"/>
                  </a:cubicBezTo>
                  <a:cubicBezTo>
                    <a:pt x="514" y="2394"/>
                    <a:pt x="672" y="2292"/>
                    <a:pt x="672" y="2086"/>
                  </a:cubicBezTo>
                  <a:cubicBezTo>
                    <a:pt x="635" y="1825"/>
                    <a:pt x="710" y="1564"/>
                    <a:pt x="784" y="1302"/>
                  </a:cubicBezTo>
                  <a:cubicBezTo>
                    <a:pt x="1016" y="805"/>
                    <a:pt x="1513" y="661"/>
                    <a:pt x="2013" y="661"/>
                  </a:cubicBezTo>
                  <a:cubicBezTo>
                    <a:pt x="2077" y="661"/>
                    <a:pt x="2140" y="663"/>
                    <a:pt x="2203" y="667"/>
                  </a:cubicBezTo>
                  <a:cubicBezTo>
                    <a:pt x="2215" y="669"/>
                    <a:pt x="2226" y="669"/>
                    <a:pt x="2237" y="669"/>
                  </a:cubicBezTo>
                  <a:cubicBezTo>
                    <a:pt x="2614" y="669"/>
                    <a:pt x="2602" y="69"/>
                    <a:pt x="2203" y="33"/>
                  </a:cubicBezTo>
                  <a:cubicBezTo>
                    <a:pt x="2088" y="11"/>
                    <a:pt x="1973" y="0"/>
                    <a:pt x="1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2"/>
            <p:cNvSpPr/>
            <p:nvPr/>
          </p:nvSpPr>
          <p:spPr>
            <a:xfrm>
              <a:off x="6477053" y="2039536"/>
              <a:ext cx="35200" cy="30081"/>
            </a:xfrm>
            <a:custGeom>
              <a:avLst/>
              <a:gdLst/>
              <a:ahLst/>
              <a:cxnLst/>
              <a:rect l="l" t="t" r="r" b="b"/>
              <a:pathLst>
                <a:path w="1905" h="1628" extrusionOk="0">
                  <a:moveTo>
                    <a:pt x="1083" y="1"/>
                  </a:moveTo>
                  <a:cubicBezTo>
                    <a:pt x="337" y="1"/>
                    <a:pt x="1" y="860"/>
                    <a:pt x="486" y="1382"/>
                  </a:cubicBezTo>
                  <a:cubicBezTo>
                    <a:pt x="656" y="1552"/>
                    <a:pt x="865" y="1627"/>
                    <a:pt x="1070" y="1627"/>
                  </a:cubicBezTo>
                  <a:cubicBezTo>
                    <a:pt x="1496" y="1627"/>
                    <a:pt x="1905" y="1301"/>
                    <a:pt x="1905" y="822"/>
                  </a:cubicBezTo>
                  <a:cubicBezTo>
                    <a:pt x="1905" y="374"/>
                    <a:pt x="1532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2"/>
            <p:cNvSpPr/>
            <p:nvPr/>
          </p:nvSpPr>
          <p:spPr>
            <a:xfrm>
              <a:off x="6383224" y="2039536"/>
              <a:ext cx="30377" cy="25887"/>
            </a:xfrm>
            <a:custGeom>
              <a:avLst/>
              <a:gdLst/>
              <a:ahLst/>
              <a:cxnLst/>
              <a:rect l="l" t="t" r="r" b="b"/>
              <a:pathLst>
                <a:path w="1644" h="1401" extrusionOk="0">
                  <a:moveTo>
                    <a:pt x="934" y="1"/>
                  </a:moveTo>
                  <a:cubicBezTo>
                    <a:pt x="299" y="1"/>
                    <a:pt x="1" y="748"/>
                    <a:pt x="411" y="1196"/>
                  </a:cubicBezTo>
                  <a:cubicBezTo>
                    <a:pt x="553" y="1338"/>
                    <a:pt x="729" y="1401"/>
                    <a:pt x="903" y="1401"/>
                  </a:cubicBezTo>
                  <a:cubicBezTo>
                    <a:pt x="1278" y="1401"/>
                    <a:pt x="1644" y="1107"/>
                    <a:pt x="1644" y="673"/>
                  </a:cubicBezTo>
                  <a:cubicBezTo>
                    <a:pt x="1644" y="300"/>
                    <a:pt x="130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2"/>
            <p:cNvSpPr/>
            <p:nvPr/>
          </p:nvSpPr>
          <p:spPr>
            <a:xfrm>
              <a:off x="6427386" y="2107164"/>
              <a:ext cx="53141" cy="30451"/>
            </a:xfrm>
            <a:custGeom>
              <a:avLst/>
              <a:gdLst/>
              <a:ahLst/>
              <a:cxnLst/>
              <a:rect l="l" t="t" r="r" b="b"/>
              <a:pathLst>
                <a:path w="2876" h="1648" extrusionOk="0">
                  <a:moveTo>
                    <a:pt x="2875" y="0"/>
                  </a:moveTo>
                  <a:lnTo>
                    <a:pt x="0" y="373"/>
                  </a:lnTo>
                  <a:cubicBezTo>
                    <a:pt x="0" y="373"/>
                    <a:pt x="411" y="1568"/>
                    <a:pt x="1307" y="1643"/>
                  </a:cubicBezTo>
                  <a:cubicBezTo>
                    <a:pt x="1340" y="1646"/>
                    <a:pt x="1372" y="1647"/>
                    <a:pt x="1404" y="1647"/>
                  </a:cubicBezTo>
                  <a:cubicBezTo>
                    <a:pt x="2216" y="1647"/>
                    <a:pt x="2839" y="754"/>
                    <a:pt x="2875" y="0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2"/>
            <p:cNvSpPr/>
            <p:nvPr/>
          </p:nvSpPr>
          <p:spPr>
            <a:xfrm>
              <a:off x="6422655" y="2103025"/>
              <a:ext cx="62694" cy="39597"/>
            </a:xfrm>
            <a:custGeom>
              <a:avLst/>
              <a:gdLst/>
              <a:ahLst/>
              <a:cxnLst/>
              <a:rect l="l" t="t" r="r" b="b"/>
              <a:pathLst>
                <a:path w="3393" h="2143" extrusionOk="0">
                  <a:moveTo>
                    <a:pt x="2803" y="561"/>
                  </a:moveTo>
                  <a:lnTo>
                    <a:pt x="2803" y="561"/>
                  </a:lnTo>
                  <a:cubicBezTo>
                    <a:pt x="2632" y="1080"/>
                    <a:pt x="2179" y="1635"/>
                    <a:pt x="1665" y="1635"/>
                  </a:cubicBezTo>
                  <a:cubicBezTo>
                    <a:pt x="1522" y="1635"/>
                    <a:pt x="1375" y="1592"/>
                    <a:pt x="1227" y="1494"/>
                  </a:cubicBezTo>
                  <a:cubicBezTo>
                    <a:pt x="975" y="1325"/>
                    <a:pt x="765" y="1094"/>
                    <a:pt x="628" y="815"/>
                  </a:cubicBezTo>
                  <a:lnTo>
                    <a:pt x="628" y="815"/>
                  </a:lnTo>
                  <a:lnTo>
                    <a:pt x="2803" y="561"/>
                  </a:lnTo>
                  <a:close/>
                  <a:moveTo>
                    <a:pt x="3131" y="0"/>
                  </a:moveTo>
                  <a:lnTo>
                    <a:pt x="256" y="336"/>
                  </a:lnTo>
                  <a:cubicBezTo>
                    <a:pt x="218" y="341"/>
                    <a:pt x="185" y="353"/>
                    <a:pt x="155" y="372"/>
                  </a:cubicBezTo>
                  <a:lnTo>
                    <a:pt x="155" y="372"/>
                  </a:lnTo>
                  <a:cubicBezTo>
                    <a:pt x="66" y="410"/>
                    <a:pt x="0" y="495"/>
                    <a:pt x="19" y="617"/>
                  </a:cubicBezTo>
                  <a:lnTo>
                    <a:pt x="19" y="617"/>
                  </a:lnTo>
                  <a:cubicBezTo>
                    <a:pt x="14" y="692"/>
                    <a:pt x="35" y="765"/>
                    <a:pt x="85" y="811"/>
                  </a:cubicBezTo>
                  <a:lnTo>
                    <a:pt x="85" y="811"/>
                  </a:lnTo>
                  <a:cubicBezTo>
                    <a:pt x="328" y="1407"/>
                    <a:pt x="796" y="2024"/>
                    <a:pt x="1488" y="2128"/>
                  </a:cubicBezTo>
                  <a:cubicBezTo>
                    <a:pt x="1554" y="2138"/>
                    <a:pt x="1619" y="2142"/>
                    <a:pt x="1682" y="2142"/>
                  </a:cubicBezTo>
                  <a:cubicBezTo>
                    <a:pt x="2625" y="2142"/>
                    <a:pt x="3288" y="1136"/>
                    <a:pt x="3393" y="261"/>
                  </a:cubicBezTo>
                  <a:cubicBezTo>
                    <a:pt x="3393" y="112"/>
                    <a:pt x="3281" y="0"/>
                    <a:pt x="3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2"/>
            <p:cNvSpPr/>
            <p:nvPr/>
          </p:nvSpPr>
          <p:spPr>
            <a:xfrm>
              <a:off x="6477053" y="2072666"/>
              <a:ext cx="87639" cy="74778"/>
            </a:xfrm>
            <a:custGeom>
              <a:avLst/>
              <a:gdLst/>
              <a:ahLst/>
              <a:cxnLst/>
              <a:rect l="l" t="t" r="r" b="b"/>
              <a:pathLst>
                <a:path w="4743" h="4047" extrusionOk="0">
                  <a:moveTo>
                    <a:pt x="2689" y="0"/>
                  </a:moveTo>
                  <a:cubicBezTo>
                    <a:pt x="897" y="0"/>
                    <a:pt x="1" y="2166"/>
                    <a:pt x="1270" y="3435"/>
                  </a:cubicBezTo>
                  <a:cubicBezTo>
                    <a:pt x="1682" y="3859"/>
                    <a:pt x="2191" y="4047"/>
                    <a:pt x="2692" y="4047"/>
                  </a:cubicBezTo>
                  <a:cubicBezTo>
                    <a:pt x="3736" y="4047"/>
                    <a:pt x="4743" y="3228"/>
                    <a:pt x="4743" y="2016"/>
                  </a:cubicBezTo>
                  <a:cubicBezTo>
                    <a:pt x="4743" y="896"/>
                    <a:pt x="3809" y="0"/>
                    <a:pt x="2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2"/>
            <p:cNvSpPr/>
            <p:nvPr/>
          </p:nvSpPr>
          <p:spPr>
            <a:xfrm>
              <a:off x="6381838" y="2084381"/>
              <a:ext cx="44863" cy="57280"/>
            </a:xfrm>
            <a:custGeom>
              <a:avLst/>
              <a:gdLst/>
              <a:ahLst/>
              <a:cxnLst/>
              <a:rect l="l" t="t" r="r" b="b"/>
              <a:pathLst>
                <a:path w="2428" h="3100" extrusionOk="0">
                  <a:moveTo>
                    <a:pt x="374" y="1"/>
                  </a:moveTo>
                  <a:cubicBezTo>
                    <a:pt x="225" y="1"/>
                    <a:pt x="113" y="38"/>
                    <a:pt x="1" y="38"/>
                  </a:cubicBezTo>
                  <a:lnTo>
                    <a:pt x="1" y="2166"/>
                  </a:lnTo>
                  <a:cubicBezTo>
                    <a:pt x="1" y="2465"/>
                    <a:pt x="1" y="2764"/>
                    <a:pt x="76" y="3100"/>
                  </a:cubicBezTo>
                  <a:lnTo>
                    <a:pt x="374" y="3100"/>
                  </a:lnTo>
                  <a:cubicBezTo>
                    <a:pt x="2428" y="3100"/>
                    <a:pt x="2428" y="38"/>
                    <a:pt x="374" y="38"/>
                  </a:cubicBezTo>
                  <a:lnTo>
                    <a:pt x="3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2"/>
            <p:cNvSpPr/>
            <p:nvPr/>
          </p:nvSpPr>
          <p:spPr>
            <a:xfrm>
              <a:off x="6423247" y="2039536"/>
              <a:ext cx="24169" cy="51072"/>
            </a:xfrm>
            <a:custGeom>
              <a:avLst/>
              <a:gdLst/>
              <a:ahLst/>
              <a:cxnLst/>
              <a:rect l="l" t="t" r="r" b="b"/>
              <a:pathLst>
                <a:path w="1308" h="2764" extrusionOk="0">
                  <a:moveTo>
                    <a:pt x="1158" y="1"/>
                  </a:moveTo>
                  <a:lnTo>
                    <a:pt x="0" y="1980"/>
                  </a:lnTo>
                  <a:lnTo>
                    <a:pt x="1307" y="2764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09533FC-B89A-4FDA-9C07-96C457BBA23A}"/>
              </a:ext>
            </a:extLst>
          </p:cNvPr>
          <p:cNvSpPr/>
          <p:nvPr/>
        </p:nvSpPr>
        <p:spPr>
          <a:xfrm>
            <a:off x="4023059" y="3079567"/>
            <a:ext cx="4297267" cy="108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ndAc>
      <p:endSnd/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C69ABA24-BEF6-412B-B4C7-E2E71ABE9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93" y="590483"/>
            <a:ext cx="5795963" cy="355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7BD76B0-2A8F-4BA3-BBAD-DF3638646208}"/>
              </a:ext>
            </a:extLst>
          </p:cNvPr>
          <p:cNvSpPr/>
          <p:nvPr/>
        </p:nvSpPr>
        <p:spPr>
          <a:xfrm>
            <a:off x="278010" y="0"/>
            <a:ext cx="3444479" cy="342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1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1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6AA7404-7897-41CE-9A94-4198A13F0DD7}"/>
              </a:ext>
            </a:extLst>
          </p:cNvPr>
          <p:cNvSpPr/>
          <p:nvPr/>
        </p:nvSpPr>
        <p:spPr>
          <a:xfrm>
            <a:off x="0" y="375134"/>
            <a:ext cx="4000500" cy="1596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25064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utoUpdateAnimBg="0"/>
      <p:bldP spid="2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1">
            <a:extLst>
              <a:ext uri="{FF2B5EF4-FFF2-40B4-BE49-F238E27FC236}">
                <a16:creationId xmlns:a16="http://schemas.microsoft.com/office/drawing/2014/main" id="{3FB27370-4DA9-494D-A8F9-E62273522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53" y="760300"/>
            <a:ext cx="6388894" cy="326469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7841314-B3F5-4BCB-AC0C-508EB8CB3E49}"/>
              </a:ext>
            </a:extLst>
          </p:cNvPr>
          <p:cNvSpPr/>
          <p:nvPr/>
        </p:nvSpPr>
        <p:spPr>
          <a:xfrm>
            <a:off x="1422796" y="735296"/>
            <a:ext cx="4000500" cy="15751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1168712-516C-4511-BF70-3312EB8046F3}"/>
              </a:ext>
            </a:extLst>
          </p:cNvPr>
          <p:cNvSpPr/>
          <p:nvPr/>
        </p:nvSpPr>
        <p:spPr>
          <a:xfrm>
            <a:off x="1479946" y="710294"/>
            <a:ext cx="4000500" cy="1575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50 000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09795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8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8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ctrTitle"/>
          </p:nvPr>
        </p:nvSpPr>
        <p:spPr>
          <a:xfrm>
            <a:off x="1527449" y="1493793"/>
            <a:ext cx="6333095" cy="2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 an toàn</a:t>
            </a:r>
            <a:endParaRPr sz="5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Google Shape;217;p38"/>
          <p:cNvSpPr txBox="1">
            <a:spLocks noGrp="1"/>
          </p:cNvSpPr>
          <p:nvPr>
            <p:ph type="subTitle" idx="1"/>
          </p:nvPr>
        </p:nvSpPr>
        <p:spPr>
          <a:xfrm>
            <a:off x="3454223" y="703796"/>
            <a:ext cx="23886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Lato"/>
              </a:rPr>
              <a:t>Tập đọc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  <a:sym typeface="Lato"/>
            </a:endParaRPr>
          </a:p>
        </p:txBody>
      </p:sp>
      <p:grpSp>
        <p:nvGrpSpPr>
          <p:cNvPr id="218" name="Google Shape;218;p38"/>
          <p:cNvGrpSpPr/>
          <p:nvPr/>
        </p:nvGrpSpPr>
        <p:grpSpPr>
          <a:xfrm rot="233725">
            <a:off x="85016" y="1397690"/>
            <a:ext cx="1982391" cy="3209706"/>
            <a:chOff x="823975" y="672550"/>
            <a:chExt cx="3032675" cy="4719050"/>
          </a:xfrm>
        </p:grpSpPr>
        <p:sp>
          <p:nvSpPr>
            <p:cNvPr id="219" name="Google Shape;219;p38"/>
            <p:cNvSpPr/>
            <p:nvPr/>
          </p:nvSpPr>
          <p:spPr>
            <a:xfrm>
              <a:off x="3549375" y="768775"/>
              <a:ext cx="234700" cy="416525"/>
            </a:xfrm>
            <a:custGeom>
              <a:avLst/>
              <a:gdLst/>
              <a:ahLst/>
              <a:cxnLst/>
              <a:rect l="l" t="t" r="r" b="b"/>
              <a:pathLst>
                <a:path w="9388" h="16661" extrusionOk="0">
                  <a:moveTo>
                    <a:pt x="4645" y="1"/>
                  </a:moveTo>
                  <a:cubicBezTo>
                    <a:pt x="4637" y="1"/>
                    <a:pt x="4628" y="1"/>
                    <a:pt x="4620" y="3"/>
                  </a:cubicBezTo>
                  <a:cubicBezTo>
                    <a:pt x="4330" y="44"/>
                    <a:pt x="4122" y="251"/>
                    <a:pt x="4081" y="542"/>
                  </a:cubicBezTo>
                  <a:cubicBezTo>
                    <a:pt x="3998" y="873"/>
                    <a:pt x="3998" y="1164"/>
                    <a:pt x="3998" y="1164"/>
                  </a:cubicBezTo>
                  <a:cubicBezTo>
                    <a:pt x="3998" y="1164"/>
                    <a:pt x="3625" y="459"/>
                    <a:pt x="3376" y="459"/>
                  </a:cubicBezTo>
                  <a:cubicBezTo>
                    <a:pt x="3127" y="500"/>
                    <a:pt x="2920" y="417"/>
                    <a:pt x="2920" y="1578"/>
                  </a:cubicBezTo>
                  <a:cubicBezTo>
                    <a:pt x="2920" y="2739"/>
                    <a:pt x="3044" y="5434"/>
                    <a:pt x="3003" y="6056"/>
                  </a:cubicBezTo>
                  <a:cubicBezTo>
                    <a:pt x="2961" y="6678"/>
                    <a:pt x="2878" y="7673"/>
                    <a:pt x="2878" y="7673"/>
                  </a:cubicBezTo>
                  <a:lnTo>
                    <a:pt x="2795" y="7922"/>
                  </a:lnTo>
                  <a:lnTo>
                    <a:pt x="2795" y="7880"/>
                  </a:lnTo>
                  <a:cubicBezTo>
                    <a:pt x="2422" y="7549"/>
                    <a:pt x="2091" y="7134"/>
                    <a:pt x="1800" y="6678"/>
                  </a:cubicBezTo>
                  <a:cubicBezTo>
                    <a:pt x="1308" y="5972"/>
                    <a:pt x="816" y="5630"/>
                    <a:pt x="483" y="5630"/>
                  </a:cubicBezTo>
                  <a:cubicBezTo>
                    <a:pt x="172" y="5630"/>
                    <a:pt x="0" y="5930"/>
                    <a:pt x="100" y="6512"/>
                  </a:cubicBezTo>
                  <a:cubicBezTo>
                    <a:pt x="225" y="7217"/>
                    <a:pt x="2464" y="13851"/>
                    <a:pt x="3459" y="14971"/>
                  </a:cubicBezTo>
                  <a:cubicBezTo>
                    <a:pt x="4088" y="15625"/>
                    <a:pt x="5847" y="16661"/>
                    <a:pt x="7216" y="16661"/>
                  </a:cubicBezTo>
                  <a:cubicBezTo>
                    <a:pt x="8103" y="16661"/>
                    <a:pt x="8827" y="16226"/>
                    <a:pt x="8973" y="14971"/>
                  </a:cubicBezTo>
                  <a:cubicBezTo>
                    <a:pt x="9388" y="11778"/>
                    <a:pt x="8268" y="4190"/>
                    <a:pt x="7647" y="2034"/>
                  </a:cubicBezTo>
                  <a:cubicBezTo>
                    <a:pt x="7298" y="756"/>
                    <a:pt x="6923" y="351"/>
                    <a:pt x="6661" y="351"/>
                  </a:cubicBezTo>
                  <a:cubicBezTo>
                    <a:pt x="6456" y="351"/>
                    <a:pt x="6320" y="600"/>
                    <a:pt x="6320" y="873"/>
                  </a:cubicBezTo>
                  <a:cubicBezTo>
                    <a:pt x="6320" y="873"/>
                    <a:pt x="5905" y="3"/>
                    <a:pt x="5573" y="3"/>
                  </a:cubicBezTo>
                  <a:cubicBezTo>
                    <a:pt x="5200" y="3"/>
                    <a:pt x="5034" y="542"/>
                    <a:pt x="5034" y="542"/>
                  </a:cubicBezTo>
                  <a:cubicBezTo>
                    <a:pt x="5034" y="542"/>
                    <a:pt x="4880" y="1"/>
                    <a:pt x="4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8"/>
            <p:cNvSpPr/>
            <p:nvPr/>
          </p:nvSpPr>
          <p:spPr>
            <a:xfrm>
              <a:off x="1546150" y="3685700"/>
              <a:ext cx="892500" cy="526600"/>
            </a:xfrm>
            <a:custGeom>
              <a:avLst/>
              <a:gdLst/>
              <a:ahLst/>
              <a:cxnLst/>
              <a:rect l="l" t="t" r="r" b="b"/>
              <a:pathLst>
                <a:path w="35700" h="21064" extrusionOk="0">
                  <a:moveTo>
                    <a:pt x="21934" y="0"/>
                  </a:moveTo>
                  <a:cubicBezTo>
                    <a:pt x="21934" y="0"/>
                    <a:pt x="22183" y="4147"/>
                    <a:pt x="20483" y="6842"/>
                  </a:cubicBezTo>
                  <a:cubicBezTo>
                    <a:pt x="19939" y="7725"/>
                    <a:pt x="18786" y="8163"/>
                    <a:pt x="17253" y="8163"/>
                  </a:cubicBezTo>
                  <a:cubicBezTo>
                    <a:pt x="14108" y="8163"/>
                    <a:pt x="9366" y="6319"/>
                    <a:pt x="5017" y="2695"/>
                  </a:cubicBezTo>
                  <a:lnTo>
                    <a:pt x="0" y="7671"/>
                  </a:lnTo>
                  <a:cubicBezTo>
                    <a:pt x="0" y="7671"/>
                    <a:pt x="9951" y="19322"/>
                    <a:pt x="18907" y="20773"/>
                  </a:cubicBezTo>
                  <a:cubicBezTo>
                    <a:pt x="20140" y="20973"/>
                    <a:pt x="21248" y="21063"/>
                    <a:pt x="22247" y="21063"/>
                  </a:cubicBezTo>
                  <a:cubicBezTo>
                    <a:pt x="28509" y="21063"/>
                    <a:pt x="30484" y="17507"/>
                    <a:pt x="31843" y="14968"/>
                  </a:cubicBezTo>
                  <a:cubicBezTo>
                    <a:pt x="33419" y="12066"/>
                    <a:pt x="35699" y="3483"/>
                    <a:pt x="35699" y="3483"/>
                  </a:cubicBezTo>
                  <a:lnTo>
                    <a:pt x="219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1535650" y="3678250"/>
              <a:ext cx="912325" cy="542400"/>
            </a:xfrm>
            <a:custGeom>
              <a:avLst/>
              <a:gdLst/>
              <a:ahLst/>
              <a:cxnLst/>
              <a:rect l="l" t="t" r="r" b="b"/>
              <a:pathLst>
                <a:path w="36493" h="21696" extrusionOk="0">
                  <a:moveTo>
                    <a:pt x="22705" y="739"/>
                  </a:moveTo>
                  <a:lnTo>
                    <a:pt x="34336" y="3657"/>
                  </a:lnTo>
                  <a:lnTo>
                    <a:pt x="35753" y="3994"/>
                  </a:lnTo>
                  <a:lnTo>
                    <a:pt x="35753" y="3994"/>
                  </a:lnTo>
                  <a:cubicBezTo>
                    <a:pt x="35065" y="6673"/>
                    <a:pt x="34261" y="9351"/>
                    <a:pt x="33341" y="11991"/>
                  </a:cubicBezTo>
                  <a:cubicBezTo>
                    <a:pt x="32429" y="14561"/>
                    <a:pt x="31185" y="17339"/>
                    <a:pt x="28988" y="19081"/>
                  </a:cubicBezTo>
                  <a:cubicBezTo>
                    <a:pt x="27224" y="20524"/>
                    <a:pt x="24916" y="21081"/>
                    <a:pt x="22581" y="21081"/>
                  </a:cubicBezTo>
                  <a:cubicBezTo>
                    <a:pt x="20690" y="21081"/>
                    <a:pt x="18781" y="20715"/>
                    <a:pt x="17130" y="20159"/>
                  </a:cubicBezTo>
                  <a:cubicBezTo>
                    <a:pt x="13066" y="18832"/>
                    <a:pt x="9501" y="16137"/>
                    <a:pt x="6308" y="13359"/>
                  </a:cubicBezTo>
                  <a:cubicBezTo>
                    <a:pt x="4351" y="11682"/>
                    <a:pt x="2549" y="9890"/>
                    <a:pt x="863" y="7945"/>
                  </a:cubicBezTo>
                  <a:lnTo>
                    <a:pt x="863" y="7945"/>
                  </a:lnTo>
                  <a:lnTo>
                    <a:pt x="5478" y="3405"/>
                  </a:lnTo>
                  <a:lnTo>
                    <a:pt x="5478" y="3405"/>
                  </a:lnTo>
                  <a:cubicBezTo>
                    <a:pt x="8585" y="5933"/>
                    <a:pt x="12386" y="8150"/>
                    <a:pt x="16383" y="8715"/>
                  </a:cubicBezTo>
                  <a:cubicBezTo>
                    <a:pt x="16821" y="8772"/>
                    <a:pt x="17273" y="8809"/>
                    <a:pt x="17723" y="8809"/>
                  </a:cubicBezTo>
                  <a:cubicBezTo>
                    <a:pt x="18595" y="8809"/>
                    <a:pt x="19460" y="8669"/>
                    <a:pt x="20198" y="8259"/>
                  </a:cubicBezTo>
                  <a:cubicBezTo>
                    <a:pt x="21525" y="7554"/>
                    <a:pt x="22022" y="5854"/>
                    <a:pt x="22312" y="4486"/>
                  </a:cubicBezTo>
                  <a:cubicBezTo>
                    <a:pt x="22609" y="3260"/>
                    <a:pt x="22740" y="2001"/>
                    <a:pt x="22705" y="739"/>
                  </a:cubicBezTo>
                  <a:close/>
                  <a:moveTo>
                    <a:pt x="22358" y="0"/>
                  </a:moveTo>
                  <a:cubicBezTo>
                    <a:pt x="22180" y="0"/>
                    <a:pt x="22022" y="123"/>
                    <a:pt x="22022" y="340"/>
                  </a:cubicBezTo>
                  <a:cubicBezTo>
                    <a:pt x="22105" y="1335"/>
                    <a:pt x="22022" y="2330"/>
                    <a:pt x="21898" y="3284"/>
                  </a:cubicBezTo>
                  <a:cubicBezTo>
                    <a:pt x="21773" y="4154"/>
                    <a:pt x="21566" y="5025"/>
                    <a:pt x="21234" y="5854"/>
                  </a:cubicBezTo>
                  <a:cubicBezTo>
                    <a:pt x="21027" y="6476"/>
                    <a:pt x="20654" y="7057"/>
                    <a:pt x="20156" y="7513"/>
                  </a:cubicBezTo>
                  <a:cubicBezTo>
                    <a:pt x="19514" y="8009"/>
                    <a:pt x="18666" y="8156"/>
                    <a:pt x="17844" y="8156"/>
                  </a:cubicBezTo>
                  <a:cubicBezTo>
                    <a:pt x="17499" y="8156"/>
                    <a:pt x="17158" y="8130"/>
                    <a:pt x="16839" y="8093"/>
                  </a:cubicBezTo>
                  <a:cubicBezTo>
                    <a:pt x="15139" y="7886"/>
                    <a:pt x="13481" y="7388"/>
                    <a:pt x="11905" y="6683"/>
                  </a:cubicBezTo>
                  <a:cubicBezTo>
                    <a:pt x="9666" y="5647"/>
                    <a:pt x="7593" y="4320"/>
                    <a:pt x="5686" y="2745"/>
                  </a:cubicBezTo>
                  <a:cubicBezTo>
                    <a:pt x="5624" y="2682"/>
                    <a:pt x="5541" y="2651"/>
                    <a:pt x="5458" y="2651"/>
                  </a:cubicBezTo>
                  <a:cubicBezTo>
                    <a:pt x="5375" y="2651"/>
                    <a:pt x="5292" y="2682"/>
                    <a:pt x="5230" y="2745"/>
                  </a:cubicBezTo>
                  <a:lnTo>
                    <a:pt x="172" y="7720"/>
                  </a:lnTo>
                  <a:cubicBezTo>
                    <a:pt x="1" y="7891"/>
                    <a:pt x="89" y="8119"/>
                    <a:pt x="249" y="8219"/>
                  </a:cubicBezTo>
                  <a:lnTo>
                    <a:pt x="249" y="8219"/>
                  </a:lnTo>
                  <a:cubicBezTo>
                    <a:pt x="1732" y="9986"/>
                    <a:pt x="3378" y="11630"/>
                    <a:pt x="5106" y="13152"/>
                  </a:cubicBezTo>
                  <a:cubicBezTo>
                    <a:pt x="8298" y="16054"/>
                    <a:pt x="11822" y="18790"/>
                    <a:pt x="15844" y="20407"/>
                  </a:cubicBezTo>
                  <a:cubicBezTo>
                    <a:pt x="17990" y="21242"/>
                    <a:pt x="20249" y="21695"/>
                    <a:pt x="22513" y="21695"/>
                  </a:cubicBezTo>
                  <a:cubicBezTo>
                    <a:pt x="22612" y="21695"/>
                    <a:pt x="22711" y="21695"/>
                    <a:pt x="22810" y="21693"/>
                  </a:cubicBezTo>
                  <a:cubicBezTo>
                    <a:pt x="24717" y="21693"/>
                    <a:pt x="26624" y="21237"/>
                    <a:pt x="28283" y="20366"/>
                  </a:cubicBezTo>
                  <a:cubicBezTo>
                    <a:pt x="30688" y="18956"/>
                    <a:pt x="32222" y="16386"/>
                    <a:pt x="33258" y="13898"/>
                  </a:cubicBezTo>
                  <a:cubicBezTo>
                    <a:pt x="34544" y="10622"/>
                    <a:pt x="35622" y="7305"/>
                    <a:pt x="36451" y="3906"/>
                  </a:cubicBezTo>
                  <a:cubicBezTo>
                    <a:pt x="36492" y="3698"/>
                    <a:pt x="36409" y="3532"/>
                    <a:pt x="36244" y="3491"/>
                  </a:cubicBezTo>
                  <a:lnTo>
                    <a:pt x="24178" y="464"/>
                  </a:lnTo>
                  <a:lnTo>
                    <a:pt x="22437" y="8"/>
                  </a:lnTo>
                  <a:cubicBezTo>
                    <a:pt x="22410" y="3"/>
                    <a:pt x="22384" y="0"/>
                    <a:pt x="22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1381325" y="3604300"/>
              <a:ext cx="312025" cy="309450"/>
            </a:xfrm>
            <a:custGeom>
              <a:avLst/>
              <a:gdLst/>
              <a:ahLst/>
              <a:cxnLst/>
              <a:rect l="l" t="t" r="r" b="b"/>
              <a:pathLst>
                <a:path w="12481" h="12378" extrusionOk="0">
                  <a:moveTo>
                    <a:pt x="5324" y="1"/>
                  </a:moveTo>
                  <a:cubicBezTo>
                    <a:pt x="4560" y="1"/>
                    <a:pt x="1" y="5371"/>
                    <a:pt x="1" y="5371"/>
                  </a:cubicBezTo>
                  <a:lnTo>
                    <a:pt x="6469" y="12378"/>
                  </a:lnTo>
                  <a:lnTo>
                    <a:pt x="12481" y="5578"/>
                  </a:lnTo>
                  <a:lnTo>
                    <a:pt x="5391" y="22"/>
                  </a:lnTo>
                  <a:cubicBezTo>
                    <a:pt x="5374" y="8"/>
                    <a:pt x="5351" y="1"/>
                    <a:pt x="5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1370975" y="3594875"/>
              <a:ext cx="333800" cy="328225"/>
            </a:xfrm>
            <a:custGeom>
              <a:avLst/>
              <a:gdLst/>
              <a:ahLst/>
              <a:cxnLst/>
              <a:rect l="l" t="t" r="r" b="b"/>
              <a:pathLst>
                <a:path w="13352" h="13129" extrusionOk="0">
                  <a:moveTo>
                    <a:pt x="5598" y="772"/>
                  </a:moveTo>
                  <a:cubicBezTo>
                    <a:pt x="5639" y="795"/>
                    <a:pt x="5680" y="810"/>
                    <a:pt x="5720" y="819"/>
                  </a:cubicBezTo>
                  <a:lnTo>
                    <a:pt x="5720" y="819"/>
                  </a:lnTo>
                  <a:lnTo>
                    <a:pt x="5722" y="820"/>
                  </a:lnTo>
                  <a:lnTo>
                    <a:pt x="5722" y="820"/>
                  </a:lnTo>
                  <a:cubicBezTo>
                    <a:pt x="5723" y="820"/>
                    <a:pt x="5723" y="820"/>
                    <a:pt x="5724" y="819"/>
                  </a:cubicBezTo>
                  <a:lnTo>
                    <a:pt x="5724" y="819"/>
                  </a:lnTo>
                  <a:cubicBezTo>
                    <a:pt x="5728" y="820"/>
                    <a:pt x="5732" y="821"/>
                    <a:pt x="5736" y="822"/>
                  </a:cubicBezTo>
                  <a:lnTo>
                    <a:pt x="5736" y="822"/>
                  </a:lnTo>
                  <a:cubicBezTo>
                    <a:pt x="5735" y="822"/>
                    <a:pt x="5734" y="822"/>
                    <a:pt x="5733" y="822"/>
                  </a:cubicBezTo>
                  <a:cubicBezTo>
                    <a:pt x="5730" y="822"/>
                    <a:pt x="5727" y="822"/>
                    <a:pt x="5723" y="821"/>
                  </a:cubicBezTo>
                  <a:lnTo>
                    <a:pt x="5723" y="821"/>
                  </a:lnTo>
                  <a:lnTo>
                    <a:pt x="12301" y="6006"/>
                  </a:lnTo>
                  <a:lnTo>
                    <a:pt x="12301" y="6006"/>
                  </a:lnTo>
                  <a:lnTo>
                    <a:pt x="6877" y="12104"/>
                  </a:lnTo>
                  <a:lnTo>
                    <a:pt x="6877" y="12104"/>
                  </a:lnTo>
                  <a:lnTo>
                    <a:pt x="945" y="5716"/>
                  </a:lnTo>
                  <a:lnTo>
                    <a:pt x="945" y="5716"/>
                  </a:lnTo>
                  <a:cubicBezTo>
                    <a:pt x="1612" y="4940"/>
                    <a:pt x="2282" y="4166"/>
                    <a:pt x="2986" y="3426"/>
                  </a:cubicBezTo>
                  <a:cubicBezTo>
                    <a:pt x="3566" y="2804"/>
                    <a:pt x="4105" y="2182"/>
                    <a:pt x="4727" y="1602"/>
                  </a:cubicBezTo>
                  <a:cubicBezTo>
                    <a:pt x="4976" y="1394"/>
                    <a:pt x="5183" y="1187"/>
                    <a:pt x="5473" y="1021"/>
                  </a:cubicBezTo>
                  <a:cubicBezTo>
                    <a:pt x="5515" y="938"/>
                    <a:pt x="5598" y="897"/>
                    <a:pt x="5681" y="855"/>
                  </a:cubicBezTo>
                  <a:cubicBezTo>
                    <a:pt x="5696" y="840"/>
                    <a:pt x="5710" y="829"/>
                    <a:pt x="5721" y="821"/>
                  </a:cubicBezTo>
                  <a:lnTo>
                    <a:pt x="5721" y="821"/>
                  </a:lnTo>
                  <a:cubicBezTo>
                    <a:pt x="5722" y="821"/>
                    <a:pt x="5723" y="821"/>
                    <a:pt x="5723" y="821"/>
                  </a:cubicBezTo>
                  <a:lnTo>
                    <a:pt x="5723" y="821"/>
                  </a:lnTo>
                  <a:lnTo>
                    <a:pt x="5722" y="820"/>
                  </a:lnTo>
                  <a:lnTo>
                    <a:pt x="5722" y="820"/>
                  </a:lnTo>
                  <a:cubicBezTo>
                    <a:pt x="5722" y="821"/>
                    <a:pt x="5722" y="821"/>
                    <a:pt x="5721" y="821"/>
                  </a:cubicBezTo>
                  <a:lnTo>
                    <a:pt x="5721" y="821"/>
                  </a:lnTo>
                  <a:cubicBezTo>
                    <a:pt x="5694" y="818"/>
                    <a:pt x="5653" y="806"/>
                    <a:pt x="5598" y="772"/>
                  </a:cubicBezTo>
                  <a:close/>
                  <a:moveTo>
                    <a:pt x="5746" y="0"/>
                  </a:moveTo>
                  <a:cubicBezTo>
                    <a:pt x="5361" y="0"/>
                    <a:pt x="4962" y="371"/>
                    <a:pt x="4727" y="607"/>
                  </a:cubicBezTo>
                  <a:cubicBezTo>
                    <a:pt x="4064" y="1146"/>
                    <a:pt x="3442" y="1768"/>
                    <a:pt x="2861" y="2431"/>
                  </a:cubicBezTo>
                  <a:cubicBezTo>
                    <a:pt x="1949" y="3426"/>
                    <a:pt x="1037" y="4463"/>
                    <a:pt x="125" y="5499"/>
                  </a:cubicBezTo>
                  <a:cubicBezTo>
                    <a:pt x="0" y="5623"/>
                    <a:pt x="0" y="5872"/>
                    <a:pt x="125" y="6038"/>
                  </a:cubicBezTo>
                  <a:lnTo>
                    <a:pt x="6634" y="13004"/>
                  </a:lnTo>
                  <a:cubicBezTo>
                    <a:pt x="6696" y="13087"/>
                    <a:pt x="6800" y="13128"/>
                    <a:pt x="6904" y="13128"/>
                  </a:cubicBezTo>
                  <a:cubicBezTo>
                    <a:pt x="7007" y="13128"/>
                    <a:pt x="7111" y="13087"/>
                    <a:pt x="7173" y="13004"/>
                  </a:cubicBezTo>
                  <a:lnTo>
                    <a:pt x="13185" y="6245"/>
                  </a:lnTo>
                  <a:cubicBezTo>
                    <a:pt x="13351" y="6080"/>
                    <a:pt x="13351" y="5831"/>
                    <a:pt x="13185" y="5706"/>
                  </a:cubicBezTo>
                  <a:lnTo>
                    <a:pt x="6095" y="109"/>
                  </a:lnTo>
                  <a:cubicBezTo>
                    <a:pt x="6048" y="72"/>
                    <a:pt x="5997" y="48"/>
                    <a:pt x="5945" y="36"/>
                  </a:cubicBezTo>
                  <a:lnTo>
                    <a:pt x="5945" y="36"/>
                  </a:lnTo>
                  <a:cubicBezTo>
                    <a:pt x="5879" y="11"/>
                    <a:pt x="5813" y="0"/>
                    <a:pt x="5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1492250" y="3697100"/>
              <a:ext cx="192825" cy="216650"/>
            </a:xfrm>
            <a:custGeom>
              <a:avLst/>
              <a:gdLst/>
              <a:ahLst/>
              <a:cxnLst/>
              <a:rect l="l" t="t" r="r" b="b"/>
              <a:pathLst>
                <a:path w="7713" h="8666" extrusionOk="0">
                  <a:moveTo>
                    <a:pt x="5681" y="0"/>
                  </a:moveTo>
                  <a:lnTo>
                    <a:pt x="0" y="6427"/>
                  </a:lnTo>
                  <a:lnTo>
                    <a:pt x="2032" y="8666"/>
                  </a:lnTo>
                  <a:lnTo>
                    <a:pt x="7712" y="1576"/>
                  </a:lnTo>
                  <a:lnTo>
                    <a:pt x="56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1450775" y="3595525"/>
              <a:ext cx="181425" cy="161725"/>
            </a:xfrm>
            <a:custGeom>
              <a:avLst/>
              <a:gdLst/>
              <a:ahLst/>
              <a:cxnLst/>
              <a:rect l="l" t="t" r="r" b="b"/>
              <a:pathLst>
                <a:path w="7257" h="6469" fill="none" extrusionOk="0">
                  <a:moveTo>
                    <a:pt x="1" y="0"/>
                  </a:moveTo>
                  <a:lnTo>
                    <a:pt x="7257" y="6468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1409325" y="3642150"/>
              <a:ext cx="175200" cy="156550"/>
            </a:xfrm>
            <a:custGeom>
              <a:avLst/>
              <a:gdLst/>
              <a:ahLst/>
              <a:cxnLst/>
              <a:rect l="l" t="t" r="r" b="b"/>
              <a:pathLst>
                <a:path w="7008" h="6262" fill="none" extrusionOk="0">
                  <a:moveTo>
                    <a:pt x="0" y="1"/>
                  </a:moveTo>
                  <a:lnTo>
                    <a:pt x="7007" y="6262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1369925" y="3685700"/>
              <a:ext cx="175200" cy="155500"/>
            </a:xfrm>
            <a:custGeom>
              <a:avLst/>
              <a:gdLst/>
              <a:ahLst/>
              <a:cxnLst/>
              <a:rect l="l" t="t" r="r" b="b"/>
              <a:pathLst>
                <a:path w="7008" h="6220" fill="none" extrusionOk="0">
                  <a:moveTo>
                    <a:pt x="1" y="0"/>
                  </a:moveTo>
                  <a:lnTo>
                    <a:pt x="7008" y="6220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823975" y="3302675"/>
              <a:ext cx="724275" cy="477650"/>
            </a:xfrm>
            <a:custGeom>
              <a:avLst/>
              <a:gdLst/>
              <a:ahLst/>
              <a:cxnLst/>
              <a:rect l="l" t="t" r="r" b="b"/>
              <a:pathLst>
                <a:path w="28971" h="19106" extrusionOk="0">
                  <a:moveTo>
                    <a:pt x="18914" y="0"/>
                  </a:moveTo>
                  <a:cubicBezTo>
                    <a:pt x="18667" y="0"/>
                    <a:pt x="18395" y="97"/>
                    <a:pt x="18107" y="353"/>
                  </a:cubicBezTo>
                  <a:cubicBezTo>
                    <a:pt x="16988" y="1390"/>
                    <a:pt x="12593" y="4873"/>
                    <a:pt x="4134" y="14077"/>
                  </a:cubicBezTo>
                  <a:cubicBezTo>
                    <a:pt x="3800" y="14412"/>
                    <a:pt x="0" y="18612"/>
                    <a:pt x="5400" y="18612"/>
                  </a:cubicBezTo>
                  <a:cubicBezTo>
                    <a:pt x="6023" y="18612"/>
                    <a:pt x="6770" y="18555"/>
                    <a:pt x="7659" y="18431"/>
                  </a:cubicBezTo>
                  <a:cubicBezTo>
                    <a:pt x="8944" y="18265"/>
                    <a:pt x="17195" y="16233"/>
                    <a:pt x="17195" y="16233"/>
                  </a:cubicBezTo>
                  <a:cubicBezTo>
                    <a:pt x="17195" y="16233"/>
                    <a:pt x="20305" y="18390"/>
                    <a:pt x="21341" y="18929"/>
                  </a:cubicBezTo>
                  <a:cubicBezTo>
                    <a:pt x="21523" y="19026"/>
                    <a:pt x="21662" y="19105"/>
                    <a:pt x="21822" y="19105"/>
                  </a:cubicBezTo>
                  <a:cubicBezTo>
                    <a:pt x="22138" y="19105"/>
                    <a:pt x="22535" y="18799"/>
                    <a:pt x="23497" y="17726"/>
                  </a:cubicBezTo>
                  <a:cubicBezTo>
                    <a:pt x="25322" y="15736"/>
                    <a:pt x="27602" y="13414"/>
                    <a:pt x="28804" y="11341"/>
                  </a:cubicBezTo>
                  <a:cubicBezTo>
                    <a:pt x="28970" y="11092"/>
                    <a:pt x="28846" y="10843"/>
                    <a:pt x="28141" y="10056"/>
                  </a:cubicBezTo>
                  <a:lnTo>
                    <a:pt x="20180" y="892"/>
                  </a:lnTo>
                  <a:cubicBezTo>
                    <a:pt x="20180" y="892"/>
                    <a:pt x="19664" y="0"/>
                    <a:pt x="18914" y="0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862025" y="3287825"/>
              <a:ext cx="702475" cy="507450"/>
            </a:xfrm>
            <a:custGeom>
              <a:avLst/>
              <a:gdLst/>
              <a:ahLst/>
              <a:cxnLst/>
              <a:rect l="l" t="t" r="r" b="b"/>
              <a:pathLst>
                <a:path w="28099" h="20298" extrusionOk="0">
                  <a:moveTo>
                    <a:pt x="17396" y="1259"/>
                  </a:moveTo>
                  <a:cubicBezTo>
                    <a:pt x="17493" y="1259"/>
                    <a:pt x="17595" y="1289"/>
                    <a:pt x="17705" y="1362"/>
                  </a:cubicBezTo>
                  <a:cubicBezTo>
                    <a:pt x="17912" y="1528"/>
                    <a:pt x="18119" y="1735"/>
                    <a:pt x="18244" y="1984"/>
                  </a:cubicBezTo>
                  <a:cubicBezTo>
                    <a:pt x="19363" y="3352"/>
                    <a:pt x="20566" y="4638"/>
                    <a:pt x="21727" y="5964"/>
                  </a:cubicBezTo>
                  <a:lnTo>
                    <a:pt x="25956" y="10815"/>
                  </a:lnTo>
                  <a:lnTo>
                    <a:pt x="26204" y="11106"/>
                  </a:lnTo>
                  <a:cubicBezTo>
                    <a:pt x="26225" y="11128"/>
                    <a:pt x="26247" y="11149"/>
                    <a:pt x="26269" y="11167"/>
                  </a:cubicBezTo>
                  <a:lnTo>
                    <a:pt x="26269" y="11167"/>
                  </a:lnTo>
                  <a:cubicBezTo>
                    <a:pt x="26384" y="11339"/>
                    <a:pt x="26522" y="11506"/>
                    <a:pt x="26660" y="11645"/>
                  </a:cubicBezTo>
                  <a:cubicBezTo>
                    <a:pt x="26660" y="11645"/>
                    <a:pt x="26689" y="11702"/>
                    <a:pt x="26719" y="11739"/>
                  </a:cubicBezTo>
                  <a:lnTo>
                    <a:pt x="26719" y="11739"/>
                  </a:lnTo>
                  <a:cubicBezTo>
                    <a:pt x="26714" y="11752"/>
                    <a:pt x="26709" y="11762"/>
                    <a:pt x="26702" y="11769"/>
                  </a:cubicBezTo>
                  <a:cubicBezTo>
                    <a:pt x="26660" y="11852"/>
                    <a:pt x="26578" y="12018"/>
                    <a:pt x="26495" y="12101"/>
                  </a:cubicBezTo>
                  <a:cubicBezTo>
                    <a:pt x="26329" y="12350"/>
                    <a:pt x="26204" y="12557"/>
                    <a:pt x="26039" y="12764"/>
                  </a:cubicBezTo>
                  <a:cubicBezTo>
                    <a:pt x="25375" y="13676"/>
                    <a:pt x="24629" y="14589"/>
                    <a:pt x="23841" y="15418"/>
                  </a:cubicBezTo>
                  <a:cubicBezTo>
                    <a:pt x="23136" y="16247"/>
                    <a:pt x="22390" y="17035"/>
                    <a:pt x="21644" y="17823"/>
                  </a:cubicBezTo>
                  <a:cubicBezTo>
                    <a:pt x="21312" y="18196"/>
                    <a:pt x="20980" y="18527"/>
                    <a:pt x="20648" y="18859"/>
                  </a:cubicBezTo>
                  <a:cubicBezTo>
                    <a:pt x="20524" y="18942"/>
                    <a:pt x="20441" y="19025"/>
                    <a:pt x="20358" y="19066"/>
                  </a:cubicBezTo>
                  <a:cubicBezTo>
                    <a:pt x="20317" y="19108"/>
                    <a:pt x="20306" y="19118"/>
                    <a:pt x="20301" y="19118"/>
                  </a:cubicBezTo>
                  <a:cubicBezTo>
                    <a:pt x="20296" y="19118"/>
                    <a:pt x="20296" y="19108"/>
                    <a:pt x="20275" y="19108"/>
                  </a:cubicBezTo>
                  <a:cubicBezTo>
                    <a:pt x="20275" y="19108"/>
                    <a:pt x="20109" y="19025"/>
                    <a:pt x="20027" y="18984"/>
                  </a:cubicBezTo>
                  <a:cubicBezTo>
                    <a:pt x="19778" y="18859"/>
                    <a:pt x="19529" y="18693"/>
                    <a:pt x="19239" y="18527"/>
                  </a:cubicBezTo>
                  <a:cubicBezTo>
                    <a:pt x="18617" y="18154"/>
                    <a:pt x="17995" y="17740"/>
                    <a:pt x="17414" y="17325"/>
                  </a:cubicBezTo>
                  <a:cubicBezTo>
                    <a:pt x="16853" y="16951"/>
                    <a:pt x="16224" y="16306"/>
                    <a:pt x="15589" y="16306"/>
                  </a:cubicBezTo>
                  <a:cubicBezTo>
                    <a:pt x="15520" y="16306"/>
                    <a:pt x="15451" y="16314"/>
                    <a:pt x="15383" y="16330"/>
                  </a:cubicBezTo>
                  <a:cubicBezTo>
                    <a:pt x="13144" y="16827"/>
                    <a:pt x="10905" y="17408"/>
                    <a:pt x="8707" y="17905"/>
                  </a:cubicBezTo>
                  <a:cubicBezTo>
                    <a:pt x="7795" y="18113"/>
                    <a:pt x="6842" y="18362"/>
                    <a:pt x="5888" y="18486"/>
                  </a:cubicBezTo>
                  <a:cubicBezTo>
                    <a:pt x="5301" y="18573"/>
                    <a:pt x="4532" y="18694"/>
                    <a:pt x="3784" y="18694"/>
                  </a:cubicBezTo>
                  <a:cubicBezTo>
                    <a:pt x="3104" y="18694"/>
                    <a:pt x="2442" y="18594"/>
                    <a:pt x="1949" y="18279"/>
                  </a:cubicBezTo>
                  <a:cubicBezTo>
                    <a:pt x="1866" y="18237"/>
                    <a:pt x="1783" y="18154"/>
                    <a:pt x="1700" y="18071"/>
                  </a:cubicBezTo>
                  <a:cubicBezTo>
                    <a:pt x="1659" y="17988"/>
                    <a:pt x="1617" y="17905"/>
                    <a:pt x="1617" y="17823"/>
                  </a:cubicBezTo>
                  <a:cubicBezTo>
                    <a:pt x="1576" y="17532"/>
                    <a:pt x="1617" y="17242"/>
                    <a:pt x="1783" y="16993"/>
                  </a:cubicBezTo>
                  <a:cubicBezTo>
                    <a:pt x="1991" y="16454"/>
                    <a:pt x="2322" y="15957"/>
                    <a:pt x="2695" y="15501"/>
                  </a:cubicBezTo>
                  <a:cubicBezTo>
                    <a:pt x="3566" y="14464"/>
                    <a:pt x="4520" y="13511"/>
                    <a:pt x="5432" y="12515"/>
                  </a:cubicBezTo>
                  <a:cubicBezTo>
                    <a:pt x="6883" y="11023"/>
                    <a:pt x="8293" y="9572"/>
                    <a:pt x="9744" y="8120"/>
                  </a:cubicBezTo>
                  <a:cubicBezTo>
                    <a:pt x="11568" y="6296"/>
                    <a:pt x="13434" y="4555"/>
                    <a:pt x="15341" y="2855"/>
                  </a:cubicBezTo>
                  <a:lnTo>
                    <a:pt x="16751" y="1611"/>
                  </a:lnTo>
                  <a:cubicBezTo>
                    <a:pt x="16956" y="1435"/>
                    <a:pt x="17162" y="1259"/>
                    <a:pt x="17396" y="1259"/>
                  </a:cubicBezTo>
                  <a:close/>
                  <a:moveTo>
                    <a:pt x="17478" y="0"/>
                  </a:moveTo>
                  <a:cubicBezTo>
                    <a:pt x="16334" y="0"/>
                    <a:pt x="15186" y="1382"/>
                    <a:pt x="14388" y="2067"/>
                  </a:cubicBezTo>
                  <a:cubicBezTo>
                    <a:pt x="10117" y="5881"/>
                    <a:pt x="6012" y="9945"/>
                    <a:pt x="2156" y="14257"/>
                  </a:cubicBezTo>
                  <a:cubicBezTo>
                    <a:pt x="1410" y="15003"/>
                    <a:pt x="871" y="15915"/>
                    <a:pt x="539" y="16910"/>
                  </a:cubicBezTo>
                  <a:cubicBezTo>
                    <a:pt x="0" y="18693"/>
                    <a:pt x="1410" y="19605"/>
                    <a:pt x="2986" y="19771"/>
                  </a:cubicBezTo>
                  <a:cubicBezTo>
                    <a:pt x="3360" y="19815"/>
                    <a:pt x="3734" y="19834"/>
                    <a:pt x="4106" y="19834"/>
                  </a:cubicBezTo>
                  <a:cubicBezTo>
                    <a:pt x="5875" y="19834"/>
                    <a:pt x="7617" y="19395"/>
                    <a:pt x="9329" y="18984"/>
                  </a:cubicBezTo>
                  <a:cubicBezTo>
                    <a:pt x="11402" y="18527"/>
                    <a:pt x="13393" y="18030"/>
                    <a:pt x="15424" y="17532"/>
                  </a:cubicBezTo>
                  <a:lnTo>
                    <a:pt x="15566" y="17504"/>
                  </a:lnTo>
                  <a:lnTo>
                    <a:pt x="15566" y="17504"/>
                  </a:lnTo>
                  <a:cubicBezTo>
                    <a:pt x="16216" y="17984"/>
                    <a:pt x="16895" y="18404"/>
                    <a:pt x="17539" y="18859"/>
                  </a:cubicBezTo>
                  <a:cubicBezTo>
                    <a:pt x="18285" y="19315"/>
                    <a:pt x="19156" y="20103"/>
                    <a:pt x="20068" y="20269"/>
                  </a:cubicBezTo>
                  <a:cubicBezTo>
                    <a:pt x="20152" y="20288"/>
                    <a:pt x="20235" y="20297"/>
                    <a:pt x="20317" y="20297"/>
                  </a:cubicBezTo>
                  <a:cubicBezTo>
                    <a:pt x="21298" y="20297"/>
                    <a:pt x="22189" y="19012"/>
                    <a:pt x="22763" y="18362"/>
                  </a:cubicBezTo>
                  <a:cubicBezTo>
                    <a:pt x="24048" y="16993"/>
                    <a:pt x="25375" y="15584"/>
                    <a:pt x="26578" y="14091"/>
                  </a:cubicBezTo>
                  <a:cubicBezTo>
                    <a:pt x="27034" y="13469"/>
                    <a:pt x="27780" y="12723"/>
                    <a:pt x="27946" y="11976"/>
                  </a:cubicBezTo>
                  <a:cubicBezTo>
                    <a:pt x="28099" y="11289"/>
                    <a:pt x="27548" y="10778"/>
                    <a:pt x="27169" y="10345"/>
                  </a:cubicBezTo>
                  <a:lnTo>
                    <a:pt x="27169" y="10345"/>
                  </a:lnTo>
                  <a:cubicBezTo>
                    <a:pt x="27146" y="10294"/>
                    <a:pt x="27115" y="10243"/>
                    <a:pt x="27075" y="10194"/>
                  </a:cubicBezTo>
                  <a:lnTo>
                    <a:pt x="20358" y="2523"/>
                  </a:lnTo>
                  <a:cubicBezTo>
                    <a:pt x="19985" y="2067"/>
                    <a:pt x="19570" y="1611"/>
                    <a:pt x="19197" y="1155"/>
                  </a:cubicBezTo>
                  <a:cubicBezTo>
                    <a:pt x="19170" y="1127"/>
                    <a:pt x="19151" y="1110"/>
                    <a:pt x="19139" y="1100"/>
                  </a:cubicBezTo>
                  <a:lnTo>
                    <a:pt x="19139" y="1100"/>
                  </a:lnTo>
                  <a:cubicBezTo>
                    <a:pt x="19127" y="1078"/>
                    <a:pt x="19106" y="1042"/>
                    <a:pt x="19073" y="989"/>
                  </a:cubicBezTo>
                  <a:cubicBezTo>
                    <a:pt x="18741" y="533"/>
                    <a:pt x="18327" y="201"/>
                    <a:pt x="17788" y="35"/>
                  </a:cubicBezTo>
                  <a:cubicBezTo>
                    <a:pt x="17685" y="11"/>
                    <a:pt x="17582" y="0"/>
                    <a:pt x="17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1161575" y="3611075"/>
              <a:ext cx="39425" cy="126475"/>
            </a:xfrm>
            <a:custGeom>
              <a:avLst/>
              <a:gdLst/>
              <a:ahLst/>
              <a:cxnLst/>
              <a:rect l="l" t="t" r="r" b="b"/>
              <a:pathLst>
                <a:path w="1577" h="5059" extrusionOk="0">
                  <a:moveTo>
                    <a:pt x="996" y="0"/>
                  </a:moveTo>
                  <a:cubicBezTo>
                    <a:pt x="623" y="0"/>
                    <a:pt x="374" y="249"/>
                    <a:pt x="374" y="581"/>
                  </a:cubicBezTo>
                  <a:lnTo>
                    <a:pt x="42" y="3980"/>
                  </a:lnTo>
                  <a:lnTo>
                    <a:pt x="1" y="4478"/>
                  </a:lnTo>
                  <a:cubicBezTo>
                    <a:pt x="1" y="4810"/>
                    <a:pt x="291" y="5058"/>
                    <a:pt x="623" y="5058"/>
                  </a:cubicBezTo>
                  <a:cubicBezTo>
                    <a:pt x="955" y="5058"/>
                    <a:pt x="1203" y="4810"/>
                    <a:pt x="1203" y="4519"/>
                  </a:cubicBezTo>
                  <a:lnTo>
                    <a:pt x="1535" y="1078"/>
                  </a:lnTo>
                  <a:lnTo>
                    <a:pt x="1576" y="581"/>
                  </a:lnTo>
                  <a:cubicBezTo>
                    <a:pt x="1576" y="249"/>
                    <a:pt x="1328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1089025" y="3606400"/>
              <a:ext cx="36300" cy="148000"/>
            </a:xfrm>
            <a:custGeom>
              <a:avLst/>
              <a:gdLst/>
              <a:ahLst/>
              <a:cxnLst/>
              <a:rect l="l" t="t" r="r" b="b"/>
              <a:pathLst>
                <a:path w="1452" h="5920" extrusionOk="0">
                  <a:moveTo>
                    <a:pt x="866" y="0"/>
                  </a:moveTo>
                  <a:cubicBezTo>
                    <a:pt x="581" y="0"/>
                    <a:pt x="291" y="187"/>
                    <a:pt x="249" y="560"/>
                  </a:cubicBezTo>
                  <a:lnTo>
                    <a:pt x="42" y="4706"/>
                  </a:lnTo>
                  <a:lnTo>
                    <a:pt x="1" y="5328"/>
                  </a:lnTo>
                  <a:cubicBezTo>
                    <a:pt x="1" y="5722"/>
                    <a:pt x="312" y="5919"/>
                    <a:pt x="617" y="5919"/>
                  </a:cubicBezTo>
                  <a:cubicBezTo>
                    <a:pt x="923" y="5919"/>
                    <a:pt x="1224" y="5722"/>
                    <a:pt x="1203" y="5328"/>
                  </a:cubicBezTo>
                  <a:lnTo>
                    <a:pt x="1452" y="1182"/>
                  </a:lnTo>
                  <a:lnTo>
                    <a:pt x="1452" y="560"/>
                  </a:lnTo>
                  <a:cubicBezTo>
                    <a:pt x="1431" y="187"/>
                    <a:pt x="115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1224075" y="3496875"/>
              <a:ext cx="214875" cy="195300"/>
            </a:xfrm>
            <a:custGeom>
              <a:avLst/>
              <a:gdLst/>
              <a:ahLst/>
              <a:cxnLst/>
              <a:rect l="l" t="t" r="r" b="b"/>
              <a:pathLst>
                <a:path w="8595" h="7812" extrusionOk="0">
                  <a:moveTo>
                    <a:pt x="3574" y="0"/>
                  </a:moveTo>
                  <a:cubicBezTo>
                    <a:pt x="3285" y="0"/>
                    <a:pt x="3024" y="30"/>
                    <a:pt x="2808" y="90"/>
                  </a:cubicBezTo>
                  <a:cubicBezTo>
                    <a:pt x="1" y="802"/>
                    <a:pt x="2246" y="7812"/>
                    <a:pt x="4187" y="7812"/>
                  </a:cubicBezTo>
                  <a:cubicBezTo>
                    <a:pt x="4281" y="7812"/>
                    <a:pt x="4374" y="7795"/>
                    <a:pt x="4467" y="7761"/>
                  </a:cubicBezTo>
                  <a:cubicBezTo>
                    <a:pt x="6457" y="7014"/>
                    <a:pt x="5171" y="3822"/>
                    <a:pt x="5171" y="3822"/>
                  </a:cubicBezTo>
                  <a:lnTo>
                    <a:pt x="5171" y="3822"/>
                  </a:lnTo>
                  <a:cubicBezTo>
                    <a:pt x="5171" y="3822"/>
                    <a:pt x="6230" y="4179"/>
                    <a:pt x="7137" y="4179"/>
                  </a:cubicBezTo>
                  <a:cubicBezTo>
                    <a:pt x="7923" y="4179"/>
                    <a:pt x="8595" y="3911"/>
                    <a:pt x="8364" y="2910"/>
                  </a:cubicBezTo>
                  <a:cubicBezTo>
                    <a:pt x="7974" y="1031"/>
                    <a:pt x="5280" y="0"/>
                    <a:pt x="3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2195025" y="3720950"/>
              <a:ext cx="902875" cy="1075950"/>
            </a:xfrm>
            <a:custGeom>
              <a:avLst/>
              <a:gdLst/>
              <a:ahLst/>
              <a:cxnLst/>
              <a:rect l="l" t="t" r="r" b="b"/>
              <a:pathLst>
                <a:path w="36115" h="43038" extrusionOk="0">
                  <a:moveTo>
                    <a:pt x="35243" y="0"/>
                  </a:moveTo>
                  <a:lnTo>
                    <a:pt x="20193" y="995"/>
                  </a:lnTo>
                  <a:cubicBezTo>
                    <a:pt x="20193" y="995"/>
                    <a:pt x="20856" y="6468"/>
                    <a:pt x="20193" y="10573"/>
                  </a:cubicBezTo>
                  <a:cubicBezTo>
                    <a:pt x="19529" y="14678"/>
                    <a:pt x="17912" y="17539"/>
                    <a:pt x="14720" y="21851"/>
                  </a:cubicBezTo>
                  <a:cubicBezTo>
                    <a:pt x="11486" y="26163"/>
                    <a:pt x="1" y="36279"/>
                    <a:pt x="1" y="36279"/>
                  </a:cubicBezTo>
                  <a:lnTo>
                    <a:pt x="3400" y="43038"/>
                  </a:lnTo>
                  <a:cubicBezTo>
                    <a:pt x="3400" y="43038"/>
                    <a:pt x="7630" y="41296"/>
                    <a:pt x="17829" y="34372"/>
                  </a:cubicBezTo>
                  <a:cubicBezTo>
                    <a:pt x="27987" y="27407"/>
                    <a:pt x="34331" y="19156"/>
                    <a:pt x="35243" y="13724"/>
                  </a:cubicBezTo>
                  <a:cubicBezTo>
                    <a:pt x="36114" y="8292"/>
                    <a:pt x="35243" y="0"/>
                    <a:pt x="35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2185625" y="3712650"/>
              <a:ext cx="910200" cy="1092550"/>
            </a:xfrm>
            <a:custGeom>
              <a:avLst/>
              <a:gdLst/>
              <a:ahLst/>
              <a:cxnLst/>
              <a:rect l="l" t="t" r="r" b="b"/>
              <a:pathLst>
                <a:path w="36408" h="43702" extrusionOk="0">
                  <a:moveTo>
                    <a:pt x="35285" y="642"/>
                  </a:moveTo>
                  <a:lnTo>
                    <a:pt x="35285" y="642"/>
                  </a:lnTo>
                  <a:cubicBezTo>
                    <a:pt x="35628" y="3842"/>
                    <a:pt x="35739" y="7042"/>
                    <a:pt x="35619" y="10241"/>
                  </a:cubicBezTo>
                  <a:cubicBezTo>
                    <a:pt x="35619" y="12149"/>
                    <a:pt x="35329" y="14097"/>
                    <a:pt x="34749" y="15922"/>
                  </a:cubicBezTo>
                  <a:cubicBezTo>
                    <a:pt x="34085" y="17663"/>
                    <a:pt x="33256" y="19322"/>
                    <a:pt x="32178" y="20814"/>
                  </a:cubicBezTo>
                  <a:cubicBezTo>
                    <a:pt x="29359" y="25002"/>
                    <a:pt x="25627" y="28609"/>
                    <a:pt x="21647" y="31719"/>
                  </a:cubicBezTo>
                  <a:cubicBezTo>
                    <a:pt x="17500" y="34912"/>
                    <a:pt x="13105" y="37814"/>
                    <a:pt x="8545" y="40426"/>
                  </a:cubicBezTo>
                  <a:cubicBezTo>
                    <a:pt x="7342" y="41131"/>
                    <a:pt x="6098" y="41836"/>
                    <a:pt x="4813" y="42458"/>
                  </a:cubicBezTo>
                  <a:cubicBezTo>
                    <a:pt x="4523" y="42623"/>
                    <a:pt x="4191" y="42789"/>
                    <a:pt x="3901" y="42914"/>
                  </a:cubicBezTo>
                  <a:lnTo>
                    <a:pt x="3900" y="42914"/>
                  </a:lnTo>
                  <a:lnTo>
                    <a:pt x="3900" y="42914"/>
                  </a:lnTo>
                  <a:lnTo>
                    <a:pt x="757" y="36667"/>
                  </a:lnTo>
                  <a:lnTo>
                    <a:pt x="757" y="36667"/>
                  </a:lnTo>
                  <a:cubicBezTo>
                    <a:pt x="4014" y="33812"/>
                    <a:pt x="7190" y="30878"/>
                    <a:pt x="10286" y="27863"/>
                  </a:cubicBezTo>
                  <a:cubicBezTo>
                    <a:pt x="14888" y="23302"/>
                    <a:pt x="19615" y="17995"/>
                    <a:pt x="20817" y="11361"/>
                  </a:cubicBezTo>
                  <a:cubicBezTo>
                    <a:pt x="21302" y="8133"/>
                    <a:pt x="21354" y="4826"/>
                    <a:pt x="20936" y="1593"/>
                  </a:cubicBezTo>
                  <a:lnTo>
                    <a:pt x="20936" y="1593"/>
                  </a:lnTo>
                  <a:lnTo>
                    <a:pt x="33712" y="747"/>
                  </a:lnTo>
                  <a:lnTo>
                    <a:pt x="35285" y="642"/>
                  </a:lnTo>
                  <a:close/>
                  <a:moveTo>
                    <a:pt x="35578" y="0"/>
                  </a:moveTo>
                  <a:lnTo>
                    <a:pt x="22434" y="871"/>
                  </a:lnTo>
                  <a:lnTo>
                    <a:pt x="20569" y="995"/>
                  </a:lnTo>
                  <a:cubicBezTo>
                    <a:pt x="20403" y="995"/>
                    <a:pt x="20195" y="1120"/>
                    <a:pt x="20237" y="1327"/>
                  </a:cubicBezTo>
                  <a:cubicBezTo>
                    <a:pt x="20610" y="4105"/>
                    <a:pt x="20652" y="6925"/>
                    <a:pt x="20403" y="9744"/>
                  </a:cubicBezTo>
                  <a:cubicBezTo>
                    <a:pt x="19988" y="13766"/>
                    <a:pt x="18247" y="17207"/>
                    <a:pt x="15925" y="20441"/>
                  </a:cubicBezTo>
                  <a:cubicBezTo>
                    <a:pt x="12608" y="25168"/>
                    <a:pt x="8171" y="29065"/>
                    <a:pt x="3901" y="32963"/>
                  </a:cubicBezTo>
                  <a:cubicBezTo>
                    <a:pt x="2680" y="34102"/>
                    <a:pt x="1459" y="35202"/>
                    <a:pt x="198" y="36301"/>
                  </a:cubicBezTo>
                  <a:lnTo>
                    <a:pt x="198" y="36301"/>
                  </a:lnTo>
                  <a:cubicBezTo>
                    <a:pt x="170" y="36320"/>
                    <a:pt x="144" y="36343"/>
                    <a:pt x="122" y="36369"/>
                  </a:cubicBezTo>
                  <a:lnTo>
                    <a:pt x="122" y="36369"/>
                  </a:lnTo>
                  <a:cubicBezTo>
                    <a:pt x="1" y="36496"/>
                    <a:pt x="18" y="36652"/>
                    <a:pt x="100" y="36764"/>
                  </a:cubicBezTo>
                  <a:lnTo>
                    <a:pt x="100" y="36764"/>
                  </a:lnTo>
                  <a:lnTo>
                    <a:pt x="3445" y="43536"/>
                  </a:lnTo>
                  <a:cubicBezTo>
                    <a:pt x="3528" y="43660"/>
                    <a:pt x="3652" y="43701"/>
                    <a:pt x="3818" y="43701"/>
                  </a:cubicBezTo>
                  <a:cubicBezTo>
                    <a:pt x="5186" y="43080"/>
                    <a:pt x="6554" y="42375"/>
                    <a:pt x="7840" y="41628"/>
                  </a:cubicBezTo>
                  <a:cubicBezTo>
                    <a:pt x="12193" y="39141"/>
                    <a:pt x="16422" y="36404"/>
                    <a:pt x="20486" y="33460"/>
                  </a:cubicBezTo>
                  <a:cubicBezTo>
                    <a:pt x="24756" y="30351"/>
                    <a:pt x="28571" y="26661"/>
                    <a:pt x="31805" y="22473"/>
                  </a:cubicBezTo>
                  <a:cubicBezTo>
                    <a:pt x="33007" y="20897"/>
                    <a:pt x="34044" y="19156"/>
                    <a:pt x="34873" y="17373"/>
                  </a:cubicBezTo>
                  <a:cubicBezTo>
                    <a:pt x="35578" y="15756"/>
                    <a:pt x="35993" y="14056"/>
                    <a:pt x="36117" y="12315"/>
                  </a:cubicBezTo>
                  <a:cubicBezTo>
                    <a:pt x="36407" y="8293"/>
                    <a:pt x="36366" y="4312"/>
                    <a:pt x="35910" y="332"/>
                  </a:cubicBezTo>
                  <a:cubicBezTo>
                    <a:pt x="35868" y="125"/>
                    <a:pt x="35744" y="0"/>
                    <a:pt x="35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2006375" y="4596825"/>
              <a:ext cx="319275" cy="301675"/>
            </a:xfrm>
            <a:custGeom>
              <a:avLst/>
              <a:gdLst/>
              <a:ahLst/>
              <a:cxnLst/>
              <a:rect l="l" t="t" r="r" b="b"/>
              <a:pathLst>
                <a:path w="12771" h="12067" extrusionOk="0">
                  <a:moveTo>
                    <a:pt x="7630" y="1"/>
                  </a:moveTo>
                  <a:lnTo>
                    <a:pt x="540" y="5515"/>
                  </a:lnTo>
                  <a:cubicBezTo>
                    <a:pt x="1" y="5930"/>
                    <a:pt x="4437" y="12066"/>
                    <a:pt x="4437" y="12066"/>
                  </a:cubicBezTo>
                  <a:lnTo>
                    <a:pt x="12771" y="7464"/>
                  </a:lnTo>
                  <a:lnTo>
                    <a:pt x="76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2006650" y="4587025"/>
              <a:ext cx="329375" cy="320800"/>
            </a:xfrm>
            <a:custGeom>
              <a:avLst/>
              <a:gdLst/>
              <a:ahLst/>
              <a:cxnLst/>
              <a:rect l="l" t="t" r="r" b="b"/>
              <a:pathLst>
                <a:path w="13175" h="12832" extrusionOk="0">
                  <a:moveTo>
                    <a:pt x="881" y="6042"/>
                  </a:moveTo>
                  <a:cubicBezTo>
                    <a:pt x="886" y="6042"/>
                    <a:pt x="891" y="6054"/>
                    <a:pt x="882" y="6078"/>
                  </a:cubicBezTo>
                  <a:lnTo>
                    <a:pt x="882" y="6078"/>
                  </a:lnTo>
                  <a:cubicBezTo>
                    <a:pt x="873" y="6054"/>
                    <a:pt x="877" y="6042"/>
                    <a:pt x="881" y="6042"/>
                  </a:cubicBezTo>
                  <a:close/>
                  <a:moveTo>
                    <a:pt x="7540" y="1009"/>
                  </a:moveTo>
                  <a:lnTo>
                    <a:pt x="12164" y="7739"/>
                  </a:lnTo>
                  <a:lnTo>
                    <a:pt x="12164" y="7739"/>
                  </a:lnTo>
                  <a:lnTo>
                    <a:pt x="4546" y="11946"/>
                  </a:lnTo>
                  <a:lnTo>
                    <a:pt x="4546" y="11946"/>
                  </a:lnTo>
                  <a:cubicBezTo>
                    <a:pt x="3953" y="11094"/>
                    <a:pt x="3360" y="10242"/>
                    <a:pt x="2767" y="9390"/>
                  </a:cubicBezTo>
                  <a:cubicBezTo>
                    <a:pt x="2311" y="8685"/>
                    <a:pt x="1855" y="7939"/>
                    <a:pt x="1441" y="7234"/>
                  </a:cubicBezTo>
                  <a:cubicBezTo>
                    <a:pt x="1275" y="6944"/>
                    <a:pt x="1109" y="6695"/>
                    <a:pt x="985" y="6405"/>
                  </a:cubicBezTo>
                  <a:cubicBezTo>
                    <a:pt x="985" y="6287"/>
                    <a:pt x="948" y="6207"/>
                    <a:pt x="908" y="6128"/>
                  </a:cubicBezTo>
                  <a:lnTo>
                    <a:pt x="908" y="6128"/>
                  </a:lnTo>
                  <a:lnTo>
                    <a:pt x="7540" y="1009"/>
                  </a:lnTo>
                  <a:close/>
                  <a:moveTo>
                    <a:pt x="7613" y="0"/>
                  </a:moveTo>
                  <a:cubicBezTo>
                    <a:pt x="7516" y="0"/>
                    <a:pt x="7415" y="33"/>
                    <a:pt x="7328" y="102"/>
                  </a:cubicBezTo>
                  <a:lnTo>
                    <a:pt x="411" y="5523"/>
                  </a:lnTo>
                  <a:lnTo>
                    <a:pt x="411" y="5523"/>
                  </a:lnTo>
                  <a:cubicBezTo>
                    <a:pt x="353" y="5537"/>
                    <a:pt x="294" y="5567"/>
                    <a:pt x="238" y="5617"/>
                  </a:cubicBezTo>
                  <a:cubicBezTo>
                    <a:pt x="190" y="5666"/>
                    <a:pt x="154" y="5719"/>
                    <a:pt x="128" y="5777"/>
                  </a:cubicBezTo>
                  <a:lnTo>
                    <a:pt x="128" y="5777"/>
                  </a:lnTo>
                  <a:cubicBezTo>
                    <a:pt x="114" y="5803"/>
                    <a:pt x="104" y="5831"/>
                    <a:pt x="100" y="5858"/>
                  </a:cubicBezTo>
                  <a:lnTo>
                    <a:pt x="100" y="5858"/>
                  </a:lnTo>
                  <a:cubicBezTo>
                    <a:pt x="0" y="6233"/>
                    <a:pt x="270" y="6725"/>
                    <a:pt x="404" y="7027"/>
                  </a:cubicBezTo>
                  <a:cubicBezTo>
                    <a:pt x="819" y="7773"/>
                    <a:pt x="1275" y="8561"/>
                    <a:pt x="1772" y="9266"/>
                  </a:cubicBezTo>
                  <a:cubicBezTo>
                    <a:pt x="2477" y="10426"/>
                    <a:pt x="3265" y="11546"/>
                    <a:pt x="4053" y="12665"/>
                  </a:cubicBezTo>
                  <a:cubicBezTo>
                    <a:pt x="4136" y="12776"/>
                    <a:pt x="4255" y="12831"/>
                    <a:pt x="4388" y="12831"/>
                  </a:cubicBezTo>
                  <a:cubicBezTo>
                    <a:pt x="4454" y="12831"/>
                    <a:pt x="4523" y="12817"/>
                    <a:pt x="4592" y="12790"/>
                  </a:cubicBezTo>
                  <a:lnTo>
                    <a:pt x="12926" y="8187"/>
                  </a:lnTo>
                  <a:cubicBezTo>
                    <a:pt x="13092" y="8063"/>
                    <a:pt x="13174" y="7814"/>
                    <a:pt x="13050" y="7648"/>
                  </a:cubicBezTo>
                  <a:lnTo>
                    <a:pt x="7950" y="185"/>
                  </a:lnTo>
                  <a:cubicBezTo>
                    <a:pt x="7878" y="65"/>
                    <a:pt x="7749" y="0"/>
                    <a:pt x="7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2138025" y="4603050"/>
              <a:ext cx="187625" cy="216650"/>
            </a:xfrm>
            <a:custGeom>
              <a:avLst/>
              <a:gdLst/>
              <a:ahLst/>
              <a:cxnLst/>
              <a:rect l="l" t="t" r="r" b="b"/>
              <a:pathLst>
                <a:path w="7505" h="8666" extrusionOk="0">
                  <a:moveTo>
                    <a:pt x="1990" y="0"/>
                  </a:moveTo>
                  <a:lnTo>
                    <a:pt x="0" y="1617"/>
                  </a:lnTo>
                  <a:lnTo>
                    <a:pt x="4851" y="8666"/>
                  </a:lnTo>
                  <a:lnTo>
                    <a:pt x="7505" y="7215"/>
                  </a:lnTo>
                  <a:lnTo>
                    <a:pt x="19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1994975" y="4660050"/>
              <a:ext cx="200075" cy="136850"/>
            </a:xfrm>
            <a:custGeom>
              <a:avLst/>
              <a:gdLst/>
              <a:ahLst/>
              <a:cxnLst/>
              <a:rect l="l" t="t" r="r" b="b"/>
              <a:pathLst>
                <a:path w="8003" h="5474" fill="none" extrusionOk="0">
                  <a:moveTo>
                    <a:pt x="0" y="5474"/>
                  </a:moveTo>
                  <a:lnTo>
                    <a:pt x="8003" y="1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2030225" y="4716025"/>
              <a:ext cx="192825" cy="132700"/>
            </a:xfrm>
            <a:custGeom>
              <a:avLst/>
              <a:gdLst/>
              <a:ahLst/>
              <a:cxnLst/>
              <a:rect l="l" t="t" r="r" b="b"/>
              <a:pathLst>
                <a:path w="7713" h="5308" fill="none" extrusionOk="0">
                  <a:moveTo>
                    <a:pt x="0" y="5308"/>
                  </a:moveTo>
                  <a:lnTo>
                    <a:pt x="7712" y="1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2062350" y="4763725"/>
              <a:ext cx="193850" cy="132700"/>
            </a:xfrm>
            <a:custGeom>
              <a:avLst/>
              <a:gdLst/>
              <a:ahLst/>
              <a:cxnLst/>
              <a:rect l="l" t="t" r="r" b="b"/>
              <a:pathLst>
                <a:path w="7754" h="5308" fill="none" extrusionOk="0">
                  <a:moveTo>
                    <a:pt x="0" y="5307"/>
                  </a:moveTo>
                  <a:lnTo>
                    <a:pt x="7754" y="0"/>
                  </a:lnTo>
                </a:path>
              </a:pathLst>
            </a:custGeom>
            <a:noFill/>
            <a:ln w="13475" cap="flat" cmpd="sng">
              <a:solidFill>
                <a:schemeClr val="dk2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1658100" y="4700200"/>
              <a:ext cx="503775" cy="676700"/>
            </a:xfrm>
            <a:custGeom>
              <a:avLst/>
              <a:gdLst/>
              <a:ahLst/>
              <a:cxnLst/>
              <a:rect l="l" t="t" r="r" b="b"/>
              <a:pathLst>
                <a:path w="20151" h="27068" extrusionOk="0">
                  <a:moveTo>
                    <a:pt x="13714" y="0"/>
                  </a:moveTo>
                  <a:cubicBezTo>
                    <a:pt x="13496" y="0"/>
                    <a:pt x="13175" y="149"/>
                    <a:pt x="12563" y="468"/>
                  </a:cubicBezTo>
                  <a:lnTo>
                    <a:pt x="1783" y="5982"/>
                  </a:lnTo>
                  <a:cubicBezTo>
                    <a:pt x="1783" y="5982"/>
                    <a:pt x="0" y="6521"/>
                    <a:pt x="747" y="7848"/>
                  </a:cubicBezTo>
                  <a:cubicBezTo>
                    <a:pt x="1451" y="9216"/>
                    <a:pt x="3815" y="14316"/>
                    <a:pt x="10697" y="24765"/>
                  </a:cubicBezTo>
                  <a:cubicBezTo>
                    <a:pt x="10866" y="25006"/>
                    <a:pt x="12253" y="27067"/>
                    <a:pt x="13564" y="27067"/>
                  </a:cubicBezTo>
                  <a:cubicBezTo>
                    <a:pt x="14509" y="27067"/>
                    <a:pt x="15415" y="25996"/>
                    <a:pt x="15797" y="22401"/>
                  </a:cubicBezTo>
                  <a:cubicBezTo>
                    <a:pt x="15922" y="21075"/>
                    <a:pt x="15963" y="12616"/>
                    <a:pt x="15963" y="12616"/>
                  </a:cubicBezTo>
                  <a:cubicBezTo>
                    <a:pt x="15963" y="12616"/>
                    <a:pt x="18783" y="10129"/>
                    <a:pt x="19612" y="9216"/>
                  </a:cubicBezTo>
                  <a:cubicBezTo>
                    <a:pt x="20026" y="8760"/>
                    <a:pt x="20151" y="8636"/>
                    <a:pt x="18948" y="6812"/>
                  </a:cubicBezTo>
                  <a:cubicBezTo>
                    <a:pt x="17456" y="4573"/>
                    <a:pt x="15756" y="1795"/>
                    <a:pt x="14014" y="136"/>
                  </a:cubicBezTo>
                  <a:cubicBezTo>
                    <a:pt x="13925" y="47"/>
                    <a:pt x="13836" y="0"/>
                    <a:pt x="13714" y="0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1642550" y="4684275"/>
              <a:ext cx="536950" cy="707325"/>
            </a:xfrm>
            <a:custGeom>
              <a:avLst/>
              <a:gdLst/>
              <a:ahLst/>
              <a:cxnLst/>
              <a:rect l="l" t="t" r="r" b="b"/>
              <a:pathLst>
                <a:path w="21478" h="28293" extrusionOk="0">
                  <a:moveTo>
                    <a:pt x="14147" y="1142"/>
                  </a:moveTo>
                  <a:cubicBezTo>
                    <a:pt x="14147" y="1142"/>
                    <a:pt x="14151" y="1145"/>
                    <a:pt x="14159" y="1150"/>
                  </a:cubicBezTo>
                  <a:lnTo>
                    <a:pt x="14159" y="1150"/>
                  </a:lnTo>
                  <a:cubicBezTo>
                    <a:pt x="14151" y="1145"/>
                    <a:pt x="14147" y="1142"/>
                    <a:pt x="14147" y="1142"/>
                  </a:cubicBezTo>
                  <a:close/>
                  <a:moveTo>
                    <a:pt x="14342" y="1212"/>
                  </a:moveTo>
                  <a:cubicBezTo>
                    <a:pt x="14363" y="1212"/>
                    <a:pt x="14364" y="1219"/>
                    <a:pt x="14343" y="1219"/>
                  </a:cubicBezTo>
                  <a:cubicBezTo>
                    <a:pt x="14335" y="1219"/>
                    <a:pt x="14325" y="1218"/>
                    <a:pt x="14311" y="1215"/>
                  </a:cubicBezTo>
                  <a:lnTo>
                    <a:pt x="14311" y="1215"/>
                  </a:lnTo>
                  <a:cubicBezTo>
                    <a:pt x="14324" y="1213"/>
                    <a:pt x="14334" y="1212"/>
                    <a:pt x="14342" y="1212"/>
                  </a:cubicBezTo>
                  <a:close/>
                  <a:moveTo>
                    <a:pt x="19861" y="9232"/>
                  </a:moveTo>
                  <a:lnTo>
                    <a:pt x="19861" y="9232"/>
                  </a:lnTo>
                  <a:cubicBezTo>
                    <a:pt x="19861" y="9240"/>
                    <a:pt x="19863" y="9243"/>
                    <a:pt x="19865" y="9243"/>
                  </a:cubicBezTo>
                  <a:cubicBezTo>
                    <a:pt x="19867" y="9243"/>
                    <a:pt x="19868" y="9242"/>
                    <a:pt x="19870" y="9240"/>
                  </a:cubicBezTo>
                  <a:lnTo>
                    <a:pt x="19870" y="9240"/>
                  </a:lnTo>
                  <a:cubicBezTo>
                    <a:pt x="19872" y="9256"/>
                    <a:pt x="19870" y="9266"/>
                    <a:pt x="19867" y="9266"/>
                  </a:cubicBezTo>
                  <a:cubicBezTo>
                    <a:pt x="19864" y="9266"/>
                    <a:pt x="19861" y="9256"/>
                    <a:pt x="19861" y="9232"/>
                  </a:cubicBezTo>
                  <a:close/>
                  <a:moveTo>
                    <a:pt x="14269" y="1228"/>
                  </a:moveTo>
                  <a:cubicBezTo>
                    <a:pt x="14289" y="1245"/>
                    <a:pt x="14305" y="1261"/>
                    <a:pt x="14305" y="1271"/>
                  </a:cubicBezTo>
                  <a:cubicBezTo>
                    <a:pt x="14388" y="1354"/>
                    <a:pt x="14471" y="1478"/>
                    <a:pt x="14595" y="1561"/>
                  </a:cubicBezTo>
                  <a:cubicBezTo>
                    <a:pt x="14761" y="1727"/>
                    <a:pt x="14927" y="1934"/>
                    <a:pt x="15093" y="2141"/>
                  </a:cubicBezTo>
                  <a:cubicBezTo>
                    <a:pt x="15797" y="3012"/>
                    <a:pt x="16461" y="3883"/>
                    <a:pt x="17083" y="4795"/>
                  </a:cubicBezTo>
                  <a:cubicBezTo>
                    <a:pt x="17705" y="5749"/>
                    <a:pt x="18327" y="6702"/>
                    <a:pt x="18948" y="7656"/>
                  </a:cubicBezTo>
                  <a:cubicBezTo>
                    <a:pt x="19197" y="8029"/>
                    <a:pt x="19487" y="8402"/>
                    <a:pt x="19695" y="8817"/>
                  </a:cubicBezTo>
                  <a:cubicBezTo>
                    <a:pt x="19736" y="8900"/>
                    <a:pt x="19778" y="9024"/>
                    <a:pt x="19819" y="9149"/>
                  </a:cubicBezTo>
                  <a:cubicBezTo>
                    <a:pt x="19847" y="9176"/>
                    <a:pt x="19861" y="9204"/>
                    <a:pt x="19867" y="9226"/>
                  </a:cubicBezTo>
                  <a:lnTo>
                    <a:pt x="19867" y="9226"/>
                  </a:lnTo>
                  <a:cubicBezTo>
                    <a:pt x="19872" y="9221"/>
                    <a:pt x="19875" y="9220"/>
                    <a:pt x="19877" y="9220"/>
                  </a:cubicBezTo>
                  <a:cubicBezTo>
                    <a:pt x="19882" y="9220"/>
                    <a:pt x="19876" y="9234"/>
                    <a:pt x="19870" y="9240"/>
                  </a:cubicBezTo>
                  <a:lnTo>
                    <a:pt x="19870" y="9240"/>
                  </a:lnTo>
                  <a:cubicBezTo>
                    <a:pt x="19869" y="9236"/>
                    <a:pt x="19868" y="9231"/>
                    <a:pt x="19867" y="9226"/>
                  </a:cubicBezTo>
                  <a:lnTo>
                    <a:pt x="19867" y="9226"/>
                  </a:lnTo>
                  <a:cubicBezTo>
                    <a:pt x="19865" y="9227"/>
                    <a:pt x="19863" y="9229"/>
                    <a:pt x="19861" y="9231"/>
                  </a:cubicBezTo>
                  <a:cubicBezTo>
                    <a:pt x="19819" y="9314"/>
                    <a:pt x="19736" y="9397"/>
                    <a:pt x="19695" y="9480"/>
                  </a:cubicBezTo>
                  <a:cubicBezTo>
                    <a:pt x="19487" y="9646"/>
                    <a:pt x="19280" y="9853"/>
                    <a:pt x="19114" y="10061"/>
                  </a:cubicBezTo>
                  <a:cubicBezTo>
                    <a:pt x="18575" y="10600"/>
                    <a:pt x="18036" y="11097"/>
                    <a:pt x="17497" y="11553"/>
                  </a:cubicBezTo>
                  <a:cubicBezTo>
                    <a:pt x="16958" y="12051"/>
                    <a:pt x="16005" y="12590"/>
                    <a:pt x="15963" y="13336"/>
                  </a:cubicBezTo>
                  <a:cubicBezTo>
                    <a:pt x="15880" y="15534"/>
                    <a:pt x="15963" y="17773"/>
                    <a:pt x="15922" y="20012"/>
                  </a:cubicBezTo>
                  <a:cubicBezTo>
                    <a:pt x="15922" y="20965"/>
                    <a:pt x="15922" y="21960"/>
                    <a:pt x="15797" y="22914"/>
                  </a:cubicBezTo>
                  <a:cubicBezTo>
                    <a:pt x="15714" y="23785"/>
                    <a:pt x="15549" y="24655"/>
                    <a:pt x="15300" y="25526"/>
                  </a:cubicBezTo>
                  <a:cubicBezTo>
                    <a:pt x="15217" y="26024"/>
                    <a:pt x="14968" y="26480"/>
                    <a:pt x="14595" y="26853"/>
                  </a:cubicBezTo>
                  <a:cubicBezTo>
                    <a:pt x="14492" y="26990"/>
                    <a:pt x="14304" y="27071"/>
                    <a:pt x="14124" y="27071"/>
                  </a:cubicBezTo>
                  <a:cubicBezTo>
                    <a:pt x="14087" y="27071"/>
                    <a:pt x="14050" y="27067"/>
                    <a:pt x="14014" y="27060"/>
                  </a:cubicBezTo>
                  <a:cubicBezTo>
                    <a:pt x="13724" y="26977"/>
                    <a:pt x="13475" y="26853"/>
                    <a:pt x="13268" y="26646"/>
                  </a:cubicBezTo>
                  <a:cubicBezTo>
                    <a:pt x="12771" y="26272"/>
                    <a:pt x="12356" y="25816"/>
                    <a:pt x="12024" y="25319"/>
                  </a:cubicBezTo>
                  <a:cubicBezTo>
                    <a:pt x="9910" y="22375"/>
                    <a:pt x="8085" y="19224"/>
                    <a:pt x="6261" y="16156"/>
                  </a:cubicBezTo>
                  <a:cubicBezTo>
                    <a:pt x="5017" y="14083"/>
                    <a:pt x="3856" y="11968"/>
                    <a:pt x="2737" y="9812"/>
                  </a:cubicBezTo>
                  <a:cubicBezTo>
                    <a:pt x="2488" y="9314"/>
                    <a:pt x="2198" y="8817"/>
                    <a:pt x="1949" y="8319"/>
                  </a:cubicBezTo>
                  <a:cubicBezTo>
                    <a:pt x="1742" y="7905"/>
                    <a:pt x="1742" y="7614"/>
                    <a:pt x="2156" y="7366"/>
                  </a:cubicBezTo>
                  <a:cubicBezTo>
                    <a:pt x="2322" y="7241"/>
                    <a:pt x="2530" y="7158"/>
                    <a:pt x="2737" y="7075"/>
                  </a:cubicBezTo>
                  <a:cubicBezTo>
                    <a:pt x="4354" y="6329"/>
                    <a:pt x="5929" y="5458"/>
                    <a:pt x="7505" y="4629"/>
                  </a:cubicBezTo>
                  <a:lnTo>
                    <a:pt x="13144" y="1768"/>
                  </a:lnTo>
                  <a:lnTo>
                    <a:pt x="13313" y="1663"/>
                  </a:lnTo>
                  <a:lnTo>
                    <a:pt x="13313" y="1663"/>
                  </a:lnTo>
                  <a:cubicBezTo>
                    <a:pt x="13379" y="1654"/>
                    <a:pt x="13448" y="1635"/>
                    <a:pt x="13517" y="1602"/>
                  </a:cubicBezTo>
                  <a:cubicBezTo>
                    <a:pt x="13724" y="1478"/>
                    <a:pt x="13973" y="1395"/>
                    <a:pt x="14180" y="1271"/>
                  </a:cubicBezTo>
                  <a:cubicBezTo>
                    <a:pt x="14214" y="1250"/>
                    <a:pt x="14244" y="1237"/>
                    <a:pt x="14269" y="1228"/>
                  </a:cubicBezTo>
                  <a:close/>
                  <a:moveTo>
                    <a:pt x="14262" y="0"/>
                  </a:moveTo>
                  <a:cubicBezTo>
                    <a:pt x="13761" y="0"/>
                    <a:pt x="13294" y="351"/>
                    <a:pt x="12895" y="566"/>
                  </a:cubicBezTo>
                  <a:lnTo>
                    <a:pt x="12895" y="566"/>
                  </a:lnTo>
                  <a:lnTo>
                    <a:pt x="12895" y="566"/>
                  </a:lnTo>
                  <a:cubicBezTo>
                    <a:pt x="12879" y="573"/>
                    <a:pt x="12864" y="581"/>
                    <a:pt x="12850" y="589"/>
                  </a:cubicBezTo>
                  <a:lnTo>
                    <a:pt x="12850" y="589"/>
                  </a:lnTo>
                  <a:lnTo>
                    <a:pt x="3856" y="5210"/>
                  </a:lnTo>
                  <a:cubicBezTo>
                    <a:pt x="3317" y="5458"/>
                    <a:pt x="2778" y="5707"/>
                    <a:pt x="2239" y="6039"/>
                  </a:cubicBezTo>
                  <a:cubicBezTo>
                    <a:pt x="2207" y="6053"/>
                    <a:pt x="2182" y="6064"/>
                    <a:pt x="2165" y="6072"/>
                  </a:cubicBezTo>
                  <a:lnTo>
                    <a:pt x="2165" y="6072"/>
                  </a:lnTo>
                  <a:cubicBezTo>
                    <a:pt x="2154" y="6073"/>
                    <a:pt x="2138" y="6076"/>
                    <a:pt x="2115" y="6080"/>
                  </a:cubicBezTo>
                  <a:cubicBezTo>
                    <a:pt x="1700" y="6205"/>
                    <a:pt x="1327" y="6454"/>
                    <a:pt x="1037" y="6785"/>
                  </a:cubicBezTo>
                  <a:cubicBezTo>
                    <a:pt x="0" y="7905"/>
                    <a:pt x="1203" y="9480"/>
                    <a:pt x="1742" y="10558"/>
                  </a:cubicBezTo>
                  <a:cubicBezTo>
                    <a:pt x="4354" y="15492"/>
                    <a:pt x="7215" y="20302"/>
                    <a:pt x="10283" y="24946"/>
                  </a:cubicBezTo>
                  <a:cubicBezTo>
                    <a:pt x="10988" y="26024"/>
                    <a:pt x="11734" y="27143"/>
                    <a:pt x="12854" y="27848"/>
                  </a:cubicBezTo>
                  <a:cubicBezTo>
                    <a:pt x="13239" y="28144"/>
                    <a:pt x="13687" y="28292"/>
                    <a:pt x="14154" y="28292"/>
                  </a:cubicBezTo>
                  <a:cubicBezTo>
                    <a:pt x="14340" y="28292"/>
                    <a:pt x="14530" y="28269"/>
                    <a:pt x="14719" y="28221"/>
                  </a:cubicBezTo>
                  <a:cubicBezTo>
                    <a:pt x="15549" y="27972"/>
                    <a:pt x="16046" y="27102"/>
                    <a:pt x="16336" y="26355"/>
                  </a:cubicBezTo>
                  <a:cubicBezTo>
                    <a:pt x="17124" y="24282"/>
                    <a:pt x="17083" y="22002"/>
                    <a:pt x="17124" y="19846"/>
                  </a:cubicBezTo>
                  <a:cubicBezTo>
                    <a:pt x="17166" y="17773"/>
                    <a:pt x="17166" y="15700"/>
                    <a:pt x="17207" y="13626"/>
                  </a:cubicBezTo>
                  <a:lnTo>
                    <a:pt x="17207" y="13445"/>
                  </a:lnTo>
                  <a:lnTo>
                    <a:pt x="17207" y="13445"/>
                  </a:lnTo>
                  <a:cubicBezTo>
                    <a:pt x="17801" y="12925"/>
                    <a:pt x="18391" y="12405"/>
                    <a:pt x="18948" y="11885"/>
                  </a:cubicBezTo>
                  <a:cubicBezTo>
                    <a:pt x="19612" y="11263"/>
                    <a:pt x="20566" y="10600"/>
                    <a:pt x="20980" y="9812"/>
                  </a:cubicBezTo>
                  <a:cubicBezTo>
                    <a:pt x="21478" y="8817"/>
                    <a:pt x="20275" y="7490"/>
                    <a:pt x="19778" y="6702"/>
                  </a:cubicBezTo>
                  <a:cubicBezTo>
                    <a:pt x="18741" y="5127"/>
                    <a:pt x="17705" y="3510"/>
                    <a:pt x="16544" y="2017"/>
                  </a:cubicBezTo>
                  <a:cubicBezTo>
                    <a:pt x="16088" y="1437"/>
                    <a:pt x="15507" y="524"/>
                    <a:pt x="14802" y="151"/>
                  </a:cubicBezTo>
                  <a:cubicBezTo>
                    <a:pt x="14619" y="43"/>
                    <a:pt x="14439" y="0"/>
                    <a:pt x="14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1943150" y="5045775"/>
              <a:ext cx="125450" cy="62550"/>
            </a:xfrm>
            <a:custGeom>
              <a:avLst/>
              <a:gdLst/>
              <a:ahLst/>
              <a:cxnLst/>
              <a:rect l="l" t="t" r="r" b="b"/>
              <a:pathLst>
                <a:path w="5018" h="2502" extrusionOk="0">
                  <a:moveTo>
                    <a:pt x="633" y="1"/>
                  </a:moveTo>
                  <a:cubicBezTo>
                    <a:pt x="375" y="1"/>
                    <a:pt x="150" y="186"/>
                    <a:pt x="83" y="452"/>
                  </a:cubicBezTo>
                  <a:cubicBezTo>
                    <a:pt x="0" y="742"/>
                    <a:pt x="208" y="1074"/>
                    <a:pt x="498" y="1198"/>
                  </a:cubicBezTo>
                  <a:lnTo>
                    <a:pt x="3773" y="2318"/>
                  </a:lnTo>
                  <a:lnTo>
                    <a:pt x="4229" y="2483"/>
                  </a:lnTo>
                  <a:cubicBezTo>
                    <a:pt x="4273" y="2496"/>
                    <a:pt x="4318" y="2502"/>
                    <a:pt x="4363" y="2502"/>
                  </a:cubicBezTo>
                  <a:cubicBezTo>
                    <a:pt x="4615" y="2502"/>
                    <a:pt x="4870" y="2315"/>
                    <a:pt x="4976" y="2069"/>
                  </a:cubicBezTo>
                  <a:cubicBezTo>
                    <a:pt x="5017" y="1737"/>
                    <a:pt x="4851" y="1405"/>
                    <a:pt x="4520" y="1323"/>
                  </a:cubicBezTo>
                  <a:lnTo>
                    <a:pt x="1286" y="162"/>
                  </a:lnTo>
                  <a:lnTo>
                    <a:pt x="830" y="37"/>
                  </a:lnTo>
                  <a:cubicBezTo>
                    <a:pt x="763" y="12"/>
                    <a:pt x="697" y="1"/>
                    <a:pt x="6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1913200" y="5117150"/>
              <a:ext cx="160350" cy="65650"/>
            </a:xfrm>
            <a:custGeom>
              <a:avLst/>
              <a:gdLst/>
              <a:ahLst/>
              <a:cxnLst/>
              <a:rect l="l" t="t" r="r" b="b"/>
              <a:pathLst>
                <a:path w="6414" h="2626" extrusionOk="0">
                  <a:moveTo>
                    <a:pt x="879" y="1"/>
                  </a:moveTo>
                  <a:cubicBezTo>
                    <a:pt x="224" y="1"/>
                    <a:pt x="1" y="1055"/>
                    <a:pt x="784" y="1204"/>
                  </a:cubicBezTo>
                  <a:lnTo>
                    <a:pt x="4764" y="2406"/>
                  </a:lnTo>
                  <a:lnTo>
                    <a:pt x="5345" y="2572"/>
                  </a:lnTo>
                  <a:cubicBezTo>
                    <a:pt x="5436" y="2609"/>
                    <a:pt x="5521" y="2625"/>
                    <a:pt x="5600" y="2625"/>
                  </a:cubicBezTo>
                  <a:cubicBezTo>
                    <a:pt x="6233" y="2625"/>
                    <a:pt x="6414" y="1559"/>
                    <a:pt x="5676" y="1411"/>
                  </a:cubicBezTo>
                  <a:lnTo>
                    <a:pt x="1696" y="250"/>
                  </a:lnTo>
                  <a:lnTo>
                    <a:pt x="1115" y="43"/>
                  </a:lnTo>
                  <a:cubicBezTo>
                    <a:pt x="1032" y="14"/>
                    <a:pt x="953" y="1"/>
                    <a:pt x="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1863325" y="4807200"/>
              <a:ext cx="199150" cy="169475"/>
            </a:xfrm>
            <a:custGeom>
              <a:avLst/>
              <a:gdLst/>
              <a:ahLst/>
              <a:cxnLst/>
              <a:rect l="l" t="t" r="r" b="b"/>
              <a:pathLst>
                <a:path w="7966" h="6779" extrusionOk="0">
                  <a:moveTo>
                    <a:pt x="3980" y="1"/>
                  </a:moveTo>
                  <a:cubicBezTo>
                    <a:pt x="1780" y="1"/>
                    <a:pt x="1" y="3214"/>
                    <a:pt x="1" y="4688"/>
                  </a:cubicBezTo>
                  <a:cubicBezTo>
                    <a:pt x="21" y="6167"/>
                    <a:pt x="1901" y="6779"/>
                    <a:pt x="3815" y="6779"/>
                  </a:cubicBezTo>
                  <a:cubicBezTo>
                    <a:pt x="5871" y="6779"/>
                    <a:pt x="7966" y="6073"/>
                    <a:pt x="7837" y="4978"/>
                  </a:cubicBezTo>
                  <a:cubicBezTo>
                    <a:pt x="7668" y="3540"/>
                    <a:pt x="6042" y="3310"/>
                    <a:pt x="5018" y="3310"/>
                  </a:cubicBezTo>
                  <a:cubicBezTo>
                    <a:pt x="4537" y="3310"/>
                    <a:pt x="4188" y="3361"/>
                    <a:pt x="4188" y="3361"/>
                  </a:cubicBezTo>
                  <a:cubicBezTo>
                    <a:pt x="4188" y="3361"/>
                    <a:pt x="6303" y="85"/>
                    <a:pt x="4064" y="2"/>
                  </a:cubicBezTo>
                  <a:cubicBezTo>
                    <a:pt x="4036" y="1"/>
                    <a:pt x="4008" y="1"/>
                    <a:pt x="3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3546700" y="759500"/>
              <a:ext cx="237375" cy="463375"/>
            </a:xfrm>
            <a:custGeom>
              <a:avLst/>
              <a:gdLst/>
              <a:ahLst/>
              <a:cxnLst/>
              <a:rect l="l" t="t" r="r" b="b"/>
              <a:pathLst>
                <a:path w="9495" h="18535" fill="none" extrusionOk="0">
                  <a:moveTo>
                    <a:pt x="5556" y="11278"/>
                  </a:moveTo>
                  <a:cubicBezTo>
                    <a:pt x="5556" y="11278"/>
                    <a:pt x="5349" y="8956"/>
                    <a:pt x="4229" y="8790"/>
                  </a:cubicBezTo>
                  <a:cubicBezTo>
                    <a:pt x="3110" y="8625"/>
                    <a:pt x="2695" y="8169"/>
                    <a:pt x="1907" y="7049"/>
                  </a:cubicBezTo>
                  <a:cubicBezTo>
                    <a:pt x="995" y="5722"/>
                    <a:pt x="0" y="5681"/>
                    <a:pt x="249" y="6883"/>
                  </a:cubicBezTo>
                  <a:cubicBezTo>
                    <a:pt x="373" y="7588"/>
                    <a:pt x="2571" y="14263"/>
                    <a:pt x="3607" y="15342"/>
                  </a:cubicBezTo>
                  <a:cubicBezTo>
                    <a:pt x="4602" y="16420"/>
                    <a:pt x="8707" y="18534"/>
                    <a:pt x="9080" y="15342"/>
                  </a:cubicBezTo>
                  <a:cubicBezTo>
                    <a:pt x="9495" y="12149"/>
                    <a:pt x="8375" y="4561"/>
                    <a:pt x="7754" y="2405"/>
                  </a:cubicBezTo>
                  <a:cubicBezTo>
                    <a:pt x="7090" y="0"/>
                    <a:pt x="6178" y="622"/>
                    <a:pt x="6468" y="1825"/>
                  </a:cubicBezTo>
                  <a:cubicBezTo>
                    <a:pt x="6800" y="3027"/>
                    <a:pt x="7090" y="5059"/>
                    <a:pt x="7090" y="5059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3620275" y="778150"/>
              <a:ext cx="46675" cy="187650"/>
            </a:xfrm>
            <a:custGeom>
              <a:avLst/>
              <a:gdLst/>
              <a:ahLst/>
              <a:cxnLst/>
              <a:rect l="l" t="t" r="r" b="b"/>
              <a:pathLst>
                <a:path w="1867" h="7506" fill="none" extrusionOk="0">
                  <a:moveTo>
                    <a:pt x="42" y="7505"/>
                  </a:moveTo>
                  <a:cubicBezTo>
                    <a:pt x="167" y="6303"/>
                    <a:pt x="208" y="5059"/>
                    <a:pt x="167" y="3857"/>
                  </a:cubicBezTo>
                  <a:cubicBezTo>
                    <a:pt x="1" y="2198"/>
                    <a:pt x="1" y="208"/>
                    <a:pt x="291" y="84"/>
                  </a:cubicBezTo>
                  <a:cubicBezTo>
                    <a:pt x="623" y="1"/>
                    <a:pt x="1038" y="84"/>
                    <a:pt x="1328" y="1659"/>
                  </a:cubicBezTo>
                  <a:cubicBezTo>
                    <a:pt x="1659" y="3193"/>
                    <a:pt x="1867" y="4728"/>
                    <a:pt x="1867" y="4728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3648275" y="758475"/>
              <a:ext cx="43550" cy="134775"/>
            </a:xfrm>
            <a:custGeom>
              <a:avLst/>
              <a:gdLst/>
              <a:ahLst/>
              <a:cxnLst/>
              <a:rect l="l" t="t" r="r" b="b"/>
              <a:pathLst>
                <a:path w="1742" h="5391" fill="none" extrusionOk="0">
                  <a:moveTo>
                    <a:pt x="1742" y="5390"/>
                  </a:moveTo>
                  <a:cubicBezTo>
                    <a:pt x="1742" y="5390"/>
                    <a:pt x="1120" y="1078"/>
                    <a:pt x="1037" y="788"/>
                  </a:cubicBezTo>
                  <a:cubicBezTo>
                    <a:pt x="871" y="249"/>
                    <a:pt x="0" y="0"/>
                    <a:pt x="42" y="1741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3675225" y="741875"/>
              <a:ext cx="31125" cy="58075"/>
            </a:xfrm>
            <a:custGeom>
              <a:avLst/>
              <a:gdLst/>
              <a:ahLst/>
              <a:cxnLst/>
              <a:rect l="l" t="t" r="r" b="b"/>
              <a:pathLst>
                <a:path w="1245" h="2323" fill="none" extrusionOk="0">
                  <a:moveTo>
                    <a:pt x="1244" y="2323"/>
                  </a:moveTo>
                  <a:cubicBezTo>
                    <a:pt x="1244" y="2323"/>
                    <a:pt x="622" y="1"/>
                    <a:pt x="0" y="1742"/>
                  </a:cubicBezTo>
                </a:path>
              </a:pathLst>
            </a:custGeom>
            <a:noFill/>
            <a:ln w="62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3532175" y="1120975"/>
              <a:ext cx="295450" cy="260250"/>
            </a:xfrm>
            <a:custGeom>
              <a:avLst/>
              <a:gdLst/>
              <a:ahLst/>
              <a:cxnLst/>
              <a:rect l="l" t="t" r="r" b="b"/>
              <a:pathLst>
                <a:path w="11818" h="10410" extrusionOk="0">
                  <a:moveTo>
                    <a:pt x="6499" y="1"/>
                  </a:moveTo>
                  <a:cubicBezTo>
                    <a:pt x="5137" y="1"/>
                    <a:pt x="3714" y="530"/>
                    <a:pt x="2571" y="1587"/>
                  </a:cubicBezTo>
                  <a:cubicBezTo>
                    <a:pt x="332" y="3660"/>
                    <a:pt x="1" y="6977"/>
                    <a:pt x="1866" y="8968"/>
                  </a:cubicBezTo>
                  <a:cubicBezTo>
                    <a:pt x="2751" y="9932"/>
                    <a:pt x="3986" y="10410"/>
                    <a:pt x="5279" y="10410"/>
                  </a:cubicBezTo>
                  <a:cubicBezTo>
                    <a:pt x="6653" y="10410"/>
                    <a:pt x="8093" y="9870"/>
                    <a:pt x="9247" y="8802"/>
                  </a:cubicBezTo>
                  <a:cubicBezTo>
                    <a:pt x="11486" y="6729"/>
                    <a:pt x="11817" y="3453"/>
                    <a:pt x="9952" y="1463"/>
                  </a:cubicBezTo>
                  <a:cubicBezTo>
                    <a:pt x="9058" y="488"/>
                    <a:pt x="7806" y="1"/>
                    <a:pt x="6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3580900" y="1157525"/>
              <a:ext cx="20750" cy="201125"/>
            </a:xfrm>
            <a:custGeom>
              <a:avLst/>
              <a:gdLst/>
              <a:ahLst/>
              <a:cxnLst/>
              <a:rect l="l" t="t" r="r" b="b"/>
              <a:pathLst>
                <a:path w="830" h="8045" extrusionOk="0">
                  <a:moveTo>
                    <a:pt x="830" y="1"/>
                  </a:moveTo>
                  <a:lnTo>
                    <a:pt x="622" y="167"/>
                  </a:lnTo>
                  <a:cubicBezTo>
                    <a:pt x="498" y="250"/>
                    <a:pt x="374" y="374"/>
                    <a:pt x="291" y="499"/>
                  </a:cubicBezTo>
                  <a:lnTo>
                    <a:pt x="0" y="7630"/>
                  </a:lnTo>
                  <a:cubicBezTo>
                    <a:pt x="166" y="7754"/>
                    <a:pt x="332" y="7920"/>
                    <a:pt x="498" y="8045"/>
                  </a:cubicBezTo>
                  <a:lnTo>
                    <a:pt x="8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3632725" y="1123325"/>
              <a:ext cx="40450" cy="256050"/>
            </a:xfrm>
            <a:custGeom>
              <a:avLst/>
              <a:gdLst/>
              <a:ahLst/>
              <a:cxnLst/>
              <a:rect l="l" t="t" r="r" b="b"/>
              <a:pathLst>
                <a:path w="1618" h="10242" extrusionOk="0">
                  <a:moveTo>
                    <a:pt x="1618" y="1"/>
                  </a:moveTo>
                  <a:lnTo>
                    <a:pt x="1618" y="1"/>
                  </a:lnTo>
                  <a:cubicBezTo>
                    <a:pt x="1410" y="42"/>
                    <a:pt x="1244" y="84"/>
                    <a:pt x="1079" y="125"/>
                  </a:cubicBezTo>
                  <a:lnTo>
                    <a:pt x="0" y="10159"/>
                  </a:lnTo>
                  <a:cubicBezTo>
                    <a:pt x="166" y="10200"/>
                    <a:pt x="332" y="10242"/>
                    <a:pt x="498" y="10242"/>
                  </a:cubicBezTo>
                  <a:lnTo>
                    <a:pt x="16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3691800" y="1125400"/>
              <a:ext cx="45650" cy="252950"/>
            </a:xfrm>
            <a:custGeom>
              <a:avLst/>
              <a:gdLst/>
              <a:ahLst/>
              <a:cxnLst/>
              <a:rect l="l" t="t" r="r" b="b"/>
              <a:pathLst>
                <a:path w="1826" h="10118" extrusionOk="0">
                  <a:moveTo>
                    <a:pt x="1328" y="1"/>
                  </a:moveTo>
                  <a:lnTo>
                    <a:pt x="1" y="10117"/>
                  </a:lnTo>
                  <a:cubicBezTo>
                    <a:pt x="208" y="10076"/>
                    <a:pt x="374" y="10035"/>
                    <a:pt x="540" y="9993"/>
                  </a:cubicBezTo>
                  <a:lnTo>
                    <a:pt x="1825" y="125"/>
                  </a:lnTo>
                  <a:cubicBezTo>
                    <a:pt x="1659" y="84"/>
                    <a:pt x="1493" y="1"/>
                    <a:pt x="1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3745700" y="1155475"/>
              <a:ext cx="44600" cy="200075"/>
            </a:xfrm>
            <a:custGeom>
              <a:avLst/>
              <a:gdLst/>
              <a:ahLst/>
              <a:cxnLst/>
              <a:rect l="l" t="t" r="r" b="b"/>
              <a:pathLst>
                <a:path w="1784" h="8003" extrusionOk="0">
                  <a:moveTo>
                    <a:pt x="1328" y="0"/>
                  </a:moveTo>
                  <a:lnTo>
                    <a:pt x="1" y="8002"/>
                  </a:lnTo>
                  <a:cubicBezTo>
                    <a:pt x="208" y="7836"/>
                    <a:pt x="415" y="7671"/>
                    <a:pt x="581" y="7546"/>
                  </a:cubicBezTo>
                  <a:lnTo>
                    <a:pt x="1784" y="498"/>
                  </a:lnTo>
                  <a:cubicBezTo>
                    <a:pt x="1659" y="332"/>
                    <a:pt x="1535" y="207"/>
                    <a:pt x="1411" y="83"/>
                  </a:cubicBezTo>
                  <a:lnTo>
                    <a:pt x="13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2825250" y="1183700"/>
              <a:ext cx="1031400" cy="1103700"/>
            </a:xfrm>
            <a:custGeom>
              <a:avLst/>
              <a:gdLst/>
              <a:ahLst/>
              <a:cxnLst/>
              <a:rect l="l" t="t" r="r" b="b"/>
              <a:pathLst>
                <a:path w="41256" h="44148" extrusionOk="0">
                  <a:moveTo>
                    <a:pt x="32928" y="0"/>
                  </a:moveTo>
                  <a:cubicBezTo>
                    <a:pt x="29648" y="0"/>
                    <a:pt x="28310" y="3100"/>
                    <a:pt x="26661" y="6542"/>
                  </a:cubicBezTo>
                  <a:cubicBezTo>
                    <a:pt x="24712" y="10563"/>
                    <a:pt x="22473" y="13466"/>
                    <a:pt x="17332" y="18317"/>
                  </a:cubicBezTo>
                  <a:cubicBezTo>
                    <a:pt x="12149" y="23168"/>
                    <a:pt x="1" y="23873"/>
                    <a:pt x="1" y="23873"/>
                  </a:cubicBezTo>
                  <a:lnTo>
                    <a:pt x="11486" y="44148"/>
                  </a:lnTo>
                  <a:cubicBezTo>
                    <a:pt x="11486" y="44148"/>
                    <a:pt x="20815" y="39836"/>
                    <a:pt x="24670" y="37638"/>
                  </a:cubicBezTo>
                  <a:cubicBezTo>
                    <a:pt x="28526" y="35399"/>
                    <a:pt x="35534" y="26319"/>
                    <a:pt x="38394" y="16907"/>
                  </a:cubicBezTo>
                  <a:cubicBezTo>
                    <a:pt x="41255" y="7454"/>
                    <a:pt x="39224" y="1483"/>
                    <a:pt x="34621" y="239"/>
                  </a:cubicBezTo>
                  <a:cubicBezTo>
                    <a:pt x="34003" y="76"/>
                    <a:pt x="33442" y="0"/>
                    <a:pt x="32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1196825" y="2726875"/>
              <a:ext cx="422950" cy="272575"/>
            </a:xfrm>
            <a:custGeom>
              <a:avLst/>
              <a:gdLst/>
              <a:ahLst/>
              <a:cxnLst/>
              <a:rect l="l" t="t" r="r" b="b"/>
              <a:pathLst>
                <a:path w="16918" h="10903" extrusionOk="0">
                  <a:moveTo>
                    <a:pt x="12356" y="1"/>
                  </a:moveTo>
                  <a:lnTo>
                    <a:pt x="4479" y="1867"/>
                  </a:lnTo>
                  <a:lnTo>
                    <a:pt x="2488" y="2240"/>
                  </a:lnTo>
                  <a:cubicBezTo>
                    <a:pt x="2488" y="2240"/>
                    <a:pt x="747" y="2613"/>
                    <a:pt x="747" y="2862"/>
                  </a:cubicBezTo>
                  <a:cubicBezTo>
                    <a:pt x="747" y="3110"/>
                    <a:pt x="1244" y="3401"/>
                    <a:pt x="1244" y="3401"/>
                  </a:cubicBezTo>
                  <a:cubicBezTo>
                    <a:pt x="1244" y="3401"/>
                    <a:pt x="415" y="3815"/>
                    <a:pt x="457" y="4147"/>
                  </a:cubicBezTo>
                  <a:cubicBezTo>
                    <a:pt x="498" y="4520"/>
                    <a:pt x="1244" y="4769"/>
                    <a:pt x="1244" y="4769"/>
                  </a:cubicBezTo>
                  <a:cubicBezTo>
                    <a:pt x="1244" y="4769"/>
                    <a:pt x="208" y="5101"/>
                    <a:pt x="332" y="5557"/>
                  </a:cubicBezTo>
                  <a:cubicBezTo>
                    <a:pt x="457" y="6013"/>
                    <a:pt x="1369" y="6344"/>
                    <a:pt x="1949" y="6344"/>
                  </a:cubicBezTo>
                  <a:cubicBezTo>
                    <a:pt x="2112" y="6344"/>
                    <a:pt x="2437" y="6333"/>
                    <a:pt x="2828" y="6316"/>
                  </a:cubicBezTo>
                  <a:lnTo>
                    <a:pt x="2828" y="6316"/>
                  </a:lnTo>
                  <a:cubicBezTo>
                    <a:pt x="1781" y="6425"/>
                    <a:pt x="777" y="6619"/>
                    <a:pt x="540" y="6966"/>
                  </a:cubicBezTo>
                  <a:cubicBezTo>
                    <a:pt x="1" y="7713"/>
                    <a:pt x="2115" y="8044"/>
                    <a:pt x="4105" y="8086"/>
                  </a:cubicBezTo>
                  <a:cubicBezTo>
                    <a:pt x="4290" y="8093"/>
                    <a:pt x="4493" y="8097"/>
                    <a:pt x="4709" y="8097"/>
                  </a:cubicBezTo>
                  <a:cubicBezTo>
                    <a:pt x="6871" y="8097"/>
                    <a:pt x="10366" y="7754"/>
                    <a:pt x="10366" y="7754"/>
                  </a:cubicBezTo>
                  <a:lnTo>
                    <a:pt x="10366" y="7754"/>
                  </a:lnTo>
                  <a:cubicBezTo>
                    <a:pt x="10366" y="7754"/>
                    <a:pt x="7671" y="9703"/>
                    <a:pt x="8210" y="10615"/>
                  </a:cubicBezTo>
                  <a:cubicBezTo>
                    <a:pt x="8324" y="10816"/>
                    <a:pt x="8525" y="10903"/>
                    <a:pt x="8788" y="10903"/>
                  </a:cubicBezTo>
                  <a:cubicBezTo>
                    <a:pt x="9772" y="10903"/>
                    <a:pt x="11610" y="9681"/>
                    <a:pt x="12854" y="8666"/>
                  </a:cubicBezTo>
                  <a:cubicBezTo>
                    <a:pt x="14471" y="7340"/>
                    <a:pt x="16503" y="4769"/>
                    <a:pt x="16917" y="4520"/>
                  </a:cubicBezTo>
                  <a:lnTo>
                    <a:pt x="123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1196825" y="2839875"/>
              <a:ext cx="422950" cy="176225"/>
            </a:xfrm>
            <a:custGeom>
              <a:avLst/>
              <a:gdLst/>
              <a:ahLst/>
              <a:cxnLst/>
              <a:rect l="l" t="t" r="r" b="b"/>
              <a:pathLst>
                <a:path w="16918" h="7049" fill="none" extrusionOk="0">
                  <a:moveTo>
                    <a:pt x="5557" y="1659"/>
                  </a:moveTo>
                  <a:cubicBezTo>
                    <a:pt x="5557" y="1659"/>
                    <a:pt x="1079" y="1659"/>
                    <a:pt x="540" y="2446"/>
                  </a:cubicBezTo>
                  <a:cubicBezTo>
                    <a:pt x="1" y="3193"/>
                    <a:pt x="2115" y="3524"/>
                    <a:pt x="4105" y="3566"/>
                  </a:cubicBezTo>
                  <a:cubicBezTo>
                    <a:pt x="6137" y="3649"/>
                    <a:pt x="10366" y="3234"/>
                    <a:pt x="10366" y="3234"/>
                  </a:cubicBezTo>
                  <a:cubicBezTo>
                    <a:pt x="10366" y="3234"/>
                    <a:pt x="7671" y="5183"/>
                    <a:pt x="8210" y="6095"/>
                  </a:cubicBezTo>
                  <a:cubicBezTo>
                    <a:pt x="8749" y="7049"/>
                    <a:pt x="11278" y="5432"/>
                    <a:pt x="12854" y="4146"/>
                  </a:cubicBezTo>
                  <a:cubicBezTo>
                    <a:pt x="14471" y="2820"/>
                    <a:pt x="16503" y="249"/>
                    <a:pt x="16917" y="0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1200975" y="2837800"/>
              <a:ext cx="129600" cy="47700"/>
            </a:xfrm>
            <a:custGeom>
              <a:avLst/>
              <a:gdLst/>
              <a:ahLst/>
              <a:cxnLst/>
              <a:rect l="l" t="t" r="r" b="b"/>
              <a:pathLst>
                <a:path w="5184" h="1908" fill="none" extrusionOk="0">
                  <a:moveTo>
                    <a:pt x="2447" y="1907"/>
                  </a:moveTo>
                  <a:cubicBezTo>
                    <a:pt x="2447" y="1907"/>
                    <a:pt x="249" y="1907"/>
                    <a:pt x="125" y="1161"/>
                  </a:cubicBezTo>
                  <a:cubicBezTo>
                    <a:pt x="0" y="456"/>
                    <a:pt x="2364" y="249"/>
                    <a:pt x="5183" y="0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1205125" y="2800475"/>
              <a:ext cx="106775" cy="45625"/>
            </a:xfrm>
            <a:custGeom>
              <a:avLst/>
              <a:gdLst/>
              <a:ahLst/>
              <a:cxnLst/>
              <a:rect l="l" t="t" r="r" b="b"/>
              <a:pathLst>
                <a:path w="4271" h="1825" fill="none" extrusionOk="0">
                  <a:moveTo>
                    <a:pt x="4271" y="1"/>
                  </a:moveTo>
                  <a:cubicBezTo>
                    <a:pt x="4271" y="1"/>
                    <a:pt x="208" y="291"/>
                    <a:pt x="83" y="1120"/>
                  </a:cubicBezTo>
                  <a:cubicBezTo>
                    <a:pt x="0" y="1618"/>
                    <a:pt x="539" y="1825"/>
                    <a:pt x="1825" y="1825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1214450" y="2727925"/>
              <a:ext cx="298550" cy="86050"/>
            </a:xfrm>
            <a:custGeom>
              <a:avLst/>
              <a:gdLst/>
              <a:ahLst/>
              <a:cxnLst/>
              <a:rect l="l" t="t" r="r" b="b"/>
              <a:pathLst>
                <a:path w="11942" h="3442" fill="none" extrusionOk="0">
                  <a:moveTo>
                    <a:pt x="11942" y="0"/>
                  </a:moveTo>
                  <a:cubicBezTo>
                    <a:pt x="11942" y="0"/>
                    <a:pt x="6469" y="1368"/>
                    <a:pt x="3359" y="1907"/>
                  </a:cubicBezTo>
                  <a:cubicBezTo>
                    <a:pt x="249" y="2446"/>
                    <a:pt x="125" y="2529"/>
                    <a:pt x="42" y="2903"/>
                  </a:cubicBezTo>
                  <a:cubicBezTo>
                    <a:pt x="0" y="3276"/>
                    <a:pt x="457" y="3442"/>
                    <a:pt x="871" y="3359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1841575" y="2660800"/>
              <a:ext cx="1350650" cy="1156725"/>
            </a:xfrm>
            <a:custGeom>
              <a:avLst/>
              <a:gdLst/>
              <a:ahLst/>
              <a:cxnLst/>
              <a:rect l="l" t="t" r="r" b="b"/>
              <a:pathLst>
                <a:path w="54026" h="46269" extrusionOk="0">
                  <a:moveTo>
                    <a:pt x="30521" y="1"/>
                  </a:moveTo>
                  <a:cubicBezTo>
                    <a:pt x="23427" y="1"/>
                    <a:pt x="16115" y="2383"/>
                    <a:pt x="13019" y="7744"/>
                  </a:cubicBezTo>
                  <a:cubicBezTo>
                    <a:pt x="6841" y="18399"/>
                    <a:pt x="0" y="35648"/>
                    <a:pt x="0" y="35648"/>
                  </a:cubicBezTo>
                  <a:cubicBezTo>
                    <a:pt x="0" y="35648"/>
                    <a:pt x="7256" y="45101"/>
                    <a:pt x="25789" y="46096"/>
                  </a:cubicBezTo>
                  <a:cubicBezTo>
                    <a:pt x="28018" y="46216"/>
                    <a:pt x="30119" y="46268"/>
                    <a:pt x="32090" y="46268"/>
                  </a:cubicBezTo>
                  <a:cubicBezTo>
                    <a:pt x="46544" y="46268"/>
                    <a:pt x="54025" y="43443"/>
                    <a:pt x="54025" y="43443"/>
                  </a:cubicBezTo>
                  <a:cubicBezTo>
                    <a:pt x="54025" y="43443"/>
                    <a:pt x="51247" y="14792"/>
                    <a:pt x="46686" y="6500"/>
                  </a:cubicBezTo>
                  <a:cubicBezTo>
                    <a:pt x="44432" y="2363"/>
                    <a:pt x="37584" y="1"/>
                    <a:pt x="3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2274850" y="2996500"/>
              <a:ext cx="191775" cy="272350"/>
            </a:xfrm>
            <a:custGeom>
              <a:avLst/>
              <a:gdLst/>
              <a:ahLst/>
              <a:cxnLst/>
              <a:rect l="l" t="t" r="r" b="b"/>
              <a:pathLst>
                <a:path w="7671" h="10894" extrusionOk="0">
                  <a:moveTo>
                    <a:pt x="1870" y="1"/>
                  </a:moveTo>
                  <a:cubicBezTo>
                    <a:pt x="1676" y="1"/>
                    <a:pt x="1494" y="40"/>
                    <a:pt x="1327" y="120"/>
                  </a:cubicBezTo>
                  <a:cubicBezTo>
                    <a:pt x="0" y="742"/>
                    <a:pt x="83" y="3603"/>
                    <a:pt x="1451" y="6547"/>
                  </a:cubicBezTo>
                  <a:cubicBezTo>
                    <a:pt x="2681" y="9115"/>
                    <a:pt x="4510" y="10894"/>
                    <a:pt x="5810" y="10894"/>
                  </a:cubicBezTo>
                  <a:cubicBezTo>
                    <a:pt x="6001" y="10894"/>
                    <a:pt x="6180" y="10856"/>
                    <a:pt x="6344" y="10776"/>
                  </a:cubicBezTo>
                  <a:cubicBezTo>
                    <a:pt x="7671" y="10154"/>
                    <a:pt x="7588" y="7252"/>
                    <a:pt x="6178" y="4308"/>
                  </a:cubicBezTo>
                  <a:cubicBezTo>
                    <a:pt x="4987" y="1746"/>
                    <a:pt x="3169" y="1"/>
                    <a:pt x="1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2073750" y="3187725"/>
              <a:ext cx="154475" cy="292025"/>
            </a:xfrm>
            <a:custGeom>
              <a:avLst/>
              <a:gdLst/>
              <a:ahLst/>
              <a:cxnLst/>
              <a:rect l="l" t="t" r="r" b="b"/>
              <a:pathLst>
                <a:path w="6179" h="11681" extrusionOk="0">
                  <a:moveTo>
                    <a:pt x="2353" y="0"/>
                  </a:moveTo>
                  <a:cubicBezTo>
                    <a:pt x="2287" y="0"/>
                    <a:pt x="2222" y="6"/>
                    <a:pt x="2157" y="17"/>
                  </a:cubicBezTo>
                  <a:cubicBezTo>
                    <a:pt x="705" y="266"/>
                    <a:pt x="1" y="3044"/>
                    <a:pt x="498" y="6278"/>
                  </a:cubicBezTo>
                  <a:cubicBezTo>
                    <a:pt x="1015" y="9342"/>
                    <a:pt x="2488" y="11681"/>
                    <a:pt x="3851" y="11681"/>
                  </a:cubicBezTo>
                  <a:cubicBezTo>
                    <a:pt x="3909" y="11681"/>
                    <a:pt x="3966" y="11677"/>
                    <a:pt x="4022" y="11668"/>
                  </a:cubicBezTo>
                  <a:cubicBezTo>
                    <a:pt x="5474" y="11461"/>
                    <a:pt x="6178" y="8683"/>
                    <a:pt x="5681" y="5449"/>
                  </a:cubicBezTo>
                  <a:cubicBezTo>
                    <a:pt x="5167" y="2404"/>
                    <a:pt x="3710" y="0"/>
                    <a:pt x="2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2333925" y="3357275"/>
              <a:ext cx="210450" cy="264025"/>
            </a:xfrm>
            <a:custGeom>
              <a:avLst/>
              <a:gdLst/>
              <a:ahLst/>
              <a:cxnLst/>
              <a:rect l="l" t="t" r="r" b="b"/>
              <a:pathLst>
                <a:path w="8418" h="10561" extrusionOk="0">
                  <a:moveTo>
                    <a:pt x="6532" y="0"/>
                  </a:moveTo>
                  <a:cubicBezTo>
                    <a:pt x="5225" y="0"/>
                    <a:pt x="3319" y="1586"/>
                    <a:pt x="1949" y="3974"/>
                  </a:cubicBezTo>
                  <a:cubicBezTo>
                    <a:pt x="332" y="6794"/>
                    <a:pt x="1" y="9654"/>
                    <a:pt x="1244" y="10401"/>
                  </a:cubicBezTo>
                  <a:cubicBezTo>
                    <a:pt x="1441" y="10509"/>
                    <a:pt x="1661" y="10560"/>
                    <a:pt x="1900" y="10560"/>
                  </a:cubicBezTo>
                  <a:cubicBezTo>
                    <a:pt x="3223" y="10560"/>
                    <a:pt x="5099" y="8975"/>
                    <a:pt x="6469" y="6586"/>
                  </a:cubicBezTo>
                  <a:cubicBezTo>
                    <a:pt x="8127" y="3767"/>
                    <a:pt x="8417" y="864"/>
                    <a:pt x="7173" y="160"/>
                  </a:cubicBezTo>
                  <a:cubicBezTo>
                    <a:pt x="6983" y="52"/>
                    <a:pt x="6767" y="0"/>
                    <a:pt x="6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2575450" y="3507325"/>
              <a:ext cx="181425" cy="279025"/>
            </a:xfrm>
            <a:custGeom>
              <a:avLst/>
              <a:gdLst/>
              <a:ahLst/>
              <a:cxnLst/>
              <a:rect l="l" t="t" r="r" b="b"/>
              <a:pathLst>
                <a:path w="7257" h="11161" extrusionOk="0">
                  <a:moveTo>
                    <a:pt x="1919" y="0"/>
                  </a:moveTo>
                  <a:cubicBezTo>
                    <a:pt x="1756" y="0"/>
                    <a:pt x="1600" y="28"/>
                    <a:pt x="1451" y="87"/>
                  </a:cubicBezTo>
                  <a:cubicBezTo>
                    <a:pt x="125" y="626"/>
                    <a:pt x="0" y="3528"/>
                    <a:pt x="1203" y="6555"/>
                  </a:cubicBezTo>
                  <a:cubicBezTo>
                    <a:pt x="2275" y="9253"/>
                    <a:pt x="4006" y="11161"/>
                    <a:pt x="5338" y="11161"/>
                  </a:cubicBezTo>
                  <a:cubicBezTo>
                    <a:pt x="5500" y="11161"/>
                    <a:pt x="5656" y="11133"/>
                    <a:pt x="5805" y="11074"/>
                  </a:cubicBezTo>
                  <a:cubicBezTo>
                    <a:pt x="7132" y="10535"/>
                    <a:pt x="7256" y="7674"/>
                    <a:pt x="6054" y="4606"/>
                  </a:cubicBezTo>
                  <a:cubicBezTo>
                    <a:pt x="5019" y="1908"/>
                    <a:pt x="3259" y="0"/>
                    <a:pt x="1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2922675" y="3447325"/>
              <a:ext cx="167950" cy="288125"/>
            </a:xfrm>
            <a:custGeom>
              <a:avLst/>
              <a:gdLst/>
              <a:ahLst/>
              <a:cxnLst/>
              <a:rect l="l" t="t" r="r" b="b"/>
              <a:pathLst>
                <a:path w="6718" h="11525" extrusionOk="0">
                  <a:moveTo>
                    <a:pt x="4508" y="0"/>
                  </a:moveTo>
                  <a:cubicBezTo>
                    <a:pt x="3185" y="0"/>
                    <a:pt x="1561" y="2175"/>
                    <a:pt x="830" y="5099"/>
                  </a:cubicBezTo>
                  <a:cubicBezTo>
                    <a:pt x="1" y="8250"/>
                    <a:pt x="457" y="11111"/>
                    <a:pt x="1867" y="11484"/>
                  </a:cubicBezTo>
                  <a:cubicBezTo>
                    <a:pt x="1968" y="11511"/>
                    <a:pt x="2072" y="11524"/>
                    <a:pt x="2177" y="11524"/>
                  </a:cubicBezTo>
                  <a:cubicBezTo>
                    <a:pt x="3528" y="11524"/>
                    <a:pt x="5119" y="9350"/>
                    <a:pt x="5889" y="6426"/>
                  </a:cubicBezTo>
                  <a:cubicBezTo>
                    <a:pt x="6718" y="3275"/>
                    <a:pt x="6220" y="414"/>
                    <a:pt x="4811" y="40"/>
                  </a:cubicBezTo>
                  <a:cubicBezTo>
                    <a:pt x="4712" y="14"/>
                    <a:pt x="4611" y="0"/>
                    <a:pt x="4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2751650" y="3215525"/>
              <a:ext cx="163800" cy="290450"/>
            </a:xfrm>
            <a:custGeom>
              <a:avLst/>
              <a:gdLst/>
              <a:ahLst/>
              <a:cxnLst/>
              <a:rect l="l" t="t" r="r" b="b"/>
              <a:pathLst>
                <a:path w="6552" h="11618" extrusionOk="0">
                  <a:moveTo>
                    <a:pt x="2275" y="0"/>
                  </a:moveTo>
                  <a:cubicBezTo>
                    <a:pt x="2193" y="0"/>
                    <a:pt x="2112" y="8"/>
                    <a:pt x="2032" y="25"/>
                  </a:cubicBezTo>
                  <a:cubicBezTo>
                    <a:pt x="623" y="357"/>
                    <a:pt x="1" y="3176"/>
                    <a:pt x="747" y="6369"/>
                  </a:cubicBezTo>
                  <a:cubicBezTo>
                    <a:pt x="1412" y="9380"/>
                    <a:pt x="2926" y="11617"/>
                    <a:pt x="4313" y="11617"/>
                  </a:cubicBezTo>
                  <a:cubicBezTo>
                    <a:pt x="4397" y="11617"/>
                    <a:pt x="4479" y="11609"/>
                    <a:pt x="4562" y="11593"/>
                  </a:cubicBezTo>
                  <a:cubicBezTo>
                    <a:pt x="5971" y="11261"/>
                    <a:pt x="6552" y="8442"/>
                    <a:pt x="5847" y="5249"/>
                  </a:cubicBezTo>
                  <a:cubicBezTo>
                    <a:pt x="5221" y="2237"/>
                    <a:pt x="3636" y="0"/>
                    <a:pt x="2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2877075" y="3006925"/>
              <a:ext cx="191800" cy="273325"/>
            </a:xfrm>
            <a:custGeom>
              <a:avLst/>
              <a:gdLst/>
              <a:ahLst/>
              <a:cxnLst/>
              <a:rect l="l" t="t" r="r" b="b"/>
              <a:pathLst>
                <a:path w="7672" h="10933" extrusionOk="0">
                  <a:moveTo>
                    <a:pt x="1834" y="0"/>
                  </a:moveTo>
                  <a:cubicBezTo>
                    <a:pt x="1639" y="0"/>
                    <a:pt x="1455" y="38"/>
                    <a:pt x="1286" y="118"/>
                  </a:cubicBezTo>
                  <a:cubicBezTo>
                    <a:pt x="1" y="740"/>
                    <a:pt x="42" y="3642"/>
                    <a:pt x="1452" y="6586"/>
                  </a:cubicBezTo>
                  <a:cubicBezTo>
                    <a:pt x="2681" y="9154"/>
                    <a:pt x="4510" y="10933"/>
                    <a:pt x="5811" y="10933"/>
                  </a:cubicBezTo>
                  <a:cubicBezTo>
                    <a:pt x="6001" y="10933"/>
                    <a:pt x="6180" y="10895"/>
                    <a:pt x="6344" y="10815"/>
                  </a:cubicBezTo>
                  <a:cubicBezTo>
                    <a:pt x="7671" y="10193"/>
                    <a:pt x="7588" y="7291"/>
                    <a:pt x="6178" y="4347"/>
                  </a:cubicBezTo>
                  <a:cubicBezTo>
                    <a:pt x="4985" y="1779"/>
                    <a:pt x="3161" y="0"/>
                    <a:pt x="1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2592025" y="2887350"/>
              <a:ext cx="148250" cy="293675"/>
            </a:xfrm>
            <a:custGeom>
              <a:avLst/>
              <a:gdLst/>
              <a:ahLst/>
              <a:cxnLst/>
              <a:rect l="l" t="t" r="r" b="b"/>
              <a:pathLst>
                <a:path w="5930" h="11747" extrusionOk="0">
                  <a:moveTo>
                    <a:pt x="3515" y="1"/>
                  </a:moveTo>
                  <a:cubicBezTo>
                    <a:pt x="2146" y="1"/>
                    <a:pt x="735" y="2433"/>
                    <a:pt x="374" y="5564"/>
                  </a:cubicBezTo>
                  <a:cubicBezTo>
                    <a:pt x="1" y="8798"/>
                    <a:pt x="830" y="11576"/>
                    <a:pt x="2281" y="11742"/>
                  </a:cubicBezTo>
                  <a:cubicBezTo>
                    <a:pt x="2315" y="11745"/>
                    <a:pt x="2350" y="11747"/>
                    <a:pt x="2384" y="11747"/>
                  </a:cubicBezTo>
                  <a:cubicBezTo>
                    <a:pt x="3763" y="11747"/>
                    <a:pt x="5192" y="9341"/>
                    <a:pt x="5556" y="6186"/>
                  </a:cubicBezTo>
                  <a:cubicBezTo>
                    <a:pt x="5930" y="2952"/>
                    <a:pt x="5100" y="133"/>
                    <a:pt x="3649" y="8"/>
                  </a:cubicBezTo>
                  <a:cubicBezTo>
                    <a:pt x="3605" y="3"/>
                    <a:pt x="3560" y="1"/>
                    <a:pt x="3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2118325" y="2755650"/>
              <a:ext cx="209400" cy="263825"/>
            </a:xfrm>
            <a:custGeom>
              <a:avLst/>
              <a:gdLst/>
              <a:ahLst/>
              <a:cxnLst/>
              <a:rect l="l" t="t" r="r" b="b"/>
              <a:pathLst>
                <a:path w="8376" h="10553" extrusionOk="0">
                  <a:moveTo>
                    <a:pt x="6462" y="1"/>
                  </a:moveTo>
                  <a:cubicBezTo>
                    <a:pt x="5166" y="1"/>
                    <a:pt x="3308" y="1580"/>
                    <a:pt x="1949" y="3950"/>
                  </a:cubicBezTo>
                  <a:cubicBezTo>
                    <a:pt x="291" y="6811"/>
                    <a:pt x="0" y="9671"/>
                    <a:pt x="1244" y="10376"/>
                  </a:cubicBezTo>
                  <a:cubicBezTo>
                    <a:pt x="1443" y="10495"/>
                    <a:pt x="1669" y="10552"/>
                    <a:pt x="1917" y="10552"/>
                  </a:cubicBezTo>
                  <a:cubicBezTo>
                    <a:pt x="3223" y="10552"/>
                    <a:pt x="5109" y="8973"/>
                    <a:pt x="6468" y="6603"/>
                  </a:cubicBezTo>
                  <a:cubicBezTo>
                    <a:pt x="8086" y="3742"/>
                    <a:pt x="8376" y="881"/>
                    <a:pt x="7132" y="177"/>
                  </a:cubicBezTo>
                  <a:cubicBezTo>
                    <a:pt x="6934" y="58"/>
                    <a:pt x="6708" y="1"/>
                    <a:pt x="64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1841575" y="3438275"/>
              <a:ext cx="210425" cy="194575"/>
            </a:xfrm>
            <a:custGeom>
              <a:avLst/>
              <a:gdLst/>
              <a:ahLst/>
              <a:cxnLst/>
              <a:rect l="l" t="t" r="r" b="b"/>
              <a:pathLst>
                <a:path w="8417" h="7783" extrusionOk="0">
                  <a:moveTo>
                    <a:pt x="6255" y="0"/>
                  </a:moveTo>
                  <a:cubicBezTo>
                    <a:pt x="4954" y="0"/>
                    <a:pt x="3049" y="1013"/>
                    <a:pt x="1368" y="2724"/>
                  </a:cubicBezTo>
                  <a:cubicBezTo>
                    <a:pt x="954" y="3139"/>
                    <a:pt x="581" y="3554"/>
                    <a:pt x="207" y="4010"/>
                  </a:cubicBezTo>
                  <a:cubicBezTo>
                    <a:pt x="83" y="4383"/>
                    <a:pt x="0" y="4549"/>
                    <a:pt x="0" y="4549"/>
                  </a:cubicBezTo>
                  <a:cubicBezTo>
                    <a:pt x="1037" y="5793"/>
                    <a:pt x="2198" y="6871"/>
                    <a:pt x="3483" y="7783"/>
                  </a:cubicBezTo>
                  <a:cubicBezTo>
                    <a:pt x="4022" y="7368"/>
                    <a:pt x="4561" y="6912"/>
                    <a:pt x="5017" y="6456"/>
                  </a:cubicBezTo>
                  <a:cubicBezTo>
                    <a:pt x="7380" y="4093"/>
                    <a:pt x="8417" y="1398"/>
                    <a:pt x="7380" y="402"/>
                  </a:cubicBezTo>
                  <a:cubicBezTo>
                    <a:pt x="7108" y="130"/>
                    <a:pt x="6720" y="0"/>
                    <a:pt x="6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2179475" y="3607950"/>
              <a:ext cx="130625" cy="183500"/>
            </a:xfrm>
            <a:custGeom>
              <a:avLst/>
              <a:gdLst/>
              <a:ahLst/>
              <a:cxnLst/>
              <a:rect l="l" t="t" r="r" b="b"/>
              <a:pathLst>
                <a:path w="5225" h="7340" extrusionOk="0">
                  <a:moveTo>
                    <a:pt x="2613" y="1"/>
                  </a:moveTo>
                  <a:cubicBezTo>
                    <a:pt x="1162" y="1"/>
                    <a:pt x="1" y="2654"/>
                    <a:pt x="1" y="5888"/>
                  </a:cubicBezTo>
                  <a:lnTo>
                    <a:pt x="1" y="6013"/>
                  </a:lnTo>
                  <a:cubicBezTo>
                    <a:pt x="1701" y="6552"/>
                    <a:pt x="3401" y="7008"/>
                    <a:pt x="5142" y="7339"/>
                  </a:cubicBezTo>
                  <a:cubicBezTo>
                    <a:pt x="5225" y="6842"/>
                    <a:pt x="5225" y="6386"/>
                    <a:pt x="5225" y="5888"/>
                  </a:cubicBezTo>
                  <a:cubicBezTo>
                    <a:pt x="5225" y="2654"/>
                    <a:pt x="4022" y="1"/>
                    <a:pt x="2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1829875" y="3544850"/>
              <a:ext cx="1373650" cy="280875"/>
            </a:xfrm>
            <a:custGeom>
              <a:avLst/>
              <a:gdLst/>
              <a:ahLst/>
              <a:cxnLst/>
              <a:rect l="l" t="t" r="r" b="b"/>
              <a:pathLst>
                <a:path w="54946" h="11235" extrusionOk="0">
                  <a:moveTo>
                    <a:pt x="488" y="1"/>
                  </a:moveTo>
                  <a:cubicBezTo>
                    <a:pt x="243" y="1"/>
                    <a:pt x="1" y="216"/>
                    <a:pt x="178" y="452"/>
                  </a:cubicBezTo>
                  <a:cubicBezTo>
                    <a:pt x="1131" y="1612"/>
                    <a:pt x="2251" y="2649"/>
                    <a:pt x="3453" y="3520"/>
                  </a:cubicBezTo>
                  <a:cubicBezTo>
                    <a:pt x="6604" y="5883"/>
                    <a:pt x="10170" y="7707"/>
                    <a:pt x="13943" y="8868"/>
                  </a:cubicBezTo>
                  <a:cubicBezTo>
                    <a:pt x="19997" y="10817"/>
                    <a:pt x="26382" y="11232"/>
                    <a:pt x="32726" y="11232"/>
                  </a:cubicBezTo>
                  <a:cubicBezTo>
                    <a:pt x="32946" y="11233"/>
                    <a:pt x="33166" y="11234"/>
                    <a:pt x="33386" y="11234"/>
                  </a:cubicBezTo>
                  <a:cubicBezTo>
                    <a:pt x="38428" y="11234"/>
                    <a:pt x="43430" y="10781"/>
                    <a:pt x="48357" y="9946"/>
                  </a:cubicBezTo>
                  <a:cubicBezTo>
                    <a:pt x="50471" y="9615"/>
                    <a:pt x="52544" y="9117"/>
                    <a:pt x="54576" y="8412"/>
                  </a:cubicBezTo>
                  <a:cubicBezTo>
                    <a:pt x="54945" y="8302"/>
                    <a:pt x="54821" y="7764"/>
                    <a:pt x="54527" y="7764"/>
                  </a:cubicBezTo>
                  <a:cubicBezTo>
                    <a:pt x="54490" y="7764"/>
                    <a:pt x="54451" y="7772"/>
                    <a:pt x="54410" y="7790"/>
                  </a:cubicBezTo>
                  <a:cubicBezTo>
                    <a:pt x="52876" y="8329"/>
                    <a:pt x="51301" y="8744"/>
                    <a:pt x="49684" y="9034"/>
                  </a:cubicBezTo>
                  <a:cubicBezTo>
                    <a:pt x="45040" y="9946"/>
                    <a:pt x="40313" y="10444"/>
                    <a:pt x="35545" y="10527"/>
                  </a:cubicBezTo>
                  <a:cubicBezTo>
                    <a:pt x="34409" y="10558"/>
                    <a:pt x="33266" y="10576"/>
                    <a:pt x="32119" y="10576"/>
                  </a:cubicBezTo>
                  <a:cubicBezTo>
                    <a:pt x="22585" y="10576"/>
                    <a:pt x="12778" y="9315"/>
                    <a:pt x="4822" y="3727"/>
                  </a:cubicBezTo>
                  <a:cubicBezTo>
                    <a:pt x="3702" y="2939"/>
                    <a:pt x="2666" y="2110"/>
                    <a:pt x="1712" y="1156"/>
                  </a:cubicBezTo>
                  <a:cubicBezTo>
                    <a:pt x="1422" y="908"/>
                    <a:pt x="1173" y="659"/>
                    <a:pt x="966" y="369"/>
                  </a:cubicBezTo>
                  <a:cubicBezTo>
                    <a:pt x="931" y="334"/>
                    <a:pt x="719" y="92"/>
                    <a:pt x="728" y="92"/>
                  </a:cubicBezTo>
                  <a:cubicBezTo>
                    <a:pt x="730" y="92"/>
                    <a:pt x="739" y="100"/>
                    <a:pt x="758" y="120"/>
                  </a:cubicBezTo>
                  <a:cubicBezTo>
                    <a:pt x="686" y="36"/>
                    <a:pt x="587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1500550" y="2618050"/>
              <a:ext cx="276775" cy="245675"/>
            </a:xfrm>
            <a:custGeom>
              <a:avLst/>
              <a:gdLst/>
              <a:ahLst/>
              <a:cxnLst/>
              <a:rect l="l" t="t" r="r" b="b"/>
              <a:pathLst>
                <a:path w="11071" h="9827" extrusionOk="0">
                  <a:moveTo>
                    <a:pt x="5514" y="0"/>
                  </a:moveTo>
                  <a:cubicBezTo>
                    <a:pt x="2488" y="0"/>
                    <a:pt x="0" y="2198"/>
                    <a:pt x="0" y="4893"/>
                  </a:cubicBezTo>
                  <a:cubicBezTo>
                    <a:pt x="0" y="7629"/>
                    <a:pt x="2488" y="9827"/>
                    <a:pt x="5514" y="9827"/>
                  </a:cubicBezTo>
                  <a:cubicBezTo>
                    <a:pt x="8583" y="9827"/>
                    <a:pt x="11070" y="7629"/>
                    <a:pt x="11070" y="4893"/>
                  </a:cubicBezTo>
                  <a:cubicBezTo>
                    <a:pt x="11070" y="2198"/>
                    <a:pt x="8583" y="0"/>
                    <a:pt x="5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1500550" y="2618050"/>
              <a:ext cx="145125" cy="143075"/>
            </a:xfrm>
            <a:custGeom>
              <a:avLst/>
              <a:gdLst/>
              <a:ahLst/>
              <a:cxnLst/>
              <a:rect l="l" t="t" r="r" b="b"/>
              <a:pathLst>
                <a:path w="5805" h="5723" extrusionOk="0">
                  <a:moveTo>
                    <a:pt x="5058" y="0"/>
                  </a:moveTo>
                  <a:lnTo>
                    <a:pt x="0" y="5059"/>
                  </a:lnTo>
                  <a:cubicBezTo>
                    <a:pt x="41" y="5266"/>
                    <a:pt x="41" y="5515"/>
                    <a:pt x="83" y="5722"/>
                  </a:cubicBezTo>
                  <a:lnTo>
                    <a:pt x="58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1519200" y="2635675"/>
              <a:ext cx="201100" cy="176225"/>
            </a:xfrm>
            <a:custGeom>
              <a:avLst/>
              <a:gdLst/>
              <a:ahLst/>
              <a:cxnLst/>
              <a:rect l="l" t="t" r="r" b="b"/>
              <a:pathLst>
                <a:path w="8044" h="7049" extrusionOk="0">
                  <a:moveTo>
                    <a:pt x="7588" y="0"/>
                  </a:moveTo>
                  <a:lnTo>
                    <a:pt x="0" y="6634"/>
                  </a:lnTo>
                  <a:cubicBezTo>
                    <a:pt x="83" y="6758"/>
                    <a:pt x="166" y="6924"/>
                    <a:pt x="291" y="7049"/>
                  </a:cubicBezTo>
                  <a:lnTo>
                    <a:pt x="8044" y="249"/>
                  </a:lnTo>
                  <a:cubicBezTo>
                    <a:pt x="7920" y="166"/>
                    <a:pt x="7754" y="83"/>
                    <a:pt x="7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1561700" y="2679200"/>
              <a:ext cx="203175" cy="170025"/>
            </a:xfrm>
            <a:custGeom>
              <a:avLst/>
              <a:gdLst/>
              <a:ahLst/>
              <a:cxnLst/>
              <a:rect l="l" t="t" r="r" b="b"/>
              <a:pathLst>
                <a:path w="8127" h="6801" extrusionOk="0">
                  <a:moveTo>
                    <a:pt x="7878" y="1"/>
                  </a:moveTo>
                  <a:lnTo>
                    <a:pt x="0" y="6552"/>
                  </a:lnTo>
                  <a:cubicBezTo>
                    <a:pt x="166" y="6634"/>
                    <a:pt x="332" y="6717"/>
                    <a:pt x="498" y="6800"/>
                  </a:cubicBezTo>
                  <a:lnTo>
                    <a:pt x="8127" y="457"/>
                  </a:lnTo>
                  <a:cubicBezTo>
                    <a:pt x="8044" y="291"/>
                    <a:pt x="7961" y="125"/>
                    <a:pt x="78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1616625" y="2738275"/>
              <a:ext cx="160700" cy="125450"/>
            </a:xfrm>
            <a:custGeom>
              <a:avLst/>
              <a:gdLst/>
              <a:ahLst/>
              <a:cxnLst/>
              <a:rect l="l" t="t" r="r" b="b"/>
              <a:pathLst>
                <a:path w="6428" h="5018" extrusionOk="0">
                  <a:moveTo>
                    <a:pt x="6427" y="1"/>
                  </a:moveTo>
                  <a:lnTo>
                    <a:pt x="1" y="4935"/>
                  </a:lnTo>
                  <a:cubicBezTo>
                    <a:pt x="250" y="4976"/>
                    <a:pt x="498" y="4976"/>
                    <a:pt x="747" y="5018"/>
                  </a:cubicBezTo>
                  <a:lnTo>
                    <a:pt x="6386" y="664"/>
                  </a:lnTo>
                  <a:cubicBezTo>
                    <a:pt x="6386" y="457"/>
                    <a:pt x="6427" y="291"/>
                    <a:pt x="6427" y="84"/>
                  </a:cubicBezTo>
                  <a:lnTo>
                    <a:pt x="64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1521900" y="1687725"/>
              <a:ext cx="1791600" cy="1281275"/>
            </a:xfrm>
            <a:custGeom>
              <a:avLst/>
              <a:gdLst/>
              <a:ahLst/>
              <a:cxnLst/>
              <a:rect l="l" t="t" r="r" b="b"/>
              <a:pathLst>
                <a:path w="71664" h="51251" extrusionOk="0">
                  <a:moveTo>
                    <a:pt x="45496" y="1"/>
                  </a:moveTo>
                  <a:cubicBezTo>
                    <a:pt x="39738" y="1"/>
                    <a:pt x="31120" y="2090"/>
                    <a:pt x="21660" y="11465"/>
                  </a:cubicBezTo>
                  <a:cubicBezTo>
                    <a:pt x="7895" y="25106"/>
                    <a:pt x="2339" y="32072"/>
                    <a:pt x="1136" y="36799"/>
                  </a:cubicBezTo>
                  <a:cubicBezTo>
                    <a:pt x="0" y="41264"/>
                    <a:pt x="2602" y="46137"/>
                    <a:pt x="7159" y="46137"/>
                  </a:cubicBezTo>
                  <a:cubicBezTo>
                    <a:pt x="7425" y="46137"/>
                    <a:pt x="7698" y="46120"/>
                    <a:pt x="7977" y="46086"/>
                  </a:cubicBezTo>
                  <a:cubicBezTo>
                    <a:pt x="12994" y="45423"/>
                    <a:pt x="18426" y="43142"/>
                    <a:pt x="23899" y="37213"/>
                  </a:cubicBezTo>
                  <a:cubicBezTo>
                    <a:pt x="23899" y="37213"/>
                    <a:pt x="24935" y="45215"/>
                    <a:pt x="32399" y="48035"/>
                  </a:cubicBezTo>
                  <a:cubicBezTo>
                    <a:pt x="36934" y="49764"/>
                    <a:pt x="44542" y="51250"/>
                    <a:pt x="51208" y="51250"/>
                  </a:cubicBezTo>
                  <a:cubicBezTo>
                    <a:pt x="55572" y="51250"/>
                    <a:pt x="59533" y="50613"/>
                    <a:pt x="61961" y="48989"/>
                  </a:cubicBezTo>
                  <a:cubicBezTo>
                    <a:pt x="68139" y="44925"/>
                    <a:pt x="71663" y="32404"/>
                    <a:pt x="71124" y="25811"/>
                  </a:cubicBezTo>
                  <a:cubicBezTo>
                    <a:pt x="70627" y="19219"/>
                    <a:pt x="67061" y="11424"/>
                    <a:pt x="62832" y="7982"/>
                  </a:cubicBezTo>
                  <a:cubicBezTo>
                    <a:pt x="58603" y="4500"/>
                    <a:pt x="55327" y="2012"/>
                    <a:pt x="51388" y="809"/>
                  </a:cubicBezTo>
                  <a:cubicBezTo>
                    <a:pt x="50143" y="433"/>
                    <a:pt x="48116" y="1"/>
                    <a:pt x="45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1589400" y="2201725"/>
              <a:ext cx="829225" cy="645800"/>
            </a:xfrm>
            <a:custGeom>
              <a:avLst/>
              <a:gdLst/>
              <a:ahLst/>
              <a:cxnLst/>
              <a:rect l="l" t="t" r="r" b="b"/>
              <a:pathLst>
                <a:path w="33169" h="25832" extrusionOk="0">
                  <a:moveTo>
                    <a:pt x="32764" y="1"/>
                  </a:moveTo>
                  <a:cubicBezTo>
                    <a:pt x="32667" y="1"/>
                    <a:pt x="32573" y="56"/>
                    <a:pt x="32518" y="193"/>
                  </a:cubicBezTo>
                  <a:cubicBezTo>
                    <a:pt x="29408" y="6744"/>
                    <a:pt x="25096" y="12673"/>
                    <a:pt x="19706" y="17607"/>
                  </a:cubicBezTo>
                  <a:cubicBezTo>
                    <a:pt x="17633" y="19556"/>
                    <a:pt x="15353" y="21256"/>
                    <a:pt x="12906" y="22748"/>
                  </a:cubicBezTo>
                  <a:cubicBezTo>
                    <a:pt x="10833" y="24075"/>
                    <a:pt x="8429" y="24904"/>
                    <a:pt x="5982" y="25153"/>
                  </a:cubicBezTo>
                  <a:cubicBezTo>
                    <a:pt x="5681" y="25176"/>
                    <a:pt x="5353" y="25190"/>
                    <a:pt x="5011" y="25190"/>
                  </a:cubicBezTo>
                  <a:cubicBezTo>
                    <a:pt x="3465" y="25190"/>
                    <a:pt x="1625" y="24897"/>
                    <a:pt x="675" y="23743"/>
                  </a:cubicBezTo>
                  <a:cubicBezTo>
                    <a:pt x="604" y="23662"/>
                    <a:pt x="523" y="23628"/>
                    <a:pt x="445" y="23628"/>
                  </a:cubicBezTo>
                  <a:cubicBezTo>
                    <a:pt x="206" y="23628"/>
                    <a:pt x="0" y="23949"/>
                    <a:pt x="219" y="24199"/>
                  </a:cubicBezTo>
                  <a:cubicBezTo>
                    <a:pt x="1131" y="25319"/>
                    <a:pt x="2914" y="25733"/>
                    <a:pt x="4282" y="25816"/>
                  </a:cubicBezTo>
                  <a:cubicBezTo>
                    <a:pt x="4504" y="25827"/>
                    <a:pt x="4726" y="25832"/>
                    <a:pt x="4948" y="25832"/>
                  </a:cubicBezTo>
                  <a:cubicBezTo>
                    <a:pt x="7384" y="25832"/>
                    <a:pt x="9828" y="25208"/>
                    <a:pt x="11994" y="23992"/>
                  </a:cubicBezTo>
                  <a:cubicBezTo>
                    <a:pt x="17509" y="21131"/>
                    <a:pt x="22235" y="16570"/>
                    <a:pt x="26091" y="11719"/>
                  </a:cubicBezTo>
                  <a:cubicBezTo>
                    <a:pt x="28828" y="8278"/>
                    <a:pt x="31191" y="4505"/>
                    <a:pt x="33057" y="483"/>
                  </a:cubicBezTo>
                  <a:cubicBezTo>
                    <a:pt x="33168" y="233"/>
                    <a:pt x="32962" y="1"/>
                    <a:pt x="3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2850175" y="1722800"/>
              <a:ext cx="460200" cy="672150"/>
            </a:xfrm>
            <a:custGeom>
              <a:avLst/>
              <a:gdLst/>
              <a:ahLst/>
              <a:cxnLst/>
              <a:rect l="l" t="t" r="r" b="b"/>
              <a:pathLst>
                <a:path w="18408" h="26886" extrusionOk="0">
                  <a:moveTo>
                    <a:pt x="375" y="0"/>
                  </a:moveTo>
                  <a:cubicBezTo>
                    <a:pt x="92" y="0"/>
                    <a:pt x="0" y="504"/>
                    <a:pt x="330" y="650"/>
                  </a:cubicBezTo>
                  <a:cubicBezTo>
                    <a:pt x="911" y="858"/>
                    <a:pt x="1491" y="1148"/>
                    <a:pt x="2030" y="1438"/>
                  </a:cubicBezTo>
                  <a:cubicBezTo>
                    <a:pt x="3481" y="2184"/>
                    <a:pt x="4850" y="3055"/>
                    <a:pt x="6176" y="4009"/>
                  </a:cubicBezTo>
                  <a:cubicBezTo>
                    <a:pt x="10281" y="6953"/>
                    <a:pt x="13515" y="10974"/>
                    <a:pt x="15547" y="15577"/>
                  </a:cubicBezTo>
                  <a:cubicBezTo>
                    <a:pt x="16998" y="19060"/>
                    <a:pt x="17744" y="22833"/>
                    <a:pt x="17661" y="26606"/>
                  </a:cubicBezTo>
                  <a:cubicBezTo>
                    <a:pt x="17682" y="26792"/>
                    <a:pt x="17838" y="26885"/>
                    <a:pt x="17993" y="26885"/>
                  </a:cubicBezTo>
                  <a:cubicBezTo>
                    <a:pt x="18149" y="26885"/>
                    <a:pt x="18304" y="26792"/>
                    <a:pt x="18325" y="26606"/>
                  </a:cubicBezTo>
                  <a:cubicBezTo>
                    <a:pt x="18408" y="20262"/>
                    <a:pt x="16335" y="14125"/>
                    <a:pt x="12437" y="9150"/>
                  </a:cubicBezTo>
                  <a:cubicBezTo>
                    <a:pt x="9784" y="5833"/>
                    <a:pt x="6508" y="3097"/>
                    <a:pt x="2777" y="1106"/>
                  </a:cubicBezTo>
                  <a:cubicBezTo>
                    <a:pt x="2030" y="692"/>
                    <a:pt x="1284" y="319"/>
                    <a:pt x="496" y="28"/>
                  </a:cubicBezTo>
                  <a:cubicBezTo>
                    <a:pt x="453" y="9"/>
                    <a:pt x="412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3264650" y="2051400"/>
              <a:ext cx="270000" cy="165925"/>
            </a:xfrm>
            <a:custGeom>
              <a:avLst/>
              <a:gdLst/>
              <a:ahLst/>
              <a:cxnLst/>
              <a:rect l="l" t="t" r="r" b="b"/>
              <a:pathLst>
                <a:path w="10800" h="6637" extrusionOk="0">
                  <a:moveTo>
                    <a:pt x="10341" y="1"/>
                  </a:moveTo>
                  <a:cubicBezTo>
                    <a:pt x="10266" y="1"/>
                    <a:pt x="10189" y="33"/>
                    <a:pt x="10121" y="111"/>
                  </a:cubicBezTo>
                  <a:cubicBezTo>
                    <a:pt x="8214" y="1852"/>
                    <a:pt x="6058" y="3345"/>
                    <a:pt x="3736" y="4506"/>
                  </a:cubicBezTo>
                  <a:cubicBezTo>
                    <a:pt x="2658" y="5045"/>
                    <a:pt x="1539" y="5542"/>
                    <a:pt x="378" y="5998"/>
                  </a:cubicBezTo>
                  <a:cubicBezTo>
                    <a:pt x="0" y="6112"/>
                    <a:pt x="104" y="6637"/>
                    <a:pt x="438" y="6637"/>
                  </a:cubicBezTo>
                  <a:cubicBezTo>
                    <a:pt x="471" y="6637"/>
                    <a:pt x="506" y="6632"/>
                    <a:pt x="543" y="6620"/>
                  </a:cubicBezTo>
                  <a:lnTo>
                    <a:pt x="543" y="6579"/>
                  </a:lnTo>
                  <a:cubicBezTo>
                    <a:pt x="1746" y="6164"/>
                    <a:pt x="2948" y="5625"/>
                    <a:pt x="4109" y="5045"/>
                  </a:cubicBezTo>
                  <a:cubicBezTo>
                    <a:pt x="6473" y="3884"/>
                    <a:pt x="8629" y="2350"/>
                    <a:pt x="10577" y="567"/>
                  </a:cubicBezTo>
                  <a:cubicBezTo>
                    <a:pt x="10800" y="345"/>
                    <a:pt x="10584" y="1"/>
                    <a:pt x="10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2634525" y="2038600"/>
              <a:ext cx="5200" cy="29325"/>
            </a:xfrm>
            <a:custGeom>
              <a:avLst/>
              <a:gdLst/>
              <a:ahLst/>
              <a:cxnLst/>
              <a:rect l="l" t="t" r="r" b="b"/>
              <a:pathLst>
                <a:path w="208" h="1173" extrusionOk="0">
                  <a:moveTo>
                    <a:pt x="104" y="1"/>
                  </a:moveTo>
                  <a:cubicBezTo>
                    <a:pt x="52" y="1"/>
                    <a:pt x="1" y="42"/>
                    <a:pt x="1" y="125"/>
                  </a:cubicBezTo>
                  <a:lnTo>
                    <a:pt x="1" y="1079"/>
                  </a:lnTo>
                  <a:cubicBezTo>
                    <a:pt x="1" y="1141"/>
                    <a:pt x="52" y="1172"/>
                    <a:pt x="104" y="1172"/>
                  </a:cubicBezTo>
                  <a:cubicBezTo>
                    <a:pt x="156" y="1172"/>
                    <a:pt x="208" y="1141"/>
                    <a:pt x="208" y="1079"/>
                  </a:cubicBezTo>
                  <a:lnTo>
                    <a:pt x="208" y="125"/>
                  </a:lnTo>
                  <a:cubicBezTo>
                    <a:pt x="208" y="42"/>
                    <a:pt x="156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2172225" y="1190225"/>
              <a:ext cx="540075" cy="517500"/>
            </a:xfrm>
            <a:custGeom>
              <a:avLst/>
              <a:gdLst/>
              <a:ahLst/>
              <a:cxnLst/>
              <a:rect l="l" t="t" r="r" b="b"/>
              <a:pathLst>
                <a:path w="21603" h="20700" extrusionOk="0">
                  <a:moveTo>
                    <a:pt x="16725" y="0"/>
                  </a:moveTo>
                  <a:cubicBezTo>
                    <a:pt x="15142" y="0"/>
                    <a:pt x="13438" y="478"/>
                    <a:pt x="13061" y="808"/>
                  </a:cubicBezTo>
                  <a:cubicBezTo>
                    <a:pt x="13061" y="808"/>
                    <a:pt x="6676" y="3171"/>
                    <a:pt x="3317" y="8520"/>
                  </a:cubicBezTo>
                  <a:cubicBezTo>
                    <a:pt x="0" y="13827"/>
                    <a:pt x="3898" y="18885"/>
                    <a:pt x="6551" y="19797"/>
                  </a:cubicBezTo>
                  <a:cubicBezTo>
                    <a:pt x="7916" y="20280"/>
                    <a:pt x="10195" y="20699"/>
                    <a:pt x="12506" y="20699"/>
                  </a:cubicBezTo>
                  <a:cubicBezTo>
                    <a:pt x="14758" y="20699"/>
                    <a:pt x="17040" y="20301"/>
                    <a:pt x="18534" y="19175"/>
                  </a:cubicBezTo>
                  <a:cubicBezTo>
                    <a:pt x="21602" y="16853"/>
                    <a:pt x="20483" y="3047"/>
                    <a:pt x="19488" y="1098"/>
                  </a:cubicBezTo>
                  <a:cubicBezTo>
                    <a:pt x="19058" y="275"/>
                    <a:pt x="17927" y="0"/>
                    <a:pt x="16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2615875" y="1052850"/>
              <a:ext cx="433300" cy="727675"/>
            </a:xfrm>
            <a:custGeom>
              <a:avLst/>
              <a:gdLst/>
              <a:ahLst/>
              <a:cxnLst/>
              <a:rect l="l" t="t" r="r" b="b"/>
              <a:pathLst>
                <a:path w="17332" h="29107" extrusionOk="0">
                  <a:moveTo>
                    <a:pt x="6178" y="0"/>
                  </a:moveTo>
                  <a:cubicBezTo>
                    <a:pt x="2820" y="0"/>
                    <a:pt x="83" y="3110"/>
                    <a:pt x="83" y="6966"/>
                  </a:cubicBezTo>
                  <a:lnTo>
                    <a:pt x="83" y="14802"/>
                  </a:lnTo>
                  <a:cubicBezTo>
                    <a:pt x="83" y="15010"/>
                    <a:pt x="83" y="15217"/>
                    <a:pt x="83" y="15424"/>
                  </a:cubicBezTo>
                  <a:cubicBezTo>
                    <a:pt x="42" y="15673"/>
                    <a:pt x="0" y="15922"/>
                    <a:pt x="0" y="16171"/>
                  </a:cubicBezTo>
                  <a:lnTo>
                    <a:pt x="0" y="25997"/>
                  </a:lnTo>
                  <a:cubicBezTo>
                    <a:pt x="0" y="27697"/>
                    <a:pt x="1410" y="29107"/>
                    <a:pt x="3151" y="29107"/>
                  </a:cubicBezTo>
                  <a:lnTo>
                    <a:pt x="5141" y="29107"/>
                  </a:lnTo>
                  <a:cubicBezTo>
                    <a:pt x="6883" y="29107"/>
                    <a:pt x="8293" y="27697"/>
                    <a:pt x="8293" y="25997"/>
                  </a:cubicBezTo>
                  <a:lnTo>
                    <a:pt x="8293" y="21768"/>
                  </a:lnTo>
                  <a:lnTo>
                    <a:pt x="11236" y="21768"/>
                  </a:lnTo>
                  <a:cubicBezTo>
                    <a:pt x="14595" y="21768"/>
                    <a:pt x="17331" y="18658"/>
                    <a:pt x="17331" y="14802"/>
                  </a:cubicBezTo>
                  <a:lnTo>
                    <a:pt x="17331" y="6966"/>
                  </a:lnTo>
                  <a:cubicBezTo>
                    <a:pt x="17331" y="3151"/>
                    <a:pt x="14595" y="0"/>
                    <a:pt x="11236" y="0"/>
                  </a:cubicBezTo>
                  <a:close/>
                </a:path>
              </a:pathLst>
            </a:custGeom>
            <a:solidFill>
              <a:srgbClr val="FFFFFF"/>
            </a:solidFill>
            <a:ln w="13475" cap="flat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2457275" y="906500"/>
              <a:ext cx="629200" cy="434575"/>
            </a:xfrm>
            <a:custGeom>
              <a:avLst/>
              <a:gdLst/>
              <a:ahLst/>
              <a:cxnLst/>
              <a:rect l="l" t="t" r="r" b="b"/>
              <a:pathLst>
                <a:path w="25168" h="17383" extrusionOk="0">
                  <a:moveTo>
                    <a:pt x="12131" y="1"/>
                  </a:moveTo>
                  <a:cubicBezTo>
                    <a:pt x="9140" y="1"/>
                    <a:pt x="6340" y="1127"/>
                    <a:pt x="4105" y="3408"/>
                  </a:cubicBezTo>
                  <a:cubicBezTo>
                    <a:pt x="1" y="7554"/>
                    <a:pt x="498" y="14064"/>
                    <a:pt x="1866" y="15681"/>
                  </a:cubicBezTo>
                  <a:cubicBezTo>
                    <a:pt x="2696" y="16661"/>
                    <a:pt x="3693" y="17383"/>
                    <a:pt x="4553" y="17383"/>
                  </a:cubicBezTo>
                  <a:cubicBezTo>
                    <a:pt x="5112" y="17383"/>
                    <a:pt x="5612" y="17079"/>
                    <a:pt x="5971" y="16344"/>
                  </a:cubicBezTo>
                  <a:cubicBezTo>
                    <a:pt x="5971" y="16344"/>
                    <a:pt x="10946" y="14686"/>
                    <a:pt x="12439" y="11493"/>
                  </a:cubicBezTo>
                  <a:cubicBezTo>
                    <a:pt x="13932" y="8301"/>
                    <a:pt x="13559" y="7596"/>
                    <a:pt x="13559" y="7596"/>
                  </a:cubicBezTo>
                  <a:lnTo>
                    <a:pt x="13559" y="7596"/>
                  </a:lnTo>
                  <a:cubicBezTo>
                    <a:pt x="13559" y="7596"/>
                    <a:pt x="16337" y="11410"/>
                    <a:pt x="20773" y="12364"/>
                  </a:cubicBezTo>
                  <a:cubicBezTo>
                    <a:pt x="22001" y="12632"/>
                    <a:pt x="22796" y="12746"/>
                    <a:pt x="23326" y="12746"/>
                  </a:cubicBezTo>
                  <a:cubicBezTo>
                    <a:pt x="24353" y="12746"/>
                    <a:pt x="24383" y="12316"/>
                    <a:pt x="24629" y="11742"/>
                  </a:cubicBezTo>
                  <a:cubicBezTo>
                    <a:pt x="24961" y="10996"/>
                    <a:pt x="25168" y="5606"/>
                    <a:pt x="19654" y="2247"/>
                  </a:cubicBezTo>
                  <a:cubicBezTo>
                    <a:pt x="17154" y="755"/>
                    <a:pt x="14578" y="1"/>
                    <a:pt x="1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2252050" y="672550"/>
              <a:ext cx="473725" cy="417075"/>
            </a:xfrm>
            <a:custGeom>
              <a:avLst/>
              <a:gdLst/>
              <a:ahLst/>
              <a:cxnLst/>
              <a:rect l="l" t="t" r="r" b="b"/>
              <a:pathLst>
                <a:path w="18949" h="16683" extrusionOk="0">
                  <a:moveTo>
                    <a:pt x="9475" y="1"/>
                  </a:moveTo>
                  <a:cubicBezTo>
                    <a:pt x="8432" y="1"/>
                    <a:pt x="7371" y="199"/>
                    <a:pt x="6344" y="618"/>
                  </a:cubicBezTo>
                  <a:cubicBezTo>
                    <a:pt x="2073" y="2318"/>
                    <a:pt x="0" y="7210"/>
                    <a:pt x="1741" y="11481"/>
                  </a:cubicBezTo>
                  <a:cubicBezTo>
                    <a:pt x="3066" y="14730"/>
                    <a:pt x="6191" y="16683"/>
                    <a:pt x="9490" y="16683"/>
                  </a:cubicBezTo>
                  <a:cubicBezTo>
                    <a:pt x="10528" y="16683"/>
                    <a:pt x="11583" y="16490"/>
                    <a:pt x="12604" y="16083"/>
                  </a:cubicBezTo>
                  <a:cubicBezTo>
                    <a:pt x="16875" y="14342"/>
                    <a:pt x="18948" y="9491"/>
                    <a:pt x="17207" y="5220"/>
                  </a:cubicBezTo>
                  <a:cubicBezTo>
                    <a:pt x="15884" y="1976"/>
                    <a:pt x="12768" y="1"/>
                    <a:pt x="9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2458300" y="1262225"/>
              <a:ext cx="201125" cy="200075"/>
            </a:xfrm>
            <a:custGeom>
              <a:avLst/>
              <a:gdLst/>
              <a:ahLst/>
              <a:cxnLst/>
              <a:rect l="l" t="t" r="r" b="b"/>
              <a:pathLst>
                <a:path w="8045" h="8003" extrusionOk="0">
                  <a:moveTo>
                    <a:pt x="4023" y="1"/>
                  </a:moveTo>
                  <a:cubicBezTo>
                    <a:pt x="1825" y="1"/>
                    <a:pt x="1" y="1825"/>
                    <a:pt x="1" y="4022"/>
                  </a:cubicBezTo>
                  <a:cubicBezTo>
                    <a:pt x="1" y="6220"/>
                    <a:pt x="1825" y="8003"/>
                    <a:pt x="4023" y="8003"/>
                  </a:cubicBezTo>
                  <a:cubicBezTo>
                    <a:pt x="6262" y="8003"/>
                    <a:pt x="8045" y="6220"/>
                    <a:pt x="8045" y="4022"/>
                  </a:cubicBezTo>
                  <a:cubicBezTo>
                    <a:pt x="8045" y="1825"/>
                    <a:pt x="6262" y="1"/>
                    <a:pt x="4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2539175" y="1305425"/>
              <a:ext cx="83975" cy="76550"/>
            </a:xfrm>
            <a:custGeom>
              <a:avLst/>
              <a:gdLst/>
              <a:ahLst/>
              <a:cxnLst/>
              <a:rect l="l" t="t" r="r" b="b"/>
              <a:pathLst>
                <a:path w="3359" h="3062" extrusionOk="0">
                  <a:moveTo>
                    <a:pt x="2387" y="1602"/>
                  </a:moveTo>
                  <a:cubicBezTo>
                    <a:pt x="2383" y="1602"/>
                    <a:pt x="2397" y="1640"/>
                    <a:pt x="2402" y="1640"/>
                  </a:cubicBezTo>
                  <a:cubicBezTo>
                    <a:pt x="2404" y="1640"/>
                    <a:pt x="2405" y="1637"/>
                    <a:pt x="2405" y="1631"/>
                  </a:cubicBezTo>
                  <a:cubicBezTo>
                    <a:pt x="2394" y="1609"/>
                    <a:pt x="2389" y="1602"/>
                    <a:pt x="2387" y="1602"/>
                  </a:cubicBezTo>
                  <a:close/>
                  <a:moveTo>
                    <a:pt x="721" y="0"/>
                  </a:moveTo>
                  <a:cubicBezTo>
                    <a:pt x="605" y="0"/>
                    <a:pt x="489" y="5"/>
                    <a:pt x="373" y="14"/>
                  </a:cubicBezTo>
                  <a:cubicBezTo>
                    <a:pt x="166" y="14"/>
                    <a:pt x="0" y="180"/>
                    <a:pt x="0" y="387"/>
                  </a:cubicBezTo>
                  <a:cubicBezTo>
                    <a:pt x="0" y="595"/>
                    <a:pt x="166" y="719"/>
                    <a:pt x="373" y="760"/>
                  </a:cubicBezTo>
                  <a:cubicBezTo>
                    <a:pt x="498" y="740"/>
                    <a:pt x="612" y="729"/>
                    <a:pt x="726" y="729"/>
                  </a:cubicBezTo>
                  <a:cubicBezTo>
                    <a:pt x="840" y="729"/>
                    <a:pt x="954" y="740"/>
                    <a:pt x="1078" y="760"/>
                  </a:cubicBezTo>
                  <a:lnTo>
                    <a:pt x="1285" y="760"/>
                  </a:lnTo>
                  <a:cubicBezTo>
                    <a:pt x="1410" y="760"/>
                    <a:pt x="1493" y="802"/>
                    <a:pt x="1576" y="843"/>
                  </a:cubicBezTo>
                  <a:lnTo>
                    <a:pt x="1617" y="843"/>
                  </a:lnTo>
                  <a:lnTo>
                    <a:pt x="1700" y="885"/>
                  </a:lnTo>
                  <a:lnTo>
                    <a:pt x="1949" y="1009"/>
                  </a:lnTo>
                  <a:lnTo>
                    <a:pt x="2032" y="1092"/>
                  </a:lnTo>
                  <a:cubicBezTo>
                    <a:pt x="2073" y="1134"/>
                    <a:pt x="2156" y="1175"/>
                    <a:pt x="2197" y="1258"/>
                  </a:cubicBezTo>
                  <a:cubicBezTo>
                    <a:pt x="2197" y="1299"/>
                    <a:pt x="2239" y="1341"/>
                    <a:pt x="2239" y="1341"/>
                  </a:cubicBezTo>
                  <a:cubicBezTo>
                    <a:pt x="2280" y="1424"/>
                    <a:pt x="2322" y="1465"/>
                    <a:pt x="2363" y="1548"/>
                  </a:cubicBezTo>
                  <a:lnTo>
                    <a:pt x="2405" y="1631"/>
                  </a:lnTo>
                  <a:cubicBezTo>
                    <a:pt x="2405" y="1631"/>
                    <a:pt x="2405" y="1673"/>
                    <a:pt x="2405" y="1673"/>
                  </a:cubicBezTo>
                  <a:cubicBezTo>
                    <a:pt x="2405" y="1755"/>
                    <a:pt x="2446" y="1797"/>
                    <a:pt x="2446" y="1880"/>
                  </a:cubicBezTo>
                  <a:cubicBezTo>
                    <a:pt x="2488" y="1921"/>
                    <a:pt x="2529" y="2087"/>
                    <a:pt x="2529" y="2212"/>
                  </a:cubicBezTo>
                  <a:lnTo>
                    <a:pt x="2529" y="2294"/>
                  </a:lnTo>
                  <a:lnTo>
                    <a:pt x="2529" y="2419"/>
                  </a:lnTo>
                  <a:lnTo>
                    <a:pt x="2529" y="2751"/>
                  </a:lnTo>
                  <a:cubicBezTo>
                    <a:pt x="2550" y="2958"/>
                    <a:pt x="2716" y="3062"/>
                    <a:pt x="2882" y="3062"/>
                  </a:cubicBezTo>
                  <a:cubicBezTo>
                    <a:pt x="3047" y="3062"/>
                    <a:pt x="3213" y="2958"/>
                    <a:pt x="3234" y="2751"/>
                  </a:cubicBezTo>
                  <a:lnTo>
                    <a:pt x="3317" y="2792"/>
                  </a:lnTo>
                  <a:cubicBezTo>
                    <a:pt x="3358" y="2460"/>
                    <a:pt x="3317" y="2087"/>
                    <a:pt x="3193" y="1755"/>
                  </a:cubicBezTo>
                  <a:cubicBezTo>
                    <a:pt x="3027" y="1092"/>
                    <a:pt x="2571" y="553"/>
                    <a:pt x="1990" y="263"/>
                  </a:cubicBezTo>
                  <a:cubicBezTo>
                    <a:pt x="1567" y="68"/>
                    <a:pt x="1144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2796225" y="1262225"/>
              <a:ext cx="57050" cy="57050"/>
            </a:xfrm>
            <a:custGeom>
              <a:avLst/>
              <a:gdLst/>
              <a:ahLst/>
              <a:cxnLst/>
              <a:rect l="l" t="t" r="r" b="b"/>
              <a:pathLst>
                <a:path w="2282" h="2282" extrusionOk="0">
                  <a:moveTo>
                    <a:pt x="1162" y="1"/>
                  </a:moveTo>
                  <a:cubicBezTo>
                    <a:pt x="498" y="1"/>
                    <a:pt x="1" y="498"/>
                    <a:pt x="1" y="1120"/>
                  </a:cubicBezTo>
                  <a:cubicBezTo>
                    <a:pt x="1" y="1784"/>
                    <a:pt x="498" y="2281"/>
                    <a:pt x="1162" y="2281"/>
                  </a:cubicBezTo>
                  <a:cubicBezTo>
                    <a:pt x="1783" y="2281"/>
                    <a:pt x="2281" y="1784"/>
                    <a:pt x="2281" y="1120"/>
                  </a:cubicBezTo>
                  <a:cubicBezTo>
                    <a:pt x="2281" y="498"/>
                    <a:pt x="1783" y="1"/>
                    <a:pt x="1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2982800" y="1262175"/>
              <a:ext cx="56750" cy="48000"/>
            </a:xfrm>
            <a:custGeom>
              <a:avLst/>
              <a:gdLst/>
              <a:ahLst/>
              <a:cxnLst/>
              <a:rect l="l" t="t" r="r" b="b"/>
              <a:pathLst>
                <a:path w="2270" h="1920" extrusionOk="0">
                  <a:moveTo>
                    <a:pt x="887" y="0"/>
                  </a:moveTo>
                  <a:cubicBezTo>
                    <a:pt x="381" y="0"/>
                    <a:pt x="1" y="442"/>
                    <a:pt x="1" y="998"/>
                  </a:cubicBezTo>
                  <a:cubicBezTo>
                    <a:pt x="1" y="1551"/>
                    <a:pt x="480" y="1919"/>
                    <a:pt x="971" y="1919"/>
                  </a:cubicBezTo>
                  <a:cubicBezTo>
                    <a:pt x="1217" y="1919"/>
                    <a:pt x="1466" y="1827"/>
                    <a:pt x="1659" y="1620"/>
                  </a:cubicBezTo>
                  <a:cubicBezTo>
                    <a:pt x="2269" y="1010"/>
                    <a:pt x="1842" y="1"/>
                    <a:pt x="1005" y="1"/>
                  </a:cubicBezTo>
                  <a:cubicBezTo>
                    <a:pt x="988" y="1"/>
                    <a:pt x="971" y="2"/>
                    <a:pt x="954" y="3"/>
                  </a:cubicBezTo>
                  <a:cubicBezTo>
                    <a:pt x="932" y="1"/>
                    <a:pt x="909" y="0"/>
                    <a:pt x="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2855300" y="1391800"/>
              <a:ext cx="100575" cy="56200"/>
            </a:xfrm>
            <a:custGeom>
              <a:avLst/>
              <a:gdLst/>
              <a:ahLst/>
              <a:cxnLst/>
              <a:rect l="l" t="t" r="r" b="b"/>
              <a:pathLst>
                <a:path w="4023" h="2248" extrusionOk="0">
                  <a:moveTo>
                    <a:pt x="1" y="0"/>
                  </a:moveTo>
                  <a:lnTo>
                    <a:pt x="1" y="0"/>
                  </a:lnTo>
                  <a:cubicBezTo>
                    <a:pt x="80" y="991"/>
                    <a:pt x="917" y="2248"/>
                    <a:pt x="2078" y="2248"/>
                  </a:cubicBezTo>
                  <a:cubicBezTo>
                    <a:pt x="2131" y="2248"/>
                    <a:pt x="2185" y="2245"/>
                    <a:pt x="2240" y="2239"/>
                  </a:cubicBezTo>
                  <a:cubicBezTo>
                    <a:pt x="3442" y="2115"/>
                    <a:pt x="4023" y="457"/>
                    <a:pt x="4023" y="45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2847025" y="1383500"/>
              <a:ext cx="116075" cy="71650"/>
            </a:xfrm>
            <a:custGeom>
              <a:avLst/>
              <a:gdLst/>
              <a:ahLst/>
              <a:cxnLst/>
              <a:rect l="l" t="t" r="r" b="b"/>
              <a:pathLst>
                <a:path w="4643" h="2866" extrusionOk="0">
                  <a:moveTo>
                    <a:pt x="681" y="664"/>
                  </a:moveTo>
                  <a:lnTo>
                    <a:pt x="3856" y="1037"/>
                  </a:lnTo>
                  <a:lnTo>
                    <a:pt x="3902" y="1041"/>
                  </a:lnTo>
                  <a:lnTo>
                    <a:pt x="3902" y="1041"/>
                  </a:lnTo>
                  <a:cubicBezTo>
                    <a:pt x="3887" y="1065"/>
                    <a:pt x="3872" y="1090"/>
                    <a:pt x="3856" y="1120"/>
                  </a:cubicBezTo>
                  <a:cubicBezTo>
                    <a:pt x="3732" y="1410"/>
                    <a:pt x="3525" y="1701"/>
                    <a:pt x="3276" y="1908"/>
                  </a:cubicBezTo>
                  <a:cubicBezTo>
                    <a:pt x="3022" y="2162"/>
                    <a:pt x="2704" y="2289"/>
                    <a:pt x="2379" y="2289"/>
                  </a:cubicBezTo>
                  <a:cubicBezTo>
                    <a:pt x="2332" y="2289"/>
                    <a:pt x="2286" y="2286"/>
                    <a:pt x="2239" y="2281"/>
                  </a:cubicBezTo>
                  <a:cubicBezTo>
                    <a:pt x="1825" y="2198"/>
                    <a:pt x="1451" y="1949"/>
                    <a:pt x="1203" y="1618"/>
                  </a:cubicBezTo>
                  <a:cubicBezTo>
                    <a:pt x="952" y="1335"/>
                    <a:pt x="772" y="1005"/>
                    <a:pt x="681" y="664"/>
                  </a:cubicBezTo>
                  <a:close/>
                  <a:moveTo>
                    <a:pt x="332" y="1"/>
                  </a:moveTo>
                  <a:cubicBezTo>
                    <a:pt x="166" y="1"/>
                    <a:pt x="0" y="125"/>
                    <a:pt x="42" y="291"/>
                  </a:cubicBezTo>
                  <a:cubicBezTo>
                    <a:pt x="83" y="1410"/>
                    <a:pt x="829" y="2364"/>
                    <a:pt x="1866" y="2779"/>
                  </a:cubicBezTo>
                  <a:cubicBezTo>
                    <a:pt x="2053" y="2838"/>
                    <a:pt x="2233" y="2866"/>
                    <a:pt x="2406" y="2866"/>
                  </a:cubicBezTo>
                  <a:cubicBezTo>
                    <a:pt x="3192" y="2866"/>
                    <a:pt x="3829" y="2298"/>
                    <a:pt x="4271" y="1618"/>
                  </a:cubicBezTo>
                  <a:cubicBezTo>
                    <a:pt x="4395" y="1369"/>
                    <a:pt x="4520" y="1120"/>
                    <a:pt x="4603" y="871"/>
                  </a:cubicBezTo>
                  <a:cubicBezTo>
                    <a:pt x="4642" y="752"/>
                    <a:pt x="4614" y="657"/>
                    <a:pt x="4553" y="596"/>
                  </a:cubicBezTo>
                  <a:lnTo>
                    <a:pt x="4553" y="596"/>
                  </a:lnTo>
                  <a:cubicBezTo>
                    <a:pt x="4516" y="537"/>
                    <a:pt x="4460" y="496"/>
                    <a:pt x="4383" y="496"/>
                  </a:cubicBezTo>
                  <a:cubicBezTo>
                    <a:pt x="4374" y="496"/>
                    <a:pt x="4364" y="497"/>
                    <a:pt x="4354" y="498"/>
                  </a:cubicBezTo>
                  <a:lnTo>
                    <a:pt x="829" y="84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2697750" y="1324425"/>
              <a:ext cx="164850" cy="142050"/>
            </a:xfrm>
            <a:custGeom>
              <a:avLst/>
              <a:gdLst/>
              <a:ahLst/>
              <a:cxnLst/>
              <a:rect l="l" t="t" r="r" b="b"/>
              <a:pathLst>
                <a:path w="6594" h="5682" extrusionOk="0">
                  <a:moveTo>
                    <a:pt x="2820" y="0"/>
                  </a:moveTo>
                  <a:cubicBezTo>
                    <a:pt x="1245" y="0"/>
                    <a:pt x="1" y="1286"/>
                    <a:pt x="1" y="2861"/>
                  </a:cubicBezTo>
                  <a:cubicBezTo>
                    <a:pt x="1" y="4548"/>
                    <a:pt x="1392" y="5682"/>
                    <a:pt x="2843" y="5682"/>
                  </a:cubicBezTo>
                  <a:cubicBezTo>
                    <a:pt x="3533" y="5682"/>
                    <a:pt x="4236" y="5426"/>
                    <a:pt x="4810" y="4851"/>
                  </a:cubicBezTo>
                  <a:cubicBezTo>
                    <a:pt x="6593" y="3069"/>
                    <a:pt x="5349" y="0"/>
                    <a:pt x="2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2962075" y="1347225"/>
              <a:ext cx="80875" cy="107825"/>
            </a:xfrm>
            <a:custGeom>
              <a:avLst/>
              <a:gdLst/>
              <a:ahLst/>
              <a:cxnLst/>
              <a:rect l="l" t="t" r="r" b="b"/>
              <a:pathLst>
                <a:path w="3235" h="4313" extrusionOk="0">
                  <a:moveTo>
                    <a:pt x="2737" y="1"/>
                  </a:moveTo>
                  <a:cubicBezTo>
                    <a:pt x="1" y="125"/>
                    <a:pt x="1" y="4188"/>
                    <a:pt x="2737" y="4313"/>
                  </a:cubicBezTo>
                  <a:cubicBezTo>
                    <a:pt x="2861" y="4313"/>
                    <a:pt x="2986" y="4313"/>
                    <a:pt x="3152" y="4271"/>
                  </a:cubicBezTo>
                  <a:cubicBezTo>
                    <a:pt x="3193" y="3857"/>
                    <a:pt x="3235" y="3442"/>
                    <a:pt x="3235" y="3027"/>
                  </a:cubicBezTo>
                  <a:lnTo>
                    <a:pt x="3235" y="83"/>
                  </a:lnTo>
                  <a:cubicBezTo>
                    <a:pt x="3069" y="42"/>
                    <a:pt x="2903" y="1"/>
                    <a:pt x="27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2917500" y="1262225"/>
              <a:ext cx="46675" cy="97475"/>
            </a:xfrm>
            <a:custGeom>
              <a:avLst/>
              <a:gdLst/>
              <a:ahLst/>
              <a:cxnLst/>
              <a:rect l="l" t="t" r="r" b="b"/>
              <a:pathLst>
                <a:path w="1867" h="3899" extrusionOk="0">
                  <a:moveTo>
                    <a:pt x="249" y="1"/>
                  </a:moveTo>
                  <a:lnTo>
                    <a:pt x="1" y="3898"/>
                  </a:lnTo>
                  <a:lnTo>
                    <a:pt x="1866" y="2737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8"/>
          <p:cNvGrpSpPr/>
          <p:nvPr/>
        </p:nvGrpSpPr>
        <p:grpSpPr>
          <a:xfrm rot="233752">
            <a:off x="7154184" y="1001849"/>
            <a:ext cx="2021341" cy="3983172"/>
            <a:chOff x="3822425" y="558650"/>
            <a:chExt cx="2912750" cy="4878400"/>
          </a:xfrm>
        </p:grpSpPr>
        <p:sp>
          <p:nvSpPr>
            <p:cNvPr id="299" name="Google Shape;299;p38"/>
            <p:cNvSpPr/>
            <p:nvPr/>
          </p:nvSpPr>
          <p:spPr>
            <a:xfrm>
              <a:off x="4727325" y="4722250"/>
              <a:ext cx="243625" cy="263300"/>
            </a:xfrm>
            <a:custGeom>
              <a:avLst/>
              <a:gdLst/>
              <a:ahLst/>
              <a:cxnLst/>
              <a:rect l="l" t="t" r="r" b="b"/>
              <a:pathLst>
                <a:path w="9745" h="10532" extrusionOk="0">
                  <a:moveTo>
                    <a:pt x="8956" y="1"/>
                  </a:moveTo>
                  <a:lnTo>
                    <a:pt x="0" y="1286"/>
                  </a:lnTo>
                  <a:lnTo>
                    <a:pt x="2239" y="10532"/>
                  </a:lnTo>
                  <a:cubicBezTo>
                    <a:pt x="2239" y="10532"/>
                    <a:pt x="9744" y="9620"/>
                    <a:pt x="9703" y="8956"/>
                  </a:cubicBezTo>
                  <a:lnTo>
                    <a:pt x="89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4715925" y="4711725"/>
              <a:ext cx="264350" cy="283175"/>
            </a:xfrm>
            <a:custGeom>
              <a:avLst/>
              <a:gdLst/>
              <a:ahLst/>
              <a:cxnLst/>
              <a:rect l="l" t="t" r="r" b="b"/>
              <a:pathLst>
                <a:path w="10574" h="11327" extrusionOk="0">
                  <a:moveTo>
                    <a:pt x="9035" y="869"/>
                  </a:moveTo>
                  <a:lnTo>
                    <a:pt x="9661" y="8258"/>
                  </a:lnTo>
                  <a:lnTo>
                    <a:pt x="9735" y="9256"/>
                  </a:lnTo>
                  <a:lnTo>
                    <a:pt x="9735" y="9256"/>
                  </a:lnTo>
                  <a:lnTo>
                    <a:pt x="9495" y="9336"/>
                  </a:lnTo>
                  <a:cubicBezTo>
                    <a:pt x="9205" y="9460"/>
                    <a:pt x="8915" y="9543"/>
                    <a:pt x="8624" y="9585"/>
                  </a:cubicBezTo>
                  <a:cubicBezTo>
                    <a:pt x="7795" y="9792"/>
                    <a:pt x="6966" y="9916"/>
                    <a:pt x="6137" y="10082"/>
                  </a:cubicBezTo>
                  <a:cubicBezTo>
                    <a:pt x="5075" y="10234"/>
                    <a:pt x="4047" y="10386"/>
                    <a:pt x="2991" y="10506"/>
                  </a:cubicBezTo>
                  <a:lnTo>
                    <a:pt x="2991" y="10506"/>
                  </a:lnTo>
                  <a:lnTo>
                    <a:pt x="1120" y="2743"/>
                  </a:lnTo>
                  <a:lnTo>
                    <a:pt x="941" y="2029"/>
                  </a:lnTo>
                  <a:lnTo>
                    <a:pt x="8417" y="961"/>
                  </a:lnTo>
                  <a:lnTo>
                    <a:pt x="9035" y="869"/>
                  </a:lnTo>
                  <a:close/>
                  <a:moveTo>
                    <a:pt x="9365" y="1"/>
                  </a:moveTo>
                  <a:cubicBezTo>
                    <a:pt x="9339" y="1"/>
                    <a:pt x="9313" y="3"/>
                    <a:pt x="9288" y="7"/>
                  </a:cubicBezTo>
                  <a:lnTo>
                    <a:pt x="1452" y="1168"/>
                  </a:lnTo>
                  <a:lnTo>
                    <a:pt x="332" y="1292"/>
                  </a:lnTo>
                  <a:cubicBezTo>
                    <a:pt x="125" y="1375"/>
                    <a:pt x="0" y="1582"/>
                    <a:pt x="42" y="1790"/>
                  </a:cubicBezTo>
                  <a:lnTo>
                    <a:pt x="2032" y="9916"/>
                  </a:lnTo>
                  <a:lnTo>
                    <a:pt x="2281" y="11036"/>
                  </a:lnTo>
                  <a:cubicBezTo>
                    <a:pt x="2364" y="11202"/>
                    <a:pt x="2488" y="11326"/>
                    <a:pt x="2695" y="11326"/>
                  </a:cubicBezTo>
                  <a:cubicBezTo>
                    <a:pt x="4022" y="11160"/>
                    <a:pt x="5390" y="10994"/>
                    <a:pt x="6759" y="10746"/>
                  </a:cubicBezTo>
                  <a:cubicBezTo>
                    <a:pt x="7629" y="10621"/>
                    <a:pt x="8500" y="10455"/>
                    <a:pt x="9329" y="10248"/>
                  </a:cubicBezTo>
                  <a:cubicBezTo>
                    <a:pt x="9658" y="10149"/>
                    <a:pt x="10221" y="10025"/>
                    <a:pt x="10440" y="9689"/>
                  </a:cubicBezTo>
                  <a:lnTo>
                    <a:pt x="10440" y="9689"/>
                  </a:lnTo>
                  <a:cubicBezTo>
                    <a:pt x="10520" y="9621"/>
                    <a:pt x="10573" y="9518"/>
                    <a:pt x="10573" y="9377"/>
                  </a:cubicBezTo>
                  <a:lnTo>
                    <a:pt x="9910" y="1541"/>
                  </a:lnTo>
                  <a:lnTo>
                    <a:pt x="9827" y="422"/>
                  </a:lnTo>
                  <a:cubicBezTo>
                    <a:pt x="9827" y="161"/>
                    <a:pt x="9593" y="1"/>
                    <a:pt x="9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4420625" y="4933275"/>
              <a:ext cx="695425" cy="503775"/>
            </a:xfrm>
            <a:custGeom>
              <a:avLst/>
              <a:gdLst/>
              <a:ahLst/>
              <a:cxnLst/>
              <a:rect l="l" t="t" r="r" b="b"/>
              <a:pathLst>
                <a:path w="27817" h="20151" extrusionOk="0">
                  <a:moveTo>
                    <a:pt x="22520" y="1"/>
                  </a:moveTo>
                  <a:cubicBezTo>
                    <a:pt x="20211" y="1"/>
                    <a:pt x="17328" y="516"/>
                    <a:pt x="14922" y="930"/>
                  </a:cubicBezTo>
                  <a:cubicBezTo>
                    <a:pt x="12807" y="1262"/>
                    <a:pt x="12807" y="1428"/>
                    <a:pt x="12725" y="2049"/>
                  </a:cubicBezTo>
                  <a:cubicBezTo>
                    <a:pt x="12600" y="3252"/>
                    <a:pt x="12683" y="6983"/>
                    <a:pt x="12683" y="6983"/>
                  </a:cubicBezTo>
                  <a:cubicBezTo>
                    <a:pt x="12683" y="6983"/>
                    <a:pt x="4225" y="14530"/>
                    <a:pt x="3354" y="15525"/>
                  </a:cubicBezTo>
                  <a:cubicBezTo>
                    <a:pt x="0" y="19340"/>
                    <a:pt x="1903" y="20150"/>
                    <a:pt x="4161" y="20150"/>
                  </a:cubicBezTo>
                  <a:cubicBezTo>
                    <a:pt x="5755" y="20150"/>
                    <a:pt x="7526" y="19747"/>
                    <a:pt x="7749" y="19712"/>
                  </a:cubicBezTo>
                  <a:cubicBezTo>
                    <a:pt x="20063" y="17722"/>
                    <a:pt x="24790" y="15856"/>
                    <a:pt x="26283" y="15483"/>
                  </a:cubicBezTo>
                  <a:cubicBezTo>
                    <a:pt x="27817" y="15110"/>
                    <a:pt x="27153" y="12954"/>
                    <a:pt x="27153" y="12954"/>
                  </a:cubicBezTo>
                  <a:lnTo>
                    <a:pt x="23919" y="1262"/>
                  </a:lnTo>
                  <a:cubicBezTo>
                    <a:pt x="23629" y="267"/>
                    <a:pt x="23505" y="18"/>
                    <a:pt x="23214" y="18"/>
                  </a:cubicBezTo>
                  <a:cubicBezTo>
                    <a:pt x="22990" y="6"/>
                    <a:pt x="22758" y="1"/>
                    <a:pt x="22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4663875" y="5149925"/>
              <a:ext cx="125750" cy="74450"/>
            </a:xfrm>
            <a:custGeom>
              <a:avLst/>
              <a:gdLst/>
              <a:ahLst/>
              <a:cxnLst/>
              <a:rect l="l" t="t" r="r" b="b"/>
              <a:pathLst>
                <a:path w="5030" h="2978" extrusionOk="0">
                  <a:moveTo>
                    <a:pt x="825" y="1"/>
                  </a:moveTo>
                  <a:cubicBezTo>
                    <a:pt x="306" y="1"/>
                    <a:pt x="1" y="702"/>
                    <a:pt x="465" y="1095"/>
                  </a:cubicBezTo>
                  <a:lnTo>
                    <a:pt x="3492" y="2712"/>
                  </a:lnTo>
                  <a:lnTo>
                    <a:pt x="3948" y="2920"/>
                  </a:lnTo>
                  <a:cubicBezTo>
                    <a:pt x="4040" y="2960"/>
                    <a:pt x="4128" y="2978"/>
                    <a:pt x="4211" y="2978"/>
                  </a:cubicBezTo>
                  <a:cubicBezTo>
                    <a:pt x="4728" y="2978"/>
                    <a:pt x="5029" y="2276"/>
                    <a:pt x="4529" y="1883"/>
                  </a:cubicBezTo>
                  <a:lnTo>
                    <a:pt x="1543" y="266"/>
                  </a:lnTo>
                  <a:lnTo>
                    <a:pt x="1087" y="59"/>
                  </a:lnTo>
                  <a:cubicBezTo>
                    <a:pt x="996" y="19"/>
                    <a:pt x="907" y="1"/>
                    <a:pt x="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4587025" y="5208300"/>
              <a:ext cx="142475" cy="88650"/>
            </a:xfrm>
            <a:custGeom>
              <a:avLst/>
              <a:gdLst/>
              <a:ahLst/>
              <a:cxnLst/>
              <a:rect l="l" t="t" r="r" b="b"/>
              <a:pathLst>
                <a:path w="5699" h="3546" extrusionOk="0">
                  <a:moveTo>
                    <a:pt x="852" y="0"/>
                  </a:moveTo>
                  <a:cubicBezTo>
                    <a:pt x="321" y="0"/>
                    <a:pt x="0" y="684"/>
                    <a:pt x="471" y="1082"/>
                  </a:cubicBezTo>
                  <a:lnTo>
                    <a:pt x="4078" y="3197"/>
                  </a:lnTo>
                  <a:lnTo>
                    <a:pt x="4576" y="3487"/>
                  </a:lnTo>
                  <a:cubicBezTo>
                    <a:pt x="4667" y="3527"/>
                    <a:pt x="4756" y="3545"/>
                    <a:pt x="4841" y="3545"/>
                  </a:cubicBezTo>
                  <a:cubicBezTo>
                    <a:pt x="5367" y="3545"/>
                    <a:pt x="5698" y="2844"/>
                    <a:pt x="5198" y="2451"/>
                  </a:cubicBezTo>
                  <a:lnTo>
                    <a:pt x="1591" y="336"/>
                  </a:lnTo>
                  <a:lnTo>
                    <a:pt x="1093" y="46"/>
                  </a:lnTo>
                  <a:cubicBezTo>
                    <a:pt x="1009" y="14"/>
                    <a:pt x="928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4795000" y="5006125"/>
              <a:ext cx="213250" cy="159800"/>
            </a:xfrm>
            <a:custGeom>
              <a:avLst/>
              <a:gdLst/>
              <a:ahLst/>
              <a:cxnLst/>
              <a:rect l="l" t="t" r="r" b="b"/>
              <a:pathLst>
                <a:path w="8530" h="6392" extrusionOk="0">
                  <a:moveTo>
                    <a:pt x="4264" y="0"/>
                  </a:moveTo>
                  <a:cubicBezTo>
                    <a:pt x="3430" y="0"/>
                    <a:pt x="2595" y="322"/>
                    <a:pt x="1979" y="960"/>
                  </a:cubicBezTo>
                  <a:cubicBezTo>
                    <a:pt x="1" y="3020"/>
                    <a:pt x="1463" y="6392"/>
                    <a:pt x="4250" y="6392"/>
                  </a:cubicBezTo>
                  <a:cubicBezTo>
                    <a:pt x="4266" y="6392"/>
                    <a:pt x="4283" y="6392"/>
                    <a:pt x="4301" y="6391"/>
                  </a:cubicBezTo>
                  <a:cubicBezTo>
                    <a:pt x="7161" y="6308"/>
                    <a:pt x="8530" y="2867"/>
                    <a:pt x="6457" y="877"/>
                  </a:cubicBezTo>
                  <a:cubicBezTo>
                    <a:pt x="5850" y="291"/>
                    <a:pt x="5057" y="0"/>
                    <a:pt x="4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4374900" y="2790375"/>
              <a:ext cx="922550" cy="1947400"/>
            </a:xfrm>
            <a:custGeom>
              <a:avLst/>
              <a:gdLst/>
              <a:ahLst/>
              <a:cxnLst/>
              <a:rect l="l" t="t" r="r" b="b"/>
              <a:pathLst>
                <a:path w="36902" h="77896" extrusionOk="0">
                  <a:moveTo>
                    <a:pt x="23033" y="1"/>
                  </a:moveTo>
                  <a:cubicBezTo>
                    <a:pt x="20495" y="1"/>
                    <a:pt x="17891" y="1062"/>
                    <a:pt x="15590" y="3887"/>
                  </a:cubicBezTo>
                  <a:cubicBezTo>
                    <a:pt x="8666" y="12346"/>
                    <a:pt x="0" y="33450"/>
                    <a:pt x="1452" y="42820"/>
                  </a:cubicBezTo>
                  <a:cubicBezTo>
                    <a:pt x="2903" y="52191"/>
                    <a:pt x="12273" y="77276"/>
                    <a:pt x="12273" y="77276"/>
                  </a:cubicBezTo>
                  <a:cubicBezTo>
                    <a:pt x="12401" y="77585"/>
                    <a:pt x="14675" y="77895"/>
                    <a:pt x="17100" y="77895"/>
                  </a:cubicBezTo>
                  <a:cubicBezTo>
                    <a:pt x="20191" y="77895"/>
                    <a:pt x="23528" y="77391"/>
                    <a:pt x="22970" y="75741"/>
                  </a:cubicBezTo>
                  <a:cubicBezTo>
                    <a:pt x="21934" y="72839"/>
                    <a:pt x="16958" y="49993"/>
                    <a:pt x="18948" y="41079"/>
                  </a:cubicBezTo>
                  <a:cubicBezTo>
                    <a:pt x="20234" y="35316"/>
                    <a:pt x="28402" y="30506"/>
                    <a:pt x="30351" y="27935"/>
                  </a:cubicBezTo>
                  <a:cubicBezTo>
                    <a:pt x="32299" y="25406"/>
                    <a:pt x="36902" y="11475"/>
                    <a:pt x="34538" y="7163"/>
                  </a:cubicBezTo>
                  <a:cubicBezTo>
                    <a:pt x="32960" y="4284"/>
                    <a:pt x="28130" y="1"/>
                    <a:pt x="23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4608125" y="4618325"/>
              <a:ext cx="434325" cy="206825"/>
            </a:xfrm>
            <a:custGeom>
              <a:avLst/>
              <a:gdLst/>
              <a:ahLst/>
              <a:cxnLst/>
              <a:rect l="l" t="t" r="r" b="b"/>
              <a:pathLst>
                <a:path w="17373" h="8273" extrusionOk="0">
                  <a:moveTo>
                    <a:pt x="15646" y="1"/>
                  </a:moveTo>
                  <a:cubicBezTo>
                    <a:pt x="15600" y="1"/>
                    <a:pt x="15553" y="4"/>
                    <a:pt x="15507" y="11"/>
                  </a:cubicBezTo>
                  <a:lnTo>
                    <a:pt x="954" y="2167"/>
                  </a:lnTo>
                  <a:cubicBezTo>
                    <a:pt x="373" y="2250"/>
                    <a:pt x="0" y="2789"/>
                    <a:pt x="83" y="3370"/>
                  </a:cubicBezTo>
                  <a:lnTo>
                    <a:pt x="664" y="7392"/>
                  </a:lnTo>
                  <a:cubicBezTo>
                    <a:pt x="739" y="7884"/>
                    <a:pt x="1196" y="8273"/>
                    <a:pt x="1717" y="8273"/>
                  </a:cubicBezTo>
                  <a:cubicBezTo>
                    <a:pt x="1766" y="8273"/>
                    <a:pt x="1816" y="8269"/>
                    <a:pt x="1866" y="8262"/>
                  </a:cubicBezTo>
                  <a:lnTo>
                    <a:pt x="16378" y="6106"/>
                  </a:lnTo>
                  <a:cubicBezTo>
                    <a:pt x="16958" y="6023"/>
                    <a:pt x="17373" y="5484"/>
                    <a:pt x="17249" y="4945"/>
                  </a:cubicBezTo>
                  <a:lnTo>
                    <a:pt x="16668" y="923"/>
                  </a:lnTo>
                  <a:cubicBezTo>
                    <a:pt x="16592" y="393"/>
                    <a:pt x="16135" y="1"/>
                    <a:pt x="15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4597750" y="4610875"/>
              <a:ext cx="452600" cy="221700"/>
            </a:xfrm>
            <a:custGeom>
              <a:avLst/>
              <a:gdLst/>
              <a:ahLst/>
              <a:cxnLst/>
              <a:rect l="l" t="t" r="r" b="b"/>
              <a:pathLst>
                <a:path w="18104" h="8868" extrusionOk="0">
                  <a:moveTo>
                    <a:pt x="15996" y="650"/>
                  </a:moveTo>
                  <a:cubicBezTo>
                    <a:pt x="16201" y="650"/>
                    <a:pt x="16394" y="698"/>
                    <a:pt x="16544" y="848"/>
                  </a:cubicBezTo>
                  <a:cubicBezTo>
                    <a:pt x="16751" y="1097"/>
                    <a:pt x="16834" y="1429"/>
                    <a:pt x="16834" y="1760"/>
                  </a:cubicBezTo>
                  <a:lnTo>
                    <a:pt x="17042" y="3170"/>
                  </a:lnTo>
                  <a:lnTo>
                    <a:pt x="17373" y="5326"/>
                  </a:lnTo>
                  <a:cubicBezTo>
                    <a:pt x="17374" y="5331"/>
                    <a:pt x="17374" y="5337"/>
                    <a:pt x="17375" y="5342"/>
                  </a:cubicBezTo>
                  <a:lnTo>
                    <a:pt x="17375" y="5342"/>
                  </a:lnTo>
                  <a:cubicBezTo>
                    <a:pt x="17362" y="5997"/>
                    <a:pt x="16808" y="6076"/>
                    <a:pt x="16254" y="6155"/>
                  </a:cubicBezTo>
                  <a:lnTo>
                    <a:pt x="14720" y="6404"/>
                  </a:lnTo>
                  <a:lnTo>
                    <a:pt x="9661" y="7151"/>
                  </a:lnTo>
                  <a:lnTo>
                    <a:pt x="4479" y="7897"/>
                  </a:lnTo>
                  <a:lnTo>
                    <a:pt x="2737" y="8187"/>
                  </a:lnTo>
                  <a:cubicBezTo>
                    <a:pt x="2561" y="8207"/>
                    <a:pt x="2367" y="8245"/>
                    <a:pt x="2181" y="8245"/>
                  </a:cubicBezTo>
                  <a:cubicBezTo>
                    <a:pt x="1971" y="8245"/>
                    <a:pt x="1771" y="8197"/>
                    <a:pt x="1618" y="8021"/>
                  </a:cubicBezTo>
                  <a:cubicBezTo>
                    <a:pt x="1203" y="7648"/>
                    <a:pt x="1245" y="6612"/>
                    <a:pt x="1162" y="6073"/>
                  </a:cubicBezTo>
                  <a:cubicBezTo>
                    <a:pt x="1079" y="5326"/>
                    <a:pt x="913" y="4538"/>
                    <a:pt x="830" y="3751"/>
                  </a:cubicBezTo>
                  <a:cubicBezTo>
                    <a:pt x="747" y="3212"/>
                    <a:pt x="1120" y="2756"/>
                    <a:pt x="1659" y="2756"/>
                  </a:cubicBezTo>
                  <a:lnTo>
                    <a:pt x="2986" y="2548"/>
                  </a:lnTo>
                  <a:lnTo>
                    <a:pt x="13186" y="1056"/>
                  </a:lnTo>
                  <a:lnTo>
                    <a:pt x="15259" y="765"/>
                  </a:lnTo>
                  <a:cubicBezTo>
                    <a:pt x="15485" y="720"/>
                    <a:pt x="15749" y="650"/>
                    <a:pt x="15996" y="650"/>
                  </a:cubicBezTo>
                  <a:close/>
                  <a:moveTo>
                    <a:pt x="15928" y="1"/>
                  </a:moveTo>
                  <a:cubicBezTo>
                    <a:pt x="15384" y="1"/>
                    <a:pt x="14786" y="149"/>
                    <a:pt x="14305" y="226"/>
                  </a:cubicBezTo>
                  <a:lnTo>
                    <a:pt x="3193" y="1843"/>
                  </a:lnTo>
                  <a:cubicBezTo>
                    <a:pt x="2281" y="2009"/>
                    <a:pt x="664" y="1926"/>
                    <a:pt x="249" y="2963"/>
                  </a:cubicBezTo>
                  <a:cubicBezTo>
                    <a:pt x="1" y="3585"/>
                    <a:pt x="249" y="4414"/>
                    <a:pt x="374" y="4995"/>
                  </a:cubicBezTo>
                  <a:cubicBezTo>
                    <a:pt x="498" y="5865"/>
                    <a:pt x="581" y="6736"/>
                    <a:pt x="747" y="7607"/>
                  </a:cubicBezTo>
                  <a:cubicBezTo>
                    <a:pt x="785" y="8323"/>
                    <a:pt x="1405" y="8867"/>
                    <a:pt x="2140" y="8867"/>
                  </a:cubicBezTo>
                  <a:cubicBezTo>
                    <a:pt x="2214" y="8867"/>
                    <a:pt x="2288" y="8862"/>
                    <a:pt x="2364" y="8851"/>
                  </a:cubicBezTo>
                  <a:cubicBezTo>
                    <a:pt x="2696" y="8809"/>
                    <a:pt x="2986" y="8768"/>
                    <a:pt x="3318" y="8726"/>
                  </a:cubicBezTo>
                  <a:lnTo>
                    <a:pt x="8417" y="7980"/>
                  </a:lnTo>
                  <a:lnTo>
                    <a:pt x="14886" y="7026"/>
                  </a:lnTo>
                  <a:cubicBezTo>
                    <a:pt x="16042" y="6820"/>
                    <a:pt x="18104" y="6901"/>
                    <a:pt x="17997" y="5222"/>
                  </a:cubicBezTo>
                  <a:lnTo>
                    <a:pt x="17997" y="5222"/>
                  </a:lnTo>
                  <a:cubicBezTo>
                    <a:pt x="17998" y="5202"/>
                    <a:pt x="17997" y="5181"/>
                    <a:pt x="17995" y="5160"/>
                  </a:cubicBezTo>
                  <a:lnTo>
                    <a:pt x="17664" y="3004"/>
                  </a:lnTo>
                  <a:cubicBezTo>
                    <a:pt x="17622" y="2299"/>
                    <a:pt x="17498" y="1595"/>
                    <a:pt x="17332" y="931"/>
                  </a:cubicBezTo>
                  <a:cubicBezTo>
                    <a:pt x="17110" y="198"/>
                    <a:pt x="16555" y="1"/>
                    <a:pt x="15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5941125" y="2650600"/>
              <a:ext cx="250475" cy="420650"/>
            </a:xfrm>
            <a:custGeom>
              <a:avLst/>
              <a:gdLst/>
              <a:ahLst/>
              <a:cxnLst/>
              <a:rect l="l" t="t" r="r" b="b"/>
              <a:pathLst>
                <a:path w="10019" h="16826" extrusionOk="0">
                  <a:moveTo>
                    <a:pt x="6016" y="0"/>
                  </a:moveTo>
                  <a:cubicBezTo>
                    <a:pt x="3726" y="0"/>
                    <a:pt x="954" y="1476"/>
                    <a:pt x="954" y="1476"/>
                  </a:cubicBezTo>
                  <a:cubicBezTo>
                    <a:pt x="954" y="1476"/>
                    <a:pt x="1" y="8276"/>
                    <a:pt x="1" y="10142"/>
                  </a:cubicBezTo>
                  <a:cubicBezTo>
                    <a:pt x="1" y="11677"/>
                    <a:pt x="141" y="12594"/>
                    <a:pt x="606" y="12594"/>
                  </a:cubicBezTo>
                  <a:cubicBezTo>
                    <a:pt x="706" y="12594"/>
                    <a:pt x="822" y="12552"/>
                    <a:pt x="954" y="12464"/>
                  </a:cubicBezTo>
                  <a:cubicBezTo>
                    <a:pt x="1659" y="11966"/>
                    <a:pt x="2364" y="9022"/>
                    <a:pt x="2364" y="9022"/>
                  </a:cubicBezTo>
                  <a:cubicBezTo>
                    <a:pt x="2364" y="9022"/>
                    <a:pt x="3317" y="16154"/>
                    <a:pt x="4188" y="16568"/>
                  </a:cubicBezTo>
                  <a:cubicBezTo>
                    <a:pt x="4347" y="16652"/>
                    <a:pt x="4486" y="16705"/>
                    <a:pt x="4604" y="16705"/>
                  </a:cubicBezTo>
                  <a:cubicBezTo>
                    <a:pt x="5070" y="16705"/>
                    <a:pt x="5208" y="15873"/>
                    <a:pt x="4976" y="12795"/>
                  </a:cubicBezTo>
                  <a:lnTo>
                    <a:pt x="4976" y="12795"/>
                  </a:lnTo>
                  <a:cubicBezTo>
                    <a:pt x="5100" y="13749"/>
                    <a:pt x="5308" y="14703"/>
                    <a:pt x="5598" y="15573"/>
                  </a:cubicBezTo>
                  <a:cubicBezTo>
                    <a:pt x="6052" y="16596"/>
                    <a:pt x="6023" y="16823"/>
                    <a:pt x="6330" y="16823"/>
                  </a:cubicBezTo>
                  <a:cubicBezTo>
                    <a:pt x="6359" y="16823"/>
                    <a:pt x="6391" y="16821"/>
                    <a:pt x="6427" y="16817"/>
                  </a:cubicBezTo>
                  <a:cubicBezTo>
                    <a:pt x="6800" y="16734"/>
                    <a:pt x="6842" y="14951"/>
                    <a:pt x="6800" y="14495"/>
                  </a:cubicBezTo>
                  <a:cubicBezTo>
                    <a:pt x="6800" y="14375"/>
                    <a:pt x="6805" y="14325"/>
                    <a:pt x="6814" y="14325"/>
                  </a:cubicBezTo>
                  <a:cubicBezTo>
                    <a:pt x="6843" y="14325"/>
                    <a:pt x="6913" y="14813"/>
                    <a:pt x="7008" y="15159"/>
                  </a:cubicBezTo>
                  <a:cubicBezTo>
                    <a:pt x="7132" y="15615"/>
                    <a:pt x="7464" y="16734"/>
                    <a:pt x="7754" y="16817"/>
                  </a:cubicBezTo>
                  <a:cubicBezTo>
                    <a:pt x="7773" y="16823"/>
                    <a:pt x="7791" y="16825"/>
                    <a:pt x="7809" y="16825"/>
                  </a:cubicBezTo>
                  <a:cubicBezTo>
                    <a:pt x="8070" y="16825"/>
                    <a:pt x="8251" y="16290"/>
                    <a:pt x="8251" y="15864"/>
                  </a:cubicBezTo>
                  <a:cubicBezTo>
                    <a:pt x="8251" y="15408"/>
                    <a:pt x="8169" y="13584"/>
                    <a:pt x="8169" y="13583"/>
                  </a:cubicBezTo>
                  <a:lnTo>
                    <a:pt x="8169" y="13583"/>
                  </a:lnTo>
                  <a:cubicBezTo>
                    <a:pt x="8417" y="14868"/>
                    <a:pt x="8708" y="16112"/>
                    <a:pt x="9122" y="16195"/>
                  </a:cubicBezTo>
                  <a:cubicBezTo>
                    <a:pt x="9189" y="16207"/>
                    <a:pt x="9252" y="16214"/>
                    <a:pt x="9310" y="16214"/>
                  </a:cubicBezTo>
                  <a:cubicBezTo>
                    <a:pt x="9863" y="16214"/>
                    <a:pt x="10019" y="15622"/>
                    <a:pt x="9868" y="13334"/>
                  </a:cubicBezTo>
                  <a:cubicBezTo>
                    <a:pt x="9744" y="10805"/>
                    <a:pt x="8915" y="232"/>
                    <a:pt x="6510" y="25"/>
                  </a:cubicBezTo>
                  <a:cubicBezTo>
                    <a:pt x="6349" y="8"/>
                    <a:pt x="6184" y="0"/>
                    <a:pt x="6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5941125" y="2645000"/>
              <a:ext cx="251900" cy="431225"/>
            </a:xfrm>
            <a:custGeom>
              <a:avLst/>
              <a:gdLst/>
              <a:ahLst/>
              <a:cxnLst/>
              <a:rect l="l" t="t" r="r" b="b"/>
              <a:pathLst>
                <a:path w="10076" h="17249" fill="none" extrusionOk="0">
                  <a:moveTo>
                    <a:pt x="4852" y="11734"/>
                  </a:moveTo>
                  <a:cubicBezTo>
                    <a:pt x="5349" y="16834"/>
                    <a:pt x="5059" y="17249"/>
                    <a:pt x="4188" y="16792"/>
                  </a:cubicBezTo>
                  <a:cubicBezTo>
                    <a:pt x="3317" y="16378"/>
                    <a:pt x="2364" y="9246"/>
                    <a:pt x="2364" y="9246"/>
                  </a:cubicBezTo>
                  <a:cubicBezTo>
                    <a:pt x="2364" y="9246"/>
                    <a:pt x="1659" y="12190"/>
                    <a:pt x="913" y="12688"/>
                  </a:cubicBezTo>
                  <a:cubicBezTo>
                    <a:pt x="208" y="13185"/>
                    <a:pt x="1" y="12232"/>
                    <a:pt x="1" y="10366"/>
                  </a:cubicBezTo>
                  <a:cubicBezTo>
                    <a:pt x="1" y="8500"/>
                    <a:pt x="954" y="1700"/>
                    <a:pt x="954" y="1700"/>
                  </a:cubicBezTo>
                  <a:cubicBezTo>
                    <a:pt x="954" y="1700"/>
                    <a:pt x="4147" y="0"/>
                    <a:pt x="6510" y="249"/>
                  </a:cubicBezTo>
                  <a:cubicBezTo>
                    <a:pt x="8915" y="456"/>
                    <a:pt x="9744" y="11029"/>
                    <a:pt x="9910" y="13558"/>
                  </a:cubicBezTo>
                  <a:cubicBezTo>
                    <a:pt x="10076" y="16088"/>
                    <a:pt x="9827" y="16544"/>
                    <a:pt x="9122" y="16419"/>
                  </a:cubicBezTo>
                  <a:cubicBezTo>
                    <a:pt x="8376" y="16295"/>
                    <a:pt x="8086" y="12895"/>
                    <a:pt x="7754" y="11361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6065500" y="2931075"/>
              <a:ext cx="53925" cy="152400"/>
            </a:xfrm>
            <a:custGeom>
              <a:avLst/>
              <a:gdLst/>
              <a:ahLst/>
              <a:cxnLst/>
              <a:rect l="l" t="t" r="r" b="b"/>
              <a:pathLst>
                <a:path w="2157" h="6096" fill="none" extrusionOk="0">
                  <a:moveTo>
                    <a:pt x="1535" y="1"/>
                  </a:moveTo>
                  <a:cubicBezTo>
                    <a:pt x="1535" y="1"/>
                    <a:pt x="2157" y="4935"/>
                    <a:pt x="1535" y="5515"/>
                  </a:cubicBezTo>
                  <a:cubicBezTo>
                    <a:pt x="913" y="6096"/>
                    <a:pt x="540" y="4106"/>
                    <a:pt x="1" y="1991"/>
                  </a:cubicBezTo>
                </a:path>
              </a:pathLst>
            </a:custGeom>
            <a:noFill/>
            <a:ln w="134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6110075" y="2965300"/>
              <a:ext cx="44600" cy="119225"/>
            </a:xfrm>
            <a:custGeom>
              <a:avLst/>
              <a:gdLst/>
              <a:ahLst/>
              <a:cxnLst/>
              <a:rect l="l" t="t" r="r" b="b"/>
              <a:pathLst>
                <a:path w="1784" h="4769" fill="none" extrusionOk="0">
                  <a:moveTo>
                    <a:pt x="1245" y="0"/>
                  </a:moveTo>
                  <a:cubicBezTo>
                    <a:pt x="1245" y="0"/>
                    <a:pt x="1784" y="3524"/>
                    <a:pt x="1245" y="4146"/>
                  </a:cubicBezTo>
                  <a:cubicBezTo>
                    <a:pt x="747" y="4768"/>
                    <a:pt x="125" y="2446"/>
                    <a:pt x="1" y="995"/>
                  </a:cubicBezTo>
                </a:path>
              </a:pathLst>
            </a:custGeom>
            <a:noFill/>
            <a:ln w="134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3845225" y="716975"/>
              <a:ext cx="267450" cy="440475"/>
            </a:xfrm>
            <a:custGeom>
              <a:avLst/>
              <a:gdLst/>
              <a:ahLst/>
              <a:cxnLst/>
              <a:rect l="l" t="t" r="r" b="b"/>
              <a:pathLst>
                <a:path w="10698" h="17619" extrusionOk="0">
                  <a:moveTo>
                    <a:pt x="5157" y="0"/>
                  </a:moveTo>
                  <a:cubicBezTo>
                    <a:pt x="4758" y="0"/>
                    <a:pt x="4520" y="914"/>
                    <a:pt x="4520" y="914"/>
                  </a:cubicBezTo>
                  <a:lnTo>
                    <a:pt x="4271" y="541"/>
                  </a:lnTo>
                  <a:cubicBezTo>
                    <a:pt x="4133" y="430"/>
                    <a:pt x="3976" y="375"/>
                    <a:pt x="3813" y="375"/>
                  </a:cubicBezTo>
                  <a:cubicBezTo>
                    <a:pt x="3732" y="375"/>
                    <a:pt x="3649" y="389"/>
                    <a:pt x="3566" y="416"/>
                  </a:cubicBezTo>
                  <a:cubicBezTo>
                    <a:pt x="3110" y="499"/>
                    <a:pt x="3027" y="1287"/>
                    <a:pt x="3027" y="1287"/>
                  </a:cubicBezTo>
                  <a:lnTo>
                    <a:pt x="2612" y="872"/>
                  </a:lnTo>
                  <a:cubicBezTo>
                    <a:pt x="2322" y="955"/>
                    <a:pt x="2073" y="1080"/>
                    <a:pt x="1907" y="1245"/>
                  </a:cubicBezTo>
                  <a:cubicBezTo>
                    <a:pt x="1700" y="1784"/>
                    <a:pt x="1576" y="2365"/>
                    <a:pt x="1534" y="2945"/>
                  </a:cubicBezTo>
                  <a:lnTo>
                    <a:pt x="1493" y="2821"/>
                  </a:lnTo>
                  <a:cubicBezTo>
                    <a:pt x="1411" y="2705"/>
                    <a:pt x="1304" y="2637"/>
                    <a:pt x="1185" y="2637"/>
                  </a:cubicBezTo>
                  <a:cubicBezTo>
                    <a:pt x="880" y="2637"/>
                    <a:pt x="499" y="3079"/>
                    <a:pt x="290" y="4272"/>
                  </a:cubicBezTo>
                  <a:cubicBezTo>
                    <a:pt x="0" y="5931"/>
                    <a:pt x="208" y="14265"/>
                    <a:pt x="747" y="16545"/>
                  </a:cubicBezTo>
                  <a:cubicBezTo>
                    <a:pt x="921" y="17344"/>
                    <a:pt x="1732" y="17619"/>
                    <a:pt x="2739" y="17619"/>
                  </a:cubicBezTo>
                  <a:cubicBezTo>
                    <a:pt x="4604" y="17619"/>
                    <a:pt x="7142" y="16675"/>
                    <a:pt x="7546" y="16379"/>
                  </a:cubicBezTo>
                  <a:cubicBezTo>
                    <a:pt x="8168" y="15964"/>
                    <a:pt x="8915" y="13269"/>
                    <a:pt x="9827" y="9372"/>
                  </a:cubicBezTo>
                  <a:cubicBezTo>
                    <a:pt x="10697" y="5475"/>
                    <a:pt x="10697" y="4355"/>
                    <a:pt x="9827" y="4272"/>
                  </a:cubicBezTo>
                  <a:cubicBezTo>
                    <a:pt x="9815" y="4271"/>
                    <a:pt x="9802" y="4270"/>
                    <a:pt x="9790" y="4270"/>
                  </a:cubicBezTo>
                  <a:cubicBezTo>
                    <a:pt x="8864" y="4270"/>
                    <a:pt x="7007" y="8792"/>
                    <a:pt x="7007" y="8792"/>
                  </a:cubicBezTo>
                  <a:lnTo>
                    <a:pt x="6841" y="8833"/>
                  </a:lnTo>
                  <a:cubicBezTo>
                    <a:pt x="6759" y="8335"/>
                    <a:pt x="6634" y="7796"/>
                    <a:pt x="6593" y="7299"/>
                  </a:cubicBezTo>
                  <a:cubicBezTo>
                    <a:pt x="6468" y="6304"/>
                    <a:pt x="6095" y="2448"/>
                    <a:pt x="6012" y="1287"/>
                  </a:cubicBezTo>
                  <a:cubicBezTo>
                    <a:pt x="5929" y="84"/>
                    <a:pt x="5598" y="43"/>
                    <a:pt x="5183" y="2"/>
                  </a:cubicBezTo>
                  <a:cubicBezTo>
                    <a:pt x="5174" y="1"/>
                    <a:pt x="5165" y="0"/>
                    <a:pt x="5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3845225" y="776075"/>
              <a:ext cx="267450" cy="410500"/>
            </a:xfrm>
            <a:custGeom>
              <a:avLst/>
              <a:gdLst/>
              <a:ahLst/>
              <a:cxnLst/>
              <a:rect l="l" t="t" r="r" b="b"/>
              <a:pathLst>
                <a:path w="10698" h="16420" fill="none" extrusionOk="0">
                  <a:moveTo>
                    <a:pt x="4603" y="9247"/>
                  </a:moveTo>
                  <a:cubicBezTo>
                    <a:pt x="4603" y="9247"/>
                    <a:pt x="4478" y="7506"/>
                    <a:pt x="7007" y="6428"/>
                  </a:cubicBezTo>
                  <a:cubicBezTo>
                    <a:pt x="7007" y="6428"/>
                    <a:pt x="8915" y="1784"/>
                    <a:pt x="9827" y="1908"/>
                  </a:cubicBezTo>
                  <a:cubicBezTo>
                    <a:pt x="10697" y="1991"/>
                    <a:pt x="10697" y="3111"/>
                    <a:pt x="9827" y="6967"/>
                  </a:cubicBezTo>
                  <a:cubicBezTo>
                    <a:pt x="8956" y="10864"/>
                    <a:pt x="8168" y="13559"/>
                    <a:pt x="7546" y="14015"/>
                  </a:cubicBezTo>
                  <a:cubicBezTo>
                    <a:pt x="6924" y="14471"/>
                    <a:pt x="1286" y="16420"/>
                    <a:pt x="747" y="14181"/>
                  </a:cubicBezTo>
                  <a:cubicBezTo>
                    <a:pt x="208" y="11901"/>
                    <a:pt x="0" y="3525"/>
                    <a:pt x="290" y="1908"/>
                  </a:cubicBezTo>
                  <a:cubicBezTo>
                    <a:pt x="581" y="250"/>
                    <a:pt x="1203" y="1"/>
                    <a:pt x="1493" y="416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3873200" y="732550"/>
              <a:ext cx="47700" cy="174175"/>
            </a:xfrm>
            <a:custGeom>
              <a:avLst/>
              <a:gdLst/>
              <a:ahLst/>
              <a:cxnLst/>
              <a:rect l="l" t="t" r="r" b="b"/>
              <a:pathLst>
                <a:path w="1908" h="6967" fill="none" extrusionOk="0">
                  <a:moveTo>
                    <a:pt x="1" y="6966"/>
                  </a:moveTo>
                  <a:cubicBezTo>
                    <a:pt x="1" y="6966"/>
                    <a:pt x="457" y="913"/>
                    <a:pt x="830" y="539"/>
                  </a:cubicBezTo>
                  <a:cubicBezTo>
                    <a:pt x="1286" y="0"/>
                    <a:pt x="1866" y="166"/>
                    <a:pt x="1908" y="1037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3912600" y="717000"/>
              <a:ext cx="44600" cy="189725"/>
            </a:xfrm>
            <a:custGeom>
              <a:avLst/>
              <a:gdLst/>
              <a:ahLst/>
              <a:cxnLst/>
              <a:rect l="l" t="t" r="r" b="b"/>
              <a:pathLst>
                <a:path w="1784" h="7589" fill="none" extrusionOk="0">
                  <a:moveTo>
                    <a:pt x="0" y="7588"/>
                  </a:moveTo>
                  <a:cubicBezTo>
                    <a:pt x="0" y="7588"/>
                    <a:pt x="0" y="913"/>
                    <a:pt x="747" y="457"/>
                  </a:cubicBezTo>
                  <a:cubicBezTo>
                    <a:pt x="1493" y="1"/>
                    <a:pt x="1659" y="457"/>
                    <a:pt x="1783" y="1286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3943700" y="706625"/>
              <a:ext cx="70500" cy="230150"/>
            </a:xfrm>
            <a:custGeom>
              <a:avLst/>
              <a:gdLst/>
              <a:ahLst/>
              <a:cxnLst/>
              <a:rect l="l" t="t" r="r" b="b"/>
              <a:pathLst>
                <a:path w="2820" h="9206" fill="none" extrusionOk="0">
                  <a:moveTo>
                    <a:pt x="42" y="7754"/>
                  </a:moveTo>
                  <a:cubicBezTo>
                    <a:pt x="42" y="7754"/>
                    <a:pt x="0" y="1037"/>
                    <a:pt x="1037" y="540"/>
                  </a:cubicBezTo>
                  <a:cubicBezTo>
                    <a:pt x="2073" y="1"/>
                    <a:pt x="2032" y="1286"/>
                    <a:pt x="2156" y="2779"/>
                  </a:cubicBezTo>
                  <a:cubicBezTo>
                    <a:pt x="2239" y="4272"/>
                    <a:pt x="2820" y="9206"/>
                    <a:pt x="2820" y="9206"/>
                  </a:cubicBezTo>
                </a:path>
              </a:pathLst>
            </a:custGeom>
            <a:noFill/>
            <a:ln w="9325" cap="rnd" cmpd="sng">
              <a:solidFill>
                <a:schemeClr val="dk1"/>
              </a:solidFill>
              <a:prstDash val="solid"/>
              <a:miter lim="414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3835900" y="1066550"/>
              <a:ext cx="1190500" cy="1028275"/>
            </a:xfrm>
            <a:custGeom>
              <a:avLst/>
              <a:gdLst/>
              <a:ahLst/>
              <a:cxnLst/>
              <a:rect l="l" t="t" r="r" b="b"/>
              <a:pathLst>
                <a:path w="47620" h="41131" extrusionOk="0">
                  <a:moveTo>
                    <a:pt x="6341" y="0"/>
                  </a:moveTo>
                  <a:cubicBezTo>
                    <a:pt x="4220" y="0"/>
                    <a:pt x="1707" y="1214"/>
                    <a:pt x="995" y="4718"/>
                  </a:cubicBezTo>
                  <a:cubicBezTo>
                    <a:pt x="0" y="9776"/>
                    <a:pt x="2654" y="21303"/>
                    <a:pt x="9827" y="30922"/>
                  </a:cubicBezTo>
                  <a:cubicBezTo>
                    <a:pt x="17000" y="40500"/>
                    <a:pt x="31967" y="41039"/>
                    <a:pt x="31967" y="41039"/>
                  </a:cubicBezTo>
                  <a:cubicBezTo>
                    <a:pt x="32107" y="41100"/>
                    <a:pt x="32258" y="41130"/>
                    <a:pt x="32418" y="41130"/>
                  </a:cubicBezTo>
                  <a:cubicBezTo>
                    <a:pt x="36647" y="41130"/>
                    <a:pt x="47619" y="20509"/>
                    <a:pt x="39824" y="20509"/>
                  </a:cubicBezTo>
                  <a:cubicBezTo>
                    <a:pt x="39750" y="20509"/>
                    <a:pt x="39674" y="20511"/>
                    <a:pt x="39596" y="20515"/>
                  </a:cubicBezTo>
                  <a:cubicBezTo>
                    <a:pt x="37986" y="20593"/>
                    <a:pt x="36513" y="20639"/>
                    <a:pt x="35145" y="20639"/>
                  </a:cubicBezTo>
                  <a:cubicBezTo>
                    <a:pt x="29256" y="20639"/>
                    <a:pt x="25315" y="19791"/>
                    <a:pt x="20773" y="17032"/>
                  </a:cubicBezTo>
                  <a:cubicBezTo>
                    <a:pt x="15217" y="13674"/>
                    <a:pt x="10697" y="1981"/>
                    <a:pt x="8790" y="655"/>
                  </a:cubicBezTo>
                  <a:cubicBezTo>
                    <a:pt x="8193" y="252"/>
                    <a:pt x="7308" y="0"/>
                    <a:pt x="6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3857650" y="1066550"/>
              <a:ext cx="223925" cy="141800"/>
            </a:xfrm>
            <a:custGeom>
              <a:avLst/>
              <a:gdLst/>
              <a:ahLst/>
              <a:cxnLst/>
              <a:rect l="l" t="t" r="r" b="b"/>
              <a:pathLst>
                <a:path w="8957" h="5672" extrusionOk="0">
                  <a:moveTo>
                    <a:pt x="5471" y="0"/>
                  </a:moveTo>
                  <a:cubicBezTo>
                    <a:pt x="3350" y="0"/>
                    <a:pt x="837" y="1214"/>
                    <a:pt x="125" y="4718"/>
                  </a:cubicBezTo>
                  <a:cubicBezTo>
                    <a:pt x="84" y="5008"/>
                    <a:pt x="42" y="5340"/>
                    <a:pt x="1" y="5672"/>
                  </a:cubicBezTo>
                  <a:cubicBezTo>
                    <a:pt x="1369" y="4469"/>
                    <a:pt x="4147" y="2603"/>
                    <a:pt x="8957" y="1899"/>
                  </a:cubicBezTo>
                  <a:cubicBezTo>
                    <a:pt x="8666" y="1401"/>
                    <a:pt x="8335" y="1028"/>
                    <a:pt x="7920" y="655"/>
                  </a:cubicBezTo>
                  <a:cubicBezTo>
                    <a:pt x="7323" y="252"/>
                    <a:pt x="6438" y="0"/>
                    <a:pt x="5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3822425" y="1059025"/>
              <a:ext cx="1101875" cy="1043500"/>
            </a:xfrm>
            <a:custGeom>
              <a:avLst/>
              <a:gdLst/>
              <a:ahLst/>
              <a:cxnLst/>
              <a:rect l="l" t="t" r="r" b="b"/>
              <a:pathLst>
                <a:path w="44075" h="41740" extrusionOk="0">
                  <a:moveTo>
                    <a:pt x="7000" y="598"/>
                  </a:moveTo>
                  <a:cubicBezTo>
                    <a:pt x="7894" y="598"/>
                    <a:pt x="8760" y="855"/>
                    <a:pt x="9412" y="1453"/>
                  </a:cubicBezTo>
                  <a:cubicBezTo>
                    <a:pt x="10697" y="2614"/>
                    <a:pt x="11485" y="4687"/>
                    <a:pt x="12356" y="6180"/>
                  </a:cubicBezTo>
                  <a:cubicBezTo>
                    <a:pt x="14470" y="9994"/>
                    <a:pt x="16751" y="14307"/>
                    <a:pt x="20275" y="17002"/>
                  </a:cubicBezTo>
                  <a:cubicBezTo>
                    <a:pt x="23675" y="19572"/>
                    <a:pt x="28028" y="20775"/>
                    <a:pt x="32258" y="21148"/>
                  </a:cubicBezTo>
                  <a:cubicBezTo>
                    <a:pt x="32749" y="21186"/>
                    <a:pt x="33244" y="21200"/>
                    <a:pt x="33742" y="21200"/>
                  </a:cubicBezTo>
                  <a:cubicBezTo>
                    <a:pt x="35326" y="21200"/>
                    <a:pt x="36938" y="21054"/>
                    <a:pt x="38527" y="21054"/>
                  </a:cubicBezTo>
                  <a:cubicBezTo>
                    <a:pt x="39178" y="21054"/>
                    <a:pt x="39826" y="21079"/>
                    <a:pt x="40467" y="21148"/>
                  </a:cubicBezTo>
                  <a:cubicBezTo>
                    <a:pt x="42084" y="21272"/>
                    <a:pt x="42706" y="22309"/>
                    <a:pt x="42789" y="23884"/>
                  </a:cubicBezTo>
                  <a:cubicBezTo>
                    <a:pt x="42955" y="27492"/>
                    <a:pt x="40840" y="31472"/>
                    <a:pt x="39099" y="34499"/>
                  </a:cubicBezTo>
                  <a:cubicBezTo>
                    <a:pt x="38249" y="35927"/>
                    <a:pt x="35458" y="41096"/>
                    <a:pt x="33102" y="41096"/>
                  </a:cubicBezTo>
                  <a:cubicBezTo>
                    <a:pt x="32929" y="41096"/>
                    <a:pt x="32757" y="41068"/>
                    <a:pt x="32589" y="41008"/>
                  </a:cubicBezTo>
                  <a:cubicBezTo>
                    <a:pt x="32556" y="40997"/>
                    <a:pt x="32524" y="40992"/>
                    <a:pt x="32494" y="40992"/>
                  </a:cubicBezTo>
                  <a:cubicBezTo>
                    <a:pt x="32465" y="40992"/>
                    <a:pt x="32439" y="40996"/>
                    <a:pt x="32414" y="41005"/>
                  </a:cubicBezTo>
                  <a:lnTo>
                    <a:pt x="32414" y="41005"/>
                  </a:lnTo>
                  <a:cubicBezTo>
                    <a:pt x="25306" y="40736"/>
                    <a:pt x="17392" y="38084"/>
                    <a:pt x="12314" y="33006"/>
                  </a:cubicBezTo>
                  <a:cubicBezTo>
                    <a:pt x="7878" y="28528"/>
                    <a:pt x="4851" y="21977"/>
                    <a:pt x="3110" y="15965"/>
                  </a:cubicBezTo>
                  <a:cubicBezTo>
                    <a:pt x="1949" y="12068"/>
                    <a:pt x="0" y="4729"/>
                    <a:pt x="3815" y="1702"/>
                  </a:cubicBezTo>
                  <a:cubicBezTo>
                    <a:pt x="4655" y="1025"/>
                    <a:pt x="5850" y="598"/>
                    <a:pt x="7000" y="598"/>
                  </a:cubicBezTo>
                  <a:close/>
                  <a:moveTo>
                    <a:pt x="6873" y="0"/>
                  </a:moveTo>
                  <a:cubicBezTo>
                    <a:pt x="6651" y="0"/>
                    <a:pt x="6420" y="14"/>
                    <a:pt x="6178" y="44"/>
                  </a:cubicBezTo>
                  <a:cubicBezTo>
                    <a:pt x="1368" y="624"/>
                    <a:pt x="788" y="5848"/>
                    <a:pt x="1161" y="9746"/>
                  </a:cubicBezTo>
                  <a:cubicBezTo>
                    <a:pt x="1824" y="15965"/>
                    <a:pt x="4271" y="22101"/>
                    <a:pt x="7463" y="27409"/>
                  </a:cubicBezTo>
                  <a:cubicBezTo>
                    <a:pt x="10946" y="33213"/>
                    <a:pt x="15465" y="37235"/>
                    <a:pt x="21892" y="39474"/>
                  </a:cubicBezTo>
                  <a:cubicBezTo>
                    <a:pt x="25262" y="40707"/>
                    <a:pt x="28835" y="41451"/>
                    <a:pt x="32411" y="41626"/>
                  </a:cubicBezTo>
                  <a:lnTo>
                    <a:pt x="32411" y="41626"/>
                  </a:lnTo>
                  <a:cubicBezTo>
                    <a:pt x="32415" y="41627"/>
                    <a:pt x="32419" y="41629"/>
                    <a:pt x="32423" y="41630"/>
                  </a:cubicBezTo>
                  <a:cubicBezTo>
                    <a:pt x="32631" y="41705"/>
                    <a:pt x="32841" y="41739"/>
                    <a:pt x="33050" y="41739"/>
                  </a:cubicBezTo>
                  <a:cubicBezTo>
                    <a:pt x="34933" y="41739"/>
                    <a:pt x="36835" y="38968"/>
                    <a:pt x="37731" y="37774"/>
                  </a:cubicBezTo>
                  <a:cubicBezTo>
                    <a:pt x="40094" y="34582"/>
                    <a:pt x="41877" y="30974"/>
                    <a:pt x="42955" y="27118"/>
                  </a:cubicBezTo>
                  <a:cubicBezTo>
                    <a:pt x="43452" y="25170"/>
                    <a:pt x="44074" y="21811"/>
                    <a:pt x="41711" y="20733"/>
                  </a:cubicBezTo>
                  <a:cubicBezTo>
                    <a:pt x="40981" y="20420"/>
                    <a:pt x="40106" y="20322"/>
                    <a:pt x="39185" y="20322"/>
                  </a:cubicBezTo>
                  <a:cubicBezTo>
                    <a:pt x="37610" y="20322"/>
                    <a:pt x="35898" y="20610"/>
                    <a:pt x="34542" y="20610"/>
                  </a:cubicBezTo>
                  <a:cubicBezTo>
                    <a:pt x="34485" y="20610"/>
                    <a:pt x="34428" y="20610"/>
                    <a:pt x="34372" y="20609"/>
                  </a:cubicBezTo>
                  <a:cubicBezTo>
                    <a:pt x="30972" y="20526"/>
                    <a:pt x="27572" y="20028"/>
                    <a:pt x="24421" y="18619"/>
                  </a:cubicBezTo>
                  <a:cubicBezTo>
                    <a:pt x="18658" y="16048"/>
                    <a:pt x="15714" y="10865"/>
                    <a:pt x="12729" y="5599"/>
                  </a:cubicBezTo>
                  <a:cubicBezTo>
                    <a:pt x="11293" y="3000"/>
                    <a:pt x="10112" y="0"/>
                    <a:pt x="6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5977400" y="3762375"/>
              <a:ext cx="269525" cy="249850"/>
            </a:xfrm>
            <a:custGeom>
              <a:avLst/>
              <a:gdLst/>
              <a:ahLst/>
              <a:cxnLst/>
              <a:rect l="l" t="t" r="r" b="b"/>
              <a:pathLst>
                <a:path w="10781" h="9994" extrusionOk="0">
                  <a:moveTo>
                    <a:pt x="8926" y="1"/>
                  </a:moveTo>
                  <a:cubicBezTo>
                    <a:pt x="8922" y="1"/>
                    <a:pt x="8919" y="1"/>
                    <a:pt x="8915" y="2"/>
                  </a:cubicBezTo>
                  <a:lnTo>
                    <a:pt x="1" y="1080"/>
                  </a:lnTo>
                  <a:lnTo>
                    <a:pt x="1618" y="9994"/>
                  </a:lnTo>
                  <a:lnTo>
                    <a:pt x="10781" y="7382"/>
                  </a:lnTo>
                  <a:cubicBezTo>
                    <a:pt x="10781" y="7382"/>
                    <a:pt x="9592" y="1"/>
                    <a:pt x="89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5966000" y="3752000"/>
              <a:ext cx="292325" cy="270800"/>
            </a:xfrm>
            <a:custGeom>
              <a:avLst/>
              <a:gdLst/>
              <a:ahLst/>
              <a:cxnLst/>
              <a:rect l="l" t="t" r="r" b="b"/>
              <a:pathLst>
                <a:path w="11693" h="10832" extrusionOk="0">
                  <a:moveTo>
                    <a:pt x="9254" y="804"/>
                  </a:moveTo>
                  <a:cubicBezTo>
                    <a:pt x="9293" y="882"/>
                    <a:pt x="9332" y="960"/>
                    <a:pt x="9371" y="1038"/>
                  </a:cubicBezTo>
                  <a:cubicBezTo>
                    <a:pt x="9454" y="1329"/>
                    <a:pt x="9578" y="1619"/>
                    <a:pt x="9661" y="1909"/>
                  </a:cubicBezTo>
                  <a:cubicBezTo>
                    <a:pt x="9869" y="2780"/>
                    <a:pt x="10034" y="3609"/>
                    <a:pt x="10200" y="4438"/>
                  </a:cubicBezTo>
                  <a:cubicBezTo>
                    <a:pt x="10418" y="5453"/>
                    <a:pt x="10604" y="6468"/>
                    <a:pt x="10758" y="7483"/>
                  </a:cubicBezTo>
                  <a:lnTo>
                    <a:pt x="10758" y="7483"/>
                  </a:lnTo>
                  <a:lnTo>
                    <a:pt x="3110" y="9663"/>
                  </a:lnTo>
                  <a:lnTo>
                    <a:pt x="2372" y="9873"/>
                  </a:lnTo>
                  <a:lnTo>
                    <a:pt x="2372" y="9873"/>
                  </a:lnTo>
                  <a:lnTo>
                    <a:pt x="910" y="1813"/>
                  </a:lnTo>
                  <a:lnTo>
                    <a:pt x="910" y="1813"/>
                  </a:lnTo>
                  <a:lnTo>
                    <a:pt x="9254" y="804"/>
                  </a:lnTo>
                  <a:close/>
                  <a:moveTo>
                    <a:pt x="9408" y="0"/>
                  </a:moveTo>
                  <a:cubicBezTo>
                    <a:pt x="9396" y="0"/>
                    <a:pt x="9384" y="1"/>
                    <a:pt x="9371" y="2"/>
                  </a:cubicBezTo>
                  <a:lnTo>
                    <a:pt x="457" y="1121"/>
                  </a:lnTo>
                  <a:cubicBezTo>
                    <a:pt x="208" y="1121"/>
                    <a:pt x="1" y="1370"/>
                    <a:pt x="84" y="1619"/>
                  </a:cubicBezTo>
                  <a:lnTo>
                    <a:pt x="1701" y="10533"/>
                  </a:lnTo>
                  <a:cubicBezTo>
                    <a:pt x="1737" y="10714"/>
                    <a:pt x="1930" y="10831"/>
                    <a:pt x="2116" y="10831"/>
                  </a:cubicBezTo>
                  <a:cubicBezTo>
                    <a:pt x="2144" y="10831"/>
                    <a:pt x="2171" y="10829"/>
                    <a:pt x="2198" y="10824"/>
                  </a:cubicBezTo>
                  <a:lnTo>
                    <a:pt x="10200" y="8543"/>
                  </a:lnTo>
                  <a:lnTo>
                    <a:pt x="11361" y="8211"/>
                  </a:lnTo>
                  <a:cubicBezTo>
                    <a:pt x="11569" y="8128"/>
                    <a:pt x="11693" y="7921"/>
                    <a:pt x="11610" y="7714"/>
                  </a:cubicBezTo>
                  <a:cubicBezTo>
                    <a:pt x="11403" y="6387"/>
                    <a:pt x="11154" y="5019"/>
                    <a:pt x="10905" y="3733"/>
                  </a:cubicBezTo>
                  <a:cubicBezTo>
                    <a:pt x="10739" y="2863"/>
                    <a:pt x="10532" y="1992"/>
                    <a:pt x="10283" y="1163"/>
                  </a:cubicBezTo>
                  <a:cubicBezTo>
                    <a:pt x="10163" y="803"/>
                    <a:pt x="9966" y="56"/>
                    <a:pt x="9467" y="5"/>
                  </a:cubicBezTo>
                  <a:lnTo>
                    <a:pt x="9467" y="5"/>
                  </a:lnTo>
                  <a:cubicBezTo>
                    <a:pt x="9448" y="2"/>
                    <a:pt x="9429" y="0"/>
                    <a:pt x="9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6184725" y="3616225"/>
              <a:ext cx="550450" cy="639325"/>
            </a:xfrm>
            <a:custGeom>
              <a:avLst/>
              <a:gdLst/>
              <a:ahLst/>
              <a:cxnLst/>
              <a:rect l="l" t="t" r="r" b="b"/>
              <a:pathLst>
                <a:path w="22018" h="25573" extrusionOk="0">
                  <a:moveTo>
                    <a:pt x="13913" y="1"/>
                  </a:moveTo>
                  <a:cubicBezTo>
                    <a:pt x="13352" y="1"/>
                    <a:pt x="12853" y="167"/>
                    <a:pt x="12853" y="167"/>
                  </a:cubicBezTo>
                  <a:lnTo>
                    <a:pt x="1285" y="3857"/>
                  </a:lnTo>
                  <a:cubicBezTo>
                    <a:pt x="290" y="4189"/>
                    <a:pt x="42" y="4313"/>
                    <a:pt x="42" y="4604"/>
                  </a:cubicBezTo>
                  <a:cubicBezTo>
                    <a:pt x="0" y="7008"/>
                    <a:pt x="746" y="10201"/>
                    <a:pt x="1285" y="12855"/>
                  </a:cubicBezTo>
                  <a:cubicBezTo>
                    <a:pt x="1700" y="14969"/>
                    <a:pt x="1866" y="14969"/>
                    <a:pt x="2488" y="15011"/>
                  </a:cubicBezTo>
                  <a:cubicBezTo>
                    <a:pt x="2660" y="15023"/>
                    <a:pt x="2884" y="15028"/>
                    <a:pt x="3142" y="15028"/>
                  </a:cubicBezTo>
                  <a:cubicBezTo>
                    <a:pt x="4691" y="15028"/>
                    <a:pt x="7463" y="14845"/>
                    <a:pt x="7463" y="14845"/>
                  </a:cubicBezTo>
                  <a:cubicBezTo>
                    <a:pt x="7463" y="14845"/>
                    <a:pt x="15300" y="23054"/>
                    <a:pt x="16336" y="23884"/>
                  </a:cubicBezTo>
                  <a:cubicBezTo>
                    <a:pt x="17825" y="25097"/>
                    <a:pt x="18856" y="25573"/>
                    <a:pt x="19557" y="25573"/>
                  </a:cubicBezTo>
                  <a:cubicBezTo>
                    <a:pt x="22017" y="25573"/>
                    <a:pt x="20413" y="19710"/>
                    <a:pt x="20317" y="19323"/>
                  </a:cubicBezTo>
                  <a:cubicBezTo>
                    <a:pt x="17870" y="7091"/>
                    <a:pt x="15839" y="2448"/>
                    <a:pt x="15383" y="955"/>
                  </a:cubicBezTo>
                  <a:cubicBezTo>
                    <a:pt x="15169" y="187"/>
                    <a:pt x="14506" y="1"/>
                    <a:pt x="139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6410800" y="3938625"/>
              <a:ext cx="78575" cy="115050"/>
            </a:xfrm>
            <a:custGeom>
              <a:avLst/>
              <a:gdLst/>
              <a:ahLst/>
              <a:cxnLst/>
              <a:rect l="l" t="t" r="r" b="b"/>
              <a:pathLst>
                <a:path w="3143" h="4602" extrusionOk="0">
                  <a:moveTo>
                    <a:pt x="2385" y="1"/>
                  </a:moveTo>
                  <a:cubicBezTo>
                    <a:pt x="2216" y="1"/>
                    <a:pt x="2041" y="74"/>
                    <a:pt x="1903" y="249"/>
                  </a:cubicBezTo>
                  <a:lnTo>
                    <a:pt x="1903" y="207"/>
                  </a:lnTo>
                  <a:lnTo>
                    <a:pt x="410" y="3317"/>
                  </a:lnTo>
                  <a:lnTo>
                    <a:pt x="203" y="3773"/>
                  </a:lnTo>
                  <a:cubicBezTo>
                    <a:pt x="0" y="4208"/>
                    <a:pt x="364" y="4602"/>
                    <a:pt x="758" y="4602"/>
                  </a:cubicBezTo>
                  <a:cubicBezTo>
                    <a:pt x="927" y="4602"/>
                    <a:pt x="1102" y="4529"/>
                    <a:pt x="1240" y="4354"/>
                  </a:cubicBezTo>
                  <a:lnTo>
                    <a:pt x="2732" y="1285"/>
                  </a:lnTo>
                  <a:lnTo>
                    <a:pt x="2940" y="829"/>
                  </a:lnTo>
                  <a:cubicBezTo>
                    <a:pt x="3142" y="395"/>
                    <a:pt x="2778" y="1"/>
                    <a:pt x="2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6472875" y="3993975"/>
              <a:ext cx="94825" cy="135425"/>
            </a:xfrm>
            <a:custGeom>
              <a:avLst/>
              <a:gdLst/>
              <a:ahLst/>
              <a:cxnLst/>
              <a:rect l="l" t="t" r="r" b="b"/>
              <a:pathLst>
                <a:path w="3793" h="5417" extrusionOk="0">
                  <a:moveTo>
                    <a:pt x="2961" y="0"/>
                  </a:moveTo>
                  <a:cubicBezTo>
                    <a:pt x="2764" y="0"/>
                    <a:pt x="2567" y="103"/>
                    <a:pt x="2447" y="357"/>
                  </a:cubicBezTo>
                  <a:lnTo>
                    <a:pt x="2447" y="315"/>
                  </a:lnTo>
                  <a:lnTo>
                    <a:pt x="457" y="4005"/>
                  </a:lnTo>
                  <a:lnTo>
                    <a:pt x="166" y="4503"/>
                  </a:lnTo>
                  <a:cubicBezTo>
                    <a:pt x="1" y="4793"/>
                    <a:pt x="83" y="5166"/>
                    <a:pt x="374" y="5332"/>
                  </a:cubicBezTo>
                  <a:cubicBezTo>
                    <a:pt x="473" y="5389"/>
                    <a:pt x="583" y="5417"/>
                    <a:pt x="690" y="5417"/>
                  </a:cubicBezTo>
                  <a:cubicBezTo>
                    <a:pt x="896" y="5417"/>
                    <a:pt x="1094" y="5316"/>
                    <a:pt x="1203" y="5125"/>
                  </a:cubicBezTo>
                  <a:lnTo>
                    <a:pt x="3193" y="1476"/>
                  </a:lnTo>
                  <a:lnTo>
                    <a:pt x="3483" y="937"/>
                  </a:lnTo>
                  <a:cubicBezTo>
                    <a:pt x="3793" y="459"/>
                    <a:pt x="3377" y="0"/>
                    <a:pt x="2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6253125" y="3745900"/>
              <a:ext cx="170850" cy="159050"/>
            </a:xfrm>
            <a:custGeom>
              <a:avLst/>
              <a:gdLst/>
              <a:ahLst/>
              <a:cxnLst/>
              <a:rect l="l" t="t" r="r" b="b"/>
              <a:pathLst>
                <a:path w="6834" h="6362" extrusionOk="0">
                  <a:moveTo>
                    <a:pt x="3556" y="1"/>
                  </a:moveTo>
                  <a:cubicBezTo>
                    <a:pt x="2713" y="1"/>
                    <a:pt x="1856" y="335"/>
                    <a:pt x="1203" y="1075"/>
                  </a:cubicBezTo>
                  <a:cubicBezTo>
                    <a:pt x="1" y="2360"/>
                    <a:pt x="125" y="4392"/>
                    <a:pt x="1452" y="5553"/>
                  </a:cubicBezTo>
                  <a:cubicBezTo>
                    <a:pt x="2084" y="6111"/>
                    <a:pt x="2824" y="6361"/>
                    <a:pt x="3547" y="6361"/>
                  </a:cubicBezTo>
                  <a:cubicBezTo>
                    <a:pt x="5239" y="6361"/>
                    <a:pt x="6834" y="4988"/>
                    <a:pt x="6717" y="2982"/>
                  </a:cubicBezTo>
                  <a:cubicBezTo>
                    <a:pt x="6637" y="1150"/>
                    <a:pt x="5120" y="1"/>
                    <a:pt x="3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4949150" y="2708225"/>
              <a:ext cx="1014800" cy="1513675"/>
            </a:xfrm>
            <a:custGeom>
              <a:avLst/>
              <a:gdLst/>
              <a:ahLst/>
              <a:cxnLst/>
              <a:rect l="l" t="t" r="r" b="b"/>
              <a:pathLst>
                <a:path w="40592" h="60547" extrusionOk="0">
                  <a:moveTo>
                    <a:pt x="17786" y="0"/>
                  </a:moveTo>
                  <a:cubicBezTo>
                    <a:pt x="10819" y="0"/>
                    <a:pt x="253" y="2428"/>
                    <a:pt x="830" y="5100"/>
                  </a:cubicBezTo>
                  <a:cubicBezTo>
                    <a:pt x="830" y="5100"/>
                    <a:pt x="0" y="32424"/>
                    <a:pt x="4976" y="47184"/>
                  </a:cubicBezTo>
                  <a:cubicBezTo>
                    <a:pt x="8367" y="57217"/>
                    <a:pt x="12702" y="60546"/>
                    <a:pt x="18323" y="60546"/>
                  </a:cubicBezTo>
                  <a:cubicBezTo>
                    <a:pt x="20948" y="60546"/>
                    <a:pt x="23854" y="59820"/>
                    <a:pt x="27075" y="58711"/>
                  </a:cubicBezTo>
                  <a:cubicBezTo>
                    <a:pt x="37150" y="55187"/>
                    <a:pt x="40592" y="54150"/>
                    <a:pt x="40592" y="54150"/>
                  </a:cubicBezTo>
                  <a:lnTo>
                    <a:pt x="38353" y="43453"/>
                  </a:lnTo>
                  <a:cubicBezTo>
                    <a:pt x="38353" y="43453"/>
                    <a:pt x="33325" y="44922"/>
                    <a:pt x="28911" y="44922"/>
                  </a:cubicBezTo>
                  <a:cubicBezTo>
                    <a:pt x="27977" y="44922"/>
                    <a:pt x="27071" y="44856"/>
                    <a:pt x="26246" y="44697"/>
                  </a:cubicBezTo>
                  <a:cubicBezTo>
                    <a:pt x="21519" y="43785"/>
                    <a:pt x="26287" y="17995"/>
                    <a:pt x="26246" y="14056"/>
                  </a:cubicBezTo>
                  <a:cubicBezTo>
                    <a:pt x="26204" y="10076"/>
                    <a:pt x="26495" y="3898"/>
                    <a:pt x="23261" y="1078"/>
                  </a:cubicBezTo>
                  <a:cubicBezTo>
                    <a:pt x="22395" y="324"/>
                    <a:pt x="20331" y="0"/>
                    <a:pt x="17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4958475" y="2828725"/>
              <a:ext cx="1016225" cy="1400975"/>
            </a:xfrm>
            <a:custGeom>
              <a:avLst/>
              <a:gdLst/>
              <a:ahLst/>
              <a:cxnLst/>
              <a:rect l="l" t="t" r="r" b="b"/>
              <a:pathLst>
                <a:path w="40649" h="56039" extrusionOk="0">
                  <a:moveTo>
                    <a:pt x="436" y="0"/>
                  </a:moveTo>
                  <a:cubicBezTo>
                    <a:pt x="291" y="0"/>
                    <a:pt x="146" y="94"/>
                    <a:pt x="125" y="280"/>
                  </a:cubicBezTo>
                  <a:cubicBezTo>
                    <a:pt x="0" y="3805"/>
                    <a:pt x="42" y="7370"/>
                    <a:pt x="166" y="10895"/>
                  </a:cubicBezTo>
                  <a:cubicBezTo>
                    <a:pt x="249" y="18026"/>
                    <a:pt x="871" y="25199"/>
                    <a:pt x="1908" y="32289"/>
                  </a:cubicBezTo>
                  <a:cubicBezTo>
                    <a:pt x="2405" y="35689"/>
                    <a:pt x="3193" y="39006"/>
                    <a:pt x="4230" y="42282"/>
                  </a:cubicBezTo>
                  <a:cubicBezTo>
                    <a:pt x="5391" y="45806"/>
                    <a:pt x="6883" y="49372"/>
                    <a:pt x="9371" y="52191"/>
                  </a:cubicBezTo>
                  <a:cubicBezTo>
                    <a:pt x="11029" y="54140"/>
                    <a:pt x="13351" y="55425"/>
                    <a:pt x="15880" y="55881"/>
                  </a:cubicBezTo>
                  <a:cubicBezTo>
                    <a:pt x="16578" y="55990"/>
                    <a:pt x="17278" y="56039"/>
                    <a:pt x="17978" y="56039"/>
                  </a:cubicBezTo>
                  <a:cubicBezTo>
                    <a:pt x="19942" y="56039"/>
                    <a:pt x="21905" y="55654"/>
                    <a:pt x="23800" y="55135"/>
                  </a:cubicBezTo>
                  <a:cubicBezTo>
                    <a:pt x="27614" y="54098"/>
                    <a:pt x="31346" y="52606"/>
                    <a:pt x="35077" y="51362"/>
                  </a:cubicBezTo>
                  <a:cubicBezTo>
                    <a:pt x="36777" y="50781"/>
                    <a:pt x="38477" y="50242"/>
                    <a:pt x="40136" y="49703"/>
                  </a:cubicBezTo>
                  <a:lnTo>
                    <a:pt x="40302" y="49662"/>
                  </a:lnTo>
                  <a:cubicBezTo>
                    <a:pt x="40648" y="49508"/>
                    <a:pt x="40565" y="49031"/>
                    <a:pt x="40219" y="49031"/>
                  </a:cubicBezTo>
                  <a:cubicBezTo>
                    <a:pt x="40193" y="49031"/>
                    <a:pt x="40165" y="49034"/>
                    <a:pt x="40136" y="49040"/>
                  </a:cubicBezTo>
                  <a:cubicBezTo>
                    <a:pt x="35492" y="50408"/>
                    <a:pt x="30931" y="52067"/>
                    <a:pt x="26329" y="53642"/>
                  </a:cubicBezTo>
                  <a:cubicBezTo>
                    <a:pt x="23694" y="54542"/>
                    <a:pt x="20804" y="55350"/>
                    <a:pt x="18021" y="55350"/>
                  </a:cubicBezTo>
                  <a:cubicBezTo>
                    <a:pt x="15548" y="55350"/>
                    <a:pt x="13160" y="54712"/>
                    <a:pt x="11112" y="52937"/>
                  </a:cubicBezTo>
                  <a:cubicBezTo>
                    <a:pt x="8500" y="50698"/>
                    <a:pt x="6883" y="47464"/>
                    <a:pt x="5639" y="44272"/>
                  </a:cubicBezTo>
                  <a:cubicBezTo>
                    <a:pt x="4395" y="40996"/>
                    <a:pt x="3483" y="37596"/>
                    <a:pt x="2903" y="34113"/>
                  </a:cubicBezTo>
                  <a:cubicBezTo>
                    <a:pt x="1700" y="27065"/>
                    <a:pt x="996" y="19892"/>
                    <a:pt x="871" y="12719"/>
                  </a:cubicBezTo>
                  <a:cubicBezTo>
                    <a:pt x="705" y="8614"/>
                    <a:pt x="747" y="4551"/>
                    <a:pt x="747" y="488"/>
                  </a:cubicBezTo>
                  <a:lnTo>
                    <a:pt x="747" y="280"/>
                  </a:lnTo>
                  <a:cubicBezTo>
                    <a:pt x="726" y="94"/>
                    <a:pt x="581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5339925" y="2879775"/>
              <a:ext cx="262175" cy="271825"/>
            </a:xfrm>
            <a:custGeom>
              <a:avLst/>
              <a:gdLst/>
              <a:ahLst/>
              <a:cxnLst/>
              <a:rect l="l" t="t" r="r" b="b"/>
              <a:pathLst>
                <a:path w="10487" h="10873" extrusionOk="0">
                  <a:moveTo>
                    <a:pt x="332" y="0"/>
                  </a:moveTo>
                  <a:cubicBezTo>
                    <a:pt x="166" y="0"/>
                    <a:pt x="1" y="104"/>
                    <a:pt x="1" y="311"/>
                  </a:cubicBezTo>
                  <a:cubicBezTo>
                    <a:pt x="83" y="1141"/>
                    <a:pt x="291" y="2011"/>
                    <a:pt x="664" y="2758"/>
                  </a:cubicBezTo>
                  <a:cubicBezTo>
                    <a:pt x="1618" y="4831"/>
                    <a:pt x="3027" y="6572"/>
                    <a:pt x="4810" y="7940"/>
                  </a:cubicBezTo>
                  <a:cubicBezTo>
                    <a:pt x="6344" y="9101"/>
                    <a:pt x="8044" y="10096"/>
                    <a:pt x="9827" y="10843"/>
                  </a:cubicBezTo>
                  <a:cubicBezTo>
                    <a:pt x="9873" y="10863"/>
                    <a:pt x="9918" y="10872"/>
                    <a:pt x="9961" y="10872"/>
                  </a:cubicBezTo>
                  <a:cubicBezTo>
                    <a:pt x="10271" y="10872"/>
                    <a:pt x="10486" y="10408"/>
                    <a:pt x="10159" y="10262"/>
                  </a:cubicBezTo>
                  <a:cubicBezTo>
                    <a:pt x="6137" y="8562"/>
                    <a:pt x="1866" y="5577"/>
                    <a:pt x="788" y="1058"/>
                  </a:cubicBezTo>
                  <a:cubicBezTo>
                    <a:pt x="705" y="809"/>
                    <a:pt x="664" y="560"/>
                    <a:pt x="664" y="311"/>
                  </a:cubicBezTo>
                  <a:cubicBezTo>
                    <a:pt x="664" y="104"/>
                    <a:pt x="498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5859250" y="3692675"/>
              <a:ext cx="209400" cy="429725"/>
            </a:xfrm>
            <a:custGeom>
              <a:avLst/>
              <a:gdLst/>
              <a:ahLst/>
              <a:cxnLst/>
              <a:rect l="l" t="t" r="r" b="b"/>
              <a:pathLst>
                <a:path w="8376" h="17189" extrusionOk="0">
                  <a:moveTo>
                    <a:pt x="5136" y="0"/>
                  </a:moveTo>
                  <a:cubicBezTo>
                    <a:pt x="5083" y="0"/>
                    <a:pt x="5030" y="4"/>
                    <a:pt x="4975" y="12"/>
                  </a:cubicBezTo>
                  <a:lnTo>
                    <a:pt x="954" y="592"/>
                  </a:lnTo>
                  <a:cubicBezTo>
                    <a:pt x="373" y="675"/>
                    <a:pt x="0" y="1214"/>
                    <a:pt x="83" y="1753"/>
                  </a:cubicBezTo>
                  <a:lnTo>
                    <a:pt x="2239" y="16306"/>
                  </a:lnTo>
                  <a:cubicBezTo>
                    <a:pt x="2314" y="16833"/>
                    <a:pt x="2730" y="17188"/>
                    <a:pt x="3240" y="17188"/>
                  </a:cubicBezTo>
                  <a:cubicBezTo>
                    <a:pt x="3292" y="17188"/>
                    <a:pt x="3346" y="17185"/>
                    <a:pt x="3400" y="17177"/>
                  </a:cubicBezTo>
                  <a:lnTo>
                    <a:pt x="7422" y="16596"/>
                  </a:lnTo>
                  <a:cubicBezTo>
                    <a:pt x="8002" y="16514"/>
                    <a:pt x="8375" y="15974"/>
                    <a:pt x="8292" y="15394"/>
                  </a:cubicBezTo>
                  <a:lnTo>
                    <a:pt x="6178" y="882"/>
                  </a:lnTo>
                  <a:cubicBezTo>
                    <a:pt x="6103" y="356"/>
                    <a:pt x="5653" y="0"/>
                    <a:pt x="5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5842650" y="3684525"/>
              <a:ext cx="235325" cy="446000"/>
            </a:xfrm>
            <a:custGeom>
              <a:avLst/>
              <a:gdLst/>
              <a:ahLst/>
              <a:cxnLst/>
              <a:rect l="l" t="t" r="r" b="b"/>
              <a:pathLst>
                <a:path w="9413" h="17840" extrusionOk="0">
                  <a:moveTo>
                    <a:pt x="5738" y="626"/>
                  </a:moveTo>
                  <a:cubicBezTo>
                    <a:pt x="6434" y="637"/>
                    <a:pt x="6514" y="1192"/>
                    <a:pt x="6593" y="1747"/>
                  </a:cubicBezTo>
                  <a:lnTo>
                    <a:pt x="6800" y="3281"/>
                  </a:lnTo>
                  <a:lnTo>
                    <a:pt x="7547" y="8340"/>
                  </a:lnTo>
                  <a:lnTo>
                    <a:pt x="8334" y="13523"/>
                  </a:lnTo>
                  <a:lnTo>
                    <a:pt x="8583" y="15264"/>
                  </a:lnTo>
                  <a:cubicBezTo>
                    <a:pt x="8625" y="15679"/>
                    <a:pt x="8791" y="16093"/>
                    <a:pt x="8459" y="16383"/>
                  </a:cubicBezTo>
                  <a:cubicBezTo>
                    <a:pt x="8127" y="16715"/>
                    <a:pt x="7008" y="16757"/>
                    <a:pt x="6510" y="16840"/>
                  </a:cubicBezTo>
                  <a:cubicBezTo>
                    <a:pt x="5722" y="16964"/>
                    <a:pt x="4935" y="17088"/>
                    <a:pt x="4147" y="17171"/>
                  </a:cubicBezTo>
                  <a:cubicBezTo>
                    <a:pt x="4104" y="17178"/>
                    <a:pt x="4061" y="17182"/>
                    <a:pt x="4019" y="17182"/>
                  </a:cubicBezTo>
                  <a:cubicBezTo>
                    <a:pt x="3574" y="17182"/>
                    <a:pt x="3193" y="16796"/>
                    <a:pt x="3193" y="16342"/>
                  </a:cubicBezTo>
                  <a:cubicBezTo>
                    <a:pt x="3110" y="15886"/>
                    <a:pt x="3069" y="15471"/>
                    <a:pt x="2986" y="15015"/>
                  </a:cubicBezTo>
                  <a:lnTo>
                    <a:pt x="1493" y="4815"/>
                  </a:lnTo>
                  <a:lnTo>
                    <a:pt x="1162" y="2742"/>
                  </a:lnTo>
                  <a:cubicBezTo>
                    <a:pt x="1120" y="2328"/>
                    <a:pt x="913" y="1789"/>
                    <a:pt x="1286" y="1457"/>
                  </a:cubicBezTo>
                  <a:cubicBezTo>
                    <a:pt x="1535" y="1250"/>
                    <a:pt x="1866" y="1167"/>
                    <a:pt x="2157" y="1167"/>
                  </a:cubicBezTo>
                  <a:lnTo>
                    <a:pt x="3608" y="959"/>
                  </a:lnTo>
                  <a:lnTo>
                    <a:pt x="5722" y="628"/>
                  </a:lnTo>
                  <a:cubicBezTo>
                    <a:pt x="5728" y="627"/>
                    <a:pt x="5733" y="627"/>
                    <a:pt x="5738" y="626"/>
                  </a:cubicBezTo>
                  <a:close/>
                  <a:moveTo>
                    <a:pt x="5824" y="0"/>
                  </a:moveTo>
                  <a:cubicBezTo>
                    <a:pt x="5778" y="0"/>
                    <a:pt x="5730" y="2"/>
                    <a:pt x="5681" y="6"/>
                  </a:cubicBezTo>
                  <a:cubicBezTo>
                    <a:pt x="5669" y="6"/>
                    <a:pt x="5657" y="6"/>
                    <a:pt x="5646" y="7"/>
                  </a:cubicBezTo>
                  <a:lnTo>
                    <a:pt x="5646" y="7"/>
                  </a:lnTo>
                  <a:cubicBezTo>
                    <a:pt x="5630" y="5"/>
                    <a:pt x="5613" y="4"/>
                    <a:pt x="5596" y="4"/>
                  </a:cubicBezTo>
                  <a:cubicBezTo>
                    <a:pt x="5583" y="4"/>
                    <a:pt x="5570" y="5"/>
                    <a:pt x="5557" y="6"/>
                  </a:cubicBezTo>
                  <a:lnTo>
                    <a:pt x="3442" y="338"/>
                  </a:lnTo>
                  <a:cubicBezTo>
                    <a:pt x="2737" y="379"/>
                    <a:pt x="2032" y="503"/>
                    <a:pt x="1369" y="669"/>
                  </a:cubicBezTo>
                  <a:cubicBezTo>
                    <a:pt x="1" y="1084"/>
                    <a:pt x="498" y="2659"/>
                    <a:pt x="623" y="3696"/>
                  </a:cubicBezTo>
                  <a:lnTo>
                    <a:pt x="2281" y="14808"/>
                  </a:lnTo>
                  <a:cubicBezTo>
                    <a:pt x="2405" y="15720"/>
                    <a:pt x="2364" y="17337"/>
                    <a:pt x="3401" y="17752"/>
                  </a:cubicBezTo>
                  <a:cubicBezTo>
                    <a:pt x="3578" y="17815"/>
                    <a:pt x="3779" y="17840"/>
                    <a:pt x="3991" y="17840"/>
                  </a:cubicBezTo>
                  <a:cubicBezTo>
                    <a:pt x="4470" y="17840"/>
                    <a:pt x="5001" y="17714"/>
                    <a:pt x="5432" y="17627"/>
                  </a:cubicBezTo>
                  <a:cubicBezTo>
                    <a:pt x="6261" y="17503"/>
                    <a:pt x="7132" y="17379"/>
                    <a:pt x="8003" y="17254"/>
                  </a:cubicBezTo>
                  <a:cubicBezTo>
                    <a:pt x="8832" y="17171"/>
                    <a:pt x="9413" y="16425"/>
                    <a:pt x="9288" y="15637"/>
                  </a:cubicBezTo>
                  <a:cubicBezTo>
                    <a:pt x="9247" y="15305"/>
                    <a:pt x="9205" y="14974"/>
                    <a:pt x="9122" y="14683"/>
                  </a:cubicBezTo>
                  <a:lnTo>
                    <a:pt x="8376" y="9584"/>
                  </a:lnTo>
                  <a:lnTo>
                    <a:pt x="7464" y="3116"/>
                  </a:lnTo>
                  <a:cubicBezTo>
                    <a:pt x="7303" y="1988"/>
                    <a:pt x="7376" y="0"/>
                    <a:pt x="5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4550075" y="1472075"/>
              <a:ext cx="1734175" cy="1517725"/>
            </a:xfrm>
            <a:custGeom>
              <a:avLst/>
              <a:gdLst/>
              <a:ahLst/>
              <a:cxnLst/>
              <a:rect l="l" t="t" r="r" b="b"/>
              <a:pathLst>
                <a:path w="69367" h="60709" extrusionOk="0">
                  <a:moveTo>
                    <a:pt x="25601" y="1"/>
                  </a:moveTo>
                  <a:cubicBezTo>
                    <a:pt x="16482" y="1"/>
                    <a:pt x="10781" y="2677"/>
                    <a:pt x="10781" y="2677"/>
                  </a:cubicBezTo>
                  <a:cubicBezTo>
                    <a:pt x="10781" y="2677"/>
                    <a:pt x="3110" y="6450"/>
                    <a:pt x="1576" y="16567"/>
                  </a:cubicBezTo>
                  <a:cubicBezTo>
                    <a:pt x="83" y="26684"/>
                    <a:pt x="0" y="39413"/>
                    <a:pt x="2156" y="47622"/>
                  </a:cubicBezTo>
                  <a:cubicBezTo>
                    <a:pt x="4271" y="55790"/>
                    <a:pt x="7090" y="59771"/>
                    <a:pt x="18119" y="60558"/>
                  </a:cubicBezTo>
                  <a:cubicBezTo>
                    <a:pt x="19547" y="60660"/>
                    <a:pt x="20979" y="60709"/>
                    <a:pt x="22392" y="60709"/>
                  </a:cubicBezTo>
                  <a:cubicBezTo>
                    <a:pt x="31896" y="60709"/>
                    <a:pt x="40588" y="58517"/>
                    <a:pt x="41960" y="55666"/>
                  </a:cubicBezTo>
                  <a:cubicBezTo>
                    <a:pt x="43494" y="52349"/>
                    <a:pt x="40260" y="23367"/>
                    <a:pt x="40260" y="23367"/>
                  </a:cubicBezTo>
                  <a:lnTo>
                    <a:pt x="32880" y="20091"/>
                  </a:lnTo>
                  <a:lnTo>
                    <a:pt x="32880" y="20091"/>
                  </a:lnTo>
                  <a:cubicBezTo>
                    <a:pt x="45028" y="23491"/>
                    <a:pt x="48926" y="31949"/>
                    <a:pt x="51123" y="40408"/>
                  </a:cubicBezTo>
                  <a:cubicBezTo>
                    <a:pt x="53137" y="48159"/>
                    <a:pt x="55708" y="50583"/>
                    <a:pt x="58932" y="50583"/>
                  </a:cubicBezTo>
                  <a:cubicBezTo>
                    <a:pt x="59226" y="50583"/>
                    <a:pt x="59525" y="50563"/>
                    <a:pt x="59830" y="50524"/>
                  </a:cubicBezTo>
                  <a:cubicBezTo>
                    <a:pt x="63520" y="50110"/>
                    <a:pt x="66091" y="49073"/>
                    <a:pt x="67252" y="44927"/>
                  </a:cubicBezTo>
                  <a:cubicBezTo>
                    <a:pt x="68454" y="40739"/>
                    <a:pt x="69366" y="30747"/>
                    <a:pt x="66381" y="23491"/>
                  </a:cubicBezTo>
                  <a:cubicBezTo>
                    <a:pt x="63396" y="16235"/>
                    <a:pt x="50667" y="4294"/>
                    <a:pt x="35824" y="1102"/>
                  </a:cubicBezTo>
                  <a:cubicBezTo>
                    <a:pt x="32090" y="301"/>
                    <a:pt x="28654" y="1"/>
                    <a:pt x="25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4546975" y="1463775"/>
              <a:ext cx="1728975" cy="1534400"/>
            </a:xfrm>
            <a:custGeom>
              <a:avLst/>
              <a:gdLst/>
              <a:ahLst/>
              <a:cxnLst/>
              <a:rect l="l" t="t" r="r" b="b"/>
              <a:pathLst>
                <a:path w="69159" h="61376" extrusionOk="0">
                  <a:moveTo>
                    <a:pt x="25851" y="645"/>
                  </a:moveTo>
                  <a:cubicBezTo>
                    <a:pt x="31131" y="645"/>
                    <a:pt x="36375" y="1543"/>
                    <a:pt x="41379" y="3341"/>
                  </a:cubicBezTo>
                  <a:cubicBezTo>
                    <a:pt x="46769" y="5331"/>
                    <a:pt x="51786" y="8275"/>
                    <a:pt x="56223" y="11965"/>
                  </a:cubicBezTo>
                  <a:cubicBezTo>
                    <a:pt x="59747" y="14826"/>
                    <a:pt x="63105" y="18226"/>
                    <a:pt x="65344" y="22206"/>
                  </a:cubicBezTo>
                  <a:cubicBezTo>
                    <a:pt x="67915" y="26808"/>
                    <a:pt x="68330" y="32530"/>
                    <a:pt x="68122" y="37671"/>
                  </a:cubicBezTo>
                  <a:cubicBezTo>
                    <a:pt x="68039" y="39952"/>
                    <a:pt x="67749" y="42232"/>
                    <a:pt x="67210" y="44471"/>
                  </a:cubicBezTo>
                  <a:cubicBezTo>
                    <a:pt x="66671" y="46669"/>
                    <a:pt x="65634" y="48700"/>
                    <a:pt x="63478" y="49654"/>
                  </a:cubicBezTo>
                  <a:cubicBezTo>
                    <a:pt x="62400" y="50110"/>
                    <a:pt x="61281" y="50359"/>
                    <a:pt x="60120" y="50483"/>
                  </a:cubicBezTo>
                  <a:cubicBezTo>
                    <a:pt x="59807" y="50535"/>
                    <a:pt x="59502" y="50558"/>
                    <a:pt x="59201" y="50558"/>
                  </a:cubicBezTo>
                  <a:cubicBezTo>
                    <a:pt x="58783" y="50558"/>
                    <a:pt x="58374" y="50514"/>
                    <a:pt x="57964" y="50442"/>
                  </a:cubicBezTo>
                  <a:cubicBezTo>
                    <a:pt x="56306" y="50069"/>
                    <a:pt x="55103" y="48908"/>
                    <a:pt x="54191" y="47498"/>
                  </a:cubicBezTo>
                  <a:cubicBezTo>
                    <a:pt x="52740" y="45176"/>
                    <a:pt x="52035" y="42481"/>
                    <a:pt x="51330" y="39869"/>
                  </a:cubicBezTo>
                  <a:cubicBezTo>
                    <a:pt x="50791" y="37754"/>
                    <a:pt x="50045" y="35723"/>
                    <a:pt x="49174" y="33691"/>
                  </a:cubicBezTo>
                  <a:cubicBezTo>
                    <a:pt x="47350" y="29503"/>
                    <a:pt x="44364" y="25896"/>
                    <a:pt x="40508" y="23326"/>
                  </a:cubicBezTo>
                  <a:cubicBezTo>
                    <a:pt x="38187" y="21916"/>
                    <a:pt x="35699" y="20796"/>
                    <a:pt x="33045" y="20092"/>
                  </a:cubicBezTo>
                  <a:cubicBezTo>
                    <a:pt x="33032" y="20090"/>
                    <a:pt x="33018" y="20089"/>
                    <a:pt x="33005" y="20089"/>
                  </a:cubicBezTo>
                  <a:cubicBezTo>
                    <a:pt x="32661" y="20089"/>
                    <a:pt x="32520" y="20594"/>
                    <a:pt x="32879" y="20713"/>
                  </a:cubicBezTo>
                  <a:cubicBezTo>
                    <a:pt x="35447" y="21430"/>
                    <a:pt x="37882" y="22472"/>
                    <a:pt x="40072" y="23870"/>
                  </a:cubicBezTo>
                  <a:lnTo>
                    <a:pt x="40072" y="23870"/>
                  </a:lnTo>
                  <a:cubicBezTo>
                    <a:pt x="40644" y="28954"/>
                    <a:pt x="41135" y="34039"/>
                    <a:pt x="41504" y="39164"/>
                  </a:cubicBezTo>
                  <a:cubicBezTo>
                    <a:pt x="41794" y="42813"/>
                    <a:pt x="42084" y="46503"/>
                    <a:pt x="42125" y="50152"/>
                  </a:cubicBezTo>
                  <a:cubicBezTo>
                    <a:pt x="42125" y="51478"/>
                    <a:pt x="42167" y="52805"/>
                    <a:pt x="42084" y="54132"/>
                  </a:cubicBezTo>
                  <a:cubicBezTo>
                    <a:pt x="42001" y="55044"/>
                    <a:pt x="41918" y="55832"/>
                    <a:pt x="41296" y="56495"/>
                  </a:cubicBezTo>
                  <a:cubicBezTo>
                    <a:pt x="39928" y="57947"/>
                    <a:pt x="37689" y="58610"/>
                    <a:pt x="35823" y="59149"/>
                  </a:cubicBezTo>
                  <a:cubicBezTo>
                    <a:pt x="32879" y="59895"/>
                    <a:pt x="29894" y="60393"/>
                    <a:pt x="26826" y="60559"/>
                  </a:cubicBezTo>
                  <a:cubicBezTo>
                    <a:pt x="25404" y="60665"/>
                    <a:pt x="23975" y="60719"/>
                    <a:pt x="22542" y="60719"/>
                  </a:cubicBezTo>
                  <a:cubicBezTo>
                    <a:pt x="20630" y="60719"/>
                    <a:pt x="18711" y="60624"/>
                    <a:pt x="16792" y="60434"/>
                  </a:cubicBezTo>
                  <a:cubicBezTo>
                    <a:pt x="14429" y="60268"/>
                    <a:pt x="12107" y="59688"/>
                    <a:pt x="9951" y="58776"/>
                  </a:cubicBezTo>
                  <a:cubicBezTo>
                    <a:pt x="8334" y="58029"/>
                    <a:pt x="6883" y="56951"/>
                    <a:pt x="5805" y="55542"/>
                  </a:cubicBezTo>
                  <a:cubicBezTo>
                    <a:pt x="4727" y="54008"/>
                    <a:pt x="3897" y="52349"/>
                    <a:pt x="3358" y="50566"/>
                  </a:cubicBezTo>
                  <a:cubicBezTo>
                    <a:pt x="1617" y="45383"/>
                    <a:pt x="1078" y="39869"/>
                    <a:pt x="954" y="34437"/>
                  </a:cubicBezTo>
                  <a:cubicBezTo>
                    <a:pt x="871" y="31245"/>
                    <a:pt x="954" y="28094"/>
                    <a:pt x="1161" y="24943"/>
                  </a:cubicBezTo>
                  <a:cubicBezTo>
                    <a:pt x="1285" y="21874"/>
                    <a:pt x="1659" y="18806"/>
                    <a:pt x="2198" y="15779"/>
                  </a:cubicBezTo>
                  <a:cubicBezTo>
                    <a:pt x="3068" y="11509"/>
                    <a:pt x="5390" y="7653"/>
                    <a:pt x="8707" y="4875"/>
                  </a:cubicBezTo>
                  <a:cubicBezTo>
                    <a:pt x="9702" y="4046"/>
                    <a:pt x="10822" y="3341"/>
                    <a:pt x="12065" y="2885"/>
                  </a:cubicBezTo>
                  <a:cubicBezTo>
                    <a:pt x="15590" y="1641"/>
                    <a:pt x="19321" y="895"/>
                    <a:pt x="23053" y="729"/>
                  </a:cubicBezTo>
                  <a:cubicBezTo>
                    <a:pt x="23986" y="673"/>
                    <a:pt x="24919" y="645"/>
                    <a:pt x="25851" y="645"/>
                  </a:cubicBezTo>
                  <a:close/>
                  <a:moveTo>
                    <a:pt x="25741" y="0"/>
                  </a:moveTo>
                  <a:cubicBezTo>
                    <a:pt x="22444" y="0"/>
                    <a:pt x="19152" y="354"/>
                    <a:pt x="15921" y="1060"/>
                  </a:cubicBezTo>
                  <a:cubicBezTo>
                    <a:pt x="14056" y="1434"/>
                    <a:pt x="12273" y="1973"/>
                    <a:pt x="10614" y="2802"/>
                  </a:cubicBezTo>
                  <a:cubicBezTo>
                    <a:pt x="8085" y="4211"/>
                    <a:pt x="5971" y="6243"/>
                    <a:pt x="4436" y="8689"/>
                  </a:cubicBezTo>
                  <a:cubicBezTo>
                    <a:pt x="1285" y="13499"/>
                    <a:pt x="871" y="19387"/>
                    <a:pt x="498" y="24984"/>
                  </a:cubicBezTo>
                  <a:cubicBezTo>
                    <a:pt x="0" y="31245"/>
                    <a:pt x="207" y="37589"/>
                    <a:pt x="1078" y="43849"/>
                  </a:cubicBezTo>
                  <a:cubicBezTo>
                    <a:pt x="1451" y="46296"/>
                    <a:pt x="2032" y="48700"/>
                    <a:pt x="2819" y="51022"/>
                  </a:cubicBezTo>
                  <a:cubicBezTo>
                    <a:pt x="3358" y="52847"/>
                    <a:pt x="4229" y="54505"/>
                    <a:pt x="5349" y="56039"/>
                  </a:cubicBezTo>
                  <a:cubicBezTo>
                    <a:pt x="7961" y="59398"/>
                    <a:pt x="12148" y="60559"/>
                    <a:pt x="16212" y="61015"/>
                  </a:cubicBezTo>
                  <a:cubicBezTo>
                    <a:pt x="18259" y="61261"/>
                    <a:pt x="20306" y="61376"/>
                    <a:pt x="22362" y="61376"/>
                  </a:cubicBezTo>
                  <a:cubicBezTo>
                    <a:pt x="23762" y="61376"/>
                    <a:pt x="25166" y="61323"/>
                    <a:pt x="26577" y="61222"/>
                  </a:cubicBezTo>
                  <a:cubicBezTo>
                    <a:pt x="29604" y="61056"/>
                    <a:pt x="32631" y="60600"/>
                    <a:pt x="35616" y="59854"/>
                  </a:cubicBezTo>
                  <a:cubicBezTo>
                    <a:pt x="37606" y="59315"/>
                    <a:pt x="39804" y="58651"/>
                    <a:pt x="41421" y="57242"/>
                  </a:cubicBezTo>
                  <a:cubicBezTo>
                    <a:pt x="42125" y="56620"/>
                    <a:pt x="42582" y="55708"/>
                    <a:pt x="42623" y="54712"/>
                  </a:cubicBezTo>
                  <a:cubicBezTo>
                    <a:pt x="42996" y="51769"/>
                    <a:pt x="42747" y="48700"/>
                    <a:pt x="42582" y="45715"/>
                  </a:cubicBezTo>
                  <a:cubicBezTo>
                    <a:pt x="42208" y="38791"/>
                    <a:pt x="41545" y="31867"/>
                    <a:pt x="40799" y="24984"/>
                  </a:cubicBezTo>
                  <a:lnTo>
                    <a:pt x="40733" y="24309"/>
                  </a:lnTo>
                  <a:lnTo>
                    <a:pt x="40733" y="24309"/>
                  </a:lnTo>
                  <a:cubicBezTo>
                    <a:pt x="42832" y="25753"/>
                    <a:pt x="44685" y="27543"/>
                    <a:pt x="46189" y="29711"/>
                  </a:cubicBezTo>
                  <a:cubicBezTo>
                    <a:pt x="47516" y="31618"/>
                    <a:pt x="48552" y="33691"/>
                    <a:pt x="49340" y="35847"/>
                  </a:cubicBezTo>
                  <a:cubicBezTo>
                    <a:pt x="50252" y="38252"/>
                    <a:pt x="50791" y="40781"/>
                    <a:pt x="51620" y="43227"/>
                  </a:cubicBezTo>
                  <a:cubicBezTo>
                    <a:pt x="52698" y="46627"/>
                    <a:pt x="54606" y="50981"/>
                    <a:pt x="58710" y="51188"/>
                  </a:cubicBezTo>
                  <a:cubicBezTo>
                    <a:pt x="58932" y="51201"/>
                    <a:pt x="59154" y="51208"/>
                    <a:pt x="59374" y="51208"/>
                  </a:cubicBezTo>
                  <a:cubicBezTo>
                    <a:pt x="61208" y="51208"/>
                    <a:pt x="62965" y="50745"/>
                    <a:pt x="64556" y="49820"/>
                  </a:cubicBezTo>
                  <a:cubicBezTo>
                    <a:pt x="66505" y="48618"/>
                    <a:pt x="67417" y="46544"/>
                    <a:pt x="67915" y="44388"/>
                  </a:cubicBezTo>
                  <a:cubicBezTo>
                    <a:pt x="69076" y="39247"/>
                    <a:pt x="69159" y="33898"/>
                    <a:pt x="68205" y="28674"/>
                  </a:cubicBezTo>
                  <a:cubicBezTo>
                    <a:pt x="67791" y="26269"/>
                    <a:pt x="67003" y="23947"/>
                    <a:pt x="65842" y="21791"/>
                  </a:cubicBezTo>
                  <a:cubicBezTo>
                    <a:pt x="64805" y="20009"/>
                    <a:pt x="63561" y="18309"/>
                    <a:pt x="62193" y="16775"/>
                  </a:cubicBezTo>
                  <a:cubicBezTo>
                    <a:pt x="54523" y="8067"/>
                    <a:pt x="43577" y="1973"/>
                    <a:pt x="32092" y="438"/>
                  </a:cubicBezTo>
                  <a:cubicBezTo>
                    <a:pt x="29983" y="146"/>
                    <a:pt x="27861" y="0"/>
                    <a:pt x="25741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4660975" y="2819125"/>
              <a:ext cx="943300" cy="170675"/>
            </a:xfrm>
            <a:custGeom>
              <a:avLst/>
              <a:gdLst/>
              <a:ahLst/>
              <a:cxnLst/>
              <a:rect l="l" t="t" r="r" b="b"/>
              <a:pathLst>
                <a:path w="37732" h="6827" extrusionOk="0">
                  <a:moveTo>
                    <a:pt x="1" y="1"/>
                  </a:moveTo>
                  <a:lnTo>
                    <a:pt x="1" y="1"/>
                  </a:lnTo>
                  <a:cubicBezTo>
                    <a:pt x="2240" y="4023"/>
                    <a:pt x="5930" y="6096"/>
                    <a:pt x="13642" y="6676"/>
                  </a:cubicBezTo>
                  <a:cubicBezTo>
                    <a:pt x="15075" y="6778"/>
                    <a:pt x="16511" y="6827"/>
                    <a:pt x="17929" y="6827"/>
                  </a:cubicBezTo>
                  <a:cubicBezTo>
                    <a:pt x="27459" y="6827"/>
                    <a:pt x="36147" y="4635"/>
                    <a:pt x="37483" y="1784"/>
                  </a:cubicBezTo>
                  <a:cubicBezTo>
                    <a:pt x="37607" y="1411"/>
                    <a:pt x="37731" y="1037"/>
                    <a:pt x="37731" y="623"/>
                  </a:cubicBezTo>
                  <a:lnTo>
                    <a:pt x="37731" y="623"/>
                  </a:lnTo>
                  <a:cubicBezTo>
                    <a:pt x="34000" y="1908"/>
                    <a:pt x="27739" y="3193"/>
                    <a:pt x="18120" y="3235"/>
                  </a:cubicBezTo>
                  <a:cubicBezTo>
                    <a:pt x="18004" y="3235"/>
                    <a:pt x="17889" y="3236"/>
                    <a:pt x="17775" y="3236"/>
                  </a:cubicBezTo>
                  <a:cubicBezTo>
                    <a:pt x="9018" y="3236"/>
                    <a:pt x="3439" y="167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5887225" y="2614925"/>
              <a:ext cx="336900" cy="121575"/>
            </a:xfrm>
            <a:custGeom>
              <a:avLst/>
              <a:gdLst/>
              <a:ahLst/>
              <a:cxnLst/>
              <a:rect l="l" t="t" r="r" b="b"/>
              <a:pathLst>
                <a:path w="13476" h="4863" extrusionOk="0">
                  <a:moveTo>
                    <a:pt x="13476" y="1"/>
                  </a:moveTo>
                  <a:lnTo>
                    <a:pt x="13476" y="1"/>
                  </a:lnTo>
                  <a:cubicBezTo>
                    <a:pt x="9200" y="1050"/>
                    <a:pt x="5920" y="1386"/>
                    <a:pt x="3468" y="1386"/>
                  </a:cubicBezTo>
                  <a:cubicBezTo>
                    <a:pt x="2044" y="1386"/>
                    <a:pt x="899" y="1273"/>
                    <a:pt x="0" y="1120"/>
                  </a:cubicBezTo>
                  <a:lnTo>
                    <a:pt x="0" y="1120"/>
                  </a:lnTo>
                  <a:cubicBezTo>
                    <a:pt x="1572" y="3862"/>
                    <a:pt x="3369" y="4863"/>
                    <a:pt x="5477" y="4863"/>
                  </a:cubicBezTo>
                  <a:cubicBezTo>
                    <a:pt x="5761" y="4863"/>
                    <a:pt x="6049" y="4845"/>
                    <a:pt x="6344" y="4810"/>
                  </a:cubicBezTo>
                  <a:cubicBezTo>
                    <a:pt x="9744" y="4396"/>
                    <a:pt x="12190" y="3484"/>
                    <a:pt x="13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4546975" y="1463775"/>
              <a:ext cx="1728975" cy="1534400"/>
            </a:xfrm>
            <a:custGeom>
              <a:avLst/>
              <a:gdLst/>
              <a:ahLst/>
              <a:cxnLst/>
              <a:rect l="l" t="t" r="r" b="b"/>
              <a:pathLst>
                <a:path w="69159" h="61376" extrusionOk="0">
                  <a:moveTo>
                    <a:pt x="25851" y="645"/>
                  </a:moveTo>
                  <a:cubicBezTo>
                    <a:pt x="31131" y="645"/>
                    <a:pt x="36375" y="1543"/>
                    <a:pt x="41379" y="3341"/>
                  </a:cubicBezTo>
                  <a:cubicBezTo>
                    <a:pt x="46769" y="5331"/>
                    <a:pt x="51786" y="8275"/>
                    <a:pt x="56223" y="11965"/>
                  </a:cubicBezTo>
                  <a:cubicBezTo>
                    <a:pt x="59747" y="14826"/>
                    <a:pt x="63105" y="18226"/>
                    <a:pt x="65344" y="22206"/>
                  </a:cubicBezTo>
                  <a:cubicBezTo>
                    <a:pt x="67915" y="26808"/>
                    <a:pt x="68330" y="32530"/>
                    <a:pt x="68122" y="37671"/>
                  </a:cubicBezTo>
                  <a:cubicBezTo>
                    <a:pt x="68039" y="39952"/>
                    <a:pt x="67749" y="42232"/>
                    <a:pt x="67210" y="44471"/>
                  </a:cubicBezTo>
                  <a:cubicBezTo>
                    <a:pt x="66671" y="46669"/>
                    <a:pt x="65634" y="48700"/>
                    <a:pt x="63478" y="49654"/>
                  </a:cubicBezTo>
                  <a:cubicBezTo>
                    <a:pt x="62400" y="50110"/>
                    <a:pt x="61281" y="50359"/>
                    <a:pt x="60120" y="50483"/>
                  </a:cubicBezTo>
                  <a:cubicBezTo>
                    <a:pt x="59807" y="50535"/>
                    <a:pt x="59502" y="50558"/>
                    <a:pt x="59201" y="50558"/>
                  </a:cubicBezTo>
                  <a:cubicBezTo>
                    <a:pt x="58783" y="50558"/>
                    <a:pt x="58374" y="50514"/>
                    <a:pt x="57964" y="50442"/>
                  </a:cubicBezTo>
                  <a:cubicBezTo>
                    <a:pt x="56306" y="50069"/>
                    <a:pt x="55103" y="48908"/>
                    <a:pt x="54191" y="47498"/>
                  </a:cubicBezTo>
                  <a:cubicBezTo>
                    <a:pt x="52740" y="45176"/>
                    <a:pt x="52035" y="42481"/>
                    <a:pt x="51330" y="39869"/>
                  </a:cubicBezTo>
                  <a:cubicBezTo>
                    <a:pt x="50791" y="37754"/>
                    <a:pt x="50045" y="35723"/>
                    <a:pt x="49174" y="33691"/>
                  </a:cubicBezTo>
                  <a:cubicBezTo>
                    <a:pt x="47350" y="29503"/>
                    <a:pt x="44364" y="25896"/>
                    <a:pt x="40508" y="23326"/>
                  </a:cubicBezTo>
                  <a:cubicBezTo>
                    <a:pt x="38187" y="21916"/>
                    <a:pt x="35699" y="20796"/>
                    <a:pt x="33045" y="20092"/>
                  </a:cubicBezTo>
                  <a:cubicBezTo>
                    <a:pt x="33032" y="20090"/>
                    <a:pt x="33018" y="20089"/>
                    <a:pt x="33005" y="20089"/>
                  </a:cubicBezTo>
                  <a:cubicBezTo>
                    <a:pt x="32661" y="20089"/>
                    <a:pt x="32520" y="20594"/>
                    <a:pt x="32879" y="20713"/>
                  </a:cubicBezTo>
                  <a:cubicBezTo>
                    <a:pt x="35447" y="21430"/>
                    <a:pt x="37882" y="22472"/>
                    <a:pt x="40072" y="23870"/>
                  </a:cubicBezTo>
                  <a:lnTo>
                    <a:pt x="40072" y="23870"/>
                  </a:lnTo>
                  <a:cubicBezTo>
                    <a:pt x="40644" y="28954"/>
                    <a:pt x="41135" y="34039"/>
                    <a:pt x="41504" y="39164"/>
                  </a:cubicBezTo>
                  <a:cubicBezTo>
                    <a:pt x="41794" y="42813"/>
                    <a:pt x="42084" y="46503"/>
                    <a:pt x="42125" y="50152"/>
                  </a:cubicBezTo>
                  <a:cubicBezTo>
                    <a:pt x="42125" y="51478"/>
                    <a:pt x="42167" y="52805"/>
                    <a:pt x="42084" y="54132"/>
                  </a:cubicBezTo>
                  <a:cubicBezTo>
                    <a:pt x="42001" y="55044"/>
                    <a:pt x="41918" y="55832"/>
                    <a:pt x="41296" y="56495"/>
                  </a:cubicBezTo>
                  <a:cubicBezTo>
                    <a:pt x="39928" y="57947"/>
                    <a:pt x="37689" y="58610"/>
                    <a:pt x="35823" y="59149"/>
                  </a:cubicBezTo>
                  <a:cubicBezTo>
                    <a:pt x="32879" y="59895"/>
                    <a:pt x="29894" y="60393"/>
                    <a:pt x="26826" y="60559"/>
                  </a:cubicBezTo>
                  <a:cubicBezTo>
                    <a:pt x="25404" y="60665"/>
                    <a:pt x="23975" y="60719"/>
                    <a:pt x="22542" y="60719"/>
                  </a:cubicBezTo>
                  <a:cubicBezTo>
                    <a:pt x="20630" y="60719"/>
                    <a:pt x="18711" y="60624"/>
                    <a:pt x="16792" y="60434"/>
                  </a:cubicBezTo>
                  <a:cubicBezTo>
                    <a:pt x="14429" y="60268"/>
                    <a:pt x="12107" y="59688"/>
                    <a:pt x="9951" y="58776"/>
                  </a:cubicBezTo>
                  <a:cubicBezTo>
                    <a:pt x="8334" y="58029"/>
                    <a:pt x="6883" y="56951"/>
                    <a:pt x="5805" y="55542"/>
                  </a:cubicBezTo>
                  <a:cubicBezTo>
                    <a:pt x="4727" y="54008"/>
                    <a:pt x="3897" y="52349"/>
                    <a:pt x="3358" y="50566"/>
                  </a:cubicBezTo>
                  <a:cubicBezTo>
                    <a:pt x="1617" y="45383"/>
                    <a:pt x="1078" y="39869"/>
                    <a:pt x="954" y="34437"/>
                  </a:cubicBezTo>
                  <a:cubicBezTo>
                    <a:pt x="871" y="31245"/>
                    <a:pt x="954" y="28094"/>
                    <a:pt x="1161" y="24943"/>
                  </a:cubicBezTo>
                  <a:cubicBezTo>
                    <a:pt x="1285" y="21874"/>
                    <a:pt x="1659" y="18806"/>
                    <a:pt x="2198" y="15779"/>
                  </a:cubicBezTo>
                  <a:cubicBezTo>
                    <a:pt x="3068" y="11509"/>
                    <a:pt x="5390" y="7653"/>
                    <a:pt x="8707" y="4875"/>
                  </a:cubicBezTo>
                  <a:cubicBezTo>
                    <a:pt x="9702" y="4046"/>
                    <a:pt x="10822" y="3341"/>
                    <a:pt x="12065" y="2885"/>
                  </a:cubicBezTo>
                  <a:cubicBezTo>
                    <a:pt x="15590" y="1641"/>
                    <a:pt x="19321" y="895"/>
                    <a:pt x="23053" y="729"/>
                  </a:cubicBezTo>
                  <a:cubicBezTo>
                    <a:pt x="23986" y="673"/>
                    <a:pt x="24919" y="645"/>
                    <a:pt x="25851" y="645"/>
                  </a:cubicBezTo>
                  <a:close/>
                  <a:moveTo>
                    <a:pt x="25741" y="0"/>
                  </a:moveTo>
                  <a:cubicBezTo>
                    <a:pt x="22444" y="0"/>
                    <a:pt x="19152" y="354"/>
                    <a:pt x="15921" y="1060"/>
                  </a:cubicBezTo>
                  <a:cubicBezTo>
                    <a:pt x="14056" y="1434"/>
                    <a:pt x="12273" y="1973"/>
                    <a:pt x="10614" y="2802"/>
                  </a:cubicBezTo>
                  <a:cubicBezTo>
                    <a:pt x="8085" y="4211"/>
                    <a:pt x="5971" y="6243"/>
                    <a:pt x="4436" y="8689"/>
                  </a:cubicBezTo>
                  <a:cubicBezTo>
                    <a:pt x="1285" y="13499"/>
                    <a:pt x="871" y="19387"/>
                    <a:pt x="498" y="24984"/>
                  </a:cubicBezTo>
                  <a:cubicBezTo>
                    <a:pt x="0" y="31245"/>
                    <a:pt x="207" y="37589"/>
                    <a:pt x="1078" y="43849"/>
                  </a:cubicBezTo>
                  <a:cubicBezTo>
                    <a:pt x="1451" y="46296"/>
                    <a:pt x="2032" y="48700"/>
                    <a:pt x="2819" y="51022"/>
                  </a:cubicBezTo>
                  <a:cubicBezTo>
                    <a:pt x="3358" y="52847"/>
                    <a:pt x="4229" y="54505"/>
                    <a:pt x="5349" y="56039"/>
                  </a:cubicBezTo>
                  <a:cubicBezTo>
                    <a:pt x="7961" y="59398"/>
                    <a:pt x="12148" y="60559"/>
                    <a:pt x="16212" y="61015"/>
                  </a:cubicBezTo>
                  <a:cubicBezTo>
                    <a:pt x="18259" y="61261"/>
                    <a:pt x="20306" y="61376"/>
                    <a:pt x="22362" y="61376"/>
                  </a:cubicBezTo>
                  <a:cubicBezTo>
                    <a:pt x="23762" y="61376"/>
                    <a:pt x="25166" y="61323"/>
                    <a:pt x="26577" y="61222"/>
                  </a:cubicBezTo>
                  <a:cubicBezTo>
                    <a:pt x="29604" y="61056"/>
                    <a:pt x="32631" y="60600"/>
                    <a:pt x="35616" y="59854"/>
                  </a:cubicBezTo>
                  <a:cubicBezTo>
                    <a:pt x="37606" y="59315"/>
                    <a:pt x="39804" y="58651"/>
                    <a:pt x="41421" y="57242"/>
                  </a:cubicBezTo>
                  <a:cubicBezTo>
                    <a:pt x="42125" y="56620"/>
                    <a:pt x="42582" y="55708"/>
                    <a:pt x="42623" y="54712"/>
                  </a:cubicBezTo>
                  <a:cubicBezTo>
                    <a:pt x="42996" y="51769"/>
                    <a:pt x="42747" y="48700"/>
                    <a:pt x="42582" y="45715"/>
                  </a:cubicBezTo>
                  <a:cubicBezTo>
                    <a:pt x="42208" y="38791"/>
                    <a:pt x="41545" y="31867"/>
                    <a:pt x="40799" y="24984"/>
                  </a:cubicBezTo>
                  <a:lnTo>
                    <a:pt x="40733" y="24309"/>
                  </a:lnTo>
                  <a:lnTo>
                    <a:pt x="40733" y="24309"/>
                  </a:lnTo>
                  <a:cubicBezTo>
                    <a:pt x="42832" y="25753"/>
                    <a:pt x="44685" y="27543"/>
                    <a:pt x="46189" y="29711"/>
                  </a:cubicBezTo>
                  <a:cubicBezTo>
                    <a:pt x="47516" y="31618"/>
                    <a:pt x="48552" y="33691"/>
                    <a:pt x="49340" y="35847"/>
                  </a:cubicBezTo>
                  <a:cubicBezTo>
                    <a:pt x="50252" y="38252"/>
                    <a:pt x="50791" y="40781"/>
                    <a:pt x="51620" y="43227"/>
                  </a:cubicBezTo>
                  <a:cubicBezTo>
                    <a:pt x="52698" y="46627"/>
                    <a:pt x="54606" y="50981"/>
                    <a:pt x="58710" y="51188"/>
                  </a:cubicBezTo>
                  <a:cubicBezTo>
                    <a:pt x="58932" y="51201"/>
                    <a:pt x="59154" y="51208"/>
                    <a:pt x="59374" y="51208"/>
                  </a:cubicBezTo>
                  <a:cubicBezTo>
                    <a:pt x="61208" y="51208"/>
                    <a:pt x="62965" y="50745"/>
                    <a:pt x="64556" y="49820"/>
                  </a:cubicBezTo>
                  <a:cubicBezTo>
                    <a:pt x="66505" y="48618"/>
                    <a:pt x="67417" y="46544"/>
                    <a:pt x="67915" y="44388"/>
                  </a:cubicBezTo>
                  <a:cubicBezTo>
                    <a:pt x="69076" y="39247"/>
                    <a:pt x="69159" y="33898"/>
                    <a:pt x="68205" y="28674"/>
                  </a:cubicBezTo>
                  <a:cubicBezTo>
                    <a:pt x="67791" y="26269"/>
                    <a:pt x="67003" y="23947"/>
                    <a:pt x="65842" y="21791"/>
                  </a:cubicBezTo>
                  <a:cubicBezTo>
                    <a:pt x="64805" y="20009"/>
                    <a:pt x="63561" y="18309"/>
                    <a:pt x="62193" y="16775"/>
                  </a:cubicBezTo>
                  <a:cubicBezTo>
                    <a:pt x="54523" y="8067"/>
                    <a:pt x="43577" y="1973"/>
                    <a:pt x="32092" y="438"/>
                  </a:cubicBezTo>
                  <a:cubicBezTo>
                    <a:pt x="29983" y="146"/>
                    <a:pt x="27861" y="0"/>
                    <a:pt x="25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5138150" y="1552650"/>
              <a:ext cx="123025" cy="120875"/>
            </a:xfrm>
            <a:custGeom>
              <a:avLst/>
              <a:gdLst/>
              <a:ahLst/>
              <a:cxnLst/>
              <a:rect l="l" t="t" r="r" b="b"/>
              <a:pathLst>
                <a:path w="4921" h="4835" extrusionOk="0">
                  <a:moveTo>
                    <a:pt x="1278" y="1"/>
                  </a:moveTo>
                  <a:cubicBezTo>
                    <a:pt x="1102" y="1"/>
                    <a:pt x="951" y="147"/>
                    <a:pt x="899" y="408"/>
                  </a:cubicBezTo>
                  <a:lnTo>
                    <a:pt x="69" y="4264"/>
                  </a:lnTo>
                  <a:cubicBezTo>
                    <a:pt x="1" y="4606"/>
                    <a:pt x="158" y="4835"/>
                    <a:pt x="448" y="4835"/>
                  </a:cubicBezTo>
                  <a:cubicBezTo>
                    <a:pt x="510" y="4835"/>
                    <a:pt x="577" y="4824"/>
                    <a:pt x="650" y="4803"/>
                  </a:cubicBezTo>
                  <a:lnTo>
                    <a:pt x="4423" y="3559"/>
                  </a:lnTo>
                  <a:cubicBezTo>
                    <a:pt x="4796" y="3517"/>
                    <a:pt x="4920" y="2978"/>
                    <a:pt x="4589" y="2813"/>
                  </a:cubicBezTo>
                  <a:lnTo>
                    <a:pt x="1603" y="159"/>
                  </a:lnTo>
                  <a:cubicBezTo>
                    <a:pt x="1496" y="51"/>
                    <a:pt x="1383" y="1"/>
                    <a:pt x="1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4714250" y="1752975"/>
              <a:ext cx="121925" cy="120700"/>
            </a:xfrm>
            <a:custGeom>
              <a:avLst/>
              <a:gdLst/>
              <a:ahLst/>
              <a:cxnLst/>
              <a:rect l="l" t="t" r="r" b="b"/>
              <a:pathLst>
                <a:path w="4877" h="4828" extrusionOk="0">
                  <a:moveTo>
                    <a:pt x="1279" y="0"/>
                  </a:moveTo>
                  <a:cubicBezTo>
                    <a:pt x="1064" y="0"/>
                    <a:pt x="855" y="155"/>
                    <a:pt x="855" y="397"/>
                  </a:cubicBezTo>
                  <a:lnTo>
                    <a:pt x="67" y="4253"/>
                  </a:lnTo>
                  <a:cubicBezTo>
                    <a:pt x="0" y="4621"/>
                    <a:pt x="150" y="4827"/>
                    <a:pt x="428" y="4827"/>
                  </a:cubicBezTo>
                  <a:cubicBezTo>
                    <a:pt x="495" y="4827"/>
                    <a:pt x="568" y="4816"/>
                    <a:pt x="648" y="4792"/>
                  </a:cubicBezTo>
                  <a:lnTo>
                    <a:pt x="4421" y="3548"/>
                  </a:lnTo>
                  <a:cubicBezTo>
                    <a:pt x="4794" y="3507"/>
                    <a:pt x="4877" y="3009"/>
                    <a:pt x="4545" y="2802"/>
                  </a:cubicBezTo>
                  <a:lnTo>
                    <a:pt x="1601" y="148"/>
                  </a:lnTo>
                  <a:cubicBezTo>
                    <a:pt x="1514" y="46"/>
                    <a:pt x="1396" y="0"/>
                    <a:pt x="1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3973075" y="1195050"/>
              <a:ext cx="121975" cy="120875"/>
            </a:xfrm>
            <a:custGeom>
              <a:avLst/>
              <a:gdLst/>
              <a:ahLst/>
              <a:cxnLst/>
              <a:rect l="l" t="t" r="r" b="b"/>
              <a:pathLst>
                <a:path w="4879" h="4835" extrusionOk="0">
                  <a:moveTo>
                    <a:pt x="1278" y="0"/>
                  </a:moveTo>
                  <a:cubicBezTo>
                    <a:pt x="1101" y="0"/>
                    <a:pt x="950" y="146"/>
                    <a:pt x="898" y="407"/>
                  </a:cubicBezTo>
                  <a:lnTo>
                    <a:pt x="69" y="4263"/>
                  </a:lnTo>
                  <a:cubicBezTo>
                    <a:pt x="1" y="4605"/>
                    <a:pt x="158" y="4834"/>
                    <a:pt x="448" y="4834"/>
                  </a:cubicBezTo>
                  <a:cubicBezTo>
                    <a:pt x="509" y="4834"/>
                    <a:pt x="577" y="4824"/>
                    <a:pt x="649" y="4802"/>
                  </a:cubicBezTo>
                  <a:lnTo>
                    <a:pt x="4422" y="3558"/>
                  </a:lnTo>
                  <a:cubicBezTo>
                    <a:pt x="4796" y="3517"/>
                    <a:pt x="4879" y="3019"/>
                    <a:pt x="4588" y="2812"/>
                  </a:cubicBezTo>
                  <a:lnTo>
                    <a:pt x="1603" y="158"/>
                  </a:lnTo>
                  <a:cubicBezTo>
                    <a:pt x="1496" y="51"/>
                    <a:pt x="1382" y="0"/>
                    <a:pt x="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3953025" y="1473425"/>
              <a:ext cx="120025" cy="121650"/>
            </a:xfrm>
            <a:custGeom>
              <a:avLst/>
              <a:gdLst/>
              <a:ahLst/>
              <a:cxnLst/>
              <a:rect l="l" t="t" r="r" b="b"/>
              <a:pathLst>
                <a:path w="4801" h="4866" extrusionOk="0">
                  <a:moveTo>
                    <a:pt x="4409" y="0"/>
                  </a:moveTo>
                  <a:cubicBezTo>
                    <a:pt x="4342" y="0"/>
                    <a:pt x="4268" y="17"/>
                    <a:pt x="4188" y="52"/>
                  </a:cubicBezTo>
                  <a:lnTo>
                    <a:pt x="456" y="1421"/>
                  </a:lnTo>
                  <a:cubicBezTo>
                    <a:pt x="42" y="1587"/>
                    <a:pt x="0" y="1918"/>
                    <a:pt x="332" y="2167"/>
                  </a:cubicBezTo>
                  <a:lnTo>
                    <a:pt x="3359" y="4738"/>
                  </a:lnTo>
                  <a:cubicBezTo>
                    <a:pt x="3474" y="4824"/>
                    <a:pt x="3589" y="4865"/>
                    <a:pt x="3693" y="4865"/>
                  </a:cubicBezTo>
                  <a:cubicBezTo>
                    <a:pt x="3890" y="4865"/>
                    <a:pt x="4051" y="4718"/>
                    <a:pt x="4105" y="4447"/>
                  </a:cubicBezTo>
                  <a:lnTo>
                    <a:pt x="4768" y="550"/>
                  </a:lnTo>
                  <a:cubicBezTo>
                    <a:pt x="4801" y="224"/>
                    <a:pt x="4654" y="0"/>
                    <a:pt x="4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4193500" y="1529275"/>
              <a:ext cx="120825" cy="121050"/>
            </a:xfrm>
            <a:custGeom>
              <a:avLst/>
              <a:gdLst/>
              <a:ahLst/>
              <a:cxnLst/>
              <a:rect l="l" t="t" r="r" b="b"/>
              <a:pathLst>
                <a:path w="4833" h="4842" extrusionOk="0">
                  <a:moveTo>
                    <a:pt x="4433" y="0"/>
                  </a:moveTo>
                  <a:cubicBezTo>
                    <a:pt x="4359" y="0"/>
                    <a:pt x="4276" y="18"/>
                    <a:pt x="4188" y="57"/>
                  </a:cubicBezTo>
                  <a:lnTo>
                    <a:pt x="457" y="1426"/>
                  </a:lnTo>
                  <a:cubicBezTo>
                    <a:pt x="42" y="1550"/>
                    <a:pt x="0" y="1923"/>
                    <a:pt x="332" y="2172"/>
                  </a:cubicBezTo>
                  <a:lnTo>
                    <a:pt x="3400" y="4701"/>
                  </a:lnTo>
                  <a:cubicBezTo>
                    <a:pt x="3509" y="4794"/>
                    <a:pt x="3624" y="4841"/>
                    <a:pt x="3729" y="4841"/>
                  </a:cubicBezTo>
                  <a:cubicBezTo>
                    <a:pt x="3904" y="4841"/>
                    <a:pt x="4053" y="4712"/>
                    <a:pt x="4105" y="4452"/>
                  </a:cubicBezTo>
                  <a:lnTo>
                    <a:pt x="4769" y="513"/>
                  </a:lnTo>
                  <a:cubicBezTo>
                    <a:pt x="4832" y="196"/>
                    <a:pt x="4677" y="0"/>
                    <a:pt x="4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4269425" y="1820825"/>
              <a:ext cx="128300" cy="114600"/>
            </a:xfrm>
            <a:custGeom>
              <a:avLst/>
              <a:gdLst/>
              <a:ahLst/>
              <a:cxnLst/>
              <a:rect l="l" t="t" r="r" b="b"/>
              <a:pathLst>
                <a:path w="5132" h="4584" extrusionOk="0">
                  <a:moveTo>
                    <a:pt x="535" y="1"/>
                  </a:moveTo>
                  <a:cubicBezTo>
                    <a:pt x="172" y="1"/>
                    <a:pt x="1" y="277"/>
                    <a:pt x="156" y="627"/>
                  </a:cubicBezTo>
                  <a:lnTo>
                    <a:pt x="1773" y="4275"/>
                  </a:lnTo>
                  <a:cubicBezTo>
                    <a:pt x="1818" y="4478"/>
                    <a:pt x="1986" y="4583"/>
                    <a:pt x="2156" y="4583"/>
                  </a:cubicBezTo>
                  <a:cubicBezTo>
                    <a:pt x="2299" y="4583"/>
                    <a:pt x="2444" y="4510"/>
                    <a:pt x="2519" y="4358"/>
                  </a:cubicBezTo>
                  <a:lnTo>
                    <a:pt x="4883" y="1124"/>
                  </a:lnTo>
                  <a:cubicBezTo>
                    <a:pt x="5132" y="793"/>
                    <a:pt x="5007" y="502"/>
                    <a:pt x="4592" y="461"/>
                  </a:cubicBezTo>
                  <a:lnTo>
                    <a:pt x="612" y="5"/>
                  </a:lnTo>
                  <a:cubicBezTo>
                    <a:pt x="586" y="2"/>
                    <a:pt x="560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4506800" y="1674675"/>
              <a:ext cx="127250" cy="113975"/>
            </a:xfrm>
            <a:custGeom>
              <a:avLst/>
              <a:gdLst/>
              <a:ahLst/>
              <a:cxnLst/>
              <a:rect l="l" t="t" r="r" b="b"/>
              <a:pathLst>
                <a:path w="5090" h="4559" extrusionOk="0">
                  <a:moveTo>
                    <a:pt x="535" y="1"/>
                  </a:moveTo>
                  <a:cubicBezTo>
                    <a:pt x="172" y="1"/>
                    <a:pt x="1" y="277"/>
                    <a:pt x="156" y="627"/>
                  </a:cubicBezTo>
                  <a:lnTo>
                    <a:pt x="1773" y="4234"/>
                  </a:lnTo>
                  <a:cubicBezTo>
                    <a:pt x="1819" y="4441"/>
                    <a:pt x="1993" y="4559"/>
                    <a:pt x="2166" y="4559"/>
                  </a:cubicBezTo>
                  <a:cubicBezTo>
                    <a:pt x="2306" y="4559"/>
                    <a:pt x="2445" y="4483"/>
                    <a:pt x="2519" y="4317"/>
                  </a:cubicBezTo>
                  <a:lnTo>
                    <a:pt x="4841" y="1124"/>
                  </a:lnTo>
                  <a:cubicBezTo>
                    <a:pt x="5090" y="792"/>
                    <a:pt x="4965" y="461"/>
                    <a:pt x="4551" y="419"/>
                  </a:cubicBezTo>
                  <a:lnTo>
                    <a:pt x="612" y="5"/>
                  </a:lnTo>
                  <a:cubicBezTo>
                    <a:pt x="585" y="2"/>
                    <a:pt x="560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5017550" y="1862575"/>
              <a:ext cx="128275" cy="113975"/>
            </a:xfrm>
            <a:custGeom>
              <a:avLst/>
              <a:gdLst/>
              <a:ahLst/>
              <a:cxnLst/>
              <a:rect l="l" t="t" r="r" b="b"/>
              <a:pathLst>
                <a:path w="5131" h="4559" extrusionOk="0">
                  <a:moveTo>
                    <a:pt x="2949" y="0"/>
                  </a:moveTo>
                  <a:cubicBezTo>
                    <a:pt x="2806" y="0"/>
                    <a:pt x="2668" y="76"/>
                    <a:pt x="2613" y="242"/>
                  </a:cubicBezTo>
                  <a:lnTo>
                    <a:pt x="250" y="3435"/>
                  </a:lnTo>
                  <a:cubicBezTo>
                    <a:pt x="1" y="3766"/>
                    <a:pt x="125" y="4098"/>
                    <a:pt x="540" y="4140"/>
                  </a:cubicBezTo>
                  <a:lnTo>
                    <a:pt x="4520" y="4554"/>
                  </a:lnTo>
                  <a:cubicBezTo>
                    <a:pt x="4550" y="4557"/>
                    <a:pt x="4579" y="4559"/>
                    <a:pt x="4607" y="4559"/>
                  </a:cubicBezTo>
                  <a:cubicBezTo>
                    <a:pt x="4963" y="4559"/>
                    <a:pt x="5130" y="4317"/>
                    <a:pt x="4976" y="3932"/>
                  </a:cubicBezTo>
                  <a:lnTo>
                    <a:pt x="3359" y="325"/>
                  </a:lnTo>
                  <a:cubicBezTo>
                    <a:pt x="3313" y="118"/>
                    <a:pt x="3127" y="0"/>
                    <a:pt x="2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8"/>
            <p:cNvSpPr/>
            <p:nvPr/>
          </p:nvSpPr>
          <p:spPr>
            <a:xfrm>
              <a:off x="4702650" y="2083825"/>
              <a:ext cx="121100" cy="121550"/>
            </a:xfrm>
            <a:custGeom>
              <a:avLst/>
              <a:gdLst/>
              <a:ahLst/>
              <a:cxnLst/>
              <a:rect l="l" t="t" r="r" b="b"/>
              <a:pathLst>
                <a:path w="4844" h="4862" extrusionOk="0">
                  <a:moveTo>
                    <a:pt x="1086" y="1"/>
                  </a:moveTo>
                  <a:cubicBezTo>
                    <a:pt x="904" y="1"/>
                    <a:pt x="765" y="130"/>
                    <a:pt x="739" y="389"/>
                  </a:cubicBezTo>
                  <a:lnTo>
                    <a:pt x="34" y="4328"/>
                  </a:lnTo>
                  <a:cubicBezTo>
                    <a:pt x="0" y="4662"/>
                    <a:pt x="155" y="4862"/>
                    <a:pt x="433" y="4862"/>
                  </a:cubicBezTo>
                  <a:cubicBezTo>
                    <a:pt x="501" y="4862"/>
                    <a:pt x="575" y="4850"/>
                    <a:pt x="656" y="4826"/>
                  </a:cubicBezTo>
                  <a:lnTo>
                    <a:pt x="4346" y="3416"/>
                  </a:lnTo>
                  <a:cubicBezTo>
                    <a:pt x="4760" y="3375"/>
                    <a:pt x="4843" y="2836"/>
                    <a:pt x="4470" y="2670"/>
                  </a:cubicBezTo>
                  <a:lnTo>
                    <a:pt x="1444" y="141"/>
                  </a:lnTo>
                  <a:cubicBezTo>
                    <a:pt x="1319" y="47"/>
                    <a:pt x="1195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8"/>
            <p:cNvSpPr/>
            <p:nvPr/>
          </p:nvSpPr>
          <p:spPr>
            <a:xfrm>
              <a:off x="4662025" y="2467800"/>
              <a:ext cx="127125" cy="117500"/>
            </a:xfrm>
            <a:custGeom>
              <a:avLst/>
              <a:gdLst/>
              <a:ahLst/>
              <a:cxnLst/>
              <a:rect l="l" t="t" r="r" b="b"/>
              <a:pathLst>
                <a:path w="5085" h="4700" extrusionOk="0">
                  <a:moveTo>
                    <a:pt x="3284" y="1"/>
                  </a:moveTo>
                  <a:cubicBezTo>
                    <a:pt x="3148" y="1"/>
                    <a:pt x="3013" y="67"/>
                    <a:pt x="2944" y="206"/>
                  </a:cubicBezTo>
                  <a:lnTo>
                    <a:pt x="291" y="3191"/>
                  </a:lnTo>
                  <a:cubicBezTo>
                    <a:pt x="0" y="3440"/>
                    <a:pt x="166" y="3937"/>
                    <a:pt x="539" y="3937"/>
                  </a:cubicBezTo>
                  <a:lnTo>
                    <a:pt x="4437" y="4683"/>
                  </a:lnTo>
                  <a:cubicBezTo>
                    <a:pt x="4496" y="4694"/>
                    <a:pt x="4550" y="4699"/>
                    <a:pt x="4601" y="4699"/>
                  </a:cubicBezTo>
                  <a:cubicBezTo>
                    <a:pt x="4941" y="4699"/>
                    <a:pt x="5084" y="4464"/>
                    <a:pt x="4976" y="4103"/>
                  </a:cubicBezTo>
                  <a:lnTo>
                    <a:pt x="3690" y="371"/>
                  </a:lnTo>
                  <a:cubicBezTo>
                    <a:pt x="3666" y="130"/>
                    <a:pt x="347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4911825" y="2252400"/>
              <a:ext cx="128550" cy="109650"/>
            </a:xfrm>
            <a:custGeom>
              <a:avLst/>
              <a:gdLst/>
              <a:ahLst/>
              <a:cxnLst/>
              <a:rect l="l" t="t" r="r" b="b"/>
              <a:pathLst>
                <a:path w="5142" h="4386" extrusionOk="0">
                  <a:moveTo>
                    <a:pt x="2571" y="0"/>
                  </a:moveTo>
                  <a:cubicBezTo>
                    <a:pt x="2416" y="0"/>
                    <a:pt x="2260" y="94"/>
                    <a:pt x="2198" y="280"/>
                  </a:cubicBezTo>
                  <a:lnTo>
                    <a:pt x="208" y="3722"/>
                  </a:lnTo>
                  <a:cubicBezTo>
                    <a:pt x="1" y="4095"/>
                    <a:pt x="167" y="4385"/>
                    <a:pt x="581" y="4385"/>
                  </a:cubicBezTo>
                  <a:lnTo>
                    <a:pt x="4562" y="4385"/>
                  </a:lnTo>
                  <a:cubicBezTo>
                    <a:pt x="4976" y="4385"/>
                    <a:pt x="5142" y="4095"/>
                    <a:pt x="4935" y="3722"/>
                  </a:cubicBezTo>
                  <a:lnTo>
                    <a:pt x="2944" y="280"/>
                  </a:lnTo>
                  <a:cubicBezTo>
                    <a:pt x="2882" y="94"/>
                    <a:pt x="2727" y="0"/>
                    <a:pt x="2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5200000" y="2076950"/>
              <a:ext cx="128550" cy="108875"/>
            </a:xfrm>
            <a:custGeom>
              <a:avLst/>
              <a:gdLst/>
              <a:ahLst/>
              <a:cxnLst/>
              <a:rect l="l" t="t" r="r" b="b"/>
              <a:pathLst>
                <a:path w="5142" h="4355" extrusionOk="0">
                  <a:moveTo>
                    <a:pt x="2571" y="1"/>
                  </a:moveTo>
                  <a:cubicBezTo>
                    <a:pt x="2415" y="1"/>
                    <a:pt x="2260" y="84"/>
                    <a:pt x="2198" y="250"/>
                  </a:cubicBezTo>
                  <a:lnTo>
                    <a:pt x="207" y="3691"/>
                  </a:lnTo>
                  <a:cubicBezTo>
                    <a:pt x="0" y="4064"/>
                    <a:pt x="166" y="4354"/>
                    <a:pt x="581" y="4354"/>
                  </a:cubicBezTo>
                  <a:lnTo>
                    <a:pt x="4561" y="4354"/>
                  </a:lnTo>
                  <a:cubicBezTo>
                    <a:pt x="4976" y="4354"/>
                    <a:pt x="5141" y="4064"/>
                    <a:pt x="4934" y="3691"/>
                  </a:cubicBezTo>
                  <a:lnTo>
                    <a:pt x="2944" y="250"/>
                  </a:lnTo>
                  <a:cubicBezTo>
                    <a:pt x="2882" y="84"/>
                    <a:pt x="2726" y="1"/>
                    <a:pt x="2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5343025" y="1769375"/>
              <a:ext cx="128575" cy="109625"/>
            </a:xfrm>
            <a:custGeom>
              <a:avLst/>
              <a:gdLst/>
              <a:ahLst/>
              <a:cxnLst/>
              <a:rect l="l" t="t" r="r" b="b"/>
              <a:pathLst>
                <a:path w="5143" h="4385" extrusionOk="0">
                  <a:moveTo>
                    <a:pt x="2551" y="0"/>
                  </a:moveTo>
                  <a:cubicBezTo>
                    <a:pt x="2385" y="0"/>
                    <a:pt x="2219" y="93"/>
                    <a:pt x="2157" y="280"/>
                  </a:cubicBezTo>
                  <a:lnTo>
                    <a:pt x="208" y="3721"/>
                  </a:lnTo>
                  <a:cubicBezTo>
                    <a:pt x="1" y="4094"/>
                    <a:pt x="167" y="4385"/>
                    <a:pt x="581" y="4385"/>
                  </a:cubicBezTo>
                  <a:lnTo>
                    <a:pt x="4562" y="4385"/>
                  </a:lnTo>
                  <a:cubicBezTo>
                    <a:pt x="4976" y="4385"/>
                    <a:pt x="5142" y="4094"/>
                    <a:pt x="4935" y="3721"/>
                  </a:cubicBezTo>
                  <a:lnTo>
                    <a:pt x="2945" y="280"/>
                  </a:lnTo>
                  <a:cubicBezTo>
                    <a:pt x="2883" y="93"/>
                    <a:pt x="2717" y="0"/>
                    <a:pt x="2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5609425" y="1613875"/>
              <a:ext cx="129600" cy="109650"/>
            </a:xfrm>
            <a:custGeom>
              <a:avLst/>
              <a:gdLst/>
              <a:ahLst/>
              <a:cxnLst/>
              <a:rect l="l" t="t" r="r" b="b"/>
              <a:pathLst>
                <a:path w="5184" h="4386" extrusionOk="0">
                  <a:moveTo>
                    <a:pt x="2592" y="1"/>
                  </a:moveTo>
                  <a:cubicBezTo>
                    <a:pt x="2426" y="1"/>
                    <a:pt x="2260" y="94"/>
                    <a:pt x="2198" y="281"/>
                  </a:cubicBezTo>
                  <a:lnTo>
                    <a:pt x="208" y="3722"/>
                  </a:lnTo>
                  <a:cubicBezTo>
                    <a:pt x="1" y="4095"/>
                    <a:pt x="167" y="4385"/>
                    <a:pt x="623" y="4385"/>
                  </a:cubicBezTo>
                  <a:lnTo>
                    <a:pt x="4561" y="4385"/>
                  </a:lnTo>
                  <a:cubicBezTo>
                    <a:pt x="4976" y="4385"/>
                    <a:pt x="5183" y="4095"/>
                    <a:pt x="4976" y="3722"/>
                  </a:cubicBezTo>
                  <a:lnTo>
                    <a:pt x="2986" y="281"/>
                  </a:lnTo>
                  <a:cubicBezTo>
                    <a:pt x="2924" y="94"/>
                    <a:pt x="2758" y="1"/>
                    <a:pt x="2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5664775" y="1965150"/>
              <a:ext cx="121925" cy="121250"/>
            </a:xfrm>
            <a:custGeom>
              <a:avLst/>
              <a:gdLst/>
              <a:ahLst/>
              <a:cxnLst/>
              <a:rect l="l" t="t" r="r" b="b"/>
              <a:pathLst>
                <a:path w="4877" h="4850" extrusionOk="0">
                  <a:moveTo>
                    <a:pt x="441" y="1"/>
                  </a:moveTo>
                  <a:cubicBezTo>
                    <a:pt x="176" y="1"/>
                    <a:pt x="0" y="200"/>
                    <a:pt x="67" y="534"/>
                  </a:cubicBezTo>
                  <a:lnTo>
                    <a:pt x="730" y="4431"/>
                  </a:lnTo>
                  <a:cubicBezTo>
                    <a:pt x="785" y="4702"/>
                    <a:pt x="945" y="4849"/>
                    <a:pt x="1142" y="4849"/>
                  </a:cubicBezTo>
                  <a:cubicBezTo>
                    <a:pt x="1247" y="4849"/>
                    <a:pt x="1362" y="4808"/>
                    <a:pt x="1477" y="4722"/>
                  </a:cubicBezTo>
                  <a:lnTo>
                    <a:pt x="4504" y="2151"/>
                  </a:lnTo>
                  <a:cubicBezTo>
                    <a:pt x="4877" y="1985"/>
                    <a:pt x="4752" y="1488"/>
                    <a:pt x="4379" y="1405"/>
                  </a:cubicBezTo>
                  <a:lnTo>
                    <a:pt x="648" y="37"/>
                  </a:lnTo>
                  <a:cubicBezTo>
                    <a:pt x="575" y="12"/>
                    <a:pt x="505" y="1"/>
                    <a:pt x="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5996550" y="2025800"/>
              <a:ext cx="120825" cy="121475"/>
            </a:xfrm>
            <a:custGeom>
              <a:avLst/>
              <a:gdLst/>
              <a:ahLst/>
              <a:cxnLst/>
              <a:rect l="l" t="t" r="r" b="b"/>
              <a:pathLst>
                <a:path w="4833" h="4859" extrusionOk="0">
                  <a:moveTo>
                    <a:pt x="386" y="0"/>
                  </a:moveTo>
                  <a:cubicBezTo>
                    <a:pt x="133" y="0"/>
                    <a:pt x="0" y="204"/>
                    <a:pt x="64" y="554"/>
                  </a:cubicBezTo>
                  <a:lnTo>
                    <a:pt x="727" y="4452"/>
                  </a:lnTo>
                  <a:cubicBezTo>
                    <a:pt x="780" y="4713"/>
                    <a:pt x="914" y="4859"/>
                    <a:pt x="1089" y="4859"/>
                  </a:cubicBezTo>
                  <a:cubicBezTo>
                    <a:pt x="1192" y="4859"/>
                    <a:pt x="1309" y="4808"/>
                    <a:pt x="1432" y="4701"/>
                  </a:cubicBezTo>
                  <a:lnTo>
                    <a:pt x="4500" y="2171"/>
                  </a:lnTo>
                  <a:cubicBezTo>
                    <a:pt x="4832" y="2005"/>
                    <a:pt x="4749" y="1466"/>
                    <a:pt x="4376" y="1425"/>
                  </a:cubicBezTo>
                  <a:lnTo>
                    <a:pt x="644" y="57"/>
                  </a:lnTo>
                  <a:cubicBezTo>
                    <a:pt x="549" y="18"/>
                    <a:pt x="462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5859650" y="2275075"/>
              <a:ext cx="120900" cy="121250"/>
            </a:xfrm>
            <a:custGeom>
              <a:avLst/>
              <a:gdLst/>
              <a:ahLst/>
              <a:cxnLst/>
              <a:rect l="l" t="t" r="r" b="b"/>
              <a:pathLst>
                <a:path w="4836" h="4850" extrusionOk="0">
                  <a:moveTo>
                    <a:pt x="425" y="1"/>
                  </a:moveTo>
                  <a:cubicBezTo>
                    <a:pt x="149" y="1"/>
                    <a:pt x="0" y="200"/>
                    <a:pt x="67" y="534"/>
                  </a:cubicBezTo>
                  <a:lnTo>
                    <a:pt x="730" y="4432"/>
                  </a:lnTo>
                  <a:cubicBezTo>
                    <a:pt x="757" y="4703"/>
                    <a:pt x="908" y="4850"/>
                    <a:pt x="1102" y="4850"/>
                  </a:cubicBezTo>
                  <a:cubicBezTo>
                    <a:pt x="1205" y="4850"/>
                    <a:pt x="1320" y="4808"/>
                    <a:pt x="1435" y="4722"/>
                  </a:cubicBezTo>
                  <a:lnTo>
                    <a:pt x="4503" y="2151"/>
                  </a:lnTo>
                  <a:cubicBezTo>
                    <a:pt x="4835" y="1985"/>
                    <a:pt x="4752" y="1488"/>
                    <a:pt x="4379" y="1405"/>
                  </a:cubicBezTo>
                  <a:lnTo>
                    <a:pt x="647" y="37"/>
                  </a:lnTo>
                  <a:cubicBezTo>
                    <a:pt x="567" y="12"/>
                    <a:pt x="492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6032350" y="2465600"/>
              <a:ext cx="117700" cy="121775"/>
            </a:xfrm>
            <a:custGeom>
              <a:avLst/>
              <a:gdLst/>
              <a:ahLst/>
              <a:cxnLst/>
              <a:rect l="l" t="t" r="r" b="b"/>
              <a:pathLst>
                <a:path w="4708" h="4871" extrusionOk="0">
                  <a:moveTo>
                    <a:pt x="3846" y="0"/>
                  </a:moveTo>
                  <a:cubicBezTo>
                    <a:pt x="3749" y="0"/>
                    <a:pt x="3639" y="41"/>
                    <a:pt x="3524" y="128"/>
                  </a:cubicBezTo>
                  <a:lnTo>
                    <a:pt x="332" y="2491"/>
                  </a:lnTo>
                  <a:cubicBezTo>
                    <a:pt x="0" y="2657"/>
                    <a:pt x="42" y="3154"/>
                    <a:pt x="415" y="3237"/>
                  </a:cubicBezTo>
                  <a:lnTo>
                    <a:pt x="4063" y="4813"/>
                  </a:lnTo>
                  <a:cubicBezTo>
                    <a:pt x="4151" y="4852"/>
                    <a:pt x="4234" y="4870"/>
                    <a:pt x="4308" y="4870"/>
                  </a:cubicBezTo>
                  <a:cubicBezTo>
                    <a:pt x="4552" y="4870"/>
                    <a:pt x="4707" y="4674"/>
                    <a:pt x="4644" y="4357"/>
                  </a:cubicBezTo>
                  <a:lnTo>
                    <a:pt x="4188" y="418"/>
                  </a:lnTo>
                  <a:cubicBezTo>
                    <a:pt x="4161" y="147"/>
                    <a:pt x="4027" y="0"/>
                    <a:pt x="38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5385800" y="2312850"/>
              <a:ext cx="127250" cy="115625"/>
            </a:xfrm>
            <a:custGeom>
              <a:avLst/>
              <a:gdLst/>
              <a:ahLst/>
              <a:cxnLst/>
              <a:rect l="l" t="t" r="r" b="b"/>
              <a:pathLst>
                <a:path w="5090" h="4625" extrusionOk="0">
                  <a:moveTo>
                    <a:pt x="2018" y="1"/>
                  </a:moveTo>
                  <a:cubicBezTo>
                    <a:pt x="1841" y="1"/>
                    <a:pt x="1671" y="106"/>
                    <a:pt x="1648" y="309"/>
                  </a:cubicBezTo>
                  <a:lnTo>
                    <a:pt x="156" y="3999"/>
                  </a:lnTo>
                  <a:cubicBezTo>
                    <a:pt x="0" y="4348"/>
                    <a:pt x="172" y="4625"/>
                    <a:pt x="535" y="4625"/>
                  </a:cubicBezTo>
                  <a:cubicBezTo>
                    <a:pt x="560" y="4625"/>
                    <a:pt x="585" y="4623"/>
                    <a:pt x="612" y="4621"/>
                  </a:cubicBezTo>
                  <a:lnTo>
                    <a:pt x="4551" y="4040"/>
                  </a:lnTo>
                  <a:cubicBezTo>
                    <a:pt x="4965" y="3957"/>
                    <a:pt x="5090" y="3667"/>
                    <a:pt x="4841" y="3335"/>
                  </a:cubicBezTo>
                  <a:lnTo>
                    <a:pt x="2395" y="226"/>
                  </a:lnTo>
                  <a:cubicBezTo>
                    <a:pt x="2319" y="74"/>
                    <a:pt x="2166" y="1"/>
                    <a:pt x="2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5312250" y="2665725"/>
              <a:ext cx="127200" cy="115200"/>
            </a:xfrm>
            <a:custGeom>
              <a:avLst/>
              <a:gdLst/>
              <a:ahLst/>
              <a:cxnLst/>
              <a:rect l="l" t="t" r="r" b="b"/>
              <a:pathLst>
                <a:path w="5088" h="4608" extrusionOk="0">
                  <a:moveTo>
                    <a:pt x="2044" y="0"/>
                  </a:moveTo>
                  <a:cubicBezTo>
                    <a:pt x="1857" y="0"/>
                    <a:pt x="1670" y="119"/>
                    <a:pt x="1647" y="332"/>
                  </a:cubicBezTo>
                  <a:lnTo>
                    <a:pt x="154" y="3981"/>
                  </a:lnTo>
                  <a:cubicBezTo>
                    <a:pt x="0" y="4365"/>
                    <a:pt x="167" y="4607"/>
                    <a:pt x="523" y="4607"/>
                  </a:cubicBezTo>
                  <a:cubicBezTo>
                    <a:pt x="551" y="4607"/>
                    <a:pt x="580" y="4606"/>
                    <a:pt x="610" y="4603"/>
                  </a:cubicBezTo>
                  <a:lnTo>
                    <a:pt x="4549" y="4064"/>
                  </a:lnTo>
                  <a:cubicBezTo>
                    <a:pt x="4963" y="3981"/>
                    <a:pt x="5088" y="3649"/>
                    <a:pt x="4839" y="3317"/>
                  </a:cubicBezTo>
                  <a:lnTo>
                    <a:pt x="2393" y="208"/>
                  </a:lnTo>
                  <a:cubicBezTo>
                    <a:pt x="2322" y="66"/>
                    <a:pt x="2183" y="0"/>
                    <a:pt x="2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5079750" y="2483350"/>
              <a:ext cx="126075" cy="117500"/>
            </a:xfrm>
            <a:custGeom>
              <a:avLst/>
              <a:gdLst/>
              <a:ahLst/>
              <a:cxnLst/>
              <a:rect l="l" t="t" r="r" b="b"/>
              <a:pathLst>
                <a:path w="5043" h="4700" extrusionOk="0">
                  <a:moveTo>
                    <a:pt x="3252" y="1"/>
                  </a:moveTo>
                  <a:cubicBezTo>
                    <a:pt x="3132" y="1"/>
                    <a:pt x="3007" y="67"/>
                    <a:pt x="2903" y="205"/>
                  </a:cubicBezTo>
                  <a:lnTo>
                    <a:pt x="249" y="3191"/>
                  </a:lnTo>
                  <a:cubicBezTo>
                    <a:pt x="1" y="3522"/>
                    <a:pt x="83" y="3854"/>
                    <a:pt x="498" y="3937"/>
                  </a:cubicBezTo>
                  <a:lnTo>
                    <a:pt x="4396" y="4683"/>
                  </a:lnTo>
                  <a:cubicBezTo>
                    <a:pt x="4454" y="4694"/>
                    <a:pt x="4509" y="4699"/>
                    <a:pt x="4560" y="4699"/>
                  </a:cubicBezTo>
                  <a:cubicBezTo>
                    <a:pt x="4900" y="4699"/>
                    <a:pt x="5043" y="4464"/>
                    <a:pt x="4935" y="4103"/>
                  </a:cubicBezTo>
                  <a:lnTo>
                    <a:pt x="3649" y="371"/>
                  </a:lnTo>
                  <a:cubicBezTo>
                    <a:pt x="3577" y="130"/>
                    <a:pt x="3420" y="1"/>
                    <a:pt x="3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4850675" y="2714150"/>
              <a:ext cx="128225" cy="111325"/>
            </a:xfrm>
            <a:custGeom>
              <a:avLst/>
              <a:gdLst/>
              <a:ahLst/>
              <a:cxnLst/>
              <a:rect l="l" t="t" r="r" b="b"/>
              <a:pathLst>
                <a:path w="5129" h="4453" extrusionOk="0">
                  <a:moveTo>
                    <a:pt x="2711" y="1"/>
                  </a:moveTo>
                  <a:cubicBezTo>
                    <a:pt x="2565" y="1"/>
                    <a:pt x="2423" y="85"/>
                    <a:pt x="2364" y="261"/>
                  </a:cubicBezTo>
                  <a:lnTo>
                    <a:pt x="208" y="3619"/>
                  </a:lnTo>
                  <a:cubicBezTo>
                    <a:pt x="0" y="3951"/>
                    <a:pt x="125" y="4283"/>
                    <a:pt x="581" y="4283"/>
                  </a:cubicBezTo>
                  <a:lnTo>
                    <a:pt x="4520" y="4449"/>
                  </a:lnTo>
                  <a:cubicBezTo>
                    <a:pt x="4546" y="4451"/>
                    <a:pt x="4572" y="4453"/>
                    <a:pt x="4597" y="4453"/>
                  </a:cubicBezTo>
                  <a:cubicBezTo>
                    <a:pt x="4959" y="4453"/>
                    <a:pt x="5128" y="4176"/>
                    <a:pt x="4934" y="3827"/>
                  </a:cubicBezTo>
                  <a:lnTo>
                    <a:pt x="3110" y="302"/>
                  </a:lnTo>
                  <a:cubicBezTo>
                    <a:pt x="3044" y="106"/>
                    <a:pt x="2875" y="1"/>
                    <a:pt x="27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4798850" y="1401125"/>
              <a:ext cx="252950" cy="236350"/>
            </a:xfrm>
            <a:custGeom>
              <a:avLst/>
              <a:gdLst/>
              <a:ahLst/>
              <a:cxnLst/>
              <a:rect l="l" t="t" r="r" b="b"/>
              <a:pathLst>
                <a:path w="10118" h="9454" extrusionOk="0">
                  <a:moveTo>
                    <a:pt x="5059" y="1"/>
                  </a:moveTo>
                  <a:cubicBezTo>
                    <a:pt x="2281" y="1"/>
                    <a:pt x="0" y="2115"/>
                    <a:pt x="0" y="4727"/>
                  </a:cubicBezTo>
                  <a:cubicBezTo>
                    <a:pt x="0" y="7339"/>
                    <a:pt x="2281" y="9454"/>
                    <a:pt x="5059" y="9454"/>
                  </a:cubicBezTo>
                  <a:cubicBezTo>
                    <a:pt x="7837" y="9454"/>
                    <a:pt x="10117" y="7339"/>
                    <a:pt x="10117" y="4727"/>
                  </a:cubicBezTo>
                  <a:cubicBezTo>
                    <a:pt x="10117" y="2115"/>
                    <a:pt x="7837" y="1"/>
                    <a:pt x="5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5012375" y="1191600"/>
              <a:ext cx="61900" cy="124550"/>
            </a:xfrm>
            <a:custGeom>
              <a:avLst/>
              <a:gdLst/>
              <a:ahLst/>
              <a:cxnLst/>
              <a:rect l="l" t="t" r="r" b="b"/>
              <a:pathLst>
                <a:path w="2476" h="4982" extrusionOk="0">
                  <a:moveTo>
                    <a:pt x="1230" y="1"/>
                  </a:moveTo>
                  <a:cubicBezTo>
                    <a:pt x="1221" y="1"/>
                    <a:pt x="1212" y="3"/>
                    <a:pt x="1203" y="6"/>
                  </a:cubicBezTo>
                  <a:cubicBezTo>
                    <a:pt x="788" y="172"/>
                    <a:pt x="42" y="4816"/>
                    <a:pt x="1" y="4982"/>
                  </a:cubicBezTo>
                  <a:cubicBezTo>
                    <a:pt x="1" y="4982"/>
                    <a:pt x="1369" y="4857"/>
                    <a:pt x="1908" y="4235"/>
                  </a:cubicBezTo>
                  <a:cubicBezTo>
                    <a:pt x="2476" y="3667"/>
                    <a:pt x="1654" y="1"/>
                    <a:pt x="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4586350" y="880600"/>
              <a:ext cx="464400" cy="685375"/>
            </a:xfrm>
            <a:custGeom>
              <a:avLst/>
              <a:gdLst/>
              <a:ahLst/>
              <a:cxnLst/>
              <a:rect l="l" t="t" r="r" b="b"/>
              <a:pathLst>
                <a:path w="18576" h="27415" extrusionOk="0">
                  <a:moveTo>
                    <a:pt x="11831" y="0"/>
                  </a:moveTo>
                  <a:cubicBezTo>
                    <a:pt x="11730" y="0"/>
                    <a:pt x="11629" y="3"/>
                    <a:pt x="11527" y="8"/>
                  </a:cubicBezTo>
                  <a:lnTo>
                    <a:pt x="6261" y="215"/>
                  </a:lnTo>
                  <a:cubicBezTo>
                    <a:pt x="2737" y="381"/>
                    <a:pt x="1" y="3366"/>
                    <a:pt x="125" y="6890"/>
                  </a:cubicBezTo>
                  <a:lnTo>
                    <a:pt x="457" y="14105"/>
                  </a:lnTo>
                  <a:cubicBezTo>
                    <a:pt x="578" y="17552"/>
                    <a:pt x="3437" y="20245"/>
                    <a:pt x="6899" y="20245"/>
                  </a:cubicBezTo>
                  <a:cubicBezTo>
                    <a:pt x="6976" y="20245"/>
                    <a:pt x="7054" y="20244"/>
                    <a:pt x="7132" y="20241"/>
                  </a:cubicBezTo>
                  <a:lnTo>
                    <a:pt x="9122" y="20117"/>
                  </a:lnTo>
                  <a:lnTo>
                    <a:pt x="9330" y="24139"/>
                  </a:lnTo>
                  <a:cubicBezTo>
                    <a:pt x="9411" y="25978"/>
                    <a:pt x="10944" y="27415"/>
                    <a:pt x="12776" y="27415"/>
                  </a:cubicBezTo>
                  <a:cubicBezTo>
                    <a:pt x="12802" y="27415"/>
                    <a:pt x="12828" y="27415"/>
                    <a:pt x="12854" y="27414"/>
                  </a:cubicBezTo>
                  <a:lnTo>
                    <a:pt x="14056" y="27331"/>
                  </a:lnTo>
                  <a:cubicBezTo>
                    <a:pt x="15922" y="27248"/>
                    <a:pt x="17415" y="25673"/>
                    <a:pt x="17332" y="23807"/>
                  </a:cubicBezTo>
                  <a:lnTo>
                    <a:pt x="17083" y="18168"/>
                  </a:lnTo>
                  <a:cubicBezTo>
                    <a:pt x="17083" y="18002"/>
                    <a:pt x="17042" y="17836"/>
                    <a:pt x="17042" y="17712"/>
                  </a:cubicBezTo>
                  <a:cubicBezTo>
                    <a:pt x="18037" y="16468"/>
                    <a:pt x="18576" y="14934"/>
                    <a:pt x="18534" y="13317"/>
                  </a:cubicBezTo>
                  <a:lnTo>
                    <a:pt x="18202" y="6103"/>
                  </a:lnTo>
                  <a:cubicBezTo>
                    <a:pt x="18041" y="2680"/>
                    <a:pt x="15221" y="0"/>
                    <a:pt x="11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4581175" y="872725"/>
              <a:ext cx="476825" cy="701900"/>
            </a:xfrm>
            <a:custGeom>
              <a:avLst/>
              <a:gdLst/>
              <a:ahLst/>
              <a:cxnLst/>
              <a:rect l="l" t="t" r="r" b="b"/>
              <a:pathLst>
                <a:path w="19073" h="28076" extrusionOk="0">
                  <a:moveTo>
                    <a:pt x="11556" y="657"/>
                  </a:moveTo>
                  <a:cubicBezTo>
                    <a:pt x="12848" y="657"/>
                    <a:pt x="14077" y="820"/>
                    <a:pt x="15258" y="1566"/>
                  </a:cubicBezTo>
                  <a:cubicBezTo>
                    <a:pt x="17041" y="2686"/>
                    <a:pt x="18119" y="4635"/>
                    <a:pt x="18119" y="6749"/>
                  </a:cubicBezTo>
                  <a:lnTo>
                    <a:pt x="18368" y="11849"/>
                  </a:lnTo>
                  <a:cubicBezTo>
                    <a:pt x="18368" y="12430"/>
                    <a:pt x="18409" y="13010"/>
                    <a:pt x="18451" y="13590"/>
                  </a:cubicBezTo>
                  <a:cubicBezTo>
                    <a:pt x="18491" y="15090"/>
                    <a:pt x="18017" y="16550"/>
                    <a:pt x="17105" y="17738"/>
                  </a:cubicBezTo>
                  <a:lnTo>
                    <a:pt x="17105" y="17738"/>
                  </a:lnTo>
                  <a:cubicBezTo>
                    <a:pt x="16977" y="17797"/>
                    <a:pt x="16881" y="17930"/>
                    <a:pt x="16917" y="18110"/>
                  </a:cubicBezTo>
                  <a:cubicBezTo>
                    <a:pt x="17041" y="19229"/>
                    <a:pt x="17083" y="20307"/>
                    <a:pt x="17083" y="21427"/>
                  </a:cubicBezTo>
                  <a:cubicBezTo>
                    <a:pt x="17207" y="22505"/>
                    <a:pt x="17249" y="23541"/>
                    <a:pt x="17207" y="24619"/>
                  </a:cubicBezTo>
                  <a:cubicBezTo>
                    <a:pt x="17041" y="25739"/>
                    <a:pt x="16295" y="26734"/>
                    <a:pt x="15217" y="27149"/>
                  </a:cubicBezTo>
                  <a:cubicBezTo>
                    <a:pt x="14664" y="27321"/>
                    <a:pt x="14082" y="27408"/>
                    <a:pt x="13496" y="27408"/>
                  </a:cubicBezTo>
                  <a:cubicBezTo>
                    <a:pt x="13379" y="27408"/>
                    <a:pt x="13261" y="27404"/>
                    <a:pt x="13144" y="27397"/>
                  </a:cubicBezTo>
                  <a:cubicBezTo>
                    <a:pt x="13116" y="27398"/>
                    <a:pt x="13088" y="27398"/>
                    <a:pt x="13060" y="27398"/>
                  </a:cubicBezTo>
                  <a:cubicBezTo>
                    <a:pt x="11158" y="27398"/>
                    <a:pt x="9909" y="26002"/>
                    <a:pt x="9827" y="24163"/>
                  </a:cubicBezTo>
                  <a:lnTo>
                    <a:pt x="9661" y="20473"/>
                  </a:lnTo>
                  <a:cubicBezTo>
                    <a:pt x="9661" y="20266"/>
                    <a:pt x="9537" y="20142"/>
                    <a:pt x="9371" y="20142"/>
                  </a:cubicBezTo>
                  <a:cubicBezTo>
                    <a:pt x="8736" y="20170"/>
                    <a:pt x="8111" y="20209"/>
                    <a:pt x="7496" y="20209"/>
                  </a:cubicBezTo>
                  <a:cubicBezTo>
                    <a:pt x="6344" y="20209"/>
                    <a:pt x="5228" y="20073"/>
                    <a:pt x="4146" y="19478"/>
                  </a:cubicBezTo>
                  <a:cubicBezTo>
                    <a:pt x="2239" y="18400"/>
                    <a:pt x="1037" y="16410"/>
                    <a:pt x="954" y="14254"/>
                  </a:cubicBezTo>
                  <a:cubicBezTo>
                    <a:pt x="912" y="12761"/>
                    <a:pt x="830" y="11269"/>
                    <a:pt x="788" y="9817"/>
                  </a:cubicBezTo>
                  <a:cubicBezTo>
                    <a:pt x="705" y="8491"/>
                    <a:pt x="498" y="7039"/>
                    <a:pt x="788" y="5713"/>
                  </a:cubicBezTo>
                  <a:cubicBezTo>
                    <a:pt x="1327" y="3142"/>
                    <a:pt x="3483" y="1193"/>
                    <a:pt x="6095" y="903"/>
                  </a:cubicBezTo>
                  <a:cubicBezTo>
                    <a:pt x="7463" y="737"/>
                    <a:pt x="8873" y="779"/>
                    <a:pt x="10241" y="696"/>
                  </a:cubicBezTo>
                  <a:cubicBezTo>
                    <a:pt x="10687" y="675"/>
                    <a:pt x="11125" y="657"/>
                    <a:pt x="11556" y="657"/>
                  </a:cubicBezTo>
                  <a:close/>
                  <a:moveTo>
                    <a:pt x="12014" y="1"/>
                  </a:moveTo>
                  <a:cubicBezTo>
                    <a:pt x="11797" y="1"/>
                    <a:pt x="11580" y="11"/>
                    <a:pt x="11361" y="32"/>
                  </a:cubicBezTo>
                  <a:cubicBezTo>
                    <a:pt x="9785" y="74"/>
                    <a:pt x="8168" y="157"/>
                    <a:pt x="6593" y="240"/>
                  </a:cubicBezTo>
                  <a:cubicBezTo>
                    <a:pt x="4312" y="281"/>
                    <a:pt x="2239" y="1484"/>
                    <a:pt x="1037" y="3391"/>
                  </a:cubicBezTo>
                  <a:cubicBezTo>
                    <a:pt x="42" y="4966"/>
                    <a:pt x="0" y="6666"/>
                    <a:pt x="83" y="8449"/>
                  </a:cubicBezTo>
                  <a:lnTo>
                    <a:pt x="291" y="13756"/>
                  </a:lnTo>
                  <a:cubicBezTo>
                    <a:pt x="291" y="14544"/>
                    <a:pt x="415" y="15332"/>
                    <a:pt x="622" y="16078"/>
                  </a:cubicBezTo>
                  <a:cubicBezTo>
                    <a:pt x="1451" y="18898"/>
                    <a:pt x="4022" y="20846"/>
                    <a:pt x="6966" y="20888"/>
                  </a:cubicBezTo>
                  <a:cubicBezTo>
                    <a:pt x="7660" y="20888"/>
                    <a:pt x="8355" y="20823"/>
                    <a:pt x="9049" y="20780"/>
                  </a:cubicBezTo>
                  <a:lnTo>
                    <a:pt x="9049" y="20780"/>
                  </a:lnTo>
                  <a:cubicBezTo>
                    <a:pt x="9088" y="21921"/>
                    <a:pt x="9129" y="23063"/>
                    <a:pt x="9205" y="24205"/>
                  </a:cubicBezTo>
                  <a:cubicBezTo>
                    <a:pt x="9288" y="26112"/>
                    <a:pt x="10490" y="27771"/>
                    <a:pt x="12439" y="28019"/>
                  </a:cubicBezTo>
                  <a:cubicBezTo>
                    <a:pt x="12734" y="28056"/>
                    <a:pt x="13036" y="28076"/>
                    <a:pt x="13341" y="28076"/>
                  </a:cubicBezTo>
                  <a:cubicBezTo>
                    <a:pt x="14749" y="28076"/>
                    <a:pt x="16196" y="27652"/>
                    <a:pt x="17083" y="26527"/>
                  </a:cubicBezTo>
                  <a:cubicBezTo>
                    <a:pt x="18036" y="25324"/>
                    <a:pt x="17829" y="23873"/>
                    <a:pt x="17788" y="22422"/>
                  </a:cubicBezTo>
                  <a:cubicBezTo>
                    <a:pt x="17788" y="20985"/>
                    <a:pt x="17711" y="19549"/>
                    <a:pt x="17557" y="18112"/>
                  </a:cubicBezTo>
                  <a:lnTo>
                    <a:pt x="17557" y="18112"/>
                  </a:lnTo>
                  <a:cubicBezTo>
                    <a:pt x="18448" y="17016"/>
                    <a:pt x="18953" y="15694"/>
                    <a:pt x="19073" y="14295"/>
                  </a:cubicBezTo>
                  <a:cubicBezTo>
                    <a:pt x="19073" y="13715"/>
                    <a:pt x="19073" y="13176"/>
                    <a:pt x="19031" y="12595"/>
                  </a:cubicBezTo>
                  <a:lnTo>
                    <a:pt x="18783" y="7288"/>
                  </a:lnTo>
                  <a:cubicBezTo>
                    <a:pt x="18700" y="5422"/>
                    <a:pt x="18327" y="3681"/>
                    <a:pt x="17041" y="2230"/>
                  </a:cubicBezTo>
                  <a:cubicBezTo>
                    <a:pt x="15737" y="814"/>
                    <a:pt x="13931" y="1"/>
                    <a:pt x="12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4474400" y="558650"/>
              <a:ext cx="797150" cy="742250"/>
            </a:xfrm>
            <a:custGeom>
              <a:avLst/>
              <a:gdLst/>
              <a:ahLst/>
              <a:cxnLst/>
              <a:rect l="l" t="t" r="r" b="b"/>
              <a:pathLst>
                <a:path w="31886" h="29690" extrusionOk="0">
                  <a:moveTo>
                    <a:pt x="12282" y="0"/>
                  </a:moveTo>
                  <a:cubicBezTo>
                    <a:pt x="7666" y="0"/>
                    <a:pt x="3031" y="2650"/>
                    <a:pt x="1701" y="5961"/>
                  </a:cubicBezTo>
                  <a:cubicBezTo>
                    <a:pt x="1" y="10191"/>
                    <a:pt x="2613" y="13756"/>
                    <a:pt x="2613" y="13756"/>
                  </a:cubicBezTo>
                  <a:cubicBezTo>
                    <a:pt x="2613" y="13756"/>
                    <a:pt x="249" y="15415"/>
                    <a:pt x="2157" y="18027"/>
                  </a:cubicBezTo>
                  <a:cubicBezTo>
                    <a:pt x="2936" y="19071"/>
                    <a:pt x="4032" y="19466"/>
                    <a:pt x="5264" y="19466"/>
                  </a:cubicBezTo>
                  <a:cubicBezTo>
                    <a:pt x="7115" y="19466"/>
                    <a:pt x="9271" y="18575"/>
                    <a:pt x="11113" y="17654"/>
                  </a:cubicBezTo>
                  <a:cubicBezTo>
                    <a:pt x="12895" y="16783"/>
                    <a:pt x="14347" y="15415"/>
                    <a:pt x="15300" y="13715"/>
                  </a:cubicBezTo>
                  <a:cubicBezTo>
                    <a:pt x="16171" y="20307"/>
                    <a:pt x="22929" y="20556"/>
                    <a:pt x="22929" y="20556"/>
                  </a:cubicBezTo>
                  <a:lnTo>
                    <a:pt x="22929" y="25324"/>
                  </a:lnTo>
                  <a:cubicBezTo>
                    <a:pt x="23178" y="25863"/>
                    <a:pt x="23302" y="26444"/>
                    <a:pt x="23302" y="26983"/>
                  </a:cubicBezTo>
                  <a:cubicBezTo>
                    <a:pt x="23265" y="28218"/>
                    <a:pt x="22923" y="29690"/>
                    <a:pt x="23254" y="29690"/>
                  </a:cubicBezTo>
                  <a:cubicBezTo>
                    <a:pt x="23289" y="29690"/>
                    <a:pt x="23333" y="29673"/>
                    <a:pt x="23385" y="29636"/>
                  </a:cubicBezTo>
                  <a:cubicBezTo>
                    <a:pt x="24215" y="29014"/>
                    <a:pt x="27988" y="23749"/>
                    <a:pt x="28775" y="22380"/>
                  </a:cubicBezTo>
                  <a:cubicBezTo>
                    <a:pt x="30392" y="19644"/>
                    <a:pt x="31885" y="11973"/>
                    <a:pt x="28153" y="8574"/>
                  </a:cubicBezTo>
                  <a:cubicBezTo>
                    <a:pt x="25992" y="6582"/>
                    <a:pt x="24272" y="6170"/>
                    <a:pt x="23217" y="6170"/>
                  </a:cubicBezTo>
                  <a:cubicBezTo>
                    <a:pt x="22471" y="6170"/>
                    <a:pt x="22059" y="6376"/>
                    <a:pt x="22059" y="6376"/>
                  </a:cubicBezTo>
                  <a:cubicBezTo>
                    <a:pt x="22059" y="6376"/>
                    <a:pt x="21602" y="2727"/>
                    <a:pt x="16047" y="654"/>
                  </a:cubicBezTo>
                  <a:cubicBezTo>
                    <a:pt x="14840" y="204"/>
                    <a:pt x="13562" y="0"/>
                    <a:pt x="1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5004075" y="1032600"/>
              <a:ext cx="238450" cy="221650"/>
            </a:xfrm>
            <a:custGeom>
              <a:avLst/>
              <a:gdLst/>
              <a:ahLst/>
              <a:cxnLst/>
              <a:rect l="l" t="t" r="r" b="b"/>
              <a:pathLst>
                <a:path w="9538" h="8866" extrusionOk="0">
                  <a:moveTo>
                    <a:pt x="4734" y="0"/>
                  </a:moveTo>
                  <a:cubicBezTo>
                    <a:pt x="2617" y="0"/>
                    <a:pt x="746" y="1557"/>
                    <a:pt x="374" y="3713"/>
                  </a:cubicBezTo>
                  <a:cubicBezTo>
                    <a:pt x="1" y="6159"/>
                    <a:pt x="1618" y="8439"/>
                    <a:pt x="4064" y="8813"/>
                  </a:cubicBezTo>
                  <a:cubicBezTo>
                    <a:pt x="4296" y="8849"/>
                    <a:pt x="4527" y="8866"/>
                    <a:pt x="4755" y="8866"/>
                  </a:cubicBezTo>
                  <a:cubicBezTo>
                    <a:pt x="6891" y="8866"/>
                    <a:pt x="8789" y="7333"/>
                    <a:pt x="9164" y="5122"/>
                  </a:cubicBezTo>
                  <a:cubicBezTo>
                    <a:pt x="9537" y="2718"/>
                    <a:pt x="7879" y="437"/>
                    <a:pt x="5474" y="64"/>
                  </a:cubicBezTo>
                  <a:cubicBezTo>
                    <a:pt x="5225" y="21"/>
                    <a:pt x="4978" y="0"/>
                    <a:pt x="47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5031625" y="1066075"/>
              <a:ext cx="233700" cy="195425"/>
            </a:xfrm>
            <a:custGeom>
              <a:avLst/>
              <a:gdLst/>
              <a:ahLst/>
              <a:cxnLst/>
              <a:rect l="l" t="t" r="r" b="b"/>
              <a:pathLst>
                <a:path w="9348" h="7817" extrusionOk="0">
                  <a:moveTo>
                    <a:pt x="7128" y="1"/>
                  </a:moveTo>
                  <a:cubicBezTo>
                    <a:pt x="6898" y="1"/>
                    <a:pt x="6666" y="333"/>
                    <a:pt x="6860" y="591"/>
                  </a:cubicBezTo>
                  <a:cubicBezTo>
                    <a:pt x="8228" y="2291"/>
                    <a:pt x="7979" y="4737"/>
                    <a:pt x="6362" y="6188"/>
                  </a:cubicBezTo>
                  <a:cubicBezTo>
                    <a:pt x="5571" y="6844"/>
                    <a:pt x="4609" y="7168"/>
                    <a:pt x="3657" y="7168"/>
                  </a:cubicBezTo>
                  <a:cubicBezTo>
                    <a:pt x="2562" y="7168"/>
                    <a:pt x="1480" y="6740"/>
                    <a:pt x="682" y="5898"/>
                  </a:cubicBezTo>
                  <a:cubicBezTo>
                    <a:pt x="616" y="5832"/>
                    <a:pt x="542" y="5805"/>
                    <a:pt x="470" y="5805"/>
                  </a:cubicBezTo>
                  <a:cubicBezTo>
                    <a:pt x="224" y="5805"/>
                    <a:pt x="1" y="6129"/>
                    <a:pt x="226" y="6354"/>
                  </a:cubicBezTo>
                  <a:cubicBezTo>
                    <a:pt x="1143" y="7299"/>
                    <a:pt x="2397" y="7816"/>
                    <a:pt x="3685" y="7816"/>
                  </a:cubicBezTo>
                  <a:cubicBezTo>
                    <a:pt x="4318" y="7816"/>
                    <a:pt x="4960" y="7691"/>
                    <a:pt x="5574" y="7432"/>
                  </a:cubicBezTo>
                  <a:cubicBezTo>
                    <a:pt x="8477" y="6188"/>
                    <a:pt x="9347" y="2498"/>
                    <a:pt x="7316" y="93"/>
                  </a:cubicBezTo>
                  <a:cubicBezTo>
                    <a:pt x="7260" y="28"/>
                    <a:pt x="7194" y="1"/>
                    <a:pt x="7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051775" y="1081275"/>
              <a:ext cx="90200" cy="90800"/>
            </a:xfrm>
            <a:custGeom>
              <a:avLst/>
              <a:gdLst/>
              <a:ahLst/>
              <a:cxnLst/>
              <a:rect l="l" t="t" r="r" b="b"/>
              <a:pathLst>
                <a:path w="3608" h="3632" extrusionOk="0">
                  <a:moveTo>
                    <a:pt x="1001" y="1890"/>
                  </a:moveTo>
                  <a:lnTo>
                    <a:pt x="1001" y="1890"/>
                  </a:lnTo>
                  <a:cubicBezTo>
                    <a:pt x="999" y="1890"/>
                    <a:pt x="997" y="1890"/>
                    <a:pt x="995" y="1890"/>
                  </a:cubicBezTo>
                  <a:lnTo>
                    <a:pt x="995" y="1906"/>
                  </a:lnTo>
                  <a:lnTo>
                    <a:pt x="995" y="1906"/>
                  </a:lnTo>
                  <a:cubicBezTo>
                    <a:pt x="997" y="1900"/>
                    <a:pt x="999" y="1895"/>
                    <a:pt x="1001" y="1890"/>
                  </a:cubicBezTo>
                  <a:close/>
                  <a:moveTo>
                    <a:pt x="2816" y="1"/>
                  </a:moveTo>
                  <a:cubicBezTo>
                    <a:pt x="1952" y="1"/>
                    <a:pt x="1124" y="373"/>
                    <a:pt x="581" y="1061"/>
                  </a:cubicBezTo>
                  <a:cubicBezTo>
                    <a:pt x="249" y="1558"/>
                    <a:pt x="42" y="2180"/>
                    <a:pt x="42" y="2844"/>
                  </a:cubicBezTo>
                  <a:cubicBezTo>
                    <a:pt x="0" y="2968"/>
                    <a:pt x="0" y="3092"/>
                    <a:pt x="42" y="3217"/>
                  </a:cubicBezTo>
                  <a:cubicBezTo>
                    <a:pt x="42" y="3424"/>
                    <a:pt x="207" y="3590"/>
                    <a:pt x="456" y="3631"/>
                  </a:cubicBezTo>
                  <a:cubicBezTo>
                    <a:pt x="663" y="3631"/>
                    <a:pt x="829" y="3424"/>
                    <a:pt x="871" y="3217"/>
                  </a:cubicBezTo>
                  <a:cubicBezTo>
                    <a:pt x="871" y="3134"/>
                    <a:pt x="871" y="3051"/>
                    <a:pt x="871" y="2927"/>
                  </a:cubicBezTo>
                  <a:lnTo>
                    <a:pt x="871" y="2636"/>
                  </a:lnTo>
                  <a:lnTo>
                    <a:pt x="871" y="2553"/>
                  </a:lnTo>
                  <a:cubicBezTo>
                    <a:pt x="871" y="2429"/>
                    <a:pt x="871" y="2429"/>
                    <a:pt x="871" y="2346"/>
                  </a:cubicBezTo>
                  <a:cubicBezTo>
                    <a:pt x="912" y="2222"/>
                    <a:pt x="954" y="2097"/>
                    <a:pt x="995" y="1973"/>
                  </a:cubicBezTo>
                  <a:lnTo>
                    <a:pt x="995" y="1906"/>
                  </a:lnTo>
                  <a:lnTo>
                    <a:pt x="995" y="1906"/>
                  </a:lnTo>
                  <a:cubicBezTo>
                    <a:pt x="990" y="1919"/>
                    <a:pt x="984" y="1931"/>
                    <a:pt x="983" y="1931"/>
                  </a:cubicBezTo>
                  <a:cubicBezTo>
                    <a:pt x="982" y="1931"/>
                    <a:pt x="985" y="1920"/>
                    <a:pt x="995" y="1890"/>
                  </a:cubicBezTo>
                  <a:cubicBezTo>
                    <a:pt x="1002" y="1875"/>
                    <a:pt x="1006" y="1870"/>
                    <a:pt x="1007" y="1870"/>
                  </a:cubicBezTo>
                  <a:lnTo>
                    <a:pt x="1007" y="1870"/>
                  </a:lnTo>
                  <a:cubicBezTo>
                    <a:pt x="1008" y="1870"/>
                    <a:pt x="1005" y="1879"/>
                    <a:pt x="1001" y="1890"/>
                  </a:cubicBezTo>
                  <a:lnTo>
                    <a:pt x="1001" y="1890"/>
                  </a:lnTo>
                  <a:cubicBezTo>
                    <a:pt x="1037" y="1886"/>
                    <a:pt x="1037" y="1846"/>
                    <a:pt x="1037" y="1807"/>
                  </a:cubicBezTo>
                  <a:cubicBezTo>
                    <a:pt x="1078" y="1724"/>
                    <a:pt x="1120" y="1683"/>
                    <a:pt x="1161" y="1600"/>
                  </a:cubicBezTo>
                  <a:cubicBezTo>
                    <a:pt x="1202" y="1558"/>
                    <a:pt x="1202" y="1558"/>
                    <a:pt x="1244" y="1517"/>
                  </a:cubicBezTo>
                  <a:cubicBezTo>
                    <a:pt x="1244" y="1517"/>
                    <a:pt x="1244" y="1488"/>
                    <a:pt x="1267" y="1479"/>
                  </a:cubicBezTo>
                  <a:lnTo>
                    <a:pt x="1267" y="1479"/>
                  </a:lnTo>
                  <a:cubicBezTo>
                    <a:pt x="1260" y="1489"/>
                    <a:pt x="1254" y="1499"/>
                    <a:pt x="1257" y="1499"/>
                  </a:cubicBezTo>
                  <a:cubicBezTo>
                    <a:pt x="1260" y="1499"/>
                    <a:pt x="1268" y="1493"/>
                    <a:pt x="1285" y="1475"/>
                  </a:cubicBezTo>
                  <a:cubicBezTo>
                    <a:pt x="1327" y="1392"/>
                    <a:pt x="1368" y="1351"/>
                    <a:pt x="1451" y="1310"/>
                  </a:cubicBezTo>
                  <a:lnTo>
                    <a:pt x="1534" y="1227"/>
                  </a:lnTo>
                  <a:lnTo>
                    <a:pt x="1576" y="1185"/>
                  </a:lnTo>
                  <a:cubicBezTo>
                    <a:pt x="1659" y="1102"/>
                    <a:pt x="1700" y="1061"/>
                    <a:pt x="1783" y="1019"/>
                  </a:cubicBezTo>
                  <a:lnTo>
                    <a:pt x="1887" y="993"/>
                  </a:lnTo>
                  <a:lnTo>
                    <a:pt x="1887" y="993"/>
                  </a:lnTo>
                  <a:cubicBezTo>
                    <a:pt x="1883" y="995"/>
                    <a:pt x="1882" y="996"/>
                    <a:pt x="1884" y="996"/>
                  </a:cubicBezTo>
                  <a:cubicBezTo>
                    <a:pt x="1889" y="996"/>
                    <a:pt x="1907" y="992"/>
                    <a:pt x="1949" y="978"/>
                  </a:cubicBezTo>
                  <a:lnTo>
                    <a:pt x="1949" y="978"/>
                  </a:lnTo>
                  <a:lnTo>
                    <a:pt x="1887" y="993"/>
                  </a:lnTo>
                  <a:lnTo>
                    <a:pt x="1887" y="993"/>
                  </a:lnTo>
                  <a:cubicBezTo>
                    <a:pt x="1897" y="988"/>
                    <a:pt x="1928" y="978"/>
                    <a:pt x="1949" y="978"/>
                  </a:cubicBezTo>
                  <a:lnTo>
                    <a:pt x="2032" y="936"/>
                  </a:lnTo>
                  <a:cubicBezTo>
                    <a:pt x="2156" y="895"/>
                    <a:pt x="2280" y="853"/>
                    <a:pt x="2363" y="853"/>
                  </a:cubicBezTo>
                  <a:lnTo>
                    <a:pt x="3193" y="853"/>
                  </a:lnTo>
                  <a:cubicBezTo>
                    <a:pt x="3400" y="853"/>
                    <a:pt x="3607" y="646"/>
                    <a:pt x="3607" y="439"/>
                  </a:cubicBezTo>
                  <a:cubicBezTo>
                    <a:pt x="3607" y="190"/>
                    <a:pt x="3400" y="24"/>
                    <a:pt x="3193" y="24"/>
                  </a:cubicBezTo>
                  <a:cubicBezTo>
                    <a:pt x="3067" y="9"/>
                    <a:pt x="2941" y="1"/>
                    <a:pt x="2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4786400" y="1053825"/>
              <a:ext cx="70200" cy="59625"/>
            </a:xfrm>
            <a:custGeom>
              <a:avLst/>
              <a:gdLst/>
              <a:ahLst/>
              <a:cxnLst/>
              <a:rect l="l" t="t" r="r" b="b"/>
              <a:pathLst>
                <a:path w="2808" h="2385" extrusionOk="0">
                  <a:moveTo>
                    <a:pt x="1612" y="0"/>
                  </a:moveTo>
                  <a:cubicBezTo>
                    <a:pt x="1586" y="0"/>
                    <a:pt x="1561" y="1"/>
                    <a:pt x="1535" y="3"/>
                  </a:cubicBezTo>
                  <a:cubicBezTo>
                    <a:pt x="457" y="44"/>
                    <a:pt x="1" y="1330"/>
                    <a:pt x="789" y="2076"/>
                  </a:cubicBezTo>
                  <a:cubicBezTo>
                    <a:pt x="1027" y="2289"/>
                    <a:pt x="1306" y="2384"/>
                    <a:pt x="1580" y="2384"/>
                  </a:cubicBezTo>
                  <a:cubicBezTo>
                    <a:pt x="2211" y="2384"/>
                    <a:pt x="2808" y="1875"/>
                    <a:pt x="2779" y="1122"/>
                  </a:cubicBezTo>
                  <a:cubicBezTo>
                    <a:pt x="2739" y="485"/>
                    <a:pt x="2240" y="0"/>
                    <a:pt x="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4599825" y="1061125"/>
              <a:ext cx="61900" cy="52325"/>
            </a:xfrm>
            <a:custGeom>
              <a:avLst/>
              <a:gdLst/>
              <a:ahLst/>
              <a:cxnLst/>
              <a:rect l="l" t="t" r="r" b="b"/>
              <a:pathLst>
                <a:path w="2476" h="2093" extrusionOk="0">
                  <a:moveTo>
                    <a:pt x="1369" y="1"/>
                  </a:moveTo>
                  <a:cubicBezTo>
                    <a:pt x="415" y="42"/>
                    <a:pt x="1" y="1203"/>
                    <a:pt x="705" y="1825"/>
                  </a:cubicBezTo>
                  <a:cubicBezTo>
                    <a:pt x="903" y="2011"/>
                    <a:pt x="1141" y="2093"/>
                    <a:pt x="1377" y="2093"/>
                  </a:cubicBezTo>
                  <a:cubicBezTo>
                    <a:pt x="1933" y="2093"/>
                    <a:pt x="2476" y="1636"/>
                    <a:pt x="2447" y="996"/>
                  </a:cubicBezTo>
                  <a:cubicBezTo>
                    <a:pt x="2405" y="457"/>
                    <a:pt x="1908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4695200" y="1189675"/>
              <a:ext cx="103675" cy="62225"/>
            </a:xfrm>
            <a:custGeom>
              <a:avLst/>
              <a:gdLst/>
              <a:ahLst/>
              <a:cxnLst/>
              <a:rect l="l" t="t" r="r" b="b"/>
              <a:pathLst>
                <a:path w="4147" h="2489" extrusionOk="0">
                  <a:moveTo>
                    <a:pt x="4146" y="0"/>
                  </a:moveTo>
                  <a:lnTo>
                    <a:pt x="0" y="705"/>
                  </a:lnTo>
                  <a:cubicBezTo>
                    <a:pt x="0" y="705"/>
                    <a:pt x="664" y="2405"/>
                    <a:pt x="1949" y="2488"/>
                  </a:cubicBezTo>
                  <a:cubicBezTo>
                    <a:pt x="1966" y="2489"/>
                    <a:pt x="1984" y="2489"/>
                    <a:pt x="2001" y="2489"/>
                  </a:cubicBezTo>
                  <a:cubicBezTo>
                    <a:pt x="3219" y="2489"/>
                    <a:pt x="4146" y="1063"/>
                    <a:pt x="4146" y="0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4684825" y="1181225"/>
              <a:ext cx="122350" cy="78250"/>
            </a:xfrm>
            <a:custGeom>
              <a:avLst/>
              <a:gdLst/>
              <a:ahLst/>
              <a:cxnLst/>
              <a:rect l="l" t="t" r="r" b="b"/>
              <a:pathLst>
                <a:path w="4894" h="3130" extrusionOk="0">
                  <a:moveTo>
                    <a:pt x="666" y="910"/>
                  </a:moveTo>
                  <a:cubicBezTo>
                    <a:pt x="670" y="910"/>
                    <a:pt x="676" y="924"/>
                    <a:pt x="679" y="934"/>
                  </a:cubicBezTo>
                  <a:lnTo>
                    <a:pt x="679" y="934"/>
                  </a:lnTo>
                  <a:cubicBezTo>
                    <a:pt x="674" y="929"/>
                    <a:pt x="669" y="924"/>
                    <a:pt x="664" y="919"/>
                  </a:cubicBezTo>
                  <a:cubicBezTo>
                    <a:pt x="664" y="913"/>
                    <a:pt x="665" y="910"/>
                    <a:pt x="666" y="910"/>
                  </a:cubicBezTo>
                  <a:close/>
                  <a:moveTo>
                    <a:pt x="4184" y="699"/>
                  </a:moveTo>
                  <a:cubicBezTo>
                    <a:pt x="4033" y="1432"/>
                    <a:pt x="3539" y="2090"/>
                    <a:pt x="2861" y="2411"/>
                  </a:cubicBezTo>
                  <a:cubicBezTo>
                    <a:pt x="2711" y="2464"/>
                    <a:pt x="2566" y="2488"/>
                    <a:pt x="2427" y="2488"/>
                  </a:cubicBezTo>
                  <a:cubicBezTo>
                    <a:pt x="1799" y="2488"/>
                    <a:pt x="1293" y="2001"/>
                    <a:pt x="954" y="1458"/>
                  </a:cubicBezTo>
                  <a:cubicBezTo>
                    <a:pt x="914" y="1397"/>
                    <a:pt x="883" y="1337"/>
                    <a:pt x="853" y="1272"/>
                  </a:cubicBezTo>
                  <a:lnTo>
                    <a:pt x="853" y="1272"/>
                  </a:lnTo>
                  <a:lnTo>
                    <a:pt x="4105" y="711"/>
                  </a:lnTo>
                  <a:lnTo>
                    <a:pt x="4184" y="699"/>
                  </a:lnTo>
                  <a:close/>
                  <a:moveTo>
                    <a:pt x="4542" y="0"/>
                  </a:moveTo>
                  <a:cubicBezTo>
                    <a:pt x="4521" y="0"/>
                    <a:pt x="4500" y="2"/>
                    <a:pt x="4478" y="7"/>
                  </a:cubicBezTo>
                  <a:lnTo>
                    <a:pt x="830" y="629"/>
                  </a:lnTo>
                  <a:lnTo>
                    <a:pt x="393" y="701"/>
                  </a:lnTo>
                  <a:lnTo>
                    <a:pt x="393" y="701"/>
                  </a:lnTo>
                  <a:cubicBezTo>
                    <a:pt x="387" y="701"/>
                    <a:pt x="381" y="701"/>
                    <a:pt x="375" y="701"/>
                  </a:cubicBezTo>
                  <a:cubicBezTo>
                    <a:pt x="348" y="701"/>
                    <a:pt x="319" y="704"/>
                    <a:pt x="291" y="711"/>
                  </a:cubicBezTo>
                  <a:cubicBezTo>
                    <a:pt x="125" y="753"/>
                    <a:pt x="0" y="919"/>
                    <a:pt x="83" y="1126"/>
                  </a:cubicBezTo>
                  <a:cubicBezTo>
                    <a:pt x="332" y="1789"/>
                    <a:pt x="788" y="2370"/>
                    <a:pt x="1369" y="2785"/>
                  </a:cubicBezTo>
                  <a:cubicBezTo>
                    <a:pt x="1692" y="3020"/>
                    <a:pt x="2057" y="3130"/>
                    <a:pt x="2434" y="3130"/>
                  </a:cubicBezTo>
                  <a:cubicBezTo>
                    <a:pt x="2589" y="3130"/>
                    <a:pt x="2746" y="3111"/>
                    <a:pt x="2903" y="3075"/>
                  </a:cubicBezTo>
                  <a:cubicBezTo>
                    <a:pt x="3442" y="2909"/>
                    <a:pt x="3939" y="2536"/>
                    <a:pt x="4271" y="2080"/>
                  </a:cubicBezTo>
                  <a:cubicBezTo>
                    <a:pt x="4644" y="1582"/>
                    <a:pt x="4852" y="960"/>
                    <a:pt x="4893" y="338"/>
                  </a:cubicBezTo>
                  <a:cubicBezTo>
                    <a:pt x="4856" y="153"/>
                    <a:pt x="4719" y="0"/>
                    <a:pt x="4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4670325" y="1058025"/>
              <a:ext cx="50800" cy="101600"/>
            </a:xfrm>
            <a:custGeom>
              <a:avLst/>
              <a:gdLst/>
              <a:ahLst/>
              <a:cxnLst/>
              <a:rect l="l" t="t" r="r" b="b"/>
              <a:pathLst>
                <a:path w="2032" h="4064" extrusionOk="0">
                  <a:moveTo>
                    <a:pt x="1576" y="1"/>
                  </a:moveTo>
                  <a:lnTo>
                    <a:pt x="0" y="2986"/>
                  </a:lnTo>
                  <a:lnTo>
                    <a:pt x="2032" y="4064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4808175" y="1116000"/>
              <a:ext cx="163800" cy="148400"/>
            </a:xfrm>
            <a:custGeom>
              <a:avLst/>
              <a:gdLst/>
              <a:ahLst/>
              <a:cxnLst/>
              <a:rect l="l" t="t" r="r" b="b"/>
              <a:pathLst>
                <a:path w="6552" h="5936" extrusionOk="0">
                  <a:moveTo>
                    <a:pt x="3290" y="1"/>
                  </a:moveTo>
                  <a:cubicBezTo>
                    <a:pt x="2486" y="1"/>
                    <a:pt x="1688" y="324"/>
                    <a:pt x="1120" y="957"/>
                  </a:cubicBezTo>
                  <a:cubicBezTo>
                    <a:pt x="0" y="2160"/>
                    <a:pt x="42" y="4025"/>
                    <a:pt x="1244" y="5145"/>
                  </a:cubicBezTo>
                  <a:cubicBezTo>
                    <a:pt x="1813" y="5675"/>
                    <a:pt x="2540" y="5935"/>
                    <a:pt x="3262" y="5935"/>
                  </a:cubicBezTo>
                  <a:cubicBezTo>
                    <a:pt x="4066" y="5935"/>
                    <a:pt x="4864" y="5612"/>
                    <a:pt x="5432" y="4979"/>
                  </a:cubicBezTo>
                  <a:cubicBezTo>
                    <a:pt x="6551" y="3777"/>
                    <a:pt x="6510" y="1911"/>
                    <a:pt x="5308" y="791"/>
                  </a:cubicBezTo>
                  <a:cubicBezTo>
                    <a:pt x="4739" y="261"/>
                    <a:pt x="4012" y="1"/>
                    <a:pt x="3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4601900" y="1148175"/>
              <a:ext cx="90550" cy="113050"/>
            </a:xfrm>
            <a:custGeom>
              <a:avLst/>
              <a:gdLst/>
              <a:ahLst/>
              <a:cxnLst/>
              <a:rect l="l" t="t" r="r" b="b"/>
              <a:pathLst>
                <a:path w="3622" h="4522" extrusionOk="0">
                  <a:moveTo>
                    <a:pt x="580" y="1"/>
                  </a:moveTo>
                  <a:cubicBezTo>
                    <a:pt x="553" y="1"/>
                    <a:pt x="526" y="1"/>
                    <a:pt x="498" y="2"/>
                  </a:cubicBezTo>
                  <a:lnTo>
                    <a:pt x="498" y="43"/>
                  </a:lnTo>
                  <a:cubicBezTo>
                    <a:pt x="332" y="43"/>
                    <a:pt x="166" y="43"/>
                    <a:pt x="1" y="126"/>
                  </a:cubicBezTo>
                  <a:lnTo>
                    <a:pt x="125" y="3194"/>
                  </a:lnTo>
                  <a:cubicBezTo>
                    <a:pt x="125" y="3650"/>
                    <a:pt x="208" y="4065"/>
                    <a:pt x="332" y="4521"/>
                  </a:cubicBezTo>
                  <a:lnTo>
                    <a:pt x="705" y="4521"/>
                  </a:lnTo>
                  <a:cubicBezTo>
                    <a:pt x="3622" y="4316"/>
                    <a:pt x="344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6"/>
          <p:cNvSpPr/>
          <p:nvPr/>
        </p:nvSpPr>
        <p:spPr>
          <a:xfrm>
            <a:off x="764196" y="2102288"/>
            <a:ext cx="2424093" cy="1554108"/>
          </a:xfrm>
          <a:custGeom>
            <a:avLst/>
            <a:gdLst/>
            <a:ahLst/>
            <a:cxnLst/>
            <a:rect l="l" t="t" r="r" b="b"/>
            <a:pathLst>
              <a:path w="118677" h="32679" extrusionOk="0">
                <a:moveTo>
                  <a:pt x="14406" y="1"/>
                </a:moveTo>
                <a:cubicBezTo>
                  <a:pt x="10234" y="1"/>
                  <a:pt x="6852" y="4217"/>
                  <a:pt x="6852" y="9400"/>
                </a:cubicBezTo>
                <a:lnTo>
                  <a:pt x="6852" y="15681"/>
                </a:lnTo>
                <a:cubicBezTo>
                  <a:pt x="6852" y="15856"/>
                  <a:pt x="6808" y="15988"/>
                  <a:pt x="6808" y="16164"/>
                </a:cubicBezTo>
                <a:cubicBezTo>
                  <a:pt x="6149" y="20336"/>
                  <a:pt x="3338" y="23806"/>
                  <a:pt x="0" y="24597"/>
                </a:cubicBezTo>
                <a:cubicBezTo>
                  <a:pt x="2022" y="26269"/>
                  <a:pt x="4354" y="27563"/>
                  <a:pt x="6753" y="27563"/>
                </a:cubicBezTo>
                <a:cubicBezTo>
                  <a:pt x="7063" y="27563"/>
                  <a:pt x="7374" y="27541"/>
                  <a:pt x="7686" y="27496"/>
                </a:cubicBezTo>
                <a:cubicBezTo>
                  <a:pt x="8916" y="30570"/>
                  <a:pt x="11464" y="32678"/>
                  <a:pt x="14406" y="32678"/>
                </a:cubicBezTo>
                <a:lnTo>
                  <a:pt x="111165" y="32678"/>
                </a:lnTo>
                <a:cubicBezTo>
                  <a:pt x="115294" y="32678"/>
                  <a:pt x="118676" y="28462"/>
                  <a:pt x="118676" y="23235"/>
                </a:cubicBezTo>
                <a:lnTo>
                  <a:pt x="118676" y="9400"/>
                </a:lnTo>
                <a:cubicBezTo>
                  <a:pt x="118676" y="4217"/>
                  <a:pt x="115294" y="1"/>
                  <a:pt x="111165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3" name="Google Shape;633;p46"/>
          <p:cNvSpPr/>
          <p:nvPr/>
        </p:nvSpPr>
        <p:spPr>
          <a:xfrm flipH="1">
            <a:off x="6302491" y="2057676"/>
            <a:ext cx="2157417" cy="1116503"/>
          </a:xfrm>
          <a:custGeom>
            <a:avLst/>
            <a:gdLst/>
            <a:ahLst/>
            <a:cxnLst/>
            <a:rect l="l" t="t" r="r" b="b"/>
            <a:pathLst>
              <a:path w="118677" h="32679" extrusionOk="0">
                <a:moveTo>
                  <a:pt x="14406" y="1"/>
                </a:moveTo>
                <a:cubicBezTo>
                  <a:pt x="10234" y="1"/>
                  <a:pt x="6852" y="4217"/>
                  <a:pt x="6852" y="9400"/>
                </a:cubicBezTo>
                <a:lnTo>
                  <a:pt x="6852" y="15681"/>
                </a:lnTo>
                <a:cubicBezTo>
                  <a:pt x="6852" y="15856"/>
                  <a:pt x="6808" y="15988"/>
                  <a:pt x="6808" y="16164"/>
                </a:cubicBezTo>
                <a:cubicBezTo>
                  <a:pt x="6149" y="20336"/>
                  <a:pt x="3338" y="23806"/>
                  <a:pt x="0" y="24597"/>
                </a:cubicBezTo>
                <a:cubicBezTo>
                  <a:pt x="2022" y="26269"/>
                  <a:pt x="4354" y="27563"/>
                  <a:pt x="6753" y="27563"/>
                </a:cubicBezTo>
                <a:cubicBezTo>
                  <a:pt x="7063" y="27563"/>
                  <a:pt x="7374" y="27541"/>
                  <a:pt x="7686" y="27496"/>
                </a:cubicBezTo>
                <a:cubicBezTo>
                  <a:pt x="8916" y="30570"/>
                  <a:pt x="11464" y="32678"/>
                  <a:pt x="14406" y="32678"/>
                </a:cubicBezTo>
                <a:lnTo>
                  <a:pt x="111165" y="32678"/>
                </a:lnTo>
                <a:cubicBezTo>
                  <a:pt x="115294" y="32678"/>
                  <a:pt x="118676" y="28462"/>
                  <a:pt x="118676" y="23235"/>
                </a:cubicBezTo>
                <a:lnTo>
                  <a:pt x="118676" y="9400"/>
                </a:lnTo>
                <a:cubicBezTo>
                  <a:pt x="118676" y="4217"/>
                  <a:pt x="115294" y="1"/>
                  <a:pt x="111165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" name="Google Shape;634;p46"/>
          <p:cNvSpPr/>
          <p:nvPr/>
        </p:nvSpPr>
        <p:spPr>
          <a:xfrm>
            <a:off x="3573953" y="2540245"/>
            <a:ext cx="2381760" cy="1425699"/>
          </a:xfrm>
          <a:prstGeom prst="roundRect">
            <a:avLst>
              <a:gd name="adj" fmla="val 25981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" name="Google Shape;635;p46"/>
          <p:cNvSpPr txBox="1">
            <a:spLocks noGrp="1"/>
          </p:cNvSpPr>
          <p:nvPr>
            <p:ph type="subTitle" idx="1"/>
          </p:nvPr>
        </p:nvSpPr>
        <p:spPr>
          <a:xfrm>
            <a:off x="959359" y="2731742"/>
            <a:ext cx="2170816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đọc đúng bản tin với giọng đọc hơi nhanh, phù hợp với thông báo tin vui</a:t>
            </a:r>
            <a:endParaRPr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1" name="Google Shape;641;p46"/>
          <p:cNvSpPr txBox="1">
            <a:spLocks noGrp="1"/>
          </p:cNvSpPr>
          <p:nvPr>
            <p:ph type="title"/>
          </p:nvPr>
        </p:nvSpPr>
        <p:spPr>
          <a:xfrm>
            <a:off x="2754037" y="658127"/>
            <a:ext cx="3233272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642" name="Google Shape;642;p46"/>
          <p:cNvGrpSpPr/>
          <p:nvPr/>
        </p:nvGrpSpPr>
        <p:grpSpPr>
          <a:xfrm>
            <a:off x="1608252" y="1378663"/>
            <a:ext cx="890399" cy="590260"/>
            <a:chOff x="1961313" y="2299436"/>
            <a:chExt cx="385302" cy="352532"/>
          </a:xfrm>
        </p:grpSpPr>
        <p:sp>
          <p:nvSpPr>
            <p:cNvPr id="643" name="Google Shape;643;p46"/>
            <p:cNvSpPr/>
            <p:nvPr/>
          </p:nvSpPr>
          <p:spPr>
            <a:xfrm>
              <a:off x="2043618" y="2618727"/>
              <a:ext cx="220221" cy="27505"/>
            </a:xfrm>
            <a:custGeom>
              <a:avLst/>
              <a:gdLst/>
              <a:ahLst/>
              <a:cxnLst/>
              <a:rect l="l" t="t" r="r" b="b"/>
              <a:pathLst>
                <a:path w="8407" h="1050" extrusionOk="0">
                  <a:moveTo>
                    <a:pt x="526" y="1"/>
                  </a:moveTo>
                  <a:cubicBezTo>
                    <a:pt x="237" y="1"/>
                    <a:pt x="1" y="235"/>
                    <a:pt x="1" y="525"/>
                  </a:cubicBezTo>
                  <a:cubicBezTo>
                    <a:pt x="1" y="816"/>
                    <a:pt x="237" y="1050"/>
                    <a:pt x="526" y="1050"/>
                  </a:cubicBezTo>
                  <a:cubicBezTo>
                    <a:pt x="531" y="1050"/>
                    <a:pt x="535" y="1050"/>
                    <a:pt x="539" y="1049"/>
                  </a:cubicBezTo>
                  <a:lnTo>
                    <a:pt x="7882" y="1049"/>
                  </a:lnTo>
                  <a:cubicBezTo>
                    <a:pt x="8174" y="1049"/>
                    <a:pt x="8407" y="813"/>
                    <a:pt x="8407" y="525"/>
                  </a:cubicBezTo>
                  <a:cubicBezTo>
                    <a:pt x="8407" y="237"/>
                    <a:pt x="8174" y="1"/>
                    <a:pt x="7882" y="1"/>
                  </a:cubicBezTo>
                  <a:lnTo>
                    <a:pt x="539" y="1"/>
                  </a:lnTo>
                  <a:cubicBezTo>
                    <a:pt x="535" y="1"/>
                    <a:pt x="531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44" name="Google Shape;644;p46"/>
            <p:cNvGrpSpPr/>
            <p:nvPr/>
          </p:nvGrpSpPr>
          <p:grpSpPr>
            <a:xfrm>
              <a:off x="1961313" y="2299436"/>
              <a:ext cx="385302" cy="352532"/>
              <a:chOff x="1961313" y="2299436"/>
              <a:chExt cx="385302" cy="352532"/>
            </a:xfrm>
          </p:grpSpPr>
          <p:sp>
            <p:nvSpPr>
              <p:cNvPr id="645" name="Google Shape;645;p46"/>
              <p:cNvSpPr/>
              <p:nvPr/>
            </p:nvSpPr>
            <p:spPr>
              <a:xfrm>
                <a:off x="1966971" y="2305199"/>
                <a:ext cx="373881" cy="265617"/>
              </a:xfrm>
              <a:custGeom>
                <a:avLst/>
                <a:gdLst/>
                <a:ahLst/>
                <a:cxnLst/>
                <a:rect l="l" t="t" r="r" b="b"/>
                <a:pathLst>
                  <a:path w="14273" h="10140" extrusionOk="0">
                    <a:moveTo>
                      <a:pt x="1183" y="0"/>
                    </a:moveTo>
                    <a:cubicBezTo>
                      <a:pt x="532" y="0"/>
                      <a:pt x="4" y="531"/>
                      <a:pt x="4" y="1182"/>
                    </a:cubicBezTo>
                    <a:lnTo>
                      <a:pt x="4" y="8954"/>
                    </a:lnTo>
                    <a:cubicBezTo>
                      <a:pt x="0" y="9609"/>
                      <a:pt x="532" y="10140"/>
                      <a:pt x="1183" y="10140"/>
                    </a:cubicBezTo>
                    <a:lnTo>
                      <a:pt x="13091" y="10140"/>
                    </a:lnTo>
                    <a:cubicBezTo>
                      <a:pt x="13745" y="10137"/>
                      <a:pt x="14273" y="9609"/>
                      <a:pt x="14273" y="8954"/>
                    </a:cubicBezTo>
                    <a:lnTo>
                      <a:pt x="14273" y="1182"/>
                    </a:lnTo>
                    <a:cubicBezTo>
                      <a:pt x="14273" y="531"/>
                      <a:pt x="13742" y="0"/>
                      <a:pt x="13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6" name="Google Shape;646;p46"/>
              <p:cNvSpPr/>
              <p:nvPr/>
            </p:nvSpPr>
            <p:spPr>
              <a:xfrm>
                <a:off x="1997488" y="2335716"/>
                <a:ext cx="312952" cy="187006"/>
              </a:xfrm>
              <a:custGeom>
                <a:avLst/>
                <a:gdLst/>
                <a:ahLst/>
                <a:cxnLst/>
                <a:rect l="l" t="t" r="r" b="b"/>
                <a:pathLst>
                  <a:path w="11947" h="7139" extrusionOk="0">
                    <a:moveTo>
                      <a:pt x="18" y="0"/>
                    </a:moveTo>
                    <a:cubicBezTo>
                      <a:pt x="7" y="0"/>
                      <a:pt x="0" y="7"/>
                      <a:pt x="0" y="17"/>
                    </a:cubicBezTo>
                    <a:lnTo>
                      <a:pt x="0" y="7138"/>
                    </a:lnTo>
                    <a:lnTo>
                      <a:pt x="11946" y="7138"/>
                    </a:lnTo>
                    <a:lnTo>
                      <a:pt x="11946" y="17"/>
                    </a:lnTo>
                    <a:cubicBezTo>
                      <a:pt x="11943" y="7"/>
                      <a:pt x="11936" y="0"/>
                      <a:pt x="119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7" name="Google Shape;647;p46"/>
              <p:cNvSpPr/>
              <p:nvPr/>
            </p:nvSpPr>
            <p:spPr>
              <a:xfrm>
                <a:off x="1961313" y="2299436"/>
                <a:ext cx="385302" cy="352532"/>
              </a:xfrm>
              <a:custGeom>
                <a:avLst/>
                <a:gdLst/>
                <a:ahLst/>
                <a:cxnLst/>
                <a:rect l="l" t="t" r="r" b="b"/>
                <a:pathLst>
                  <a:path w="14709" h="13458" extrusionOk="0">
                    <a:moveTo>
                      <a:pt x="9338" y="10572"/>
                    </a:moveTo>
                    <a:lnTo>
                      <a:pt x="9767" y="11971"/>
                    </a:lnTo>
                    <a:lnTo>
                      <a:pt x="4938" y="11971"/>
                    </a:lnTo>
                    <a:lnTo>
                      <a:pt x="5367" y="10572"/>
                    </a:lnTo>
                    <a:close/>
                    <a:moveTo>
                      <a:pt x="11024" y="12409"/>
                    </a:moveTo>
                    <a:cubicBezTo>
                      <a:pt x="11196" y="12409"/>
                      <a:pt x="11333" y="12546"/>
                      <a:pt x="11333" y="12714"/>
                    </a:cubicBezTo>
                    <a:cubicBezTo>
                      <a:pt x="11333" y="12882"/>
                      <a:pt x="11196" y="13019"/>
                      <a:pt x="11024" y="13019"/>
                    </a:cubicBezTo>
                    <a:lnTo>
                      <a:pt x="3681" y="13019"/>
                    </a:lnTo>
                    <a:cubicBezTo>
                      <a:pt x="3513" y="13019"/>
                      <a:pt x="3376" y="12882"/>
                      <a:pt x="3376" y="12714"/>
                    </a:cubicBezTo>
                    <a:cubicBezTo>
                      <a:pt x="3376" y="12546"/>
                      <a:pt x="3513" y="12409"/>
                      <a:pt x="3681" y="12409"/>
                    </a:cubicBezTo>
                    <a:close/>
                    <a:moveTo>
                      <a:pt x="1399" y="1"/>
                    </a:moveTo>
                    <a:cubicBezTo>
                      <a:pt x="628" y="4"/>
                      <a:pt x="0" y="628"/>
                      <a:pt x="0" y="1402"/>
                    </a:cubicBezTo>
                    <a:lnTo>
                      <a:pt x="0" y="9174"/>
                    </a:lnTo>
                    <a:cubicBezTo>
                      <a:pt x="0" y="9949"/>
                      <a:pt x="628" y="10572"/>
                      <a:pt x="1399" y="10576"/>
                    </a:cubicBezTo>
                    <a:lnTo>
                      <a:pt x="4911" y="10576"/>
                    </a:lnTo>
                    <a:lnTo>
                      <a:pt x="4483" y="11974"/>
                    </a:lnTo>
                    <a:lnTo>
                      <a:pt x="3681" y="11974"/>
                    </a:lnTo>
                    <a:cubicBezTo>
                      <a:pt x="3273" y="11974"/>
                      <a:pt x="2941" y="12306"/>
                      <a:pt x="2941" y="12714"/>
                    </a:cubicBezTo>
                    <a:cubicBezTo>
                      <a:pt x="2941" y="13125"/>
                      <a:pt x="3273" y="13458"/>
                      <a:pt x="3681" y="13458"/>
                    </a:cubicBezTo>
                    <a:lnTo>
                      <a:pt x="11028" y="13458"/>
                    </a:lnTo>
                    <a:cubicBezTo>
                      <a:pt x="11436" y="13458"/>
                      <a:pt x="11768" y="13125"/>
                      <a:pt x="11768" y="12714"/>
                    </a:cubicBezTo>
                    <a:cubicBezTo>
                      <a:pt x="11768" y="12306"/>
                      <a:pt x="11436" y="11974"/>
                      <a:pt x="11028" y="11974"/>
                    </a:cubicBezTo>
                    <a:lnTo>
                      <a:pt x="10223" y="11974"/>
                    </a:lnTo>
                    <a:lnTo>
                      <a:pt x="9794" y="10576"/>
                    </a:lnTo>
                    <a:lnTo>
                      <a:pt x="13307" y="10576"/>
                    </a:lnTo>
                    <a:cubicBezTo>
                      <a:pt x="14081" y="10572"/>
                      <a:pt x="14708" y="9949"/>
                      <a:pt x="14708" y="9174"/>
                    </a:cubicBezTo>
                    <a:lnTo>
                      <a:pt x="14708" y="1402"/>
                    </a:lnTo>
                    <a:cubicBezTo>
                      <a:pt x="14708" y="628"/>
                      <a:pt x="14081" y="4"/>
                      <a:pt x="13307" y="1"/>
                    </a:cubicBezTo>
                    <a:lnTo>
                      <a:pt x="3626" y="1"/>
                    </a:lnTo>
                    <a:cubicBezTo>
                      <a:pt x="3335" y="1"/>
                      <a:pt x="3335" y="439"/>
                      <a:pt x="3626" y="439"/>
                    </a:cubicBezTo>
                    <a:lnTo>
                      <a:pt x="13307" y="439"/>
                    </a:lnTo>
                    <a:cubicBezTo>
                      <a:pt x="13838" y="439"/>
                      <a:pt x="14270" y="871"/>
                      <a:pt x="14270" y="1402"/>
                    </a:cubicBezTo>
                    <a:lnTo>
                      <a:pt x="14270" y="9174"/>
                    </a:lnTo>
                    <a:cubicBezTo>
                      <a:pt x="14270" y="9705"/>
                      <a:pt x="13838" y="10137"/>
                      <a:pt x="13307" y="10137"/>
                    </a:cubicBezTo>
                    <a:lnTo>
                      <a:pt x="1399" y="10137"/>
                    </a:lnTo>
                    <a:cubicBezTo>
                      <a:pt x="867" y="10137"/>
                      <a:pt x="439" y="9705"/>
                      <a:pt x="436" y="9174"/>
                    </a:cubicBezTo>
                    <a:lnTo>
                      <a:pt x="436" y="1402"/>
                    </a:lnTo>
                    <a:cubicBezTo>
                      <a:pt x="439" y="871"/>
                      <a:pt x="867" y="439"/>
                      <a:pt x="1399" y="439"/>
                    </a:cubicBezTo>
                    <a:lnTo>
                      <a:pt x="2752" y="439"/>
                    </a:lnTo>
                    <a:cubicBezTo>
                      <a:pt x="2872" y="439"/>
                      <a:pt x="2972" y="340"/>
                      <a:pt x="2972" y="220"/>
                    </a:cubicBezTo>
                    <a:cubicBezTo>
                      <a:pt x="2972" y="100"/>
                      <a:pt x="2872" y="1"/>
                      <a:pt x="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8" name="Google Shape;648;p46"/>
              <p:cNvSpPr/>
              <p:nvPr/>
            </p:nvSpPr>
            <p:spPr>
              <a:xfrm>
                <a:off x="1991830" y="2329953"/>
                <a:ext cx="324268" cy="198427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7575" extrusionOk="0">
                    <a:moveTo>
                      <a:pt x="237" y="1"/>
                    </a:moveTo>
                    <a:cubicBezTo>
                      <a:pt x="107" y="4"/>
                      <a:pt x="1" y="107"/>
                      <a:pt x="1" y="237"/>
                    </a:cubicBezTo>
                    <a:lnTo>
                      <a:pt x="1" y="7358"/>
                    </a:lnTo>
                    <a:cubicBezTo>
                      <a:pt x="1" y="7478"/>
                      <a:pt x="100" y="7574"/>
                      <a:pt x="220" y="7574"/>
                    </a:cubicBezTo>
                    <a:lnTo>
                      <a:pt x="12162" y="7574"/>
                    </a:lnTo>
                    <a:cubicBezTo>
                      <a:pt x="12282" y="7574"/>
                      <a:pt x="12378" y="7478"/>
                      <a:pt x="12378" y="7358"/>
                    </a:cubicBezTo>
                    <a:lnTo>
                      <a:pt x="12378" y="6604"/>
                    </a:lnTo>
                    <a:cubicBezTo>
                      <a:pt x="12378" y="6459"/>
                      <a:pt x="12269" y="6386"/>
                      <a:pt x="12161" y="6386"/>
                    </a:cubicBezTo>
                    <a:cubicBezTo>
                      <a:pt x="12052" y="6386"/>
                      <a:pt x="11943" y="6459"/>
                      <a:pt x="11943" y="6604"/>
                    </a:cubicBezTo>
                    <a:lnTo>
                      <a:pt x="11943" y="7139"/>
                    </a:lnTo>
                    <a:lnTo>
                      <a:pt x="436" y="7139"/>
                    </a:lnTo>
                    <a:lnTo>
                      <a:pt x="436" y="440"/>
                    </a:lnTo>
                    <a:lnTo>
                      <a:pt x="11940" y="440"/>
                    </a:lnTo>
                    <a:lnTo>
                      <a:pt x="11940" y="5730"/>
                    </a:lnTo>
                    <a:cubicBezTo>
                      <a:pt x="11940" y="5850"/>
                      <a:pt x="12039" y="5950"/>
                      <a:pt x="12162" y="5950"/>
                    </a:cubicBezTo>
                    <a:cubicBezTo>
                      <a:pt x="12282" y="5950"/>
                      <a:pt x="12378" y="5850"/>
                      <a:pt x="12378" y="5730"/>
                    </a:cubicBezTo>
                    <a:lnTo>
                      <a:pt x="12378" y="237"/>
                    </a:lnTo>
                    <a:cubicBezTo>
                      <a:pt x="12378" y="107"/>
                      <a:pt x="12275" y="1"/>
                      <a:pt x="1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9" name="Google Shape;649;p46"/>
              <p:cNvSpPr/>
              <p:nvPr/>
            </p:nvSpPr>
            <p:spPr>
              <a:xfrm>
                <a:off x="2147821" y="2539959"/>
                <a:ext cx="12443" cy="11473"/>
              </a:xfrm>
              <a:custGeom>
                <a:avLst/>
                <a:gdLst/>
                <a:ahLst/>
                <a:cxnLst/>
                <a:rect l="l" t="t" r="r" b="b"/>
                <a:pathLst>
                  <a:path w="475" h="438" extrusionOk="0">
                    <a:moveTo>
                      <a:pt x="234" y="0"/>
                    </a:moveTo>
                    <a:cubicBezTo>
                      <a:pt x="131" y="0"/>
                      <a:pt x="30" y="72"/>
                      <a:pt x="15" y="194"/>
                    </a:cubicBezTo>
                    <a:cubicBezTo>
                      <a:pt x="1" y="336"/>
                      <a:pt x="115" y="437"/>
                      <a:pt x="236" y="437"/>
                    </a:cubicBezTo>
                    <a:cubicBezTo>
                      <a:pt x="288" y="437"/>
                      <a:pt x="341" y="418"/>
                      <a:pt x="385" y="376"/>
                    </a:cubicBezTo>
                    <a:cubicBezTo>
                      <a:pt x="461" y="301"/>
                      <a:pt x="474" y="184"/>
                      <a:pt x="416" y="99"/>
                    </a:cubicBezTo>
                    <a:cubicBezTo>
                      <a:pt x="370" y="31"/>
                      <a:pt x="301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50" name="Google Shape;650;p46"/>
          <p:cNvGrpSpPr/>
          <p:nvPr/>
        </p:nvGrpSpPr>
        <p:grpSpPr>
          <a:xfrm>
            <a:off x="4357792" y="1781381"/>
            <a:ext cx="812345" cy="625499"/>
            <a:chOff x="2486628" y="2743153"/>
            <a:chExt cx="389860" cy="389782"/>
          </a:xfrm>
        </p:grpSpPr>
        <p:sp>
          <p:nvSpPr>
            <p:cNvPr id="651" name="Google Shape;651;p46"/>
            <p:cNvSpPr/>
            <p:nvPr/>
          </p:nvSpPr>
          <p:spPr>
            <a:xfrm>
              <a:off x="2492810" y="2749257"/>
              <a:ext cx="287281" cy="287281"/>
            </a:xfrm>
            <a:custGeom>
              <a:avLst/>
              <a:gdLst/>
              <a:ahLst/>
              <a:cxnLst/>
              <a:rect l="l" t="t" r="r" b="b"/>
              <a:pathLst>
                <a:path w="10967" h="10967" extrusionOk="0">
                  <a:moveTo>
                    <a:pt x="5144" y="0"/>
                  </a:moveTo>
                  <a:cubicBezTo>
                    <a:pt x="4908" y="0"/>
                    <a:pt x="4702" y="168"/>
                    <a:pt x="4658" y="401"/>
                  </a:cubicBezTo>
                  <a:lnTo>
                    <a:pt x="4407" y="1645"/>
                  </a:lnTo>
                  <a:cubicBezTo>
                    <a:pt x="4102" y="1731"/>
                    <a:pt x="3808" y="1851"/>
                    <a:pt x="3530" y="2009"/>
                  </a:cubicBezTo>
                  <a:lnTo>
                    <a:pt x="2475" y="1306"/>
                  </a:lnTo>
                  <a:cubicBezTo>
                    <a:pt x="2390" y="1249"/>
                    <a:pt x="2293" y="1221"/>
                    <a:pt x="2197" y="1221"/>
                  </a:cubicBezTo>
                  <a:cubicBezTo>
                    <a:pt x="2068" y="1221"/>
                    <a:pt x="1940" y="1271"/>
                    <a:pt x="1844" y="1368"/>
                  </a:cubicBezTo>
                  <a:lnTo>
                    <a:pt x="1364" y="1847"/>
                  </a:lnTo>
                  <a:cubicBezTo>
                    <a:pt x="1196" y="2015"/>
                    <a:pt x="1172" y="2276"/>
                    <a:pt x="1303" y="2475"/>
                  </a:cubicBezTo>
                  <a:lnTo>
                    <a:pt x="2005" y="3530"/>
                  </a:lnTo>
                  <a:cubicBezTo>
                    <a:pt x="1851" y="3808"/>
                    <a:pt x="1728" y="4102"/>
                    <a:pt x="1642" y="4407"/>
                  </a:cubicBezTo>
                  <a:lnTo>
                    <a:pt x="401" y="4657"/>
                  </a:lnTo>
                  <a:cubicBezTo>
                    <a:pt x="168" y="4702"/>
                    <a:pt x="1" y="4908"/>
                    <a:pt x="1" y="5144"/>
                  </a:cubicBezTo>
                  <a:lnTo>
                    <a:pt x="1" y="5823"/>
                  </a:lnTo>
                  <a:cubicBezTo>
                    <a:pt x="1" y="6059"/>
                    <a:pt x="168" y="6265"/>
                    <a:pt x="401" y="6313"/>
                  </a:cubicBezTo>
                  <a:lnTo>
                    <a:pt x="1642" y="6559"/>
                  </a:lnTo>
                  <a:cubicBezTo>
                    <a:pt x="1728" y="6864"/>
                    <a:pt x="1851" y="7159"/>
                    <a:pt x="2005" y="7437"/>
                  </a:cubicBezTo>
                  <a:lnTo>
                    <a:pt x="1303" y="8492"/>
                  </a:lnTo>
                  <a:cubicBezTo>
                    <a:pt x="1172" y="8691"/>
                    <a:pt x="1196" y="8951"/>
                    <a:pt x="1364" y="9123"/>
                  </a:cubicBezTo>
                  <a:lnTo>
                    <a:pt x="1844" y="9602"/>
                  </a:lnTo>
                  <a:cubicBezTo>
                    <a:pt x="1941" y="9697"/>
                    <a:pt x="2069" y="9746"/>
                    <a:pt x="2198" y="9746"/>
                  </a:cubicBezTo>
                  <a:cubicBezTo>
                    <a:pt x="2294" y="9746"/>
                    <a:pt x="2390" y="9719"/>
                    <a:pt x="2475" y="9664"/>
                  </a:cubicBezTo>
                  <a:lnTo>
                    <a:pt x="3530" y="8958"/>
                  </a:lnTo>
                  <a:cubicBezTo>
                    <a:pt x="3808" y="9116"/>
                    <a:pt x="4099" y="9239"/>
                    <a:pt x="4407" y="9325"/>
                  </a:cubicBezTo>
                  <a:lnTo>
                    <a:pt x="4654" y="10565"/>
                  </a:lnTo>
                  <a:cubicBezTo>
                    <a:pt x="4702" y="10798"/>
                    <a:pt x="4908" y="10966"/>
                    <a:pt x="5144" y="10966"/>
                  </a:cubicBezTo>
                  <a:lnTo>
                    <a:pt x="5823" y="10966"/>
                  </a:lnTo>
                  <a:cubicBezTo>
                    <a:pt x="6059" y="10966"/>
                    <a:pt x="6265" y="10798"/>
                    <a:pt x="6309" y="10565"/>
                  </a:cubicBezTo>
                  <a:lnTo>
                    <a:pt x="6559" y="9325"/>
                  </a:lnTo>
                  <a:cubicBezTo>
                    <a:pt x="6864" y="9239"/>
                    <a:pt x="7159" y="9116"/>
                    <a:pt x="7437" y="8958"/>
                  </a:cubicBezTo>
                  <a:lnTo>
                    <a:pt x="8492" y="9664"/>
                  </a:lnTo>
                  <a:cubicBezTo>
                    <a:pt x="8575" y="9719"/>
                    <a:pt x="8670" y="9746"/>
                    <a:pt x="8766" y="9746"/>
                  </a:cubicBezTo>
                  <a:cubicBezTo>
                    <a:pt x="8894" y="9746"/>
                    <a:pt x="9023" y="9697"/>
                    <a:pt x="9119" y="9602"/>
                  </a:cubicBezTo>
                  <a:lnTo>
                    <a:pt x="9599" y="9123"/>
                  </a:lnTo>
                  <a:cubicBezTo>
                    <a:pt x="9767" y="8951"/>
                    <a:pt x="9794" y="8691"/>
                    <a:pt x="9664" y="8492"/>
                  </a:cubicBezTo>
                  <a:lnTo>
                    <a:pt x="8958" y="7437"/>
                  </a:lnTo>
                  <a:cubicBezTo>
                    <a:pt x="9116" y="7159"/>
                    <a:pt x="9236" y="6864"/>
                    <a:pt x="9321" y="6559"/>
                  </a:cubicBezTo>
                  <a:lnTo>
                    <a:pt x="10565" y="6313"/>
                  </a:lnTo>
                  <a:cubicBezTo>
                    <a:pt x="10798" y="6265"/>
                    <a:pt x="10966" y="6059"/>
                    <a:pt x="10966" y="5823"/>
                  </a:cubicBezTo>
                  <a:lnTo>
                    <a:pt x="10966" y="5144"/>
                  </a:lnTo>
                  <a:cubicBezTo>
                    <a:pt x="10966" y="4908"/>
                    <a:pt x="10798" y="4702"/>
                    <a:pt x="10565" y="4657"/>
                  </a:cubicBezTo>
                  <a:lnTo>
                    <a:pt x="9321" y="4407"/>
                  </a:lnTo>
                  <a:cubicBezTo>
                    <a:pt x="9236" y="4102"/>
                    <a:pt x="9116" y="3808"/>
                    <a:pt x="8958" y="3530"/>
                  </a:cubicBezTo>
                  <a:lnTo>
                    <a:pt x="9661" y="2478"/>
                  </a:lnTo>
                  <a:cubicBezTo>
                    <a:pt x="9794" y="2279"/>
                    <a:pt x="9767" y="2015"/>
                    <a:pt x="9599" y="1847"/>
                  </a:cubicBezTo>
                  <a:lnTo>
                    <a:pt x="9119" y="1368"/>
                  </a:lnTo>
                  <a:cubicBezTo>
                    <a:pt x="9023" y="1271"/>
                    <a:pt x="8896" y="1221"/>
                    <a:pt x="8768" y="1221"/>
                  </a:cubicBezTo>
                  <a:cubicBezTo>
                    <a:pt x="8673" y="1221"/>
                    <a:pt x="8577" y="1249"/>
                    <a:pt x="8492" y="1306"/>
                  </a:cubicBezTo>
                  <a:lnTo>
                    <a:pt x="7437" y="2009"/>
                  </a:lnTo>
                  <a:cubicBezTo>
                    <a:pt x="7159" y="1851"/>
                    <a:pt x="6864" y="1731"/>
                    <a:pt x="6559" y="1645"/>
                  </a:cubicBezTo>
                  <a:lnTo>
                    <a:pt x="6313" y="401"/>
                  </a:lnTo>
                  <a:cubicBezTo>
                    <a:pt x="6265" y="168"/>
                    <a:pt x="6059" y="0"/>
                    <a:pt x="5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2" name="Google Shape;652;p46"/>
            <p:cNvSpPr/>
            <p:nvPr/>
          </p:nvSpPr>
          <p:spPr>
            <a:xfrm>
              <a:off x="2568382" y="2829859"/>
              <a:ext cx="131080" cy="126129"/>
            </a:xfrm>
            <a:custGeom>
              <a:avLst/>
              <a:gdLst/>
              <a:ahLst/>
              <a:cxnLst/>
              <a:rect l="l" t="t" r="r" b="b"/>
              <a:pathLst>
                <a:path w="5004" h="4815" extrusionOk="0">
                  <a:moveTo>
                    <a:pt x="2598" y="1"/>
                  </a:moveTo>
                  <a:cubicBezTo>
                    <a:pt x="1625" y="1"/>
                    <a:pt x="744" y="587"/>
                    <a:pt x="374" y="1484"/>
                  </a:cubicBezTo>
                  <a:cubicBezTo>
                    <a:pt x="1" y="2386"/>
                    <a:pt x="206" y="3421"/>
                    <a:pt x="895" y="4109"/>
                  </a:cubicBezTo>
                  <a:cubicBezTo>
                    <a:pt x="1356" y="4570"/>
                    <a:pt x="1971" y="4814"/>
                    <a:pt x="2596" y="4814"/>
                  </a:cubicBezTo>
                  <a:cubicBezTo>
                    <a:pt x="2906" y="4814"/>
                    <a:pt x="3219" y="4754"/>
                    <a:pt x="3517" y="4630"/>
                  </a:cubicBezTo>
                  <a:cubicBezTo>
                    <a:pt x="4418" y="4257"/>
                    <a:pt x="5004" y="3379"/>
                    <a:pt x="5004" y="2406"/>
                  </a:cubicBezTo>
                  <a:cubicBezTo>
                    <a:pt x="5004" y="1077"/>
                    <a:pt x="3928" y="1"/>
                    <a:pt x="2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3" name="Google Shape;653;p46"/>
            <p:cNvSpPr/>
            <p:nvPr/>
          </p:nvSpPr>
          <p:spPr>
            <a:xfrm>
              <a:off x="2594525" y="2861555"/>
              <a:ext cx="73267" cy="62737"/>
            </a:xfrm>
            <a:custGeom>
              <a:avLst/>
              <a:gdLst/>
              <a:ahLst/>
              <a:cxnLst/>
              <a:rect l="l" t="t" r="r" b="b"/>
              <a:pathLst>
                <a:path w="2797" h="2395" extrusionOk="0">
                  <a:moveTo>
                    <a:pt x="1600" y="0"/>
                  </a:moveTo>
                  <a:cubicBezTo>
                    <a:pt x="535" y="0"/>
                    <a:pt x="0" y="1289"/>
                    <a:pt x="754" y="2043"/>
                  </a:cubicBezTo>
                  <a:cubicBezTo>
                    <a:pt x="983" y="2272"/>
                    <a:pt x="1290" y="2394"/>
                    <a:pt x="1601" y="2394"/>
                  </a:cubicBezTo>
                  <a:cubicBezTo>
                    <a:pt x="1754" y="2394"/>
                    <a:pt x="1909" y="2364"/>
                    <a:pt x="2056" y="2303"/>
                  </a:cubicBezTo>
                  <a:cubicBezTo>
                    <a:pt x="2505" y="2118"/>
                    <a:pt x="2796" y="1679"/>
                    <a:pt x="2796" y="1196"/>
                  </a:cubicBezTo>
                  <a:cubicBezTo>
                    <a:pt x="2796" y="535"/>
                    <a:pt x="2262" y="0"/>
                    <a:pt x="1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4" name="Google Shape;654;p46"/>
            <p:cNvSpPr/>
            <p:nvPr/>
          </p:nvSpPr>
          <p:spPr>
            <a:xfrm>
              <a:off x="2681597" y="2938018"/>
              <a:ext cx="188787" cy="188892"/>
            </a:xfrm>
            <a:custGeom>
              <a:avLst/>
              <a:gdLst/>
              <a:ahLst/>
              <a:cxnLst/>
              <a:rect l="l" t="t" r="r" b="b"/>
              <a:pathLst>
                <a:path w="7207" h="7211" extrusionOk="0">
                  <a:moveTo>
                    <a:pt x="3382" y="1"/>
                  </a:moveTo>
                  <a:cubicBezTo>
                    <a:pt x="3225" y="1"/>
                    <a:pt x="3091" y="111"/>
                    <a:pt x="3060" y="265"/>
                  </a:cubicBezTo>
                  <a:lnTo>
                    <a:pt x="2896" y="1080"/>
                  </a:lnTo>
                  <a:cubicBezTo>
                    <a:pt x="2697" y="1139"/>
                    <a:pt x="2502" y="1217"/>
                    <a:pt x="2320" y="1320"/>
                  </a:cubicBezTo>
                  <a:lnTo>
                    <a:pt x="1628" y="858"/>
                  </a:lnTo>
                  <a:cubicBezTo>
                    <a:pt x="1572" y="821"/>
                    <a:pt x="1509" y="803"/>
                    <a:pt x="1447" y="803"/>
                  </a:cubicBezTo>
                  <a:cubicBezTo>
                    <a:pt x="1363" y="803"/>
                    <a:pt x="1280" y="836"/>
                    <a:pt x="1217" y="899"/>
                  </a:cubicBezTo>
                  <a:lnTo>
                    <a:pt x="901" y="1214"/>
                  </a:lnTo>
                  <a:cubicBezTo>
                    <a:pt x="788" y="1324"/>
                    <a:pt x="771" y="1498"/>
                    <a:pt x="857" y="1629"/>
                  </a:cubicBezTo>
                  <a:lnTo>
                    <a:pt x="1319" y="2321"/>
                  </a:lnTo>
                  <a:cubicBezTo>
                    <a:pt x="1217" y="2503"/>
                    <a:pt x="1138" y="2698"/>
                    <a:pt x="1080" y="2897"/>
                  </a:cubicBezTo>
                  <a:lnTo>
                    <a:pt x="264" y="3061"/>
                  </a:lnTo>
                  <a:cubicBezTo>
                    <a:pt x="110" y="3092"/>
                    <a:pt x="0" y="3226"/>
                    <a:pt x="0" y="3383"/>
                  </a:cubicBezTo>
                  <a:lnTo>
                    <a:pt x="0" y="3829"/>
                  </a:lnTo>
                  <a:cubicBezTo>
                    <a:pt x="0" y="3983"/>
                    <a:pt x="110" y="4117"/>
                    <a:pt x="264" y="4147"/>
                  </a:cubicBezTo>
                  <a:lnTo>
                    <a:pt x="1080" y="4315"/>
                  </a:lnTo>
                  <a:cubicBezTo>
                    <a:pt x="1134" y="4514"/>
                    <a:pt x="1213" y="4709"/>
                    <a:pt x="1313" y="4891"/>
                  </a:cubicBezTo>
                  <a:lnTo>
                    <a:pt x="853" y="5583"/>
                  </a:lnTo>
                  <a:cubicBezTo>
                    <a:pt x="768" y="5713"/>
                    <a:pt x="785" y="5888"/>
                    <a:pt x="894" y="5998"/>
                  </a:cubicBezTo>
                  <a:lnTo>
                    <a:pt x="1210" y="6313"/>
                  </a:lnTo>
                  <a:cubicBezTo>
                    <a:pt x="1273" y="6376"/>
                    <a:pt x="1357" y="6409"/>
                    <a:pt x="1442" y="6409"/>
                  </a:cubicBezTo>
                  <a:cubicBezTo>
                    <a:pt x="1505" y="6409"/>
                    <a:pt x="1569" y="6391"/>
                    <a:pt x="1624" y="6354"/>
                  </a:cubicBezTo>
                  <a:lnTo>
                    <a:pt x="2317" y="5892"/>
                  </a:lnTo>
                  <a:cubicBezTo>
                    <a:pt x="2498" y="5994"/>
                    <a:pt x="2694" y="6077"/>
                    <a:pt x="2892" y="6131"/>
                  </a:cubicBezTo>
                  <a:lnTo>
                    <a:pt x="3057" y="6947"/>
                  </a:lnTo>
                  <a:cubicBezTo>
                    <a:pt x="3088" y="7101"/>
                    <a:pt x="3221" y="7211"/>
                    <a:pt x="3379" y="7211"/>
                  </a:cubicBezTo>
                  <a:lnTo>
                    <a:pt x="3824" y="7211"/>
                  </a:lnTo>
                  <a:cubicBezTo>
                    <a:pt x="3979" y="7211"/>
                    <a:pt x="4112" y="7101"/>
                    <a:pt x="4143" y="6947"/>
                  </a:cubicBezTo>
                  <a:lnTo>
                    <a:pt x="4308" y="6131"/>
                  </a:lnTo>
                  <a:cubicBezTo>
                    <a:pt x="4510" y="6077"/>
                    <a:pt x="4702" y="5994"/>
                    <a:pt x="4883" y="5892"/>
                  </a:cubicBezTo>
                  <a:lnTo>
                    <a:pt x="5579" y="6354"/>
                  </a:lnTo>
                  <a:cubicBezTo>
                    <a:pt x="5634" y="6391"/>
                    <a:pt x="5697" y="6409"/>
                    <a:pt x="5760" y="6409"/>
                  </a:cubicBezTo>
                  <a:cubicBezTo>
                    <a:pt x="5844" y="6409"/>
                    <a:pt x="5927" y="6376"/>
                    <a:pt x="5990" y="6313"/>
                  </a:cubicBezTo>
                  <a:lnTo>
                    <a:pt x="6305" y="5998"/>
                  </a:lnTo>
                  <a:cubicBezTo>
                    <a:pt x="6418" y="5888"/>
                    <a:pt x="6436" y="5713"/>
                    <a:pt x="6350" y="5583"/>
                  </a:cubicBezTo>
                  <a:lnTo>
                    <a:pt x="5887" y="4891"/>
                  </a:lnTo>
                  <a:cubicBezTo>
                    <a:pt x="5990" y="4709"/>
                    <a:pt x="6069" y="4514"/>
                    <a:pt x="6127" y="4315"/>
                  </a:cubicBezTo>
                  <a:lnTo>
                    <a:pt x="6943" y="4147"/>
                  </a:lnTo>
                  <a:cubicBezTo>
                    <a:pt x="7097" y="4117"/>
                    <a:pt x="7207" y="3983"/>
                    <a:pt x="7207" y="3829"/>
                  </a:cubicBezTo>
                  <a:lnTo>
                    <a:pt x="7207" y="3383"/>
                  </a:lnTo>
                  <a:cubicBezTo>
                    <a:pt x="7207" y="3229"/>
                    <a:pt x="7097" y="3095"/>
                    <a:pt x="6946" y="3061"/>
                  </a:cubicBezTo>
                  <a:lnTo>
                    <a:pt x="6131" y="2900"/>
                  </a:lnTo>
                  <a:cubicBezTo>
                    <a:pt x="6072" y="2698"/>
                    <a:pt x="5994" y="2506"/>
                    <a:pt x="5891" y="2324"/>
                  </a:cubicBezTo>
                  <a:lnTo>
                    <a:pt x="6353" y="1629"/>
                  </a:lnTo>
                  <a:cubicBezTo>
                    <a:pt x="6439" y="1498"/>
                    <a:pt x="6422" y="1327"/>
                    <a:pt x="6309" y="1217"/>
                  </a:cubicBezTo>
                  <a:lnTo>
                    <a:pt x="5994" y="902"/>
                  </a:lnTo>
                  <a:cubicBezTo>
                    <a:pt x="5930" y="837"/>
                    <a:pt x="5846" y="804"/>
                    <a:pt x="5762" y="804"/>
                  </a:cubicBezTo>
                  <a:cubicBezTo>
                    <a:pt x="5700" y="804"/>
                    <a:pt x="5637" y="821"/>
                    <a:pt x="5582" y="858"/>
                  </a:cubicBezTo>
                  <a:lnTo>
                    <a:pt x="4887" y="1320"/>
                  </a:lnTo>
                  <a:cubicBezTo>
                    <a:pt x="4705" y="1217"/>
                    <a:pt x="4513" y="1139"/>
                    <a:pt x="4311" y="1080"/>
                  </a:cubicBezTo>
                  <a:lnTo>
                    <a:pt x="4146" y="265"/>
                  </a:lnTo>
                  <a:cubicBezTo>
                    <a:pt x="4116" y="111"/>
                    <a:pt x="3982" y="1"/>
                    <a:pt x="3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5" name="Google Shape;655;p46"/>
            <p:cNvSpPr/>
            <p:nvPr/>
          </p:nvSpPr>
          <p:spPr>
            <a:xfrm>
              <a:off x="2725028" y="2985247"/>
              <a:ext cx="98153" cy="94407"/>
            </a:xfrm>
            <a:custGeom>
              <a:avLst/>
              <a:gdLst/>
              <a:ahLst/>
              <a:cxnLst/>
              <a:rect l="l" t="t" r="r" b="b"/>
              <a:pathLst>
                <a:path w="3747" h="3604" extrusionOk="0">
                  <a:moveTo>
                    <a:pt x="1944" y="0"/>
                  </a:moveTo>
                  <a:cubicBezTo>
                    <a:pt x="1217" y="0"/>
                    <a:pt x="559" y="439"/>
                    <a:pt x="282" y="1111"/>
                  </a:cubicBezTo>
                  <a:cubicBezTo>
                    <a:pt x="1" y="1786"/>
                    <a:pt x="155" y="2560"/>
                    <a:pt x="672" y="3074"/>
                  </a:cubicBezTo>
                  <a:cubicBezTo>
                    <a:pt x="1016" y="3420"/>
                    <a:pt x="1475" y="3604"/>
                    <a:pt x="1943" y="3604"/>
                  </a:cubicBezTo>
                  <a:cubicBezTo>
                    <a:pt x="2175" y="3604"/>
                    <a:pt x="2409" y="3558"/>
                    <a:pt x="2632" y="3465"/>
                  </a:cubicBezTo>
                  <a:cubicBezTo>
                    <a:pt x="3307" y="3187"/>
                    <a:pt x="3746" y="2529"/>
                    <a:pt x="3746" y="1803"/>
                  </a:cubicBezTo>
                  <a:cubicBezTo>
                    <a:pt x="3746" y="806"/>
                    <a:pt x="2941" y="0"/>
                    <a:pt x="1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6" name="Google Shape;656;p46"/>
            <p:cNvSpPr/>
            <p:nvPr/>
          </p:nvSpPr>
          <p:spPr>
            <a:xfrm>
              <a:off x="2738047" y="3004108"/>
              <a:ext cx="66273" cy="56712"/>
            </a:xfrm>
            <a:custGeom>
              <a:avLst/>
              <a:gdLst/>
              <a:ahLst/>
              <a:cxnLst/>
              <a:rect l="l" t="t" r="r" b="b"/>
              <a:pathLst>
                <a:path w="2530" h="2165" extrusionOk="0">
                  <a:moveTo>
                    <a:pt x="1447" y="0"/>
                  </a:moveTo>
                  <a:cubicBezTo>
                    <a:pt x="484" y="0"/>
                    <a:pt x="1" y="1165"/>
                    <a:pt x="682" y="1847"/>
                  </a:cubicBezTo>
                  <a:cubicBezTo>
                    <a:pt x="903" y="2067"/>
                    <a:pt x="1174" y="2165"/>
                    <a:pt x="1440" y="2165"/>
                  </a:cubicBezTo>
                  <a:cubicBezTo>
                    <a:pt x="1996" y="2165"/>
                    <a:pt x="2529" y="1734"/>
                    <a:pt x="2529" y="1083"/>
                  </a:cubicBezTo>
                  <a:cubicBezTo>
                    <a:pt x="2529" y="483"/>
                    <a:pt x="2043" y="0"/>
                    <a:pt x="1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7" name="Google Shape;657;p46"/>
            <p:cNvSpPr/>
            <p:nvPr/>
          </p:nvSpPr>
          <p:spPr>
            <a:xfrm>
              <a:off x="2486628" y="2743153"/>
              <a:ext cx="389860" cy="389782"/>
            </a:xfrm>
            <a:custGeom>
              <a:avLst/>
              <a:gdLst/>
              <a:ahLst/>
              <a:cxnLst/>
              <a:rect l="l" t="t" r="r" b="b"/>
              <a:pathLst>
                <a:path w="14883" h="14880" extrusionOk="0">
                  <a:moveTo>
                    <a:pt x="5724" y="4754"/>
                  </a:moveTo>
                  <a:cubicBezTo>
                    <a:pt x="5960" y="4754"/>
                    <a:pt x="6202" y="4841"/>
                    <a:pt x="6398" y="5038"/>
                  </a:cubicBezTo>
                  <a:cubicBezTo>
                    <a:pt x="7004" y="5641"/>
                    <a:pt x="6576" y="6679"/>
                    <a:pt x="5719" y="6679"/>
                  </a:cubicBezTo>
                  <a:cubicBezTo>
                    <a:pt x="5188" y="6679"/>
                    <a:pt x="4756" y="6247"/>
                    <a:pt x="4756" y="5716"/>
                  </a:cubicBezTo>
                  <a:cubicBezTo>
                    <a:pt x="4756" y="5137"/>
                    <a:pt x="5230" y="4754"/>
                    <a:pt x="5724" y="4754"/>
                  </a:cubicBezTo>
                  <a:close/>
                  <a:moveTo>
                    <a:pt x="5722" y="3072"/>
                  </a:moveTo>
                  <a:cubicBezTo>
                    <a:pt x="5050" y="3072"/>
                    <a:pt x="4382" y="3327"/>
                    <a:pt x="3872" y="3825"/>
                  </a:cubicBezTo>
                  <a:cubicBezTo>
                    <a:pt x="3707" y="3995"/>
                    <a:pt x="3861" y="4229"/>
                    <a:pt x="4043" y="4229"/>
                  </a:cubicBezTo>
                  <a:cubicBezTo>
                    <a:pt x="4096" y="4229"/>
                    <a:pt x="4151" y="4210"/>
                    <a:pt x="4201" y="4164"/>
                  </a:cubicBezTo>
                  <a:cubicBezTo>
                    <a:pt x="4619" y="3755"/>
                    <a:pt x="5167" y="3546"/>
                    <a:pt x="5717" y="3546"/>
                  </a:cubicBezTo>
                  <a:cubicBezTo>
                    <a:pt x="6168" y="3546"/>
                    <a:pt x="6620" y="3687"/>
                    <a:pt x="7004" y="3972"/>
                  </a:cubicBezTo>
                  <a:cubicBezTo>
                    <a:pt x="7861" y="4603"/>
                    <a:pt x="8135" y="5761"/>
                    <a:pt x="7652" y="6707"/>
                  </a:cubicBezTo>
                  <a:cubicBezTo>
                    <a:pt x="7590" y="6823"/>
                    <a:pt x="7638" y="6964"/>
                    <a:pt x="7755" y="7022"/>
                  </a:cubicBezTo>
                  <a:cubicBezTo>
                    <a:pt x="7789" y="7040"/>
                    <a:pt x="7825" y="7049"/>
                    <a:pt x="7862" y="7049"/>
                  </a:cubicBezTo>
                  <a:cubicBezTo>
                    <a:pt x="7947" y="7049"/>
                    <a:pt x="8029" y="7002"/>
                    <a:pt x="8070" y="6923"/>
                  </a:cubicBezTo>
                  <a:cubicBezTo>
                    <a:pt x="8663" y="5768"/>
                    <a:pt x="8331" y="4356"/>
                    <a:pt x="7289" y="3588"/>
                  </a:cubicBezTo>
                  <a:cubicBezTo>
                    <a:pt x="6821" y="3242"/>
                    <a:pt x="6270" y="3072"/>
                    <a:pt x="5722" y="3072"/>
                  </a:cubicBezTo>
                  <a:close/>
                  <a:moveTo>
                    <a:pt x="5717" y="4286"/>
                  </a:moveTo>
                  <a:cubicBezTo>
                    <a:pt x="5344" y="4286"/>
                    <a:pt x="4978" y="4430"/>
                    <a:pt x="4705" y="4705"/>
                  </a:cubicBezTo>
                  <a:cubicBezTo>
                    <a:pt x="4297" y="5117"/>
                    <a:pt x="4174" y="5730"/>
                    <a:pt x="4397" y="6265"/>
                  </a:cubicBezTo>
                  <a:cubicBezTo>
                    <a:pt x="4616" y="6803"/>
                    <a:pt x="5140" y="7149"/>
                    <a:pt x="5719" y="7149"/>
                  </a:cubicBezTo>
                  <a:cubicBezTo>
                    <a:pt x="6508" y="7149"/>
                    <a:pt x="7148" y="6508"/>
                    <a:pt x="7152" y="5716"/>
                  </a:cubicBezTo>
                  <a:cubicBezTo>
                    <a:pt x="7148" y="5137"/>
                    <a:pt x="6802" y="4616"/>
                    <a:pt x="6264" y="4394"/>
                  </a:cubicBezTo>
                  <a:cubicBezTo>
                    <a:pt x="6087" y="4321"/>
                    <a:pt x="5901" y="4286"/>
                    <a:pt x="5717" y="4286"/>
                  </a:cubicBezTo>
                  <a:close/>
                  <a:moveTo>
                    <a:pt x="3432" y="4707"/>
                  </a:moveTo>
                  <a:cubicBezTo>
                    <a:pt x="3347" y="4707"/>
                    <a:pt x="3262" y="4752"/>
                    <a:pt x="3221" y="4856"/>
                  </a:cubicBezTo>
                  <a:cubicBezTo>
                    <a:pt x="2844" y="5946"/>
                    <a:pt x="3218" y="7152"/>
                    <a:pt x="4143" y="7837"/>
                  </a:cubicBezTo>
                  <a:cubicBezTo>
                    <a:pt x="4610" y="8185"/>
                    <a:pt x="5164" y="8359"/>
                    <a:pt x="5718" y="8359"/>
                  </a:cubicBezTo>
                  <a:cubicBezTo>
                    <a:pt x="6262" y="8359"/>
                    <a:pt x="6805" y="8192"/>
                    <a:pt x="7268" y="7858"/>
                  </a:cubicBezTo>
                  <a:cubicBezTo>
                    <a:pt x="7467" y="7707"/>
                    <a:pt x="7325" y="7432"/>
                    <a:pt x="7128" y="7432"/>
                  </a:cubicBezTo>
                  <a:cubicBezTo>
                    <a:pt x="7084" y="7432"/>
                    <a:pt x="7037" y="7446"/>
                    <a:pt x="6991" y="7478"/>
                  </a:cubicBezTo>
                  <a:cubicBezTo>
                    <a:pt x="6611" y="7752"/>
                    <a:pt x="6165" y="7889"/>
                    <a:pt x="5719" y="7889"/>
                  </a:cubicBezTo>
                  <a:cubicBezTo>
                    <a:pt x="5264" y="7889"/>
                    <a:pt x="4809" y="7746"/>
                    <a:pt x="4424" y="7461"/>
                  </a:cubicBezTo>
                  <a:cubicBezTo>
                    <a:pt x="3663" y="6899"/>
                    <a:pt x="3355" y="5905"/>
                    <a:pt x="3663" y="5010"/>
                  </a:cubicBezTo>
                  <a:cubicBezTo>
                    <a:pt x="3717" y="4831"/>
                    <a:pt x="3574" y="4707"/>
                    <a:pt x="3432" y="4707"/>
                  </a:cubicBezTo>
                  <a:close/>
                  <a:moveTo>
                    <a:pt x="5380" y="0"/>
                  </a:moveTo>
                  <a:cubicBezTo>
                    <a:pt x="5031" y="0"/>
                    <a:pt x="4729" y="247"/>
                    <a:pt x="4661" y="590"/>
                  </a:cubicBezTo>
                  <a:lnTo>
                    <a:pt x="4438" y="1693"/>
                  </a:lnTo>
                  <a:cubicBezTo>
                    <a:pt x="4212" y="1765"/>
                    <a:pt x="3989" y="1858"/>
                    <a:pt x="3776" y="1967"/>
                  </a:cubicBezTo>
                  <a:lnTo>
                    <a:pt x="2841" y="1344"/>
                  </a:lnTo>
                  <a:cubicBezTo>
                    <a:pt x="2717" y="1262"/>
                    <a:pt x="2575" y="1222"/>
                    <a:pt x="2435" y="1222"/>
                  </a:cubicBezTo>
                  <a:cubicBezTo>
                    <a:pt x="2245" y="1222"/>
                    <a:pt x="2057" y="1295"/>
                    <a:pt x="1916" y="1436"/>
                  </a:cubicBezTo>
                  <a:lnTo>
                    <a:pt x="1436" y="1916"/>
                  </a:lnTo>
                  <a:cubicBezTo>
                    <a:pt x="1189" y="2163"/>
                    <a:pt x="1148" y="2550"/>
                    <a:pt x="1343" y="2841"/>
                  </a:cubicBezTo>
                  <a:lnTo>
                    <a:pt x="1967" y="3777"/>
                  </a:lnTo>
                  <a:cubicBezTo>
                    <a:pt x="1857" y="3989"/>
                    <a:pt x="1765" y="4208"/>
                    <a:pt x="1693" y="4438"/>
                  </a:cubicBezTo>
                  <a:lnTo>
                    <a:pt x="589" y="4657"/>
                  </a:lnTo>
                  <a:cubicBezTo>
                    <a:pt x="247" y="4729"/>
                    <a:pt x="0" y="5027"/>
                    <a:pt x="0" y="5377"/>
                  </a:cubicBezTo>
                  <a:lnTo>
                    <a:pt x="0" y="6056"/>
                  </a:lnTo>
                  <a:cubicBezTo>
                    <a:pt x="0" y="6405"/>
                    <a:pt x="247" y="6707"/>
                    <a:pt x="589" y="6775"/>
                  </a:cubicBezTo>
                  <a:lnTo>
                    <a:pt x="1693" y="6994"/>
                  </a:lnTo>
                  <a:cubicBezTo>
                    <a:pt x="1765" y="7224"/>
                    <a:pt x="1857" y="7447"/>
                    <a:pt x="1967" y="7659"/>
                  </a:cubicBezTo>
                  <a:lnTo>
                    <a:pt x="1343" y="8595"/>
                  </a:lnTo>
                  <a:cubicBezTo>
                    <a:pt x="1148" y="8886"/>
                    <a:pt x="1186" y="9273"/>
                    <a:pt x="1432" y="9520"/>
                  </a:cubicBezTo>
                  <a:lnTo>
                    <a:pt x="1912" y="10000"/>
                  </a:lnTo>
                  <a:cubicBezTo>
                    <a:pt x="2056" y="10141"/>
                    <a:pt x="2245" y="10214"/>
                    <a:pt x="2434" y="10214"/>
                  </a:cubicBezTo>
                  <a:cubicBezTo>
                    <a:pt x="2575" y="10214"/>
                    <a:pt x="2717" y="10174"/>
                    <a:pt x="2841" y="10092"/>
                  </a:cubicBezTo>
                  <a:lnTo>
                    <a:pt x="3776" y="9469"/>
                  </a:lnTo>
                  <a:cubicBezTo>
                    <a:pt x="3989" y="9578"/>
                    <a:pt x="4212" y="9667"/>
                    <a:pt x="4438" y="9743"/>
                  </a:cubicBezTo>
                  <a:lnTo>
                    <a:pt x="4661" y="10846"/>
                  </a:lnTo>
                  <a:cubicBezTo>
                    <a:pt x="4729" y="11189"/>
                    <a:pt x="5031" y="11436"/>
                    <a:pt x="5380" y="11436"/>
                  </a:cubicBezTo>
                  <a:lnTo>
                    <a:pt x="6055" y="11436"/>
                  </a:lnTo>
                  <a:cubicBezTo>
                    <a:pt x="6405" y="11436"/>
                    <a:pt x="6706" y="11189"/>
                    <a:pt x="6775" y="10846"/>
                  </a:cubicBezTo>
                  <a:lnTo>
                    <a:pt x="6998" y="9739"/>
                  </a:lnTo>
                  <a:cubicBezTo>
                    <a:pt x="7179" y="9685"/>
                    <a:pt x="7354" y="9613"/>
                    <a:pt x="7525" y="9534"/>
                  </a:cubicBezTo>
                  <a:cubicBezTo>
                    <a:pt x="7645" y="9475"/>
                    <a:pt x="7693" y="9338"/>
                    <a:pt x="7638" y="9218"/>
                  </a:cubicBezTo>
                  <a:lnTo>
                    <a:pt x="7638" y="9218"/>
                  </a:lnTo>
                  <a:lnTo>
                    <a:pt x="7638" y="9222"/>
                  </a:lnTo>
                  <a:cubicBezTo>
                    <a:pt x="7599" y="9135"/>
                    <a:pt x="7515" y="9086"/>
                    <a:pt x="7427" y="9086"/>
                  </a:cubicBezTo>
                  <a:cubicBezTo>
                    <a:pt x="7393" y="9086"/>
                    <a:pt x="7359" y="9094"/>
                    <a:pt x="7327" y="9109"/>
                  </a:cubicBezTo>
                  <a:cubicBezTo>
                    <a:pt x="7135" y="9198"/>
                    <a:pt x="6936" y="9273"/>
                    <a:pt x="6730" y="9332"/>
                  </a:cubicBezTo>
                  <a:cubicBezTo>
                    <a:pt x="6648" y="9356"/>
                    <a:pt x="6583" y="9424"/>
                    <a:pt x="6566" y="9513"/>
                  </a:cubicBezTo>
                  <a:lnTo>
                    <a:pt x="6316" y="10754"/>
                  </a:lnTo>
                  <a:cubicBezTo>
                    <a:pt x="6292" y="10877"/>
                    <a:pt x="6185" y="10966"/>
                    <a:pt x="6059" y="10966"/>
                  </a:cubicBezTo>
                  <a:lnTo>
                    <a:pt x="5380" y="10966"/>
                  </a:lnTo>
                  <a:cubicBezTo>
                    <a:pt x="5257" y="10966"/>
                    <a:pt x="5147" y="10877"/>
                    <a:pt x="5123" y="10754"/>
                  </a:cubicBezTo>
                  <a:lnTo>
                    <a:pt x="4876" y="9513"/>
                  </a:lnTo>
                  <a:cubicBezTo>
                    <a:pt x="4859" y="9424"/>
                    <a:pt x="4794" y="9356"/>
                    <a:pt x="4708" y="9332"/>
                  </a:cubicBezTo>
                  <a:cubicBezTo>
                    <a:pt x="4421" y="9249"/>
                    <a:pt x="4143" y="9136"/>
                    <a:pt x="3883" y="8989"/>
                  </a:cubicBezTo>
                  <a:cubicBezTo>
                    <a:pt x="3848" y="8968"/>
                    <a:pt x="3808" y="8958"/>
                    <a:pt x="3768" y="8958"/>
                  </a:cubicBezTo>
                  <a:cubicBezTo>
                    <a:pt x="3723" y="8958"/>
                    <a:pt x="3676" y="8972"/>
                    <a:pt x="3636" y="8999"/>
                  </a:cubicBezTo>
                  <a:lnTo>
                    <a:pt x="2580" y="9702"/>
                  </a:lnTo>
                  <a:cubicBezTo>
                    <a:pt x="2535" y="9731"/>
                    <a:pt x="2485" y="9745"/>
                    <a:pt x="2435" y="9745"/>
                  </a:cubicBezTo>
                  <a:cubicBezTo>
                    <a:pt x="2367" y="9745"/>
                    <a:pt x="2299" y="9719"/>
                    <a:pt x="2248" y="9667"/>
                  </a:cubicBezTo>
                  <a:lnTo>
                    <a:pt x="1768" y="9188"/>
                  </a:lnTo>
                  <a:cubicBezTo>
                    <a:pt x="1679" y="9099"/>
                    <a:pt x="1665" y="8961"/>
                    <a:pt x="1734" y="8855"/>
                  </a:cubicBezTo>
                  <a:lnTo>
                    <a:pt x="2440" y="7800"/>
                  </a:lnTo>
                  <a:cubicBezTo>
                    <a:pt x="2488" y="7728"/>
                    <a:pt x="2491" y="7632"/>
                    <a:pt x="2447" y="7556"/>
                  </a:cubicBezTo>
                  <a:cubicBezTo>
                    <a:pt x="2299" y="7296"/>
                    <a:pt x="2186" y="7018"/>
                    <a:pt x="2104" y="6731"/>
                  </a:cubicBezTo>
                  <a:cubicBezTo>
                    <a:pt x="2080" y="6645"/>
                    <a:pt x="2012" y="6580"/>
                    <a:pt x="1926" y="6563"/>
                  </a:cubicBezTo>
                  <a:lnTo>
                    <a:pt x="682" y="6316"/>
                  </a:lnTo>
                  <a:cubicBezTo>
                    <a:pt x="559" y="6289"/>
                    <a:pt x="473" y="6182"/>
                    <a:pt x="470" y="6059"/>
                  </a:cubicBezTo>
                  <a:lnTo>
                    <a:pt x="470" y="5377"/>
                  </a:lnTo>
                  <a:cubicBezTo>
                    <a:pt x="473" y="5254"/>
                    <a:pt x="559" y="5144"/>
                    <a:pt x="682" y="5120"/>
                  </a:cubicBezTo>
                  <a:lnTo>
                    <a:pt x="1926" y="4873"/>
                  </a:lnTo>
                  <a:cubicBezTo>
                    <a:pt x="2012" y="4856"/>
                    <a:pt x="2080" y="4791"/>
                    <a:pt x="2104" y="4705"/>
                  </a:cubicBezTo>
                  <a:cubicBezTo>
                    <a:pt x="2186" y="4418"/>
                    <a:pt x="2299" y="4140"/>
                    <a:pt x="2447" y="3880"/>
                  </a:cubicBezTo>
                  <a:cubicBezTo>
                    <a:pt x="2491" y="3801"/>
                    <a:pt x="2488" y="3708"/>
                    <a:pt x="2440" y="3633"/>
                  </a:cubicBezTo>
                  <a:lnTo>
                    <a:pt x="1734" y="2581"/>
                  </a:lnTo>
                  <a:cubicBezTo>
                    <a:pt x="1665" y="2475"/>
                    <a:pt x="1679" y="2334"/>
                    <a:pt x="1768" y="2248"/>
                  </a:cubicBezTo>
                  <a:lnTo>
                    <a:pt x="2248" y="1769"/>
                  </a:lnTo>
                  <a:cubicBezTo>
                    <a:pt x="2299" y="1717"/>
                    <a:pt x="2367" y="1691"/>
                    <a:pt x="2435" y="1691"/>
                  </a:cubicBezTo>
                  <a:cubicBezTo>
                    <a:pt x="2485" y="1691"/>
                    <a:pt x="2535" y="1705"/>
                    <a:pt x="2580" y="1734"/>
                  </a:cubicBezTo>
                  <a:lnTo>
                    <a:pt x="3636" y="2437"/>
                  </a:lnTo>
                  <a:cubicBezTo>
                    <a:pt x="3675" y="2463"/>
                    <a:pt x="3722" y="2477"/>
                    <a:pt x="3769" y="2477"/>
                  </a:cubicBezTo>
                  <a:cubicBezTo>
                    <a:pt x="3808" y="2477"/>
                    <a:pt x="3847" y="2467"/>
                    <a:pt x="3883" y="2447"/>
                  </a:cubicBezTo>
                  <a:cubicBezTo>
                    <a:pt x="4140" y="2300"/>
                    <a:pt x="4417" y="2183"/>
                    <a:pt x="4705" y="2104"/>
                  </a:cubicBezTo>
                  <a:cubicBezTo>
                    <a:pt x="4791" y="2080"/>
                    <a:pt x="4856" y="2012"/>
                    <a:pt x="4873" y="1923"/>
                  </a:cubicBezTo>
                  <a:lnTo>
                    <a:pt x="5123" y="682"/>
                  </a:lnTo>
                  <a:cubicBezTo>
                    <a:pt x="5147" y="559"/>
                    <a:pt x="5253" y="470"/>
                    <a:pt x="5380" y="470"/>
                  </a:cubicBezTo>
                  <a:lnTo>
                    <a:pt x="6059" y="470"/>
                  </a:lnTo>
                  <a:cubicBezTo>
                    <a:pt x="6182" y="470"/>
                    <a:pt x="6288" y="559"/>
                    <a:pt x="6316" y="682"/>
                  </a:cubicBezTo>
                  <a:lnTo>
                    <a:pt x="6562" y="1923"/>
                  </a:lnTo>
                  <a:cubicBezTo>
                    <a:pt x="6580" y="2012"/>
                    <a:pt x="6645" y="2080"/>
                    <a:pt x="6730" y="2104"/>
                  </a:cubicBezTo>
                  <a:cubicBezTo>
                    <a:pt x="7018" y="2183"/>
                    <a:pt x="7296" y="2300"/>
                    <a:pt x="7556" y="2447"/>
                  </a:cubicBezTo>
                  <a:cubicBezTo>
                    <a:pt x="7590" y="2467"/>
                    <a:pt x="7629" y="2477"/>
                    <a:pt x="7667" y="2477"/>
                  </a:cubicBezTo>
                  <a:cubicBezTo>
                    <a:pt x="7714" y="2477"/>
                    <a:pt x="7760" y="2463"/>
                    <a:pt x="7799" y="2437"/>
                  </a:cubicBezTo>
                  <a:lnTo>
                    <a:pt x="8855" y="1734"/>
                  </a:lnTo>
                  <a:cubicBezTo>
                    <a:pt x="8900" y="1705"/>
                    <a:pt x="8951" y="1691"/>
                    <a:pt x="9001" y="1691"/>
                  </a:cubicBezTo>
                  <a:cubicBezTo>
                    <a:pt x="9069" y="1691"/>
                    <a:pt x="9136" y="1717"/>
                    <a:pt x="9187" y="1769"/>
                  </a:cubicBezTo>
                  <a:lnTo>
                    <a:pt x="9667" y="2248"/>
                  </a:lnTo>
                  <a:cubicBezTo>
                    <a:pt x="9756" y="2334"/>
                    <a:pt x="9770" y="2475"/>
                    <a:pt x="9701" y="2581"/>
                  </a:cubicBezTo>
                  <a:lnTo>
                    <a:pt x="8999" y="3633"/>
                  </a:lnTo>
                  <a:cubicBezTo>
                    <a:pt x="8947" y="3708"/>
                    <a:pt x="8944" y="3804"/>
                    <a:pt x="8989" y="3880"/>
                  </a:cubicBezTo>
                  <a:cubicBezTo>
                    <a:pt x="9136" y="4140"/>
                    <a:pt x="9249" y="4418"/>
                    <a:pt x="9331" y="4705"/>
                  </a:cubicBezTo>
                  <a:cubicBezTo>
                    <a:pt x="9355" y="4791"/>
                    <a:pt x="9424" y="4856"/>
                    <a:pt x="9513" y="4873"/>
                  </a:cubicBezTo>
                  <a:lnTo>
                    <a:pt x="10753" y="5120"/>
                  </a:lnTo>
                  <a:cubicBezTo>
                    <a:pt x="10877" y="5144"/>
                    <a:pt x="10966" y="5254"/>
                    <a:pt x="10966" y="5377"/>
                  </a:cubicBezTo>
                  <a:lnTo>
                    <a:pt x="10966" y="6056"/>
                  </a:lnTo>
                  <a:cubicBezTo>
                    <a:pt x="10966" y="6179"/>
                    <a:pt x="10877" y="6289"/>
                    <a:pt x="10753" y="6313"/>
                  </a:cubicBezTo>
                  <a:lnTo>
                    <a:pt x="9513" y="6559"/>
                  </a:lnTo>
                  <a:cubicBezTo>
                    <a:pt x="9424" y="6580"/>
                    <a:pt x="9355" y="6642"/>
                    <a:pt x="9331" y="6727"/>
                  </a:cubicBezTo>
                  <a:cubicBezTo>
                    <a:pt x="9273" y="6936"/>
                    <a:pt x="9194" y="7142"/>
                    <a:pt x="9102" y="7337"/>
                  </a:cubicBezTo>
                  <a:cubicBezTo>
                    <a:pt x="9040" y="7454"/>
                    <a:pt x="9088" y="7601"/>
                    <a:pt x="9208" y="7659"/>
                  </a:cubicBezTo>
                  <a:cubicBezTo>
                    <a:pt x="9241" y="7675"/>
                    <a:pt x="9275" y="7683"/>
                    <a:pt x="9309" y="7683"/>
                  </a:cubicBezTo>
                  <a:cubicBezTo>
                    <a:pt x="9400" y="7683"/>
                    <a:pt x="9487" y="7629"/>
                    <a:pt x="9527" y="7539"/>
                  </a:cubicBezTo>
                  <a:cubicBezTo>
                    <a:pt x="9609" y="7365"/>
                    <a:pt x="9681" y="7180"/>
                    <a:pt x="9742" y="6994"/>
                  </a:cubicBezTo>
                  <a:lnTo>
                    <a:pt x="10846" y="6775"/>
                  </a:lnTo>
                  <a:cubicBezTo>
                    <a:pt x="11189" y="6703"/>
                    <a:pt x="11435" y="6405"/>
                    <a:pt x="11439" y="6056"/>
                  </a:cubicBezTo>
                  <a:lnTo>
                    <a:pt x="11439" y="5377"/>
                  </a:lnTo>
                  <a:cubicBezTo>
                    <a:pt x="11435" y="5027"/>
                    <a:pt x="11189" y="4729"/>
                    <a:pt x="10846" y="4657"/>
                  </a:cubicBezTo>
                  <a:lnTo>
                    <a:pt x="9742" y="4438"/>
                  </a:lnTo>
                  <a:cubicBezTo>
                    <a:pt x="9670" y="4208"/>
                    <a:pt x="9578" y="3989"/>
                    <a:pt x="9468" y="3777"/>
                  </a:cubicBezTo>
                  <a:lnTo>
                    <a:pt x="10092" y="2838"/>
                  </a:lnTo>
                  <a:cubicBezTo>
                    <a:pt x="10287" y="2546"/>
                    <a:pt x="10250" y="2159"/>
                    <a:pt x="10003" y="1913"/>
                  </a:cubicBezTo>
                  <a:lnTo>
                    <a:pt x="9523" y="1433"/>
                  </a:lnTo>
                  <a:cubicBezTo>
                    <a:pt x="9380" y="1291"/>
                    <a:pt x="9192" y="1218"/>
                    <a:pt x="9003" y="1218"/>
                  </a:cubicBezTo>
                  <a:cubicBezTo>
                    <a:pt x="8863" y="1218"/>
                    <a:pt x="8722" y="1259"/>
                    <a:pt x="8598" y="1340"/>
                  </a:cubicBezTo>
                  <a:lnTo>
                    <a:pt x="7659" y="1967"/>
                  </a:lnTo>
                  <a:cubicBezTo>
                    <a:pt x="7446" y="1858"/>
                    <a:pt x="7227" y="1765"/>
                    <a:pt x="6998" y="1693"/>
                  </a:cubicBezTo>
                  <a:lnTo>
                    <a:pt x="6775" y="590"/>
                  </a:lnTo>
                  <a:cubicBezTo>
                    <a:pt x="6706" y="247"/>
                    <a:pt x="6408" y="0"/>
                    <a:pt x="6059" y="0"/>
                  </a:cubicBezTo>
                  <a:close/>
                  <a:moveTo>
                    <a:pt x="11049" y="9729"/>
                  </a:moveTo>
                  <a:cubicBezTo>
                    <a:pt x="10706" y="9729"/>
                    <a:pt x="10368" y="9863"/>
                    <a:pt x="10116" y="10113"/>
                  </a:cubicBezTo>
                  <a:cubicBezTo>
                    <a:pt x="9739" y="10490"/>
                    <a:pt x="9626" y="11055"/>
                    <a:pt x="9832" y="11549"/>
                  </a:cubicBezTo>
                  <a:cubicBezTo>
                    <a:pt x="10034" y="12039"/>
                    <a:pt x="10513" y="12361"/>
                    <a:pt x="11048" y="12361"/>
                  </a:cubicBezTo>
                  <a:cubicBezTo>
                    <a:pt x="11339" y="12361"/>
                    <a:pt x="11620" y="12265"/>
                    <a:pt x="11850" y="12087"/>
                  </a:cubicBezTo>
                  <a:cubicBezTo>
                    <a:pt x="11960" y="12008"/>
                    <a:pt x="11984" y="11857"/>
                    <a:pt x="11901" y="11751"/>
                  </a:cubicBezTo>
                  <a:cubicBezTo>
                    <a:pt x="11854" y="11690"/>
                    <a:pt x="11784" y="11659"/>
                    <a:pt x="11713" y="11659"/>
                  </a:cubicBezTo>
                  <a:cubicBezTo>
                    <a:pt x="11660" y="11659"/>
                    <a:pt x="11606" y="11676"/>
                    <a:pt x="11562" y="11713"/>
                  </a:cubicBezTo>
                  <a:cubicBezTo>
                    <a:pt x="11415" y="11830"/>
                    <a:pt x="11233" y="11891"/>
                    <a:pt x="11048" y="11891"/>
                  </a:cubicBezTo>
                  <a:cubicBezTo>
                    <a:pt x="10579" y="11891"/>
                    <a:pt x="10202" y="11511"/>
                    <a:pt x="10202" y="11045"/>
                  </a:cubicBezTo>
                  <a:cubicBezTo>
                    <a:pt x="10202" y="10579"/>
                    <a:pt x="10578" y="10199"/>
                    <a:pt x="11046" y="10199"/>
                  </a:cubicBezTo>
                  <a:lnTo>
                    <a:pt x="11046" y="10199"/>
                  </a:lnTo>
                  <a:cubicBezTo>
                    <a:pt x="11515" y="10199"/>
                    <a:pt x="11891" y="10579"/>
                    <a:pt x="11891" y="11045"/>
                  </a:cubicBezTo>
                  <a:cubicBezTo>
                    <a:pt x="11891" y="11175"/>
                    <a:pt x="11997" y="11281"/>
                    <a:pt x="12127" y="11281"/>
                  </a:cubicBezTo>
                  <a:cubicBezTo>
                    <a:pt x="12258" y="11281"/>
                    <a:pt x="12364" y="11175"/>
                    <a:pt x="12364" y="11045"/>
                  </a:cubicBezTo>
                  <a:cubicBezTo>
                    <a:pt x="12364" y="10514"/>
                    <a:pt x="12042" y="10034"/>
                    <a:pt x="11552" y="9828"/>
                  </a:cubicBezTo>
                  <a:cubicBezTo>
                    <a:pt x="11389" y="9762"/>
                    <a:pt x="11218" y="9729"/>
                    <a:pt x="11049" y="9729"/>
                  </a:cubicBezTo>
                  <a:close/>
                  <a:moveTo>
                    <a:pt x="10822" y="7207"/>
                  </a:moveTo>
                  <a:cubicBezTo>
                    <a:pt x="10555" y="7207"/>
                    <a:pt x="10322" y="7395"/>
                    <a:pt x="10270" y="7659"/>
                  </a:cubicBezTo>
                  <a:lnTo>
                    <a:pt x="10133" y="8338"/>
                  </a:lnTo>
                  <a:cubicBezTo>
                    <a:pt x="10010" y="8379"/>
                    <a:pt x="9890" y="8427"/>
                    <a:pt x="9773" y="8485"/>
                  </a:cubicBezTo>
                  <a:lnTo>
                    <a:pt x="9198" y="8101"/>
                  </a:lnTo>
                  <a:cubicBezTo>
                    <a:pt x="9102" y="8038"/>
                    <a:pt x="8993" y="8007"/>
                    <a:pt x="8884" y="8007"/>
                  </a:cubicBezTo>
                  <a:cubicBezTo>
                    <a:pt x="8739" y="8007"/>
                    <a:pt x="8596" y="8062"/>
                    <a:pt x="8488" y="8170"/>
                  </a:cubicBezTo>
                  <a:lnTo>
                    <a:pt x="8173" y="8485"/>
                  </a:lnTo>
                  <a:cubicBezTo>
                    <a:pt x="7985" y="8677"/>
                    <a:pt x="7954" y="8972"/>
                    <a:pt x="8101" y="9194"/>
                  </a:cubicBezTo>
                  <a:lnTo>
                    <a:pt x="8488" y="9774"/>
                  </a:lnTo>
                  <a:cubicBezTo>
                    <a:pt x="8409" y="9931"/>
                    <a:pt x="8344" y="10099"/>
                    <a:pt x="8296" y="10270"/>
                  </a:cubicBezTo>
                  <a:cubicBezTo>
                    <a:pt x="8262" y="10397"/>
                    <a:pt x="8334" y="10527"/>
                    <a:pt x="8457" y="10562"/>
                  </a:cubicBezTo>
                  <a:cubicBezTo>
                    <a:pt x="8480" y="10568"/>
                    <a:pt x="8502" y="10572"/>
                    <a:pt x="8524" y="10572"/>
                  </a:cubicBezTo>
                  <a:cubicBezTo>
                    <a:pt x="8627" y="10572"/>
                    <a:pt x="8720" y="10502"/>
                    <a:pt x="8749" y="10401"/>
                  </a:cubicBezTo>
                  <a:cubicBezTo>
                    <a:pt x="8800" y="10219"/>
                    <a:pt x="8872" y="10041"/>
                    <a:pt x="8965" y="9876"/>
                  </a:cubicBezTo>
                  <a:cubicBezTo>
                    <a:pt x="9009" y="9798"/>
                    <a:pt x="9006" y="9705"/>
                    <a:pt x="8958" y="9630"/>
                  </a:cubicBezTo>
                  <a:lnTo>
                    <a:pt x="8495" y="8937"/>
                  </a:lnTo>
                  <a:cubicBezTo>
                    <a:pt x="8471" y="8900"/>
                    <a:pt x="8475" y="8852"/>
                    <a:pt x="8505" y="8821"/>
                  </a:cubicBezTo>
                  <a:lnTo>
                    <a:pt x="8821" y="8506"/>
                  </a:lnTo>
                  <a:cubicBezTo>
                    <a:pt x="8839" y="8487"/>
                    <a:pt x="8864" y="8478"/>
                    <a:pt x="8889" y="8478"/>
                  </a:cubicBezTo>
                  <a:cubicBezTo>
                    <a:pt x="8906" y="8478"/>
                    <a:pt x="8923" y="8482"/>
                    <a:pt x="8937" y="8492"/>
                  </a:cubicBezTo>
                  <a:lnTo>
                    <a:pt x="9633" y="8955"/>
                  </a:lnTo>
                  <a:cubicBezTo>
                    <a:pt x="9671" y="8982"/>
                    <a:pt x="9717" y="8996"/>
                    <a:pt x="9762" y="8996"/>
                  </a:cubicBezTo>
                  <a:cubicBezTo>
                    <a:pt x="9802" y="8996"/>
                    <a:pt x="9841" y="8986"/>
                    <a:pt x="9876" y="8965"/>
                  </a:cubicBezTo>
                  <a:cubicBezTo>
                    <a:pt x="10044" y="8872"/>
                    <a:pt x="10219" y="8800"/>
                    <a:pt x="10400" y="8749"/>
                  </a:cubicBezTo>
                  <a:cubicBezTo>
                    <a:pt x="10486" y="8725"/>
                    <a:pt x="10551" y="8653"/>
                    <a:pt x="10568" y="8567"/>
                  </a:cubicBezTo>
                  <a:lnTo>
                    <a:pt x="10733" y="7752"/>
                  </a:lnTo>
                  <a:cubicBezTo>
                    <a:pt x="10740" y="7707"/>
                    <a:pt x="10777" y="7676"/>
                    <a:pt x="10822" y="7676"/>
                  </a:cubicBezTo>
                  <a:lnTo>
                    <a:pt x="11267" y="7676"/>
                  </a:lnTo>
                  <a:cubicBezTo>
                    <a:pt x="11312" y="7676"/>
                    <a:pt x="11350" y="7707"/>
                    <a:pt x="11360" y="7752"/>
                  </a:cubicBezTo>
                  <a:lnTo>
                    <a:pt x="11521" y="8567"/>
                  </a:lnTo>
                  <a:cubicBezTo>
                    <a:pt x="11538" y="8653"/>
                    <a:pt x="11603" y="8725"/>
                    <a:pt x="11689" y="8749"/>
                  </a:cubicBezTo>
                  <a:cubicBezTo>
                    <a:pt x="11870" y="8800"/>
                    <a:pt x="12049" y="8872"/>
                    <a:pt x="12213" y="8965"/>
                  </a:cubicBezTo>
                  <a:cubicBezTo>
                    <a:pt x="12250" y="8986"/>
                    <a:pt x="12289" y="8996"/>
                    <a:pt x="12329" y="8996"/>
                  </a:cubicBezTo>
                  <a:cubicBezTo>
                    <a:pt x="12374" y="8996"/>
                    <a:pt x="12420" y="8982"/>
                    <a:pt x="12460" y="8955"/>
                  </a:cubicBezTo>
                  <a:lnTo>
                    <a:pt x="13152" y="8492"/>
                  </a:lnTo>
                  <a:cubicBezTo>
                    <a:pt x="13167" y="8482"/>
                    <a:pt x="13185" y="8478"/>
                    <a:pt x="13201" y="8478"/>
                  </a:cubicBezTo>
                  <a:cubicBezTo>
                    <a:pt x="13226" y="8478"/>
                    <a:pt x="13250" y="8487"/>
                    <a:pt x="13269" y="8506"/>
                  </a:cubicBezTo>
                  <a:lnTo>
                    <a:pt x="13584" y="8821"/>
                  </a:lnTo>
                  <a:cubicBezTo>
                    <a:pt x="13615" y="8852"/>
                    <a:pt x="13622" y="8900"/>
                    <a:pt x="13598" y="8937"/>
                  </a:cubicBezTo>
                  <a:lnTo>
                    <a:pt x="13135" y="9630"/>
                  </a:lnTo>
                  <a:cubicBezTo>
                    <a:pt x="13084" y="9705"/>
                    <a:pt x="13080" y="9798"/>
                    <a:pt x="13125" y="9876"/>
                  </a:cubicBezTo>
                  <a:cubicBezTo>
                    <a:pt x="13217" y="10041"/>
                    <a:pt x="13289" y="10219"/>
                    <a:pt x="13341" y="10401"/>
                  </a:cubicBezTo>
                  <a:cubicBezTo>
                    <a:pt x="13365" y="10486"/>
                    <a:pt x="13437" y="10551"/>
                    <a:pt x="13522" y="10569"/>
                  </a:cubicBezTo>
                  <a:lnTo>
                    <a:pt x="14338" y="10730"/>
                  </a:lnTo>
                  <a:cubicBezTo>
                    <a:pt x="14382" y="10740"/>
                    <a:pt x="14413" y="10778"/>
                    <a:pt x="14413" y="10822"/>
                  </a:cubicBezTo>
                  <a:lnTo>
                    <a:pt x="14413" y="11268"/>
                  </a:lnTo>
                  <a:cubicBezTo>
                    <a:pt x="14413" y="11312"/>
                    <a:pt x="14382" y="11350"/>
                    <a:pt x="14338" y="11357"/>
                  </a:cubicBezTo>
                  <a:lnTo>
                    <a:pt x="13522" y="11521"/>
                  </a:lnTo>
                  <a:cubicBezTo>
                    <a:pt x="13437" y="11538"/>
                    <a:pt x="13365" y="11604"/>
                    <a:pt x="13341" y="11689"/>
                  </a:cubicBezTo>
                  <a:cubicBezTo>
                    <a:pt x="13289" y="11871"/>
                    <a:pt x="13217" y="12046"/>
                    <a:pt x="13125" y="12213"/>
                  </a:cubicBezTo>
                  <a:cubicBezTo>
                    <a:pt x="13080" y="12289"/>
                    <a:pt x="13084" y="12385"/>
                    <a:pt x="13135" y="12457"/>
                  </a:cubicBezTo>
                  <a:lnTo>
                    <a:pt x="13598" y="13152"/>
                  </a:lnTo>
                  <a:cubicBezTo>
                    <a:pt x="13622" y="13187"/>
                    <a:pt x="13615" y="13238"/>
                    <a:pt x="13584" y="13269"/>
                  </a:cubicBezTo>
                  <a:lnTo>
                    <a:pt x="13269" y="13584"/>
                  </a:lnTo>
                  <a:cubicBezTo>
                    <a:pt x="13251" y="13602"/>
                    <a:pt x="13229" y="13610"/>
                    <a:pt x="13205" y="13610"/>
                  </a:cubicBezTo>
                  <a:cubicBezTo>
                    <a:pt x="13187" y="13610"/>
                    <a:pt x="13169" y="13605"/>
                    <a:pt x="13152" y="13594"/>
                  </a:cubicBezTo>
                  <a:lnTo>
                    <a:pt x="12463" y="13132"/>
                  </a:lnTo>
                  <a:cubicBezTo>
                    <a:pt x="12424" y="13107"/>
                    <a:pt x="12378" y="13094"/>
                    <a:pt x="12333" y="13094"/>
                  </a:cubicBezTo>
                  <a:cubicBezTo>
                    <a:pt x="12292" y="13094"/>
                    <a:pt x="12252" y="13104"/>
                    <a:pt x="12217" y="13125"/>
                  </a:cubicBezTo>
                  <a:cubicBezTo>
                    <a:pt x="12049" y="13218"/>
                    <a:pt x="11874" y="13289"/>
                    <a:pt x="11692" y="13341"/>
                  </a:cubicBezTo>
                  <a:cubicBezTo>
                    <a:pt x="11607" y="13365"/>
                    <a:pt x="11542" y="13433"/>
                    <a:pt x="11524" y="13523"/>
                  </a:cubicBezTo>
                  <a:lnTo>
                    <a:pt x="11360" y="14338"/>
                  </a:lnTo>
                  <a:cubicBezTo>
                    <a:pt x="11353" y="14379"/>
                    <a:pt x="11315" y="14413"/>
                    <a:pt x="11271" y="14413"/>
                  </a:cubicBezTo>
                  <a:lnTo>
                    <a:pt x="10825" y="14413"/>
                  </a:lnTo>
                  <a:cubicBezTo>
                    <a:pt x="10781" y="14413"/>
                    <a:pt x="10743" y="14379"/>
                    <a:pt x="10733" y="14338"/>
                  </a:cubicBezTo>
                  <a:lnTo>
                    <a:pt x="10572" y="13523"/>
                  </a:lnTo>
                  <a:cubicBezTo>
                    <a:pt x="10555" y="13433"/>
                    <a:pt x="10489" y="13365"/>
                    <a:pt x="10404" y="13341"/>
                  </a:cubicBezTo>
                  <a:cubicBezTo>
                    <a:pt x="10222" y="13289"/>
                    <a:pt x="10044" y="13218"/>
                    <a:pt x="9880" y="13125"/>
                  </a:cubicBezTo>
                  <a:cubicBezTo>
                    <a:pt x="9842" y="13104"/>
                    <a:pt x="9802" y="13094"/>
                    <a:pt x="9762" y="13094"/>
                  </a:cubicBezTo>
                  <a:cubicBezTo>
                    <a:pt x="9717" y="13094"/>
                    <a:pt x="9673" y="13107"/>
                    <a:pt x="9633" y="13132"/>
                  </a:cubicBezTo>
                  <a:lnTo>
                    <a:pt x="8937" y="13594"/>
                  </a:lnTo>
                  <a:cubicBezTo>
                    <a:pt x="8922" y="13605"/>
                    <a:pt x="8904" y="13610"/>
                    <a:pt x="8885" y="13610"/>
                  </a:cubicBezTo>
                  <a:cubicBezTo>
                    <a:pt x="8862" y="13610"/>
                    <a:pt x="8838" y="13602"/>
                    <a:pt x="8821" y="13584"/>
                  </a:cubicBezTo>
                  <a:lnTo>
                    <a:pt x="8505" y="13269"/>
                  </a:lnTo>
                  <a:cubicBezTo>
                    <a:pt x="8475" y="13235"/>
                    <a:pt x="8471" y="13187"/>
                    <a:pt x="8495" y="13152"/>
                  </a:cubicBezTo>
                  <a:lnTo>
                    <a:pt x="8958" y="12457"/>
                  </a:lnTo>
                  <a:cubicBezTo>
                    <a:pt x="9006" y="12385"/>
                    <a:pt x="9009" y="12289"/>
                    <a:pt x="8965" y="12213"/>
                  </a:cubicBezTo>
                  <a:cubicBezTo>
                    <a:pt x="8872" y="12046"/>
                    <a:pt x="8800" y="11871"/>
                    <a:pt x="8749" y="11689"/>
                  </a:cubicBezTo>
                  <a:cubicBezTo>
                    <a:pt x="8725" y="11604"/>
                    <a:pt x="8656" y="11538"/>
                    <a:pt x="8567" y="11521"/>
                  </a:cubicBezTo>
                  <a:lnTo>
                    <a:pt x="7751" y="11357"/>
                  </a:lnTo>
                  <a:cubicBezTo>
                    <a:pt x="7707" y="11350"/>
                    <a:pt x="7676" y="11312"/>
                    <a:pt x="7676" y="11268"/>
                  </a:cubicBezTo>
                  <a:lnTo>
                    <a:pt x="7676" y="10822"/>
                  </a:lnTo>
                  <a:cubicBezTo>
                    <a:pt x="7676" y="10778"/>
                    <a:pt x="7707" y="10740"/>
                    <a:pt x="7751" y="10730"/>
                  </a:cubicBezTo>
                  <a:lnTo>
                    <a:pt x="7799" y="10719"/>
                  </a:lnTo>
                  <a:cubicBezTo>
                    <a:pt x="7933" y="10699"/>
                    <a:pt x="8019" y="10572"/>
                    <a:pt x="7991" y="10442"/>
                  </a:cubicBezTo>
                  <a:cubicBezTo>
                    <a:pt x="7971" y="10330"/>
                    <a:pt x="7872" y="10254"/>
                    <a:pt x="7762" y="10254"/>
                  </a:cubicBezTo>
                  <a:cubicBezTo>
                    <a:pt x="7744" y="10254"/>
                    <a:pt x="7725" y="10256"/>
                    <a:pt x="7707" y="10260"/>
                  </a:cubicBezTo>
                  <a:lnTo>
                    <a:pt x="7659" y="10270"/>
                  </a:lnTo>
                  <a:cubicBezTo>
                    <a:pt x="7395" y="10322"/>
                    <a:pt x="7207" y="10551"/>
                    <a:pt x="7207" y="10822"/>
                  </a:cubicBezTo>
                  <a:lnTo>
                    <a:pt x="7207" y="11268"/>
                  </a:lnTo>
                  <a:cubicBezTo>
                    <a:pt x="7207" y="11535"/>
                    <a:pt x="7395" y="11765"/>
                    <a:pt x="7659" y="11819"/>
                  </a:cubicBezTo>
                  <a:lnTo>
                    <a:pt x="8337" y="11953"/>
                  </a:lnTo>
                  <a:cubicBezTo>
                    <a:pt x="8379" y="12076"/>
                    <a:pt x="8427" y="12196"/>
                    <a:pt x="8485" y="12313"/>
                  </a:cubicBezTo>
                  <a:lnTo>
                    <a:pt x="8101" y="12892"/>
                  </a:lnTo>
                  <a:cubicBezTo>
                    <a:pt x="7954" y="13115"/>
                    <a:pt x="7981" y="13409"/>
                    <a:pt x="8170" y="13601"/>
                  </a:cubicBezTo>
                  <a:lnTo>
                    <a:pt x="8485" y="13917"/>
                  </a:lnTo>
                  <a:cubicBezTo>
                    <a:pt x="8594" y="14024"/>
                    <a:pt x="8738" y="14079"/>
                    <a:pt x="8882" y="14079"/>
                  </a:cubicBezTo>
                  <a:cubicBezTo>
                    <a:pt x="8990" y="14079"/>
                    <a:pt x="9099" y="14048"/>
                    <a:pt x="9194" y="13985"/>
                  </a:cubicBezTo>
                  <a:lnTo>
                    <a:pt x="9773" y="13601"/>
                  </a:lnTo>
                  <a:cubicBezTo>
                    <a:pt x="9890" y="13660"/>
                    <a:pt x="10010" y="13708"/>
                    <a:pt x="10133" y="13749"/>
                  </a:cubicBezTo>
                  <a:lnTo>
                    <a:pt x="10267" y="14427"/>
                  </a:lnTo>
                  <a:cubicBezTo>
                    <a:pt x="10322" y="14691"/>
                    <a:pt x="10551" y="14880"/>
                    <a:pt x="10818" y="14880"/>
                  </a:cubicBezTo>
                  <a:lnTo>
                    <a:pt x="11264" y="14880"/>
                  </a:lnTo>
                  <a:cubicBezTo>
                    <a:pt x="11266" y="14880"/>
                    <a:pt x="11269" y="14880"/>
                    <a:pt x="11271" y="14880"/>
                  </a:cubicBezTo>
                  <a:cubicBezTo>
                    <a:pt x="11539" y="14880"/>
                    <a:pt x="11765" y="14689"/>
                    <a:pt x="11819" y="14431"/>
                  </a:cubicBezTo>
                  <a:lnTo>
                    <a:pt x="11956" y="13752"/>
                  </a:lnTo>
                  <a:cubicBezTo>
                    <a:pt x="12080" y="13708"/>
                    <a:pt x="12199" y="13660"/>
                    <a:pt x="12316" y="13601"/>
                  </a:cubicBezTo>
                  <a:lnTo>
                    <a:pt x="12892" y="13989"/>
                  </a:lnTo>
                  <a:cubicBezTo>
                    <a:pt x="12986" y="14051"/>
                    <a:pt x="13094" y="14081"/>
                    <a:pt x="13201" y="14081"/>
                  </a:cubicBezTo>
                  <a:cubicBezTo>
                    <a:pt x="13347" y="14081"/>
                    <a:pt x="13492" y="14025"/>
                    <a:pt x="13601" y="13917"/>
                  </a:cubicBezTo>
                  <a:lnTo>
                    <a:pt x="13916" y="13601"/>
                  </a:lnTo>
                  <a:cubicBezTo>
                    <a:pt x="14105" y="13413"/>
                    <a:pt x="14136" y="13115"/>
                    <a:pt x="13988" y="12892"/>
                  </a:cubicBezTo>
                  <a:lnTo>
                    <a:pt x="13601" y="12316"/>
                  </a:lnTo>
                  <a:cubicBezTo>
                    <a:pt x="13659" y="12200"/>
                    <a:pt x="13707" y="12080"/>
                    <a:pt x="13752" y="11956"/>
                  </a:cubicBezTo>
                  <a:lnTo>
                    <a:pt x="14430" y="11819"/>
                  </a:lnTo>
                  <a:cubicBezTo>
                    <a:pt x="14691" y="11768"/>
                    <a:pt x="14883" y="11535"/>
                    <a:pt x="14883" y="11268"/>
                  </a:cubicBezTo>
                  <a:lnTo>
                    <a:pt x="14883" y="10822"/>
                  </a:lnTo>
                  <a:cubicBezTo>
                    <a:pt x="14883" y="10555"/>
                    <a:pt x="14694" y="10322"/>
                    <a:pt x="14434" y="10270"/>
                  </a:cubicBezTo>
                  <a:lnTo>
                    <a:pt x="13752" y="10133"/>
                  </a:lnTo>
                  <a:cubicBezTo>
                    <a:pt x="13711" y="10010"/>
                    <a:pt x="13663" y="9890"/>
                    <a:pt x="13604" y="9774"/>
                  </a:cubicBezTo>
                  <a:lnTo>
                    <a:pt x="13988" y="9198"/>
                  </a:lnTo>
                  <a:cubicBezTo>
                    <a:pt x="14136" y="8975"/>
                    <a:pt x="14108" y="8677"/>
                    <a:pt x="13920" y="8489"/>
                  </a:cubicBezTo>
                  <a:lnTo>
                    <a:pt x="13604" y="8173"/>
                  </a:lnTo>
                  <a:cubicBezTo>
                    <a:pt x="13494" y="8063"/>
                    <a:pt x="13351" y="8007"/>
                    <a:pt x="13206" y="8007"/>
                  </a:cubicBezTo>
                  <a:cubicBezTo>
                    <a:pt x="13098" y="8007"/>
                    <a:pt x="12990" y="8038"/>
                    <a:pt x="12895" y="8101"/>
                  </a:cubicBezTo>
                  <a:lnTo>
                    <a:pt x="12316" y="8489"/>
                  </a:lnTo>
                  <a:cubicBezTo>
                    <a:pt x="12199" y="8430"/>
                    <a:pt x="12080" y="8379"/>
                    <a:pt x="11956" y="8338"/>
                  </a:cubicBezTo>
                  <a:lnTo>
                    <a:pt x="11819" y="7659"/>
                  </a:lnTo>
                  <a:cubicBezTo>
                    <a:pt x="11768" y="7395"/>
                    <a:pt x="11535" y="7207"/>
                    <a:pt x="11267" y="7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8" name="Google Shape;658;p46"/>
          <p:cNvGrpSpPr/>
          <p:nvPr/>
        </p:nvGrpSpPr>
        <p:grpSpPr>
          <a:xfrm>
            <a:off x="6975026" y="1315549"/>
            <a:ext cx="812345" cy="590260"/>
            <a:chOff x="1448494" y="4150741"/>
            <a:chExt cx="322277" cy="321046"/>
          </a:xfrm>
        </p:grpSpPr>
        <p:sp>
          <p:nvSpPr>
            <p:cNvPr id="659" name="Google Shape;659;p46"/>
            <p:cNvSpPr/>
            <p:nvPr/>
          </p:nvSpPr>
          <p:spPr>
            <a:xfrm>
              <a:off x="1453156" y="4338900"/>
              <a:ext cx="56581" cy="128120"/>
            </a:xfrm>
            <a:custGeom>
              <a:avLst/>
              <a:gdLst/>
              <a:ahLst/>
              <a:cxnLst/>
              <a:rect l="l" t="t" r="r" b="b"/>
              <a:pathLst>
                <a:path w="2160" h="4891" extrusionOk="0">
                  <a:moveTo>
                    <a:pt x="312" y="0"/>
                  </a:moveTo>
                  <a:cubicBezTo>
                    <a:pt x="141" y="0"/>
                    <a:pt x="0" y="138"/>
                    <a:pt x="0" y="309"/>
                  </a:cubicBezTo>
                  <a:lnTo>
                    <a:pt x="0" y="4890"/>
                  </a:lnTo>
                  <a:lnTo>
                    <a:pt x="2159" y="4890"/>
                  </a:lnTo>
                  <a:lnTo>
                    <a:pt x="2159" y="309"/>
                  </a:lnTo>
                  <a:cubicBezTo>
                    <a:pt x="2159" y="138"/>
                    <a:pt x="2022" y="0"/>
                    <a:pt x="1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0" name="Google Shape;660;p46"/>
            <p:cNvSpPr/>
            <p:nvPr/>
          </p:nvSpPr>
          <p:spPr>
            <a:xfrm>
              <a:off x="1538604" y="4307309"/>
              <a:ext cx="56581" cy="159711"/>
            </a:xfrm>
            <a:custGeom>
              <a:avLst/>
              <a:gdLst/>
              <a:ahLst/>
              <a:cxnLst/>
              <a:rect l="l" t="t" r="r" b="b"/>
              <a:pathLst>
                <a:path w="2160" h="6097" extrusionOk="0">
                  <a:moveTo>
                    <a:pt x="309" y="0"/>
                  </a:moveTo>
                  <a:cubicBezTo>
                    <a:pt x="138" y="0"/>
                    <a:pt x="1" y="137"/>
                    <a:pt x="1" y="309"/>
                  </a:cubicBezTo>
                  <a:lnTo>
                    <a:pt x="1" y="6096"/>
                  </a:lnTo>
                  <a:lnTo>
                    <a:pt x="2160" y="6096"/>
                  </a:lnTo>
                  <a:lnTo>
                    <a:pt x="2160" y="309"/>
                  </a:lnTo>
                  <a:cubicBezTo>
                    <a:pt x="2160" y="137"/>
                    <a:pt x="2023" y="0"/>
                    <a:pt x="1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1" name="Google Shape;661;p46"/>
            <p:cNvSpPr/>
            <p:nvPr/>
          </p:nvSpPr>
          <p:spPr>
            <a:xfrm>
              <a:off x="1624079" y="4275613"/>
              <a:ext cx="56555" cy="191407"/>
            </a:xfrm>
            <a:custGeom>
              <a:avLst/>
              <a:gdLst/>
              <a:ahLst/>
              <a:cxnLst/>
              <a:rect l="l" t="t" r="r" b="b"/>
              <a:pathLst>
                <a:path w="2159" h="7307" extrusionOk="0">
                  <a:moveTo>
                    <a:pt x="308" y="1"/>
                  </a:moveTo>
                  <a:cubicBezTo>
                    <a:pt x="137" y="1"/>
                    <a:pt x="0" y="138"/>
                    <a:pt x="0" y="309"/>
                  </a:cubicBezTo>
                  <a:lnTo>
                    <a:pt x="0" y="7306"/>
                  </a:lnTo>
                  <a:lnTo>
                    <a:pt x="2155" y="7306"/>
                  </a:lnTo>
                  <a:lnTo>
                    <a:pt x="2155" y="309"/>
                  </a:lnTo>
                  <a:cubicBezTo>
                    <a:pt x="2159" y="138"/>
                    <a:pt x="2018" y="1"/>
                    <a:pt x="1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2" name="Google Shape;662;p46"/>
            <p:cNvSpPr/>
            <p:nvPr/>
          </p:nvSpPr>
          <p:spPr>
            <a:xfrm>
              <a:off x="1709422" y="4243917"/>
              <a:ext cx="56581" cy="223103"/>
            </a:xfrm>
            <a:custGeom>
              <a:avLst/>
              <a:gdLst/>
              <a:ahLst/>
              <a:cxnLst/>
              <a:rect l="l" t="t" r="r" b="b"/>
              <a:pathLst>
                <a:path w="2160" h="8517" extrusionOk="0">
                  <a:moveTo>
                    <a:pt x="309" y="1"/>
                  </a:moveTo>
                  <a:cubicBezTo>
                    <a:pt x="141" y="1"/>
                    <a:pt x="1" y="141"/>
                    <a:pt x="1" y="309"/>
                  </a:cubicBezTo>
                  <a:lnTo>
                    <a:pt x="1" y="8516"/>
                  </a:lnTo>
                  <a:lnTo>
                    <a:pt x="2160" y="8516"/>
                  </a:lnTo>
                  <a:lnTo>
                    <a:pt x="2160" y="309"/>
                  </a:lnTo>
                  <a:cubicBezTo>
                    <a:pt x="2160" y="141"/>
                    <a:pt x="2023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3" name="Google Shape;663;p46"/>
            <p:cNvSpPr/>
            <p:nvPr/>
          </p:nvSpPr>
          <p:spPr>
            <a:xfrm>
              <a:off x="1466882" y="4155509"/>
              <a:ext cx="290424" cy="117170"/>
            </a:xfrm>
            <a:custGeom>
              <a:avLst/>
              <a:gdLst/>
              <a:ahLst/>
              <a:cxnLst/>
              <a:rect l="l" t="t" r="r" b="b"/>
              <a:pathLst>
                <a:path w="11087" h="4473" extrusionOk="0">
                  <a:moveTo>
                    <a:pt x="8908" y="0"/>
                  </a:moveTo>
                  <a:cubicBezTo>
                    <a:pt x="8749" y="0"/>
                    <a:pt x="8658" y="178"/>
                    <a:pt x="8749" y="306"/>
                  </a:cubicBezTo>
                  <a:lnTo>
                    <a:pt x="9061" y="758"/>
                  </a:lnTo>
                  <a:cubicBezTo>
                    <a:pt x="8002" y="1395"/>
                    <a:pt x="4617" y="3177"/>
                    <a:pt x="1" y="3177"/>
                  </a:cubicBezTo>
                  <a:lnTo>
                    <a:pt x="1" y="4472"/>
                  </a:lnTo>
                  <a:cubicBezTo>
                    <a:pt x="2509" y="4462"/>
                    <a:pt x="4997" y="3979"/>
                    <a:pt x="7327" y="3047"/>
                  </a:cubicBezTo>
                  <a:cubicBezTo>
                    <a:pt x="8184" y="2708"/>
                    <a:pt x="9013" y="2300"/>
                    <a:pt x="9801" y="1824"/>
                  </a:cubicBezTo>
                  <a:lnTo>
                    <a:pt x="10082" y="2225"/>
                  </a:lnTo>
                  <a:cubicBezTo>
                    <a:pt x="10123" y="2283"/>
                    <a:pt x="10184" y="2310"/>
                    <a:pt x="10244" y="2310"/>
                  </a:cubicBezTo>
                  <a:cubicBezTo>
                    <a:pt x="10322" y="2310"/>
                    <a:pt x="10399" y="2264"/>
                    <a:pt x="10428" y="2177"/>
                  </a:cubicBezTo>
                  <a:lnTo>
                    <a:pt x="11045" y="326"/>
                  </a:lnTo>
                  <a:cubicBezTo>
                    <a:pt x="11086" y="203"/>
                    <a:pt x="10997" y="72"/>
                    <a:pt x="10864" y="69"/>
                  </a:cubicBezTo>
                  <a:lnTo>
                    <a:pt x="8917" y="1"/>
                  </a:lnTo>
                  <a:cubicBezTo>
                    <a:pt x="8914" y="0"/>
                    <a:pt x="8911" y="0"/>
                    <a:pt x="8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4" name="Google Shape;664;p46"/>
            <p:cNvSpPr/>
            <p:nvPr/>
          </p:nvSpPr>
          <p:spPr>
            <a:xfrm>
              <a:off x="1448494" y="4334133"/>
              <a:ext cx="65985" cy="137550"/>
            </a:xfrm>
            <a:custGeom>
              <a:avLst/>
              <a:gdLst/>
              <a:ahLst/>
              <a:cxnLst/>
              <a:rect l="l" t="t" r="r" b="b"/>
              <a:pathLst>
                <a:path w="2519" h="5251" extrusionOk="0">
                  <a:moveTo>
                    <a:pt x="2032" y="364"/>
                  </a:moveTo>
                  <a:cubicBezTo>
                    <a:pt x="2104" y="364"/>
                    <a:pt x="2159" y="419"/>
                    <a:pt x="2159" y="491"/>
                  </a:cubicBezTo>
                  <a:lnTo>
                    <a:pt x="2159" y="4891"/>
                  </a:lnTo>
                  <a:lnTo>
                    <a:pt x="360" y="4891"/>
                  </a:lnTo>
                  <a:lnTo>
                    <a:pt x="360" y="491"/>
                  </a:lnTo>
                  <a:cubicBezTo>
                    <a:pt x="360" y="419"/>
                    <a:pt x="418" y="364"/>
                    <a:pt x="490" y="364"/>
                  </a:cubicBezTo>
                  <a:close/>
                  <a:moveTo>
                    <a:pt x="490" y="1"/>
                  </a:moveTo>
                  <a:cubicBezTo>
                    <a:pt x="220" y="4"/>
                    <a:pt x="0" y="220"/>
                    <a:pt x="0" y="491"/>
                  </a:cubicBezTo>
                  <a:lnTo>
                    <a:pt x="0" y="5072"/>
                  </a:lnTo>
                  <a:cubicBezTo>
                    <a:pt x="0" y="5172"/>
                    <a:pt x="82" y="5251"/>
                    <a:pt x="182" y="5251"/>
                  </a:cubicBezTo>
                  <a:lnTo>
                    <a:pt x="2341" y="5251"/>
                  </a:lnTo>
                  <a:cubicBezTo>
                    <a:pt x="2440" y="5251"/>
                    <a:pt x="2519" y="5172"/>
                    <a:pt x="2519" y="5072"/>
                  </a:cubicBezTo>
                  <a:lnTo>
                    <a:pt x="2519" y="491"/>
                  </a:lnTo>
                  <a:cubicBezTo>
                    <a:pt x="2519" y="220"/>
                    <a:pt x="2300" y="1"/>
                    <a:pt x="2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5" name="Google Shape;665;p46"/>
            <p:cNvSpPr/>
            <p:nvPr/>
          </p:nvSpPr>
          <p:spPr>
            <a:xfrm>
              <a:off x="1533863" y="4302541"/>
              <a:ext cx="66090" cy="169246"/>
            </a:xfrm>
            <a:custGeom>
              <a:avLst/>
              <a:gdLst/>
              <a:ahLst/>
              <a:cxnLst/>
              <a:rect l="l" t="t" r="r" b="b"/>
              <a:pathLst>
                <a:path w="2523" h="6461" extrusionOk="0">
                  <a:moveTo>
                    <a:pt x="2036" y="360"/>
                  </a:moveTo>
                  <a:cubicBezTo>
                    <a:pt x="2104" y="360"/>
                    <a:pt x="2162" y="419"/>
                    <a:pt x="2162" y="491"/>
                  </a:cubicBezTo>
                  <a:lnTo>
                    <a:pt x="2162" y="6097"/>
                  </a:lnTo>
                  <a:lnTo>
                    <a:pt x="363" y="6097"/>
                  </a:lnTo>
                  <a:lnTo>
                    <a:pt x="363" y="491"/>
                  </a:lnTo>
                  <a:cubicBezTo>
                    <a:pt x="363" y="419"/>
                    <a:pt x="422" y="360"/>
                    <a:pt x="494" y="360"/>
                  </a:cubicBezTo>
                  <a:close/>
                  <a:moveTo>
                    <a:pt x="494" y="1"/>
                  </a:moveTo>
                  <a:cubicBezTo>
                    <a:pt x="223" y="1"/>
                    <a:pt x="4" y="220"/>
                    <a:pt x="4" y="491"/>
                  </a:cubicBezTo>
                  <a:lnTo>
                    <a:pt x="4" y="6278"/>
                  </a:lnTo>
                  <a:cubicBezTo>
                    <a:pt x="0" y="6378"/>
                    <a:pt x="82" y="6460"/>
                    <a:pt x="182" y="6460"/>
                  </a:cubicBezTo>
                  <a:lnTo>
                    <a:pt x="2341" y="6460"/>
                  </a:lnTo>
                  <a:cubicBezTo>
                    <a:pt x="2440" y="6460"/>
                    <a:pt x="2522" y="6378"/>
                    <a:pt x="2522" y="6278"/>
                  </a:cubicBezTo>
                  <a:lnTo>
                    <a:pt x="2522" y="491"/>
                  </a:lnTo>
                  <a:cubicBezTo>
                    <a:pt x="2519" y="220"/>
                    <a:pt x="2303" y="1"/>
                    <a:pt x="2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6" name="Google Shape;666;p46"/>
            <p:cNvSpPr/>
            <p:nvPr/>
          </p:nvSpPr>
          <p:spPr>
            <a:xfrm>
              <a:off x="1619311" y="4270846"/>
              <a:ext cx="66011" cy="200942"/>
            </a:xfrm>
            <a:custGeom>
              <a:avLst/>
              <a:gdLst/>
              <a:ahLst/>
              <a:cxnLst/>
              <a:rect l="l" t="t" r="r" b="b"/>
              <a:pathLst>
                <a:path w="2520" h="7671" extrusionOk="0">
                  <a:moveTo>
                    <a:pt x="2032" y="364"/>
                  </a:moveTo>
                  <a:cubicBezTo>
                    <a:pt x="2101" y="364"/>
                    <a:pt x="2159" y="419"/>
                    <a:pt x="2159" y="491"/>
                  </a:cubicBezTo>
                  <a:lnTo>
                    <a:pt x="2159" y="7307"/>
                  </a:lnTo>
                  <a:lnTo>
                    <a:pt x="360" y="7307"/>
                  </a:lnTo>
                  <a:lnTo>
                    <a:pt x="360" y="491"/>
                  </a:lnTo>
                  <a:cubicBezTo>
                    <a:pt x="360" y="419"/>
                    <a:pt x="418" y="364"/>
                    <a:pt x="490" y="364"/>
                  </a:cubicBezTo>
                  <a:close/>
                  <a:moveTo>
                    <a:pt x="490" y="1"/>
                  </a:moveTo>
                  <a:cubicBezTo>
                    <a:pt x="220" y="1"/>
                    <a:pt x="0" y="220"/>
                    <a:pt x="0" y="491"/>
                  </a:cubicBezTo>
                  <a:lnTo>
                    <a:pt x="0" y="7488"/>
                  </a:lnTo>
                  <a:cubicBezTo>
                    <a:pt x="0" y="7588"/>
                    <a:pt x="83" y="7670"/>
                    <a:pt x="182" y="7670"/>
                  </a:cubicBezTo>
                  <a:lnTo>
                    <a:pt x="2341" y="7670"/>
                  </a:lnTo>
                  <a:cubicBezTo>
                    <a:pt x="2440" y="7670"/>
                    <a:pt x="2519" y="7588"/>
                    <a:pt x="2519" y="7488"/>
                  </a:cubicBezTo>
                  <a:lnTo>
                    <a:pt x="2519" y="491"/>
                  </a:lnTo>
                  <a:cubicBezTo>
                    <a:pt x="2519" y="220"/>
                    <a:pt x="2300" y="1"/>
                    <a:pt x="2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7" name="Google Shape;667;p46"/>
            <p:cNvSpPr/>
            <p:nvPr/>
          </p:nvSpPr>
          <p:spPr>
            <a:xfrm>
              <a:off x="1704759" y="4239254"/>
              <a:ext cx="66011" cy="232428"/>
            </a:xfrm>
            <a:custGeom>
              <a:avLst/>
              <a:gdLst/>
              <a:ahLst/>
              <a:cxnLst/>
              <a:rect l="l" t="t" r="r" b="b"/>
              <a:pathLst>
                <a:path w="2520" h="8873" extrusionOk="0">
                  <a:moveTo>
                    <a:pt x="2033" y="361"/>
                  </a:moveTo>
                  <a:cubicBezTo>
                    <a:pt x="2101" y="361"/>
                    <a:pt x="2160" y="419"/>
                    <a:pt x="2160" y="487"/>
                  </a:cubicBezTo>
                  <a:lnTo>
                    <a:pt x="2160" y="8513"/>
                  </a:lnTo>
                  <a:lnTo>
                    <a:pt x="361" y="8513"/>
                  </a:lnTo>
                  <a:lnTo>
                    <a:pt x="361" y="487"/>
                  </a:lnTo>
                  <a:cubicBezTo>
                    <a:pt x="361" y="419"/>
                    <a:pt x="419" y="361"/>
                    <a:pt x="491" y="361"/>
                  </a:cubicBezTo>
                  <a:close/>
                  <a:moveTo>
                    <a:pt x="487" y="1"/>
                  </a:moveTo>
                  <a:cubicBezTo>
                    <a:pt x="220" y="1"/>
                    <a:pt x="1" y="220"/>
                    <a:pt x="1" y="491"/>
                  </a:cubicBezTo>
                  <a:lnTo>
                    <a:pt x="1" y="8694"/>
                  </a:lnTo>
                  <a:cubicBezTo>
                    <a:pt x="1" y="8792"/>
                    <a:pt x="80" y="8873"/>
                    <a:pt x="176" y="8873"/>
                  </a:cubicBezTo>
                  <a:cubicBezTo>
                    <a:pt x="178" y="8873"/>
                    <a:pt x="180" y="8873"/>
                    <a:pt x="182" y="8873"/>
                  </a:cubicBezTo>
                  <a:lnTo>
                    <a:pt x="2338" y="8873"/>
                  </a:lnTo>
                  <a:cubicBezTo>
                    <a:pt x="2437" y="8873"/>
                    <a:pt x="2519" y="8794"/>
                    <a:pt x="2519" y="8694"/>
                  </a:cubicBezTo>
                  <a:lnTo>
                    <a:pt x="2519" y="487"/>
                  </a:lnTo>
                  <a:cubicBezTo>
                    <a:pt x="2519" y="220"/>
                    <a:pt x="2300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8" name="Google Shape;668;p46"/>
            <p:cNvSpPr/>
            <p:nvPr/>
          </p:nvSpPr>
          <p:spPr>
            <a:xfrm>
              <a:off x="1510340" y="4150741"/>
              <a:ext cx="252441" cy="90058"/>
            </a:xfrm>
            <a:custGeom>
              <a:avLst/>
              <a:gdLst/>
              <a:ahLst/>
              <a:cxnLst/>
              <a:rect l="l" t="t" r="r" b="b"/>
              <a:pathLst>
                <a:path w="9637" h="3438" extrusionOk="0">
                  <a:moveTo>
                    <a:pt x="7247" y="1"/>
                  </a:moveTo>
                  <a:cubicBezTo>
                    <a:pt x="6946" y="1"/>
                    <a:pt x="6765" y="342"/>
                    <a:pt x="6940" y="590"/>
                  </a:cubicBezTo>
                  <a:lnTo>
                    <a:pt x="7142" y="885"/>
                  </a:lnTo>
                  <a:cubicBezTo>
                    <a:pt x="6090" y="1492"/>
                    <a:pt x="3605" y="2718"/>
                    <a:pt x="223" y="3078"/>
                  </a:cubicBezTo>
                  <a:cubicBezTo>
                    <a:pt x="0" y="3106"/>
                    <a:pt x="17" y="3435"/>
                    <a:pt x="244" y="3438"/>
                  </a:cubicBezTo>
                  <a:lnTo>
                    <a:pt x="261" y="3438"/>
                  </a:lnTo>
                  <a:cubicBezTo>
                    <a:pt x="3910" y="3051"/>
                    <a:pt x="6535" y="1673"/>
                    <a:pt x="7495" y="1097"/>
                  </a:cubicBezTo>
                  <a:cubicBezTo>
                    <a:pt x="7584" y="1043"/>
                    <a:pt x="7608" y="926"/>
                    <a:pt x="7549" y="840"/>
                  </a:cubicBezTo>
                  <a:lnTo>
                    <a:pt x="7234" y="388"/>
                  </a:lnTo>
                  <a:cubicBezTo>
                    <a:pt x="7227" y="378"/>
                    <a:pt x="7234" y="361"/>
                    <a:pt x="7248" y="361"/>
                  </a:cubicBezTo>
                  <a:lnTo>
                    <a:pt x="9198" y="433"/>
                  </a:lnTo>
                  <a:cubicBezTo>
                    <a:pt x="9208" y="433"/>
                    <a:pt x="9215" y="443"/>
                    <a:pt x="9211" y="453"/>
                  </a:cubicBezTo>
                  <a:lnTo>
                    <a:pt x="8598" y="2304"/>
                  </a:lnTo>
                  <a:cubicBezTo>
                    <a:pt x="8594" y="2310"/>
                    <a:pt x="8588" y="2313"/>
                    <a:pt x="8582" y="2313"/>
                  </a:cubicBezTo>
                  <a:cubicBezTo>
                    <a:pt x="8578" y="2313"/>
                    <a:pt x="8574" y="2311"/>
                    <a:pt x="8571" y="2307"/>
                  </a:cubicBezTo>
                  <a:lnTo>
                    <a:pt x="8290" y="1906"/>
                  </a:lnTo>
                  <a:cubicBezTo>
                    <a:pt x="8255" y="1856"/>
                    <a:pt x="8198" y="1828"/>
                    <a:pt x="8141" y="1828"/>
                  </a:cubicBezTo>
                  <a:cubicBezTo>
                    <a:pt x="8110" y="1828"/>
                    <a:pt x="8078" y="1836"/>
                    <a:pt x="8050" y="1855"/>
                  </a:cubicBezTo>
                  <a:cubicBezTo>
                    <a:pt x="7378" y="2256"/>
                    <a:pt x="6683" y="2612"/>
                    <a:pt x="5963" y="2914"/>
                  </a:cubicBezTo>
                  <a:cubicBezTo>
                    <a:pt x="5778" y="3002"/>
                    <a:pt x="5862" y="3260"/>
                    <a:pt x="6034" y="3260"/>
                  </a:cubicBezTo>
                  <a:cubicBezTo>
                    <a:pt x="6055" y="3260"/>
                    <a:pt x="6079" y="3255"/>
                    <a:pt x="6103" y="3246"/>
                  </a:cubicBezTo>
                  <a:cubicBezTo>
                    <a:pt x="6785" y="2955"/>
                    <a:pt x="7450" y="2622"/>
                    <a:pt x="8091" y="2249"/>
                  </a:cubicBezTo>
                  <a:lnTo>
                    <a:pt x="8276" y="2513"/>
                  </a:lnTo>
                  <a:cubicBezTo>
                    <a:pt x="8351" y="2622"/>
                    <a:pt x="8466" y="2673"/>
                    <a:pt x="8581" y="2673"/>
                  </a:cubicBezTo>
                  <a:cubicBezTo>
                    <a:pt x="8733" y="2673"/>
                    <a:pt x="8884" y="2583"/>
                    <a:pt x="8941" y="2417"/>
                  </a:cubicBezTo>
                  <a:lnTo>
                    <a:pt x="9558" y="563"/>
                  </a:lnTo>
                  <a:cubicBezTo>
                    <a:pt x="9636" y="326"/>
                    <a:pt x="9465" y="80"/>
                    <a:pt x="9215" y="69"/>
                  </a:cubicBezTo>
                  <a:lnTo>
                    <a:pt x="7265" y="1"/>
                  </a:lnTo>
                  <a:cubicBezTo>
                    <a:pt x="7259" y="1"/>
                    <a:pt x="7253" y="1"/>
                    <a:pt x="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9" name="Google Shape;669;p46"/>
            <p:cNvSpPr/>
            <p:nvPr/>
          </p:nvSpPr>
          <p:spPr>
            <a:xfrm>
              <a:off x="1462141" y="4232941"/>
              <a:ext cx="194341" cy="44401"/>
            </a:xfrm>
            <a:custGeom>
              <a:avLst/>
              <a:gdLst/>
              <a:ahLst/>
              <a:cxnLst/>
              <a:rect l="l" t="t" r="r" b="b"/>
              <a:pathLst>
                <a:path w="7419" h="1695" extrusionOk="0">
                  <a:moveTo>
                    <a:pt x="1374" y="0"/>
                  </a:moveTo>
                  <a:cubicBezTo>
                    <a:pt x="1366" y="0"/>
                    <a:pt x="1358" y="1"/>
                    <a:pt x="1350" y="2"/>
                  </a:cubicBezTo>
                  <a:cubicBezTo>
                    <a:pt x="960" y="26"/>
                    <a:pt x="566" y="40"/>
                    <a:pt x="182" y="40"/>
                  </a:cubicBezTo>
                  <a:cubicBezTo>
                    <a:pt x="82" y="40"/>
                    <a:pt x="0" y="122"/>
                    <a:pt x="0" y="221"/>
                  </a:cubicBezTo>
                  <a:lnTo>
                    <a:pt x="0" y="1516"/>
                  </a:lnTo>
                  <a:cubicBezTo>
                    <a:pt x="0" y="1616"/>
                    <a:pt x="82" y="1695"/>
                    <a:pt x="182" y="1695"/>
                  </a:cubicBezTo>
                  <a:cubicBezTo>
                    <a:pt x="3163" y="1695"/>
                    <a:pt x="5654" y="992"/>
                    <a:pt x="7217" y="399"/>
                  </a:cubicBezTo>
                  <a:cubicBezTo>
                    <a:pt x="7418" y="323"/>
                    <a:pt x="7337" y="46"/>
                    <a:pt x="7160" y="46"/>
                  </a:cubicBezTo>
                  <a:cubicBezTo>
                    <a:pt x="7138" y="46"/>
                    <a:pt x="7115" y="51"/>
                    <a:pt x="7090" y="60"/>
                  </a:cubicBezTo>
                  <a:cubicBezTo>
                    <a:pt x="4938" y="872"/>
                    <a:pt x="2659" y="1304"/>
                    <a:pt x="360" y="1335"/>
                  </a:cubicBezTo>
                  <a:lnTo>
                    <a:pt x="360" y="399"/>
                  </a:lnTo>
                  <a:cubicBezTo>
                    <a:pt x="696" y="396"/>
                    <a:pt x="1038" y="382"/>
                    <a:pt x="1374" y="362"/>
                  </a:cubicBezTo>
                  <a:cubicBezTo>
                    <a:pt x="1477" y="362"/>
                    <a:pt x="1559" y="273"/>
                    <a:pt x="1552" y="170"/>
                  </a:cubicBezTo>
                  <a:cubicBezTo>
                    <a:pt x="1546" y="75"/>
                    <a:pt x="1467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iêu đề phụ 10">
            <a:extLst>
              <a:ext uri="{FF2B5EF4-FFF2-40B4-BE49-F238E27FC236}">
                <a16:creationId xmlns:a16="http://schemas.microsoft.com/office/drawing/2014/main" id="{C07A1F52-3DB3-477B-A420-A97C1788430A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432962" y="3123119"/>
            <a:ext cx="2424093" cy="2952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iêu đề phụ 10">
            <a:extLst>
              <a:ext uri="{FF2B5EF4-FFF2-40B4-BE49-F238E27FC236}">
                <a16:creationId xmlns:a16="http://schemas.microsoft.com/office/drawing/2014/main" id="{BA6BAB2E-21FF-429D-BE35-9BAF63AA1496}"/>
              </a:ext>
            </a:extLst>
          </p:cNvPr>
          <p:cNvSpPr txBox="1">
            <a:spLocks/>
          </p:cNvSpPr>
          <p:nvPr/>
        </p:nvSpPr>
        <p:spPr>
          <a:xfrm>
            <a:off x="6302491" y="2450523"/>
            <a:ext cx="1946024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14300" indent="0" algn="just"/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40"/>
          <p:cNvGrpSpPr/>
          <p:nvPr/>
        </p:nvGrpSpPr>
        <p:grpSpPr>
          <a:xfrm>
            <a:off x="5091398" y="312155"/>
            <a:ext cx="3119638" cy="4519190"/>
            <a:chOff x="5091398" y="312155"/>
            <a:chExt cx="3119638" cy="4519190"/>
          </a:xfrm>
        </p:grpSpPr>
        <p:sp>
          <p:nvSpPr>
            <p:cNvPr id="391" name="Google Shape;391;p40"/>
            <p:cNvSpPr/>
            <p:nvPr/>
          </p:nvSpPr>
          <p:spPr>
            <a:xfrm flipH="1">
              <a:off x="5936972" y="4314358"/>
              <a:ext cx="178926" cy="259750"/>
            </a:xfrm>
            <a:custGeom>
              <a:avLst/>
              <a:gdLst/>
              <a:ahLst/>
              <a:cxnLst/>
              <a:rect l="l" t="t" r="r" b="b"/>
              <a:pathLst>
                <a:path w="1780" h="2584" extrusionOk="0">
                  <a:moveTo>
                    <a:pt x="1194" y="1"/>
                  </a:moveTo>
                  <a:lnTo>
                    <a:pt x="0" y="598"/>
                  </a:lnTo>
                  <a:lnTo>
                    <a:pt x="608" y="2583"/>
                  </a:lnTo>
                  <a:lnTo>
                    <a:pt x="1779" y="2308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 flipH="1">
              <a:off x="5588570" y="4511683"/>
              <a:ext cx="508933" cy="319662"/>
            </a:xfrm>
            <a:custGeom>
              <a:avLst/>
              <a:gdLst/>
              <a:ahLst/>
              <a:cxnLst/>
              <a:rect l="l" t="t" r="r" b="b"/>
              <a:pathLst>
                <a:path w="5063" h="3180" extrusionOk="0">
                  <a:moveTo>
                    <a:pt x="2434" y="0"/>
                  </a:moveTo>
                  <a:lnTo>
                    <a:pt x="1" y="620"/>
                  </a:lnTo>
                  <a:lnTo>
                    <a:pt x="322" y="3076"/>
                  </a:lnTo>
                  <a:lnTo>
                    <a:pt x="5062" y="3179"/>
                  </a:lnTo>
                  <a:lnTo>
                    <a:pt x="2950" y="1378"/>
                  </a:lnTo>
                  <a:lnTo>
                    <a:pt x="24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 flipH="1">
              <a:off x="5757042" y="4693931"/>
              <a:ext cx="43927" cy="41616"/>
            </a:xfrm>
            <a:custGeom>
              <a:avLst/>
              <a:gdLst/>
              <a:ahLst/>
              <a:cxnLst/>
              <a:rect l="l" t="t" r="r" b="b"/>
              <a:pathLst>
                <a:path w="437" h="414" fill="none" extrusionOk="0">
                  <a:moveTo>
                    <a:pt x="437" y="1"/>
                  </a:moveTo>
                  <a:lnTo>
                    <a:pt x="0" y="41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 flipH="1">
              <a:off x="5722463" y="4717051"/>
              <a:ext cx="53175" cy="46240"/>
            </a:xfrm>
            <a:custGeom>
              <a:avLst/>
              <a:gdLst/>
              <a:ahLst/>
              <a:cxnLst/>
              <a:rect l="l" t="t" r="r" b="b"/>
              <a:pathLst>
                <a:path w="529" h="460" fill="none" extrusionOk="0">
                  <a:moveTo>
                    <a:pt x="529" y="0"/>
                  </a:moveTo>
                  <a:lnTo>
                    <a:pt x="1" y="459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 flipH="1">
              <a:off x="5857361" y="2699162"/>
              <a:ext cx="940365" cy="1723760"/>
            </a:xfrm>
            <a:custGeom>
              <a:avLst/>
              <a:gdLst/>
              <a:ahLst/>
              <a:cxnLst/>
              <a:rect l="l" t="t" r="r" b="b"/>
              <a:pathLst>
                <a:path w="9355" h="17148" extrusionOk="0">
                  <a:moveTo>
                    <a:pt x="5383" y="1"/>
                  </a:moveTo>
                  <a:lnTo>
                    <a:pt x="494" y="414"/>
                  </a:lnTo>
                  <a:lnTo>
                    <a:pt x="0" y="540"/>
                  </a:lnTo>
                  <a:cubicBezTo>
                    <a:pt x="0" y="540"/>
                    <a:pt x="3225" y="7794"/>
                    <a:pt x="4166" y="10089"/>
                  </a:cubicBezTo>
                  <a:cubicBezTo>
                    <a:pt x="5153" y="12476"/>
                    <a:pt x="6117" y="17148"/>
                    <a:pt x="6117" y="17148"/>
                  </a:cubicBezTo>
                  <a:lnTo>
                    <a:pt x="9354" y="16241"/>
                  </a:lnTo>
                  <a:cubicBezTo>
                    <a:pt x="9354" y="16241"/>
                    <a:pt x="6875" y="4477"/>
                    <a:pt x="538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 flipH="1">
              <a:off x="7516443" y="3198759"/>
              <a:ext cx="245771" cy="244672"/>
            </a:xfrm>
            <a:custGeom>
              <a:avLst/>
              <a:gdLst/>
              <a:ahLst/>
              <a:cxnLst/>
              <a:rect l="l" t="t" r="r" b="b"/>
              <a:pathLst>
                <a:path w="2445" h="2434" extrusionOk="0">
                  <a:moveTo>
                    <a:pt x="780" y="0"/>
                  </a:moveTo>
                  <a:lnTo>
                    <a:pt x="0" y="930"/>
                  </a:lnTo>
                  <a:lnTo>
                    <a:pt x="1836" y="2433"/>
                  </a:lnTo>
                  <a:lnTo>
                    <a:pt x="2445" y="1251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 flipH="1">
              <a:off x="7649130" y="2993392"/>
              <a:ext cx="561907" cy="376155"/>
            </a:xfrm>
            <a:custGeom>
              <a:avLst/>
              <a:gdLst/>
              <a:ahLst/>
              <a:cxnLst/>
              <a:rect l="l" t="t" r="r" b="b"/>
              <a:pathLst>
                <a:path w="5590" h="3742" extrusionOk="0">
                  <a:moveTo>
                    <a:pt x="3891" y="0"/>
                  </a:moveTo>
                  <a:lnTo>
                    <a:pt x="0" y="2720"/>
                  </a:lnTo>
                  <a:lnTo>
                    <a:pt x="2766" y="2927"/>
                  </a:lnTo>
                  <a:lnTo>
                    <a:pt x="3994" y="3742"/>
                  </a:lnTo>
                  <a:lnTo>
                    <a:pt x="5590" y="1802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 flipH="1">
              <a:off x="7983660" y="3219467"/>
              <a:ext cx="10454" cy="59007"/>
            </a:xfrm>
            <a:custGeom>
              <a:avLst/>
              <a:gdLst/>
              <a:ahLst/>
              <a:cxnLst/>
              <a:rect l="l" t="t" r="r" b="b"/>
              <a:pathLst>
                <a:path w="104" h="587" fill="none" extrusionOk="0">
                  <a:moveTo>
                    <a:pt x="0" y="586"/>
                  </a:moveTo>
                  <a:lnTo>
                    <a:pt x="103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 flipH="1">
              <a:off x="8020551" y="3210319"/>
              <a:ext cx="15179" cy="69260"/>
            </a:xfrm>
            <a:custGeom>
              <a:avLst/>
              <a:gdLst/>
              <a:ahLst/>
              <a:cxnLst/>
              <a:rect l="l" t="t" r="r" b="b"/>
              <a:pathLst>
                <a:path w="151" h="689" fill="none" extrusionOk="0">
                  <a:moveTo>
                    <a:pt x="1" y="689"/>
                  </a:moveTo>
                  <a:lnTo>
                    <a:pt x="15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 flipH="1">
              <a:off x="6506921" y="2668000"/>
              <a:ext cx="1131855" cy="1132486"/>
            </a:xfrm>
            <a:custGeom>
              <a:avLst/>
              <a:gdLst/>
              <a:ahLst/>
              <a:cxnLst/>
              <a:rect l="l" t="t" r="r" b="b"/>
              <a:pathLst>
                <a:path w="11260" h="11266" extrusionOk="0">
                  <a:moveTo>
                    <a:pt x="6531" y="1"/>
                  </a:moveTo>
                  <a:cubicBezTo>
                    <a:pt x="6336" y="4087"/>
                    <a:pt x="5188" y="7082"/>
                    <a:pt x="4683" y="7713"/>
                  </a:cubicBezTo>
                  <a:cubicBezTo>
                    <a:pt x="4624" y="7788"/>
                    <a:pt x="4532" y="7820"/>
                    <a:pt x="4417" y="7820"/>
                  </a:cubicBezTo>
                  <a:cubicBezTo>
                    <a:pt x="3552" y="7820"/>
                    <a:pt x="1343" y="5969"/>
                    <a:pt x="1343" y="5969"/>
                  </a:cubicBezTo>
                  <a:lnTo>
                    <a:pt x="0" y="8104"/>
                  </a:lnTo>
                  <a:cubicBezTo>
                    <a:pt x="0" y="8104"/>
                    <a:pt x="3152" y="11266"/>
                    <a:pt x="6135" y="11266"/>
                  </a:cubicBezTo>
                  <a:cubicBezTo>
                    <a:pt x="6372" y="11266"/>
                    <a:pt x="6607" y="11246"/>
                    <a:pt x="6841" y="11203"/>
                  </a:cubicBezTo>
                  <a:cubicBezTo>
                    <a:pt x="10008" y="10617"/>
                    <a:pt x="10662" y="2744"/>
                    <a:pt x="10662" y="2744"/>
                  </a:cubicBezTo>
                  <a:lnTo>
                    <a:pt x="11259" y="2744"/>
                  </a:lnTo>
                  <a:lnTo>
                    <a:pt x="11076" y="345"/>
                  </a:lnTo>
                  <a:lnTo>
                    <a:pt x="653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 flipH="1">
              <a:off x="6506921" y="2668000"/>
              <a:ext cx="1131855" cy="1184959"/>
            </a:xfrm>
            <a:custGeom>
              <a:avLst/>
              <a:gdLst/>
              <a:ahLst/>
              <a:cxnLst/>
              <a:rect l="l" t="t" r="r" b="b"/>
              <a:pathLst>
                <a:path w="11260" h="11788" fill="none" extrusionOk="0">
                  <a:moveTo>
                    <a:pt x="11259" y="2744"/>
                  </a:moveTo>
                  <a:lnTo>
                    <a:pt x="10662" y="2744"/>
                  </a:lnTo>
                  <a:cubicBezTo>
                    <a:pt x="10662" y="2744"/>
                    <a:pt x="10008" y="10617"/>
                    <a:pt x="6841" y="11203"/>
                  </a:cubicBezTo>
                  <a:cubicBezTo>
                    <a:pt x="3673" y="11788"/>
                    <a:pt x="0" y="8104"/>
                    <a:pt x="0" y="8104"/>
                  </a:cubicBezTo>
                  <a:lnTo>
                    <a:pt x="1343" y="5969"/>
                  </a:lnTo>
                  <a:cubicBezTo>
                    <a:pt x="1343" y="5969"/>
                    <a:pt x="4178" y="8345"/>
                    <a:pt x="4683" y="7713"/>
                  </a:cubicBezTo>
                  <a:cubicBezTo>
                    <a:pt x="5188" y="7082"/>
                    <a:pt x="6336" y="4087"/>
                    <a:pt x="6531" y="1"/>
                  </a:cubicBezTo>
                  <a:lnTo>
                    <a:pt x="11076" y="345"/>
                  </a:lnTo>
                </a:path>
              </a:pathLst>
            </a:custGeom>
            <a:noFill/>
            <a:ln w="3725" cap="flat" cmpd="sng">
              <a:solidFill>
                <a:srgbClr val="251F20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 flipH="1">
              <a:off x="7290273" y="323615"/>
              <a:ext cx="301258" cy="494370"/>
            </a:xfrm>
            <a:custGeom>
              <a:avLst/>
              <a:gdLst/>
              <a:ahLst/>
              <a:cxnLst/>
              <a:rect l="l" t="t" r="r" b="b"/>
              <a:pathLst>
                <a:path w="2997" h="4918" extrusionOk="0">
                  <a:moveTo>
                    <a:pt x="1440" y="1"/>
                  </a:moveTo>
                  <a:cubicBezTo>
                    <a:pt x="1340" y="1"/>
                    <a:pt x="1263" y="254"/>
                    <a:pt x="1263" y="254"/>
                  </a:cubicBezTo>
                  <a:lnTo>
                    <a:pt x="1206" y="139"/>
                  </a:lnTo>
                  <a:cubicBezTo>
                    <a:pt x="1168" y="108"/>
                    <a:pt x="1119" y="93"/>
                    <a:pt x="1071" y="93"/>
                  </a:cubicBezTo>
                  <a:cubicBezTo>
                    <a:pt x="1046" y="93"/>
                    <a:pt x="1022" y="97"/>
                    <a:pt x="999" y="105"/>
                  </a:cubicBezTo>
                  <a:cubicBezTo>
                    <a:pt x="873" y="128"/>
                    <a:pt x="850" y="346"/>
                    <a:pt x="850" y="346"/>
                  </a:cubicBezTo>
                  <a:lnTo>
                    <a:pt x="735" y="231"/>
                  </a:lnTo>
                  <a:cubicBezTo>
                    <a:pt x="655" y="254"/>
                    <a:pt x="586" y="288"/>
                    <a:pt x="529" y="346"/>
                  </a:cubicBezTo>
                  <a:cubicBezTo>
                    <a:pt x="471" y="495"/>
                    <a:pt x="437" y="644"/>
                    <a:pt x="437" y="805"/>
                  </a:cubicBezTo>
                  <a:lnTo>
                    <a:pt x="425" y="770"/>
                  </a:lnTo>
                  <a:cubicBezTo>
                    <a:pt x="404" y="739"/>
                    <a:pt x="375" y="722"/>
                    <a:pt x="343" y="722"/>
                  </a:cubicBezTo>
                  <a:cubicBezTo>
                    <a:pt x="258" y="722"/>
                    <a:pt x="148" y="849"/>
                    <a:pt x="81" y="1183"/>
                  </a:cubicBezTo>
                  <a:cubicBezTo>
                    <a:pt x="1" y="1643"/>
                    <a:pt x="70" y="3984"/>
                    <a:pt x="207" y="4615"/>
                  </a:cubicBezTo>
                  <a:cubicBezTo>
                    <a:pt x="260" y="4840"/>
                    <a:pt x="486" y="4918"/>
                    <a:pt x="767" y="4918"/>
                  </a:cubicBezTo>
                  <a:cubicBezTo>
                    <a:pt x="1287" y="4918"/>
                    <a:pt x="1993" y="4651"/>
                    <a:pt x="2112" y="4569"/>
                  </a:cubicBezTo>
                  <a:cubicBezTo>
                    <a:pt x="2296" y="4454"/>
                    <a:pt x="2503" y="3697"/>
                    <a:pt x="2744" y="2607"/>
                  </a:cubicBezTo>
                  <a:cubicBezTo>
                    <a:pt x="2996" y="1528"/>
                    <a:pt x="2996" y="1218"/>
                    <a:pt x="2744" y="1183"/>
                  </a:cubicBezTo>
                  <a:cubicBezTo>
                    <a:pt x="2742" y="1183"/>
                    <a:pt x="2739" y="1183"/>
                    <a:pt x="2737" y="1183"/>
                  </a:cubicBezTo>
                  <a:cubicBezTo>
                    <a:pt x="2493" y="1183"/>
                    <a:pt x="1963" y="2446"/>
                    <a:pt x="1963" y="2446"/>
                  </a:cubicBezTo>
                  <a:lnTo>
                    <a:pt x="1917" y="2469"/>
                  </a:lnTo>
                  <a:cubicBezTo>
                    <a:pt x="1894" y="2331"/>
                    <a:pt x="1860" y="2182"/>
                    <a:pt x="1837" y="2044"/>
                  </a:cubicBezTo>
                  <a:cubicBezTo>
                    <a:pt x="1814" y="1769"/>
                    <a:pt x="1699" y="690"/>
                    <a:pt x="1676" y="357"/>
                  </a:cubicBezTo>
                  <a:cubicBezTo>
                    <a:pt x="1665" y="24"/>
                    <a:pt x="1562" y="13"/>
                    <a:pt x="1447" y="1"/>
                  </a:cubicBezTo>
                  <a:cubicBezTo>
                    <a:pt x="1445" y="1"/>
                    <a:pt x="1442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 flipH="1">
              <a:off x="7506090" y="341005"/>
              <a:ext cx="54281" cy="196220"/>
            </a:xfrm>
            <a:custGeom>
              <a:avLst/>
              <a:gdLst/>
              <a:ahLst/>
              <a:cxnLst/>
              <a:rect l="l" t="t" r="r" b="b"/>
              <a:pathLst>
                <a:path w="540" h="1952" fill="none" extrusionOk="0">
                  <a:moveTo>
                    <a:pt x="1" y="1952"/>
                  </a:moveTo>
                  <a:cubicBezTo>
                    <a:pt x="1" y="1952"/>
                    <a:pt x="138" y="264"/>
                    <a:pt x="242" y="150"/>
                  </a:cubicBezTo>
                  <a:cubicBezTo>
                    <a:pt x="368" y="1"/>
                    <a:pt x="529" y="46"/>
                    <a:pt x="540" y="28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 flipH="1">
              <a:off x="7465681" y="323715"/>
              <a:ext cx="50863" cy="213510"/>
            </a:xfrm>
            <a:custGeom>
              <a:avLst/>
              <a:gdLst/>
              <a:ahLst/>
              <a:cxnLst/>
              <a:rect l="l" t="t" r="r" b="b"/>
              <a:pathLst>
                <a:path w="506" h="2124" fill="none" extrusionOk="0">
                  <a:moveTo>
                    <a:pt x="1" y="2124"/>
                  </a:moveTo>
                  <a:cubicBezTo>
                    <a:pt x="1" y="2124"/>
                    <a:pt x="1" y="241"/>
                    <a:pt x="219" y="127"/>
                  </a:cubicBezTo>
                  <a:cubicBezTo>
                    <a:pt x="437" y="0"/>
                    <a:pt x="471" y="127"/>
                    <a:pt x="506" y="3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 flipH="1">
              <a:off x="7402252" y="312155"/>
              <a:ext cx="77400" cy="257338"/>
            </a:xfrm>
            <a:custGeom>
              <a:avLst/>
              <a:gdLst/>
              <a:ahLst/>
              <a:cxnLst/>
              <a:rect l="l" t="t" r="r" b="b"/>
              <a:pathLst>
                <a:path w="770" h="2560" fill="none" extrusionOk="0">
                  <a:moveTo>
                    <a:pt x="1" y="2158"/>
                  </a:moveTo>
                  <a:cubicBezTo>
                    <a:pt x="1" y="2158"/>
                    <a:pt x="1" y="288"/>
                    <a:pt x="288" y="150"/>
                  </a:cubicBezTo>
                  <a:cubicBezTo>
                    <a:pt x="575" y="1"/>
                    <a:pt x="563" y="356"/>
                    <a:pt x="586" y="770"/>
                  </a:cubicBezTo>
                  <a:cubicBezTo>
                    <a:pt x="621" y="1183"/>
                    <a:pt x="770" y="2560"/>
                    <a:pt x="770" y="256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 flipH="1">
              <a:off x="5091398" y="1070095"/>
              <a:ext cx="421179" cy="441696"/>
            </a:xfrm>
            <a:custGeom>
              <a:avLst/>
              <a:gdLst/>
              <a:ahLst/>
              <a:cxnLst/>
              <a:rect l="l" t="t" r="r" b="b"/>
              <a:pathLst>
                <a:path w="4190" h="4394" extrusionOk="0">
                  <a:moveTo>
                    <a:pt x="2844" y="1"/>
                  </a:moveTo>
                  <a:cubicBezTo>
                    <a:pt x="2563" y="1"/>
                    <a:pt x="1378" y="1608"/>
                    <a:pt x="1378" y="1608"/>
                  </a:cubicBezTo>
                  <a:cubicBezTo>
                    <a:pt x="1378" y="1608"/>
                    <a:pt x="1596" y="781"/>
                    <a:pt x="1493" y="563"/>
                  </a:cubicBezTo>
                  <a:cubicBezTo>
                    <a:pt x="1465" y="504"/>
                    <a:pt x="1430" y="476"/>
                    <a:pt x="1391" y="476"/>
                  </a:cubicBezTo>
                  <a:cubicBezTo>
                    <a:pt x="1284" y="476"/>
                    <a:pt x="1137" y="674"/>
                    <a:pt x="953" y="1000"/>
                  </a:cubicBezTo>
                  <a:cubicBezTo>
                    <a:pt x="701" y="1459"/>
                    <a:pt x="1" y="3249"/>
                    <a:pt x="1" y="3249"/>
                  </a:cubicBezTo>
                  <a:cubicBezTo>
                    <a:pt x="1" y="3249"/>
                    <a:pt x="563" y="4098"/>
                    <a:pt x="1171" y="4374"/>
                  </a:cubicBezTo>
                  <a:cubicBezTo>
                    <a:pt x="1203" y="4387"/>
                    <a:pt x="1236" y="4393"/>
                    <a:pt x="1272" y="4393"/>
                  </a:cubicBezTo>
                  <a:cubicBezTo>
                    <a:pt x="1952" y="4393"/>
                    <a:pt x="3440" y="2129"/>
                    <a:pt x="3800" y="1562"/>
                  </a:cubicBezTo>
                  <a:cubicBezTo>
                    <a:pt x="4190" y="965"/>
                    <a:pt x="4190" y="816"/>
                    <a:pt x="3995" y="747"/>
                  </a:cubicBezTo>
                  <a:cubicBezTo>
                    <a:pt x="3988" y="745"/>
                    <a:pt x="3981" y="744"/>
                    <a:pt x="3973" y="744"/>
                  </a:cubicBezTo>
                  <a:cubicBezTo>
                    <a:pt x="3852" y="744"/>
                    <a:pt x="3625" y="994"/>
                    <a:pt x="3409" y="1264"/>
                  </a:cubicBezTo>
                  <a:cubicBezTo>
                    <a:pt x="3409" y="1264"/>
                    <a:pt x="3673" y="839"/>
                    <a:pt x="3742" y="724"/>
                  </a:cubicBezTo>
                  <a:cubicBezTo>
                    <a:pt x="3800" y="598"/>
                    <a:pt x="3834" y="437"/>
                    <a:pt x="3754" y="414"/>
                  </a:cubicBezTo>
                  <a:cubicBezTo>
                    <a:pt x="3751" y="414"/>
                    <a:pt x="3749" y="414"/>
                    <a:pt x="3747" y="414"/>
                  </a:cubicBezTo>
                  <a:cubicBezTo>
                    <a:pt x="3650" y="414"/>
                    <a:pt x="3430" y="623"/>
                    <a:pt x="3341" y="724"/>
                  </a:cubicBezTo>
                  <a:cubicBezTo>
                    <a:pt x="3271" y="793"/>
                    <a:pt x="3183" y="902"/>
                    <a:pt x="3178" y="902"/>
                  </a:cubicBezTo>
                  <a:cubicBezTo>
                    <a:pt x="3176" y="902"/>
                    <a:pt x="3183" y="890"/>
                    <a:pt x="3203" y="862"/>
                  </a:cubicBezTo>
                  <a:cubicBezTo>
                    <a:pt x="3272" y="747"/>
                    <a:pt x="3501" y="311"/>
                    <a:pt x="3421" y="242"/>
                  </a:cubicBezTo>
                  <a:cubicBezTo>
                    <a:pt x="3395" y="223"/>
                    <a:pt x="3375" y="212"/>
                    <a:pt x="3355" y="212"/>
                  </a:cubicBezTo>
                  <a:cubicBezTo>
                    <a:pt x="3302" y="212"/>
                    <a:pt x="3243" y="278"/>
                    <a:pt x="3054" y="426"/>
                  </a:cubicBezTo>
                  <a:cubicBezTo>
                    <a:pt x="2859" y="609"/>
                    <a:pt x="2675" y="816"/>
                    <a:pt x="2526" y="1023"/>
                  </a:cubicBezTo>
                  <a:cubicBezTo>
                    <a:pt x="3123" y="127"/>
                    <a:pt x="3088" y="13"/>
                    <a:pt x="2847" y="1"/>
                  </a:cubicBezTo>
                  <a:cubicBezTo>
                    <a:pt x="2846" y="1"/>
                    <a:pt x="2845" y="1"/>
                    <a:pt x="28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 flipH="1">
              <a:off x="5368230" y="825523"/>
              <a:ext cx="2216365" cy="2037591"/>
            </a:xfrm>
            <a:custGeom>
              <a:avLst/>
              <a:gdLst/>
              <a:ahLst/>
              <a:cxnLst/>
              <a:rect l="l" t="t" r="r" b="b"/>
              <a:pathLst>
                <a:path w="22049" h="20270" extrusionOk="0">
                  <a:moveTo>
                    <a:pt x="2526" y="1"/>
                  </a:moveTo>
                  <a:lnTo>
                    <a:pt x="219" y="471"/>
                  </a:lnTo>
                  <a:cubicBezTo>
                    <a:pt x="219" y="471"/>
                    <a:pt x="1" y="8437"/>
                    <a:pt x="5211" y="12167"/>
                  </a:cubicBezTo>
                  <a:cubicBezTo>
                    <a:pt x="5211" y="12167"/>
                    <a:pt x="5073" y="19122"/>
                    <a:pt x="5487" y="19684"/>
                  </a:cubicBezTo>
                  <a:cubicBezTo>
                    <a:pt x="5764" y="20065"/>
                    <a:pt x="6922" y="20270"/>
                    <a:pt x="8444" y="20270"/>
                  </a:cubicBezTo>
                  <a:cubicBezTo>
                    <a:pt x="9126" y="20270"/>
                    <a:pt x="9881" y="20229"/>
                    <a:pt x="10663" y="20143"/>
                  </a:cubicBezTo>
                  <a:cubicBezTo>
                    <a:pt x="13188" y="19868"/>
                    <a:pt x="13796" y="19765"/>
                    <a:pt x="13922" y="18720"/>
                  </a:cubicBezTo>
                  <a:cubicBezTo>
                    <a:pt x="14049" y="17687"/>
                    <a:pt x="13521" y="12672"/>
                    <a:pt x="13521" y="12672"/>
                  </a:cubicBezTo>
                  <a:cubicBezTo>
                    <a:pt x="16103" y="12477"/>
                    <a:pt x="18525" y="11363"/>
                    <a:pt x="20373" y="9561"/>
                  </a:cubicBezTo>
                  <a:cubicBezTo>
                    <a:pt x="20992" y="8838"/>
                    <a:pt x="21555" y="8081"/>
                    <a:pt x="22048" y="7277"/>
                  </a:cubicBezTo>
                  <a:lnTo>
                    <a:pt x="20373" y="5453"/>
                  </a:lnTo>
                  <a:cubicBezTo>
                    <a:pt x="20373" y="5453"/>
                    <a:pt x="16955" y="9032"/>
                    <a:pt x="10488" y="9032"/>
                  </a:cubicBezTo>
                  <a:cubicBezTo>
                    <a:pt x="10293" y="9032"/>
                    <a:pt x="10095" y="9029"/>
                    <a:pt x="9894" y="9022"/>
                  </a:cubicBezTo>
                  <a:cubicBezTo>
                    <a:pt x="9894" y="9022"/>
                    <a:pt x="4718" y="8999"/>
                    <a:pt x="2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    </a:t>
              </a: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 flipH="1">
              <a:off x="7320329" y="750232"/>
              <a:ext cx="273515" cy="125352"/>
            </a:xfrm>
            <a:custGeom>
              <a:avLst/>
              <a:gdLst/>
              <a:ahLst/>
              <a:cxnLst/>
              <a:rect l="l" t="t" r="r" b="b"/>
              <a:pathLst>
                <a:path w="2721" h="1247" extrusionOk="0">
                  <a:moveTo>
                    <a:pt x="2360" y="1"/>
                  </a:moveTo>
                  <a:cubicBezTo>
                    <a:pt x="2347" y="1"/>
                    <a:pt x="2333" y="2"/>
                    <a:pt x="2319" y="4"/>
                  </a:cubicBezTo>
                  <a:lnTo>
                    <a:pt x="265" y="279"/>
                  </a:lnTo>
                  <a:cubicBezTo>
                    <a:pt x="104" y="302"/>
                    <a:pt x="1" y="451"/>
                    <a:pt x="12" y="612"/>
                  </a:cubicBezTo>
                  <a:lnTo>
                    <a:pt x="70" y="991"/>
                  </a:lnTo>
                  <a:cubicBezTo>
                    <a:pt x="91" y="1138"/>
                    <a:pt x="217" y="1246"/>
                    <a:pt x="353" y="1246"/>
                  </a:cubicBezTo>
                  <a:cubicBezTo>
                    <a:pt x="365" y="1246"/>
                    <a:pt x="378" y="1245"/>
                    <a:pt x="391" y="1243"/>
                  </a:cubicBezTo>
                  <a:lnTo>
                    <a:pt x="2457" y="968"/>
                  </a:lnTo>
                  <a:cubicBezTo>
                    <a:pt x="2618" y="945"/>
                    <a:pt x="2721" y="796"/>
                    <a:pt x="2698" y="647"/>
                  </a:cubicBezTo>
                  <a:lnTo>
                    <a:pt x="2652" y="256"/>
                  </a:lnTo>
                  <a:cubicBezTo>
                    <a:pt x="2631" y="109"/>
                    <a:pt x="2504" y="1"/>
                    <a:pt x="2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 flipH="1">
              <a:off x="7320329" y="748222"/>
              <a:ext cx="273515" cy="129372"/>
            </a:xfrm>
            <a:custGeom>
              <a:avLst/>
              <a:gdLst/>
              <a:ahLst/>
              <a:cxnLst/>
              <a:rect l="l" t="t" r="r" b="b"/>
              <a:pathLst>
                <a:path w="2721" h="1287" fill="none" extrusionOk="0">
                  <a:moveTo>
                    <a:pt x="265" y="299"/>
                  </a:moveTo>
                  <a:lnTo>
                    <a:pt x="2319" y="24"/>
                  </a:lnTo>
                  <a:cubicBezTo>
                    <a:pt x="2480" y="1"/>
                    <a:pt x="2629" y="116"/>
                    <a:pt x="2652" y="276"/>
                  </a:cubicBezTo>
                  <a:lnTo>
                    <a:pt x="2698" y="667"/>
                  </a:lnTo>
                  <a:cubicBezTo>
                    <a:pt x="2721" y="816"/>
                    <a:pt x="2618" y="965"/>
                    <a:pt x="2457" y="988"/>
                  </a:cubicBezTo>
                  <a:lnTo>
                    <a:pt x="391" y="1263"/>
                  </a:lnTo>
                  <a:cubicBezTo>
                    <a:pt x="242" y="1286"/>
                    <a:pt x="93" y="1172"/>
                    <a:pt x="70" y="1011"/>
                  </a:cubicBezTo>
                  <a:lnTo>
                    <a:pt x="12" y="632"/>
                  </a:lnTo>
                  <a:cubicBezTo>
                    <a:pt x="1" y="471"/>
                    <a:pt x="104" y="322"/>
                    <a:pt x="265" y="2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 flipH="1">
              <a:off x="5322092" y="1341204"/>
              <a:ext cx="258537" cy="242460"/>
            </a:xfrm>
            <a:custGeom>
              <a:avLst/>
              <a:gdLst/>
              <a:ahLst/>
              <a:cxnLst/>
              <a:rect l="l" t="t" r="r" b="b"/>
              <a:pathLst>
                <a:path w="2572" h="2412" extrusionOk="0">
                  <a:moveTo>
                    <a:pt x="587" y="1"/>
                  </a:moveTo>
                  <a:cubicBezTo>
                    <a:pt x="510" y="1"/>
                    <a:pt x="434" y="33"/>
                    <a:pt x="379" y="93"/>
                  </a:cubicBezTo>
                  <a:lnTo>
                    <a:pt x="104" y="380"/>
                  </a:lnTo>
                  <a:cubicBezTo>
                    <a:pt x="1" y="506"/>
                    <a:pt x="1" y="678"/>
                    <a:pt x="127" y="793"/>
                  </a:cubicBezTo>
                  <a:lnTo>
                    <a:pt x="1780" y="2331"/>
                  </a:lnTo>
                  <a:cubicBezTo>
                    <a:pt x="1834" y="2386"/>
                    <a:pt x="1904" y="2412"/>
                    <a:pt x="1975" y="2412"/>
                  </a:cubicBezTo>
                  <a:cubicBezTo>
                    <a:pt x="2053" y="2412"/>
                    <a:pt x="2132" y="2380"/>
                    <a:pt x="2193" y="2320"/>
                  </a:cubicBezTo>
                  <a:lnTo>
                    <a:pt x="2457" y="2033"/>
                  </a:lnTo>
                  <a:cubicBezTo>
                    <a:pt x="2571" y="1918"/>
                    <a:pt x="2560" y="1734"/>
                    <a:pt x="2445" y="1619"/>
                  </a:cubicBezTo>
                  <a:lnTo>
                    <a:pt x="781" y="82"/>
                  </a:lnTo>
                  <a:cubicBezTo>
                    <a:pt x="727" y="27"/>
                    <a:pt x="656" y="1"/>
                    <a:pt x="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 flipH="1">
              <a:off x="5322092" y="1337786"/>
              <a:ext cx="258537" cy="249296"/>
            </a:xfrm>
            <a:custGeom>
              <a:avLst/>
              <a:gdLst/>
              <a:ahLst/>
              <a:cxnLst/>
              <a:rect l="l" t="t" r="r" b="b"/>
              <a:pathLst>
                <a:path w="2572" h="2480" fill="none" extrusionOk="0">
                  <a:moveTo>
                    <a:pt x="104" y="414"/>
                  </a:moveTo>
                  <a:lnTo>
                    <a:pt x="379" y="127"/>
                  </a:lnTo>
                  <a:cubicBezTo>
                    <a:pt x="483" y="12"/>
                    <a:pt x="666" y="1"/>
                    <a:pt x="781" y="116"/>
                  </a:cubicBezTo>
                  <a:lnTo>
                    <a:pt x="2445" y="1653"/>
                  </a:lnTo>
                  <a:cubicBezTo>
                    <a:pt x="2560" y="1768"/>
                    <a:pt x="2571" y="1952"/>
                    <a:pt x="2457" y="2067"/>
                  </a:cubicBezTo>
                  <a:lnTo>
                    <a:pt x="2193" y="2354"/>
                  </a:lnTo>
                  <a:cubicBezTo>
                    <a:pt x="2078" y="2468"/>
                    <a:pt x="1894" y="2480"/>
                    <a:pt x="1780" y="2365"/>
                  </a:cubicBezTo>
                  <a:lnTo>
                    <a:pt x="127" y="827"/>
                  </a:lnTo>
                  <a:cubicBezTo>
                    <a:pt x="1" y="712"/>
                    <a:pt x="1" y="540"/>
                    <a:pt x="104" y="4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 rot="-390148">
              <a:off x="6480220" y="1682491"/>
              <a:ext cx="292494" cy="177169"/>
            </a:xfrm>
            <a:custGeom>
              <a:avLst/>
              <a:gdLst/>
              <a:ahLst/>
              <a:cxnLst/>
              <a:rect l="l" t="t" r="r" b="b"/>
              <a:pathLst>
                <a:path w="7896" h="5059" extrusionOk="0">
                  <a:moveTo>
                    <a:pt x="2051" y="0"/>
                  </a:moveTo>
                  <a:cubicBezTo>
                    <a:pt x="889" y="0"/>
                    <a:pt x="0" y="923"/>
                    <a:pt x="0" y="2051"/>
                  </a:cubicBezTo>
                  <a:lnTo>
                    <a:pt x="0" y="3008"/>
                  </a:lnTo>
                  <a:cubicBezTo>
                    <a:pt x="0" y="4136"/>
                    <a:pt x="889" y="5059"/>
                    <a:pt x="2051" y="5059"/>
                  </a:cubicBezTo>
                  <a:lnTo>
                    <a:pt x="5844" y="5059"/>
                  </a:lnTo>
                  <a:cubicBezTo>
                    <a:pt x="6972" y="5059"/>
                    <a:pt x="7895" y="4136"/>
                    <a:pt x="7895" y="3008"/>
                  </a:cubicBezTo>
                  <a:lnTo>
                    <a:pt x="7895" y="2051"/>
                  </a:lnTo>
                  <a:cubicBezTo>
                    <a:pt x="7895" y="923"/>
                    <a:pt x="6972" y="0"/>
                    <a:pt x="584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 flipH="1">
              <a:off x="6541600" y="1569591"/>
              <a:ext cx="152388" cy="236730"/>
            </a:xfrm>
            <a:custGeom>
              <a:avLst/>
              <a:gdLst/>
              <a:ahLst/>
              <a:cxnLst/>
              <a:rect l="l" t="t" r="r" b="b"/>
              <a:pathLst>
                <a:path w="1516" h="2355" extrusionOk="0">
                  <a:moveTo>
                    <a:pt x="660" y="0"/>
                  </a:moveTo>
                  <a:cubicBezTo>
                    <a:pt x="367" y="0"/>
                    <a:pt x="115" y="234"/>
                    <a:pt x="93" y="541"/>
                  </a:cubicBezTo>
                  <a:lnTo>
                    <a:pt x="24" y="1723"/>
                  </a:lnTo>
                  <a:cubicBezTo>
                    <a:pt x="1" y="2045"/>
                    <a:pt x="242" y="2320"/>
                    <a:pt x="563" y="2331"/>
                  </a:cubicBezTo>
                  <a:lnTo>
                    <a:pt x="804" y="2354"/>
                  </a:lnTo>
                  <a:cubicBezTo>
                    <a:pt x="812" y="2355"/>
                    <a:pt x="819" y="2355"/>
                    <a:pt x="826" y="2355"/>
                  </a:cubicBezTo>
                  <a:cubicBezTo>
                    <a:pt x="1138" y="2355"/>
                    <a:pt x="1402" y="2118"/>
                    <a:pt x="1424" y="1815"/>
                  </a:cubicBezTo>
                  <a:lnTo>
                    <a:pt x="1493" y="621"/>
                  </a:lnTo>
                  <a:cubicBezTo>
                    <a:pt x="1516" y="300"/>
                    <a:pt x="1275" y="36"/>
                    <a:pt x="954" y="13"/>
                  </a:cubicBezTo>
                  <a:lnTo>
                    <a:pt x="701" y="2"/>
                  </a:lnTo>
                  <a:cubicBezTo>
                    <a:pt x="687" y="1"/>
                    <a:pt x="674" y="0"/>
                    <a:pt x="660" y="0"/>
                  </a:cubicBezTo>
                  <a:close/>
                </a:path>
              </a:pathLst>
            </a:custGeom>
            <a:solidFill>
              <a:srgbClr val="FFFDF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 flipH="1">
              <a:off x="6347697" y="1189716"/>
              <a:ext cx="501997" cy="347607"/>
            </a:xfrm>
            <a:custGeom>
              <a:avLst/>
              <a:gdLst/>
              <a:ahLst/>
              <a:cxnLst/>
              <a:rect l="l" t="t" r="r" b="b"/>
              <a:pathLst>
                <a:path w="4994" h="3458" extrusionOk="0">
                  <a:moveTo>
                    <a:pt x="1903" y="1"/>
                  </a:moveTo>
                  <a:cubicBezTo>
                    <a:pt x="711" y="1"/>
                    <a:pt x="211" y="1037"/>
                    <a:pt x="104" y="1359"/>
                  </a:cubicBezTo>
                  <a:cubicBezTo>
                    <a:pt x="1" y="1703"/>
                    <a:pt x="299" y="2289"/>
                    <a:pt x="460" y="2667"/>
                  </a:cubicBezTo>
                  <a:cubicBezTo>
                    <a:pt x="529" y="2851"/>
                    <a:pt x="620" y="3023"/>
                    <a:pt x="747" y="3184"/>
                  </a:cubicBezTo>
                  <a:cubicBezTo>
                    <a:pt x="831" y="3386"/>
                    <a:pt x="1277" y="3457"/>
                    <a:pt x="1820" y="3457"/>
                  </a:cubicBezTo>
                  <a:cubicBezTo>
                    <a:pt x="2600" y="3457"/>
                    <a:pt x="3579" y="3310"/>
                    <a:pt x="3972" y="3195"/>
                  </a:cubicBezTo>
                  <a:lnTo>
                    <a:pt x="3972" y="3207"/>
                  </a:lnTo>
                  <a:cubicBezTo>
                    <a:pt x="4018" y="3184"/>
                    <a:pt x="4064" y="3172"/>
                    <a:pt x="4109" y="3138"/>
                  </a:cubicBezTo>
                  <a:cubicBezTo>
                    <a:pt x="4121" y="3138"/>
                    <a:pt x="4144" y="3126"/>
                    <a:pt x="4155" y="3115"/>
                  </a:cubicBezTo>
                  <a:cubicBezTo>
                    <a:pt x="4316" y="2977"/>
                    <a:pt x="4442" y="2817"/>
                    <a:pt x="4523" y="2621"/>
                  </a:cubicBezTo>
                  <a:cubicBezTo>
                    <a:pt x="4752" y="2105"/>
                    <a:pt x="4993" y="1382"/>
                    <a:pt x="4982" y="1187"/>
                  </a:cubicBezTo>
                  <a:cubicBezTo>
                    <a:pt x="4970" y="1106"/>
                    <a:pt x="4855" y="1072"/>
                    <a:pt x="4706" y="1072"/>
                  </a:cubicBezTo>
                  <a:cubicBezTo>
                    <a:pt x="4718" y="980"/>
                    <a:pt x="4718" y="888"/>
                    <a:pt x="4706" y="785"/>
                  </a:cubicBezTo>
                  <a:cubicBezTo>
                    <a:pt x="4626" y="441"/>
                    <a:pt x="3536" y="188"/>
                    <a:pt x="2158" y="16"/>
                  </a:cubicBezTo>
                  <a:cubicBezTo>
                    <a:pt x="2070" y="6"/>
                    <a:pt x="1985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 flipH="1">
              <a:off x="6320054" y="1379101"/>
              <a:ext cx="133893" cy="113389"/>
            </a:xfrm>
            <a:custGeom>
              <a:avLst/>
              <a:gdLst/>
              <a:ahLst/>
              <a:cxnLst/>
              <a:rect l="l" t="t" r="r" b="b"/>
              <a:pathLst>
                <a:path w="1332" h="1128" extrusionOk="0">
                  <a:moveTo>
                    <a:pt x="738" y="0"/>
                  </a:moveTo>
                  <a:cubicBezTo>
                    <a:pt x="276" y="0"/>
                    <a:pt x="1" y="556"/>
                    <a:pt x="310" y="921"/>
                  </a:cubicBezTo>
                  <a:cubicBezTo>
                    <a:pt x="427" y="1063"/>
                    <a:pt x="584" y="1128"/>
                    <a:pt x="738" y="1128"/>
                  </a:cubicBezTo>
                  <a:cubicBezTo>
                    <a:pt x="1007" y="1128"/>
                    <a:pt x="1268" y="932"/>
                    <a:pt x="1297" y="611"/>
                  </a:cubicBezTo>
                  <a:cubicBezTo>
                    <a:pt x="1332" y="301"/>
                    <a:pt x="1102" y="37"/>
                    <a:pt x="792" y="3"/>
                  </a:cubicBezTo>
                  <a:cubicBezTo>
                    <a:pt x="774" y="1"/>
                    <a:pt x="756" y="0"/>
                    <a:pt x="738" y="0"/>
                  </a:cubicBezTo>
                  <a:close/>
                </a:path>
              </a:pathLst>
            </a:custGeom>
            <a:solidFill>
              <a:srgbClr val="FFFDF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 flipH="1">
              <a:off x="6360564" y="1399708"/>
              <a:ext cx="56492" cy="45537"/>
            </a:xfrm>
            <a:custGeom>
              <a:avLst/>
              <a:gdLst/>
              <a:ahLst/>
              <a:cxnLst/>
              <a:rect l="l" t="t" r="r" b="b"/>
              <a:pathLst>
                <a:path w="562" h="453" extrusionOk="0">
                  <a:moveTo>
                    <a:pt x="359" y="1"/>
                  </a:moveTo>
                  <a:cubicBezTo>
                    <a:pt x="268" y="1"/>
                    <a:pt x="180" y="31"/>
                    <a:pt x="115" y="96"/>
                  </a:cubicBezTo>
                  <a:cubicBezTo>
                    <a:pt x="58" y="154"/>
                    <a:pt x="12" y="234"/>
                    <a:pt x="1" y="314"/>
                  </a:cubicBezTo>
                  <a:cubicBezTo>
                    <a:pt x="1" y="337"/>
                    <a:pt x="1" y="360"/>
                    <a:pt x="1" y="383"/>
                  </a:cubicBezTo>
                  <a:cubicBezTo>
                    <a:pt x="1" y="418"/>
                    <a:pt x="35" y="452"/>
                    <a:pt x="69" y="452"/>
                  </a:cubicBezTo>
                  <a:cubicBezTo>
                    <a:pt x="104" y="452"/>
                    <a:pt x="138" y="418"/>
                    <a:pt x="138" y="383"/>
                  </a:cubicBezTo>
                  <a:cubicBezTo>
                    <a:pt x="138" y="349"/>
                    <a:pt x="150" y="326"/>
                    <a:pt x="150" y="291"/>
                  </a:cubicBezTo>
                  <a:lnTo>
                    <a:pt x="173" y="257"/>
                  </a:lnTo>
                  <a:lnTo>
                    <a:pt x="184" y="246"/>
                  </a:lnTo>
                  <a:lnTo>
                    <a:pt x="184" y="223"/>
                  </a:lnTo>
                  <a:lnTo>
                    <a:pt x="207" y="200"/>
                  </a:lnTo>
                  <a:lnTo>
                    <a:pt x="219" y="188"/>
                  </a:lnTo>
                  <a:lnTo>
                    <a:pt x="219" y="177"/>
                  </a:lnTo>
                  <a:lnTo>
                    <a:pt x="242" y="165"/>
                  </a:lnTo>
                  <a:lnTo>
                    <a:pt x="265" y="154"/>
                  </a:lnTo>
                  <a:cubicBezTo>
                    <a:pt x="287" y="154"/>
                    <a:pt x="299" y="154"/>
                    <a:pt x="310" y="142"/>
                  </a:cubicBezTo>
                  <a:lnTo>
                    <a:pt x="437" y="142"/>
                  </a:lnTo>
                  <a:cubicBezTo>
                    <a:pt x="448" y="148"/>
                    <a:pt x="459" y="150"/>
                    <a:pt x="469" y="150"/>
                  </a:cubicBezTo>
                  <a:cubicBezTo>
                    <a:pt x="538" y="150"/>
                    <a:pt x="562" y="26"/>
                    <a:pt x="471" y="16"/>
                  </a:cubicBezTo>
                  <a:cubicBezTo>
                    <a:pt x="434" y="6"/>
                    <a:pt x="39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 flipH="1">
              <a:off x="6746862" y="1379000"/>
              <a:ext cx="133792" cy="112887"/>
            </a:xfrm>
            <a:custGeom>
              <a:avLst/>
              <a:gdLst/>
              <a:ahLst/>
              <a:cxnLst/>
              <a:rect l="l" t="t" r="r" b="b"/>
              <a:pathLst>
                <a:path w="1331" h="1123" extrusionOk="0">
                  <a:moveTo>
                    <a:pt x="582" y="0"/>
                  </a:moveTo>
                  <a:cubicBezTo>
                    <a:pt x="307" y="0"/>
                    <a:pt x="65" y="220"/>
                    <a:pt x="33" y="509"/>
                  </a:cubicBezTo>
                  <a:cubicBezTo>
                    <a:pt x="0" y="863"/>
                    <a:pt x="286" y="1122"/>
                    <a:pt x="594" y="1122"/>
                  </a:cubicBezTo>
                  <a:cubicBezTo>
                    <a:pt x="716" y="1122"/>
                    <a:pt x="841" y="1082"/>
                    <a:pt x="951" y="991"/>
                  </a:cubicBezTo>
                  <a:cubicBezTo>
                    <a:pt x="1330" y="681"/>
                    <a:pt x="1146" y="50"/>
                    <a:pt x="641" y="4"/>
                  </a:cubicBezTo>
                  <a:cubicBezTo>
                    <a:pt x="621" y="2"/>
                    <a:pt x="602" y="0"/>
                    <a:pt x="582" y="0"/>
                  </a:cubicBezTo>
                  <a:close/>
                </a:path>
              </a:pathLst>
            </a:custGeom>
            <a:solidFill>
              <a:srgbClr val="FFFDF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 flipH="1">
              <a:off x="6781541" y="1401216"/>
              <a:ext cx="50863" cy="48854"/>
            </a:xfrm>
            <a:custGeom>
              <a:avLst/>
              <a:gdLst/>
              <a:ahLst/>
              <a:cxnLst/>
              <a:rect l="l" t="t" r="r" b="b"/>
              <a:pathLst>
                <a:path w="506" h="486" extrusionOk="0">
                  <a:moveTo>
                    <a:pt x="70" y="1"/>
                  </a:moveTo>
                  <a:cubicBezTo>
                    <a:pt x="35" y="1"/>
                    <a:pt x="1" y="35"/>
                    <a:pt x="1" y="70"/>
                  </a:cubicBezTo>
                  <a:cubicBezTo>
                    <a:pt x="1" y="104"/>
                    <a:pt x="35" y="139"/>
                    <a:pt x="70" y="139"/>
                  </a:cubicBezTo>
                  <a:lnTo>
                    <a:pt x="161" y="139"/>
                  </a:lnTo>
                  <a:lnTo>
                    <a:pt x="207" y="150"/>
                  </a:lnTo>
                  <a:lnTo>
                    <a:pt x="230" y="150"/>
                  </a:lnTo>
                  <a:lnTo>
                    <a:pt x="265" y="162"/>
                  </a:lnTo>
                  <a:cubicBezTo>
                    <a:pt x="265" y="173"/>
                    <a:pt x="265" y="173"/>
                    <a:pt x="276" y="173"/>
                  </a:cubicBezTo>
                  <a:cubicBezTo>
                    <a:pt x="288" y="185"/>
                    <a:pt x="288" y="196"/>
                    <a:pt x="299" y="196"/>
                  </a:cubicBezTo>
                  <a:lnTo>
                    <a:pt x="311" y="208"/>
                  </a:lnTo>
                  <a:lnTo>
                    <a:pt x="322" y="242"/>
                  </a:lnTo>
                  <a:lnTo>
                    <a:pt x="322" y="253"/>
                  </a:lnTo>
                  <a:cubicBezTo>
                    <a:pt x="322" y="265"/>
                    <a:pt x="334" y="288"/>
                    <a:pt x="334" y="299"/>
                  </a:cubicBezTo>
                  <a:lnTo>
                    <a:pt x="334" y="311"/>
                  </a:lnTo>
                  <a:lnTo>
                    <a:pt x="334" y="334"/>
                  </a:lnTo>
                  <a:cubicBezTo>
                    <a:pt x="334" y="345"/>
                    <a:pt x="334" y="368"/>
                    <a:pt x="334" y="380"/>
                  </a:cubicBezTo>
                  <a:cubicBezTo>
                    <a:pt x="334" y="391"/>
                    <a:pt x="334" y="403"/>
                    <a:pt x="334" y="403"/>
                  </a:cubicBezTo>
                  <a:cubicBezTo>
                    <a:pt x="322" y="437"/>
                    <a:pt x="345" y="472"/>
                    <a:pt x="379" y="483"/>
                  </a:cubicBezTo>
                  <a:cubicBezTo>
                    <a:pt x="386" y="485"/>
                    <a:pt x="392" y="486"/>
                    <a:pt x="399" y="486"/>
                  </a:cubicBezTo>
                  <a:cubicBezTo>
                    <a:pt x="429" y="486"/>
                    <a:pt x="460" y="465"/>
                    <a:pt x="460" y="437"/>
                  </a:cubicBezTo>
                  <a:lnTo>
                    <a:pt x="471" y="460"/>
                  </a:lnTo>
                  <a:cubicBezTo>
                    <a:pt x="506" y="299"/>
                    <a:pt x="437" y="139"/>
                    <a:pt x="299" y="58"/>
                  </a:cubicBezTo>
                  <a:cubicBezTo>
                    <a:pt x="230" y="12"/>
                    <a:pt x="150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 flipH="1">
              <a:off x="6408914" y="1183685"/>
              <a:ext cx="381976" cy="451145"/>
            </a:xfrm>
            <a:custGeom>
              <a:avLst/>
              <a:gdLst/>
              <a:ahLst/>
              <a:cxnLst/>
              <a:rect l="l" t="t" r="r" b="b"/>
              <a:pathLst>
                <a:path w="3800" h="4488" extrusionOk="0">
                  <a:moveTo>
                    <a:pt x="1447" y="1"/>
                  </a:moveTo>
                  <a:cubicBezTo>
                    <a:pt x="825" y="1"/>
                    <a:pt x="306" y="474"/>
                    <a:pt x="242" y="1098"/>
                  </a:cubicBezTo>
                  <a:lnTo>
                    <a:pt x="58" y="3060"/>
                  </a:lnTo>
                  <a:cubicBezTo>
                    <a:pt x="1" y="3726"/>
                    <a:pt x="483" y="4323"/>
                    <a:pt x="1160" y="4380"/>
                  </a:cubicBezTo>
                  <a:lnTo>
                    <a:pt x="2227" y="4483"/>
                  </a:lnTo>
                  <a:cubicBezTo>
                    <a:pt x="2264" y="4486"/>
                    <a:pt x="2299" y="4488"/>
                    <a:pt x="2335" y="4488"/>
                  </a:cubicBezTo>
                  <a:cubicBezTo>
                    <a:pt x="2956" y="4488"/>
                    <a:pt x="3493" y="4023"/>
                    <a:pt x="3547" y="3393"/>
                  </a:cubicBezTo>
                  <a:lnTo>
                    <a:pt x="3742" y="1430"/>
                  </a:lnTo>
                  <a:cubicBezTo>
                    <a:pt x="3800" y="765"/>
                    <a:pt x="3318" y="168"/>
                    <a:pt x="2641" y="111"/>
                  </a:cubicBezTo>
                  <a:lnTo>
                    <a:pt x="1573" y="7"/>
                  </a:lnTo>
                  <a:cubicBezTo>
                    <a:pt x="1531" y="3"/>
                    <a:pt x="1489" y="1"/>
                    <a:pt x="1447" y="1"/>
                  </a:cubicBezTo>
                  <a:close/>
                </a:path>
              </a:pathLst>
            </a:custGeom>
            <a:solidFill>
              <a:srgbClr val="FFFDF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 flipH="1">
              <a:off x="6578491" y="1341304"/>
              <a:ext cx="42721" cy="83132"/>
            </a:xfrm>
            <a:custGeom>
              <a:avLst/>
              <a:gdLst/>
              <a:ahLst/>
              <a:cxnLst/>
              <a:rect l="l" t="t" r="r" b="b"/>
              <a:pathLst>
                <a:path w="425" h="827" extrusionOk="0">
                  <a:moveTo>
                    <a:pt x="253" y="0"/>
                  </a:moveTo>
                  <a:lnTo>
                    <a:pt x="0" y="804"/>
                  </a:lnTo>
                  <a:lnTo>
                    <a:pt x="425" y="82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 flipH="1">
              <a:off x="6690370" y="1353769"/>
              <a:ext cx="47948" cy="41114"/>
            </a:xfrm>
            <a:custGeom>
              <a:avLst/>
              <a:gdLst/>
              <a:ahLst/>
              <a:cxnLst/>
              <a:rect l="l" t="t" r="r" b="b"/>
              <a:pathLst>
                <a:path w="477" h="409" extrusionOk="0">
                  <a:moveTo>
                    <a:pt x="255" y="1"/>
                  </a:moveTo>
                  <a:cubicBezTo>
                    <a:pt x="98" y="1"/>
                    <a:pt x="0" y="194"/>
                    <a:pt x="109" y="335"/>
                  </a:cubicBezTo>
                  <a:cubicBezTo>
                    <a:pt x="151" y="386"/>
                    <a:pt x="209" y="409"/>
                    <a:pt x="265" y="409"/>
                  </a:cubicBezTo>
                  <a:cubicBezTo>
                    <a:pt x="363" y="409"/>
                    <a:pt x="458" y="341"/>
                    <a:pt x="465" y="232"/>
                  </a:cubicBezTo>
                  <a:cubicBezTo>
                    <a:pt x="476" y="117"/>
                    <a:pt x="396" y="14"/>
                    <a:pt x="281" y="2"/>
                  </a:cubicBez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 flipH="1">
              <a:off x="6471136" y="1349145"/>
              <a:ext cx="48049" cy="41415"/>
            </a:xfrm>
            <a:custGeom>
              <a:avLst/>
              <a:gdLst/>
              <a:ahLst/>
              <a:cxnLst/>
              <a:rect l="l" t="t" r="r" b="b"/>
              <a:pathLst>
                <a:path w="478" h="412" extrusionOk="0">
                  <a:moveTo>
                    <a:pt x="257" y="1"/>
                  </a:moveTo>
                  <a:cubicBezTo>
                    <a:pt x="99" y="1"/>
                    <a:pt x="1" y="204"/>
                    <a:pt x="110" y="335"/>
                  </a:cubicBezTo>
                  <a:cubicBezTo>
                    <a:pt x="153" y="387"/>
                    <a:pt x="211" y="412"/>
                    <a:pt x="268" y="412"/>
                  </a:cubicBezTo>
                  <a:cubicBezTo>
                    <a:pt x="362" y="412"/>
                    <a:pt x="451" y="346"/>
                    <a:pt x="466" y="232"/>
                  </a:cubicBezTo>
                  <a:cubicBezTo>
                    <a:pt x="477" y="117"/>
                    <a:pt x="397" y="14"/>
                    <a:pt x="282" y="3"/>
                  </a:cubicBezTo>
                  <a:cubicBezTo>
                    <a:pt x="274" y="1"/>
                    <a:pt x="265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 flipH="1">
              <a:off x="6680016" y="1407448"/>
              <a:ext cx="106953" cy="89566"/>
            </a:xfrm>
            <a:custGeom>
              <a:avLst/>
              <a:gdLst/>
              <a:ahLst/>
              <a:cxnLst/>
              <a:rect l="l" t="t" r="r" b="b"/>
              <a:pathLst>
                <a:path w="1064" h="891" extrusionOk="0">
                  <a:moveTo>
                    <a:pt x="569" y="1"/>
                  </a:moveTo>
                  <a:cubicBezTo>
                    <a:pt x="214" y="1"/>
                    <a:pt x="1" y="409"/>
                    <a:pt x="214" y="708"/>
                  </a:cubicBezTo>
                  <a:cubicBezTo>
                    <a:pt x="308" y="833"/>
                    <a:pt x="443" y="891"/>
                    <a:pt x="575" y="891"/>
                  </a:cubicBezTo>
                  <a:cubicBezTo>
                    <a:pt x="781" y="891"/>
                    <a:pt x="983" y="751"/>
                    <a:pt x="1018" y="513"/>
                  </a:cubicBezTo>
                  <a:cubicBezTo>
                    <a:pt x="1064" y="272"/>
                    <a:pt x="892" y="42"/>
                    <a:pt x="651" y="8"/>
                  </a:cubicBezTo>
                  <a:cubicBezTo>
                    <a:pt x="623" y="3"/>
                    <a:pt x="595" y="1"/>
                    <a:pt x="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 flipH="1">
              <a:off x="6434245" y="1409961"/>
              <a:ext cx="107154" cy="90470"/>
            </a:xfrm>
            <a:custGeom>
              <a:avLst/>
              <a:gdLst/>
              <a:ahLst/>
              <a:cxnLst/>
              <a:rect l="l" t="t" r="r" b="b"/>
              <a:pathLst>
                <a:path w="1066" h="900" extrusionOk="0">
                  <a:moveTo>
                    <a:pt x="584" y="1"/>
                  </a:moveTo>
                  <a:cubicBezTo>
                    <a:pt x="231" y="1"/>
                    <a:pt x="1" y="415"/>
                    <a:pt x="228" y="717"/>
                  </a:cubicBezTo>
                  <a:cubicBezTo>
                    <a:pt x="317" y="842"/>
                    <a:pt x="449" y="899"/>
                    <a:pt x="581" y="899"/>
                  </a:cubicBezTo>
                  <a:cubicBezTo>
                    <a:pt x="789" y="899"/>
                    <a:pt x="996" y="757"/>
                    <a:pt x="1031" y="511"/>
                  </a:cubicBezTo>
                  <a:cubicBezTo>
                    <a:pt x="1065" y="270"/>
                    <a:pt x="893" y="40"/>
                    <a:pt x="652" y="6"/>
                  </a:cubicBezTo>
                  <a:cubicBezTo>
                    <a:pt x="629" y="2"/>
                    <a:pt x="607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 flipH="1">
              <a:off x="6548938" y="1484649"/>
              <a:ext cx="82728" cy="34580"/>
            </a:xfrm>
            <a:custGeom>
              <a:avLst/>
              <a:gdLst/>
              <a:ahLst/>
              <a:cxnLst/>
              <a:rect l="l" t="t" r="r" b="b"/>
              <a:pathLst>
                <a:path w="823" h="344" extrusionOk="0">
                  <a:moveTo>
                    <a:pt x="742" y="1"/>
                  </a:moveTo>
                  <a:cubicBezTo>
                    <a:pt x="714" y="1"/>
                    <a:pt x="687" y="17"/>
                    <a:pt x="678" y="55"/>
                  </a:cubicBezTo>
                  <a:cubicBezTo>
                    <a:pt x="666" y="78"/>
                    <a:pt x="666" y="78"/>
                    <a:pt x="655" y="89"/>
                  </a:cubicBezTo>
                  <a:lnTo>
                    <a:pt x="643" y="101"/>
                  </a:lnTo>
                  <a:cubicBezTo>
                    <a:pt x="647" y="97"/>
                    <a:pt x="648" y="96"/>
                    <a:pt x="649" y="96"/>
                  </a:cubicBezTo>
                  <a:lnTo>
                    <a:pt x="649" y="96"/>
                  </a:lnTo>
                  <a:cubicBezTo>
                    <a:pt x="649" y="96"/>
                    <a:pt x="643" y="104"/>
                    <a:pt x="643" y="112"/>
                  </a:cubicBezTo>
                  <a:cubicBezTo>
                    <a:pt x="632" y="124"/>
                    <a:pt x="621" y="135"/>
                    <a:pt x="609" y="147"/>
                  </a:cubicBezTo>
                  <a:lnTo>
                    <a:pt x="598" y="158"/>
                  </a:lnTo>
                  <a:lnTo>
                    <a:pt x="575" y="169"/>
                  </a:lnTo>
                  <a:lnTo>
                    <a:pt x="563" y="181"/>
                  </a:lnTo>
                  <a:lnTo>
                    <a:pt x="540" y="181"/>
                  </a:lnTo>
                  <a:cubicBezTo>
                    <a:pt x="508" y="189"/>
                    <a:pt x="475" y="197"/>
                    <a:pt x="447" y="197"/>
                  </a:cubicBezTo>
                  <a:cubicBezTo>
                    <a:pt x="435" y="197"/>
                    <a:pt x="424" y="196"/>
                    <a:pt x="414" y="192"/>
                  </a:cubicBezTo>
                  <a:cubicBezTo>
                    <a:pt x="368" y="181"/>
                    <a:pt x="322" y="169"/>
                    <a:pt x="276" y="158"/>
                  </a:cubicBezTo>
                  <a:cubicBezTo>
                    <a:pt x="265" y="147"/>
                    <a:pt x="242" y="135"/>
                    <a:pt x="230" y="135"/>
                  </a:cubicBezTo>
                  <a:lnTo>
                    <a:pt x="208" y="113"/>
                  </a:lnTo>
                  <a:lnTo>
                    <a:pt x="208" y="113"/>
                  </a:lnTo>
                  <a:cubicBezTo>
                    <a:pt x="211" y="116"/>
                    <a:pt x="212" y="117"/>
                    <a:pt x="212" y="117"/>
                  </a:cubicBezTo>
                  <a:cubicBezTo>
                    <a:pt x="211" y="117"/>
                    <a:pt x="204" y="112"/>
                    <a:pt x="196" y="112"/>
                  </a:cubicBezTo>
                  <a:cubicBezTo>
                    <a:pt x="184" y="101"/>
                    <a:pt x="173" y="89"/>
                    <a:pt x="173" y="78"/>
                  </a:cubicBezTo>
                  <a:lnTo>
                    <a:pt x="161" y="66"/>
                  </a:lnTo>
                  <a:cubicBezTo>
                    <a:pt x="161" y="58"/>
                    <a:pt x="151" y="40"/>
                    <a:pt x="151" y="40"/>
                  </a:cubicBezTo>
                  <a:lnTo>
                    <a:pt x="151" y="40"/>
                  </a:lnTo>
                  <a:cubicBezTo>
                    <a:pt x="152" y="40"/>
                    <a:pt x="154" y="44"/>
                    <a:pt x="161" y="55"/>
                  </a:cubicBezTo>
                  <a:cubicBezTo>
                    <a:pt x="152" y="26"/>
                    <a:pt x="119" y="6"/>
                    <a:pt x="89" y="6"/>
                  </a:cubicBezTo>
                  <a:cubicBezTo>
                    <a:pt x="82" y="6"/>
                    <a:pt x="76" y="7"/>
                    <a:pt x="70" y="9"/>
                  </a:cubicBezTo>
                  <a:cubicBezTo>
                    <a:pt x="24" y="20"/>
                    <a:pt x="1" y="55"/>
                    <a:pt x="12" y="101"/>
                  </a:cubicBezTo>
                  <a:lnTo>
                    <a:pt x="1" y="101"/>
                  </a:lnTo>
                  <a:cubicBezTo>
                    <a:pt x="47" y="192"/>
                    <a:pt x="127" y="261"/>
                    <a:pt x="230" y="296"/>
                  </a:cubicBezTo>
                  <a:cubicBezTo>
                    <a:pt x="299" y="328"/>
                    <a:pt x="369" y="343"/>
                    <a:pt x="438" y="343"/>
                  </a:cubicBezTo>
                  <a:cubicBezTo>
                    <a:pt x="541" y="343"/>
                    <a:pt x="641" y="307"/>
                    <a:pt x="724" y="238"/>
                  </a:cubicBezTo>
                  <a:cubicBezTo>
                    <a:pt x="770" y="192"/>
                    <a:pt x="804" y="147"/>
                    <a:pt x="816" y="89"/>
                  </a:cubicBezTo>
                  <a:cubicBezTo>
                    <a:pt x="822" y="35"/>
                    <a:pt x="781" y="1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 flipH="1">
              <a:off x="6191388" y="952282"/>
              <a:ext cx="676801" cy="442198"/>
            </a:xfrm>
            <a:custGeom>
              <a:avLst/>
              <a:gdLst/>
              <a:ahLst/>
              <a:cxnLst/>
              <a:rect l="l" t="t" r="r" b="b"/>
              <a:pathLst>
                <a:path w="6733" h="4399" extrusionOk="0">
                  <a:moveTo>
                    <a:pt x="3196" y="0"/>
                  </a:moveTo>
                  <a:cubicBezTo>
                    <a:pt x="3107" y="0"/>
                    <a:pt x="3014" y="5"/>
                    <a:pt x="2916" y="14"/>
                  </a:cubicBezTo>
                  <a:cubicBezTo>
                    <a:pt x="1229" y="186"/>
                    <a:pt x="311" y="1150"/>
                    <a:pt x="104" y="2642"/>
                  </a:cubicBezTo>
                  <a:cubicBezTo>
                    <a:pt x="1" y="3423"/>
                    <a:pt x="185" y="3939"/>
                    <a:pt x="391" y="4249"/>
                  </a:cubicBezTo>
                  <a:cubicBezTo>
                    <a:pt x="405" y="4248"/>
                    <a:pt x="418" y="4247"/>
                    <a:pt x="432" y="4247"/>
                  </a:cubicBezTo>
                  <a:cubicBezTo>
                    <a:pt x="579" y="4247"/>
                    <a:pt x="723" y="4304"/>
                    <a:pt x="839" y="4398"/>
                  </a:cubicBezTo>
                  <a:cubicBezTo>
                    <a:pt x="885" y="3928"/>
                    <a:pt x="1068" y="3480"/>
                    <a:pt x="1344" y="3101"/>
                  </a:cubicBezTo>
                  <a:cubicBezTo>
                    <a:pt x="1524" y="2872"/>
                    <a:pt x="1721" y="2770"/>
                    <a:pt x="1938" y="2770"/>
                  </a:cubicBezTo>
                  <a:cubicBezTo>
                    <a:pt x="2331" y="2770"/>
                    <a:pt x="2790" y="3104"/>
                    <a:pt x="3329" y="3629"/>
                  </a:cubicBezTo>
                  <a:cubicBezTo>
                    <a:pt x="3652" y="3938"/>
                    <a:pt x="4008" y="4033"/>
                    <a:pt x="4324" y="4033"/>
                  </a:cubicBezTo>
                  <a:cubicBezTo>
                    <a:pt x="4830" y="4033"/>
                    <a:pt x="5235" y="3790"/>
                    <a:pt x="5235" y="3790"/>
                  </a:cubicBezTo>
                  <a:cubicBezTo>
                    <a:pt x="5328" y="3804"/>
                    <a:pt x="5421" y="3811"/>
                    <a:pt x="5513" y="3811"/>
                  </a:cubicBezTo>
                  <a:cubicBezTo>
                    <a:pt x="6172" y="3811"/>
                    <a:pt x="6733" y="3437"/>
                    <a:pt x="6612" y="2550"/>
                  </a:cubicBezTo>
                  <a:cubicBezTo>
                    <a:pt x="6486" y="1540"/>
                    <a:pt x="5097" y="1448"/>
                    <a:pt x="5097" y="1448"/>
                  </a:cubicBezTo>
                  <a:cubicBezTo>
                    <a:pt x="4989" y="1167"/>
                    <a:pt x="4646" y="0"/>
                    <a:pt x="3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40"/>
          <p:cNvSpPr txBox="1">
            <a:spLocks noGrp="1"/>
          </p:cNvSpPr>
          <p:nvPr>
            <p:ph type="title"/>
          </p:nvPr>
        </p:nvSpPr>
        <p:spPr>
          <a:xfrm>
            <a:off x="737362" y="1907014"/>
            <a:ext cx="3629853" cy="9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</p:spTree>
  </p:cSld>
  <p:clrMapOvr>
    <a:masterClrMapping/>
  </p:clrMapOvr>
  <p:transition spd="slow">
    <p:sndAc>
      <p:endSnd/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D32F421-D098-4D76-B333-A497D83A3D26}"/>
              </a:ext>
            </a:extLst>
          </p:cNvPr>
          <p:cNvSpPr txBox="1"/>
          <p:nvPr/>
        </p:nvSpPr>
        <p:spPr>
          <a:xfrm>
            <a:off x="1127052" y="1583382"/>
            <a:ext cx="7240772" cy="25006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đọc được chia thành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đoạn: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2400" b="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“50 000 </a:t>
            </a:r>
            <a:r>
              <a:rPr lang="en-US" sz="24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”… “</a:t>
            </a:r>
            <a:r>
              <a:rPr lang="en-US" sz="24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4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“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… “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…”.</a:t>
            </a:r>
          </a:p>
          <a:p>
            <a:pPr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“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… “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defRPr/>
            </a:pP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7DB3B5B-3B60-486D-98C6-3963AC131529}"/>
              </a:ext>
            </a:extLst>
          </p:cNvPr>
          <p:cNvSpPr/>
          <p:nvPr/>
        </p:nvSpPr>
        <p:spPr>
          <a:xfrm>
            <a:off x="1659780" y="753897"/>
            <a:ext cx="54864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412543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57"/>
          <p:cNvSpPr txBox="1">
            <a:spLocks noGrp="1"/>
          </p:cNvSpPr>
          <p:nvPr>
            <p:ph type="title"/>
          </p:nvPr>
        </p:nvSpPr>
        <p:spPr>
          <a:xfrm>
            <a:off x="3627492" y="636380"/>
            <a:ext cx="1680703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KHÓ</a:t>
            </a:r>
          </a:p>
        </p:txBody>
      </p:sp>
      <p:sp>
        <p:nvSpPr>
          <p:cNvPr id="954" name="Google Shape;954;p57"/>
          <p:cNvSpPr/>
          <p:nvPr/>
        </p:nvSpPr>
        <p:spPr>
          <a:xfrm>
            <a:off x="6497817" y="1963050"/>
            <a:ext cx="206400" cy="206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5" name="Google Shape;955;p57"/>
          <p:cNvSpPr txBox="1"/>
          <p:nvPr/>
        </p:nvSpPr>
        <p:spPr>
          <a:xfrm>
            <a:off x="6732695" y="1880553"/>
            <a:ext cx="1745409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</a:t>
            </a:r>
            <a:r>
              <a:rPr lang="en" sz="2000" b="1">
                <a:solidFill>
                  <a:schemeClr val="dk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ũ bảo hiểm</a:t>
            </a:r>
            <a:endParaRPr sz="2000" b="1">
              <a:solidFill>
                <a:schemeClr val="dk1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957" name="Google Shape;957;p57"/>
          <p:cNvSpPr/>
          <p:nvPr/>
        </p:nvSpPr>
        <p:spPr>
          <a:xfrm>
            <a:off x="6497817" y="3008357"/>
            <a:ext cx="206400" cy="206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8" name="Google Shape;958;p57"/>
          <p:cNvSpPr txBox="1"/>
          <p:nvPr/>
        </p:nvSpPr>
        <p:spPr>
          <a:xfrm>
            <a:off x="6732696" y="2925863"/>
            <a:ext cx="1466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</a:t>
            </a:r>
            <a:r>
              <a:rPr lang="en" sz="2000" b="1">
                <a:solidFill>
                  <a:schemeClr val="dk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hẩm mĩ</a:t>
            </a:r>
            <a:endParaRPr sz="2000" b="1">
              <a:solidFill>
                <a:schemeClr val="dk1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960" name="Google Shape;960;p57"/>
          <p:cNvSpPr/>
          <p:nvPr/>
        </p:nvSpPr>
        <p:spPr>
          <a:xfrm flipH="1">
            <a:off x="2439783" y="1963050"/>
            <a:ext cx="206400" cy="20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1" name="Google Shape;961;p57"/>
          <p:cNvSpPr txBox="1"/>
          <p:nvPr/>
        </p:nvSpPr>
        <p:spPr>
          <a:xfrm flipH="1">
            <a:off x="944904" y="1880553"/>
            <a:ext cx="1466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UNICEF</a:t>
            </a:r>
            <a:endParaRPr sz="2000" b="1">
              <a:solidFill>
                <a:schemeClr val="dk1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963" name="Google Shape;963;p57"/>
          <p:cNvSpPr/>
          <p:nvPr/>
        </p:nvSpPr>
        <p:spPr>
          <a:xfrm flipH="1">
            <a:off x="2439783" y="3008357"/>
            <a:ext cx="206400" cy="206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4" name="Google Shape;964;p57"/>
          <p:cNvSpPr txBox="1"/>
          <p:nvPr/>
        </p:nvSpPr>
        <p:spPr>
          <a:xfrm flipH="1">
            <a:off x="944904" y="2925863"/>
            <a:ext cx="1466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</a:t>
            </a:r>
            <a:r>
              <a:rPr lang="en" sz="2000" b="1">
                <a:solidFill>
                  <a:schemeClr val="dk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riển lãm</a:t>
            </a:r>
            <a:endParaRPr sz="2000" b="1">
              <a:solidFill>
                <a:schemeClr val="dk1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cxnSp>
        <p:nvCxnSpPr>
          <p:cNvPr id="966" name="Google Shape;966;p57"/>
          <p:cNvCxnSpPr>
            <a:stCxn id="960" idx="1"/>
          </p:cNvCxnSpPr>
          <p:nvPr/>
        </p:nvCxnSpPr>
        <p:spPr>
          <a:xfrm rot="10800000" flipH="1">
            <a:off x="2646183" y="1822650"/>
            <a:ext cx="941700" cy="243600"/>
          </a:xfrm>
          <a:prstGeom prst="bentConnector3">
            <a:avLst>
              <a:gd name="adj1" fmla="val 498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Google Shape;967;p57"/>
          <p:cNvCxnSpPr>
            <a:stCxn id="963" idx="1"/>
          </p:cNvCxnSpPr>
          <p:nvPr/>
        </p:nvCxnSpPr>
        <p:spPr>
          <a:xfrm>
            <a:off x="2646183" y="3111557"/>
            <a:ext cx="1548300" cy="816900"/>
          </a:xfrm>
          <a:prstGeom prst="bentConnector3">
            <a:avLst>
              <a:gd name="adj1" fmla="val 3029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8" name="Google Shape;968;p57"/>
          <p:cNvCxnSpPr>
            <a:stCxn id="954" idx="1"/>
          </p:cNvCxnSpPr>
          <p:nvPr/>
        </p:nvCxnSpPr>
        <p:spPr>
          <a:xfrm flipH="1">
            <a:off x="4848717" y="2066250"/>
            <a:ext cx="1649100" cy="616500"/>
          </a:xfrm>
          <a:prstGeom prst="bentConnector3">
            <a:avLst>
              <a:gd name="adj1" fmla="val 2898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9" name="Google Shape;969;p57"/>
          <p:cNvCxnSpPr>
            <a:stCxn id="957" idx="1"/>
          </p:cNvCxnSpPr>
          <p:nvPr/>
        </p:nvCxnSpPr>
        <p:spPr>
          <a:xfrm flipH="1">
            <a:off x="5520417" y="3111557"/>
            <a:ext cx="977400" cy="474300"/>
          </a:xfrm>
          <a:prstGeom prst="bentConnector3">
            <a:avLst>
              <a:gd name="adj1" fmla="val 4889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70" name="Google Shape;970;p57"/>
          <p:cNvGrpSpPr/>
          <p:nvPr/>
        </p:nvGrpSpPr>
        <p:grpSpPr>
          <a:xfrm>
            <a:off x="3515094" y="1479156"/>
            <a:ext cx="2113812" cy="3244456"/>
            <a:chOff x="3515094" y="1555356"/>
            <a:chExt cx="2113812" cy="3244456"/>
          </a:xfrm>
        </p:grpSpPr>
        <p:sp>
          <p:nvSpPr>
            <p:cNvPr id="971" name="Google Shape;971;p57"/>
            <p:cNvSpPr/>
            <p:nvPr/>
          </p:nvSpPr>
          <p:spPr>
            <a:xfrm>
              <a:off x="4232265" y="2154957"/>
              <a:ext cx="252216" cy="333744"/>
            </a:xfrm>
            <a:custGeom>
              <a:avLst/>
              <a:gdLst/>
              <a:ahLst/>
              <a:cxnLst/>
              <a:rect l="l" t="t" r="r" b="b"/>
              <a:pathLst>
                <a:path w="4121" h="5452" extrusionOk="0">
                  <a:moveTo>
                    <a:pt x="1814" y="0"/>
                  </a:moveTo>
                  <a:cubicBezTo>
                    <a:pt x="1343" y="0"/>
                    <a:pt x="884" y="298"/>
                    <a:pt x="930" y="1389"/>
                  </a:cubicBezTo>
                  <a:lnTo>
                    <a:pt x="942" y="2686"/>
                  </a:lnTo>
                  <a:cubicBezTo>
                    <a:pt x="609" y="2766"/>
                    <a:pt x="299" y="2904"/>
                    <a:pt x="0" y="3064"/>
                  </a:cubicBezTo>
                  <a:lnTo>
                    <a:pt x="1848" y="5452"/>
                  </a:lnTo>
                  <a:lnTo>
                    <a:pt x="4121" y="3294"/>
                  </a:lnTo>
                  <a:cubicBezTo>
                    <a:pt x="3777" y="3053"/>
                    <a:pt x="3398" y="2869"/>
                    <a:pt x="2996" y="2743"/>
                  </a:cubicBezTo>
                  <a:lnTo>
                    <a:pt x="2985" y="1377"/>
                  </a:lnTo>
                  <a:cubicBezTo>
                    <a:pt x="3008" y="402"/>
                    <a:pt x="2640" y="0"/>
                    <a:pt x="2170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" name="Google Shape;972;p57"/>
            <p:cNvSpPr/>
            <p:nvPr/>
          </p:nvSpPr>
          <p:spPr>
            <a:xfrm>
              <a:off x="4139543" y="1775608"/>
              <a:ext cx="437659" cy="343416"/>
            </a:xfrm>
            <a:custGeom>
              <a:avLst/>
              <a:gdLst/>
              <a:ahLst/>
              <a:cxnLst/>
              <a:rect l="l" t="t" r="r" b="b"/>
              <a:pathLst>
                <a:path w="7151" h="5610" extrusionOk="0">
                  <a:moveTo>
                    <a:pt x="4044" y="0"/>
                  </a:moveTo>
                  <a:cubicBezTo>
                    <a:pt x="3816" y="0"/>
                    <a:pt x="3641" y="11"/>
                    <a:pt x="3556" y="11"/>
                  </a:cubicBezTo>
                  <a:cubicBezTo>
                    <a:pt x="3549" y="11"/>
                    <a:pt x="3542" y="11"/>
                    <a:pt x="3535" y="11"/>
                  </a:cubicBezTo>
                  <a:cubicBezTo>
                    <a:pt x="3427" y="5"/>
                    <a:pt x="3310" y="2"/>
                    <a:pt x="3188" y="2"/>
                  </a:cubicBezTo>
                  <a:cubicBezTo>
                    <a:pt x="2034" y="2"/>
                    <a:pt x="382" y="287"/>
                    <a:pt x="196" y="1595"/>
                  </a:cubicBezTo>
                  <a:cubicBezTo>
                    <a:pt x="0" y="3041"/>
                    <a:pt x="551" y="5015"/>
                    <a:pt x="597" y="5244"/>
                  </a:cubicBezTo>
                  <a:cubicBezTo>
                    <a:pt x="627" y="5362"/>
                    <a:pt x="1949" y="5609"/>
                    <a:pt x="3358" y="5609"/>
                  </a:cubicBezTo>
                  <a:cubicBezTo>
                    <a:pt x="4699" y="5609"/>
                    <a:pt x="6118" y="5385"/>
                    <a:pt x="6577" y="4613"/>
                  </a:cubicBezTo>
                  <a:cubicBezTo>
                    <a:pt x="6990" y="3844"/>
                    <a:pt x="7151" y="2972"/>
                    <a:pt x="7048" y="2111"/>
                  </a:cubicBezTo>
                  <a:cubicBezTo>
                    <a:pt x="6821" y="188"/>
                    <a:pt x="4981" y="0"/>
                    <a:pt x="4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3" name="Google Shape;973;p57"/>
            <p:cNvSpPr/>
            <p:nvPr/>
          </p:nvSpPr>
          <p:spPr>
            <a:xfrm>
              <a:off x="4487235" y="2036078"/>
              <a:ext cx="118427" cy="99474"/>
            </a:xfrm>
            <a:custGeom>
              <a:avLst/>
              <a:gdLst/>
              <a:ahLst/>
              <a:cxnLst/>
              <a:rect l="l" t="t" r="r" b="b"/>
              <a:pathLst>
                <a:path w="1935" h="1625" extrusionOk="0">
                  <a:moveTo>
                    <a:pt x="1117" y="0"/>
                  </a:moveTo>
                  <a:cubicBezTo>
                    <a:pt x="1097" y="0"/>
                    <a:pt x="1077" y="1"/>
                    <a:pt x="1057" y="2"/>
                  </a:cubicBezTo>
                  <a:cubicBezTo>
                    <a:pt x="322" y="25"/>
                    <a:pt x="1" y="932"/>
                    <a:pt x="540" y="1414"/>
                  </a:cubicBezTo>
                  <a:cubicBezTo>
                    <a:pt x="703" y="1560"/>
                    <a:pt x="893" y="1625"/>
                    <a:pt x="1078" y="1625"/>
                  </a:cubicBezTo>
                  <a:cubicBezTo>
                    <a:pt x="1520" y="1625"/>
                    <a:pt x="1935" y="1258"/>
                    <a:pt x="1894" y="748"/>
                  </a:cubicBezTo>
                  <a:cubicBezTo>
                    <a:pt x="1873" y="332"/>
                    <a:pt x="1527" y="0"/>
                    <a:pt x="111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4" name="Google Shape;974;p57"/>
            <p:cNvSpPr/>
            <p:nvPr/>
          </p:nvSpPr>
          <p:spPr>
            <a:xfrm>
              <a:off x="4521753" y="2058115"/>
              <a:ext cx="39843" cy="37831"/>
            </a:xfrm>
            <a:custGeom>
              <a:avLst/>
              <a:gdLst/>
              <a:ahLst/>
              <a:cxnLst/>
              <a:rect l="l" t="t" r="r" b="b"/>
              <a:pathLst>
                <a:path w="651" h="618" extrusionOk="0">
                  <a:moveTo>
                    <a:pt x="222" y="224"/>
                  </a:moveTo>
                  <a:cubicBezTo>
                    <a:pt x="221" y="224"/>
                    <a:pt x="220" y="225"/>
                    <a:pt x="217" y="228"/>
                  </a:cubicBezTo>
                  <a:cubicBezTo>
                    <a:pt x="217" y="230"/>
                    <a:pt x="218" y="231"/>
                    <a:pt x="218" y="231"/>
                  </a:cubicBezTo>
                  <a:cubicBezTo>
                    <a:pt x="220" y="231"/>
                    <a:pt x="224" y="224"/>
                    <a:pt x="222" y="224"/>
                  </a:cubicBezTo>
                  <a:close/>
                  <a:moveTo>
                    <a:pt x="492" y="1"/>
                  </a:moveTo>
                  <a:cubicBezTo>
                    <a:pt x="230" y="1"/>
                    <a:pt x="0" y="214"/>
                    <a:pt x="11" y="492"/>
                  </a:cubicBezTo>
                  <a:cubicBezTo>
                    <a:pt x="11" y="515"/>
                    <a:pt x="11" y="526"/>
                    <a:pt x="11" y="549"/>
                  </a:cubicBezTo>
                  <a:cubicBezTo>
                    <a:pt x="11" y="584"/>
                    <a:pt x="34" y="618"/>
                    <a:pt x="68" y="618"/>
                  </a:cubicBezTo>
                  <a:cubicBezTo>
                    <a:pt x="102" y="618"/>
                    <a:pt x="137" y="584"/>
                    <a:pt x="137" y="549"/>
                  </a:cubicBezTo>
                  <a:lnTo>
                    <a:pt x="148" y="526"/>
                  </a:lnTo>
                  <a:lnTo>
                    <a:pt x="148" y="480"/>
                  </a:lnTo>
                  <a:cubicBezTo>
                    <a:pt x="148" y="457"/>
                    <a:pt x="148" y="446"/>
                    <a:pt x="148" y="423"/>
                  </a:cubicBezTo>
                  <a:lnTo>
                    <a:pt x="148" y="411"/>
                  </a:lnTo>
                  <a:lnTo>
                    <a:pt x="160" y="377"/>
                  </a:lnTo>
                  <a:cubicBezTo>
                    <a:pt x="160" y="343"/>
                    <a:pt x="171" y="320"/>
                    <a:pt x="183" y="297"/>
                  </a:cubicBezTo>
                  <a:lnTo>
                    <a:pt x="183" y="285"/>
                  </a:lnTo>
                  <a:cubicBezTo>
                    <a:pt x="194" y="274"/>
                    <a:pt x="206" y="262"/>
                    <a:pt x="206" y="251"/>
                  </a:cubicBezTo>
                  <a:cubicBezTo>
                    <a:pt x="217" y="239"/>
                    <a:pt x="217" y="239"/>
                    <a:pt x="217" y="228"/>
                  </a:cubicBezTo>
                  <a:lnTo>
                    <a:pt x="252" y="193"/>
                  </a:lnTo>
                  <a:lnTo>
                    <a:pt x="275" y="182"/>
                  </a:lnTo>
                  <a:lnTo>
                    <a:pt x="286" y="182"/>
                  </a:lnTo>
                  <a:cubicBezTo>
                    <a:pt x="298" y="170"/>
                    <a:pt x="309" y="170"/>
                    <a:pt x="320" y="159"/>
                  </a:cubicBezTo>
                  <a:lnTo>
                    <a:pt x="343" y="159"/>
                  </a:lnTo>
                  <a:lnTo>
                    <a:pt x="378" y="147"/>
                  </a:lnTo>
                  <a:cubicBezTo>
                    <a:pt x="389" y="136"/>
                    <a:pt x="412" y="136"/>
                    <a:pt x="435" y="136"/>
                  </a:cubicBezTo>
                  <a:lnTo>
                    <a:pt x="584" y="136"/>
                  </a:lnTo>
                  <a:cubicBezTo>
                    <a:pt x="587" y="136"/>
                    <a:pt x="589" y="137"/>
                    <a:pt x="592" y="137"/>
                  </a:cubicBezTo>
                  <a:cubicBezTo>
                    <a:pt x="651" y="137"/>
                    <a:pt x="651" y="9"/>
                    <a:pt x="592" y="9"/>
                  </a:cubicBezTo>
                  <a:cubicBezTo>
                    <a:pt x="589" y="9"/>
                    <a:pt x="587" y="9"/>
                    <a:pt x="584" y="10"/>
                  </a:cubicBezTo>
                  <a:cubicBezTo>
                    <a:pt x="553" y="4"/>
                    <a:pt x="523" y="1"/>
                    <a:pt x="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5" name="Google Shape;975;p57"/>
            <p:cNvSpPr/>
            <p:nvPr/>
          </p:nvSpPr>
          <p:spPr>
            <a:xfrm>
              <a:off x="4115429" y="2040363"/>
              <a:ext cx="117019" cy="99046"/>
            </a:xfrm>
            <a:custGeom>
              <a:avLst/>
              <a:gdLst/>
              <a:ahLst/>
              <a:cxnLst/>
              <a:rect l="l" t="t" r="r" b="b"/>
              <a:pathLst>
                <a:path w="1912" h="1618" extrusionOk="0">
                  <a:moveTo>
                    <a:pt x="837" y="0"/>
                  </a:moveTo>
                  <a:cubicBezTo>
                    <a:pt x="824" y="0"/>
                    <a:pt x="810" y="1"/>
                    <a:pt x="796" y="1"/>
                  </a:cubicBezTo>
                  <a:cubicBezTo>
                    <a:pt x="360" y="1"/>
                    <a:pt x="16" y="357"/>
                    <a:pt x="16" y="793"/>
                  </a:cubicBezTo>
                  <a:cubicBezTo>
                    <a:pt x="0" y="1285"/>
                    <a:pt x="409" y="1617"/>
                    <a:pt x="835" y="1617"/>
                  </a:cubicBezTo>
                  <a:cubicBezTo>
                    <a:pt x="1035" y="1617"/>
                    <a:pt x="1239" y="1544"/>
                    <a:pt x="1404" y="1379"/>
                  </a:cubicBezTo>
                  <a:cubicBezTo>
                    <a:pt x="1911" y="872"/>
                    <a:pt x="1545" y="0"/>
                    <a:pt x="83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6" name="Google Shape;976;p57"/>
            <p:cNvSpPr/>
            <p:nvPr/>
          </p:nvSpPr>
          <p:spPr>
            <a:xfrm>
              <a:off x="4155701" y="2060747"/>
              <a:ext cx="42230" cy="35382"/>
            </a:xfrm>
            <a:custGeom>
              <a:avLst/>
              <a:gdLst/>
              <a:ahLst/>
              <a:cxnLst/>
              <a:rect l="l" t="t" r="r" b="b"/>
              <a:pathLst>
                <a:path w="690" h="578" extrusionOk="0">
                  <a:moveTo>
                    <a:pt x="165" y="1"/>
                  </a:moveTo>
                  <a:cubicBezTo>
                    <a:pt x="126" y="1"/>
                    <a:pt x="87" y="4"/>
                    <a:pt x="46" y="13"/>
                  </a:cubicBezTo>
                  <a:cubicBezTo>
                    <a:pt x="23" y="24"/>
                    <a:pt x="0" y="47"/>
                    <a:pt x="12" y="81"/>
                  </a:cubicBezTo>
                  <a:cubicBezTo>
                    <a:pt x="12" y="110"/>
                    <a:pt x="35" y="130"/>
                    <a:pt x="63" y="130"/>
                  </a:cubicBezTo>
                  <a:cubicBezTo>
                    <a:pt x="69" y="130"/>
                    <a:pt x="75" y="129"/>
                    <a:pt x="81" y="127"/>
                  </a:cubicBezTo>
                  <a:cubicBezTo>
                    <a:pt x="114" y="123"/>
                    <a:pt x="147" y="120"/>
                    <a:pt x="181" y="120"/>
                  </a:cubicBezTo>
                  <a:cubicBezTo>
                    <a:pt x="228" y="120"/>
                    <a:pt x="275" y="125"/>
                    <a:pt x="322" y="139"/>
                  </a:cubicBezTo>
                  <a:lnTo>
                    <a:pt x="333" y="139"/>
                  </a:lnTo>
                  <a:lnTo>
                    <a:pt x="356" y="150"/>
                  </a:lnTo>
                  <a:cubicBezTo>
                    <a:pt x="368" y="162"/>
                    <a:pt x="379" y="173"/>
                    <a:pt x="402" y="185"/>
                  </a:cubicBezTo>
                  <a:cubicBezTo>
                    <a:pt x="414" y="185"/>
                    <a:pt x="414" y="185"/>
                    <a:pt x="425" y="196"/>
                  </a:cubicBezTo>
                  <a:lnTo>
                    <a:pt x="460" y="242"/>
                  </a:lnTo>
                  <a:cubicBezTo>
                    <a:pt x="460" y="254"/>
                    <a:pt x="471" y="254"/>
                    <a:pt x="471" y="265"/>
                  </a:cubicBezTo>
                  <a:cubicBezTo>
                    <a:pt x="483" y="277"/>
                    <a:pt x="483" y="288"/>
                    <a:pt x="494" y="300"/>
                  </a:cubicBezTo>
                  <a:lnTo>
                    <a:pt x="505" y="311"/>
                  </a:lnTo>
                  <a:cubicBezTo>
                    <a:pt x="505" y="322"/>
                    <a:pt x="517" y="334"/>
                    <a:pt x="517" y="345"/>
                  </a:cubicBezTo>
                  <a:cubicBezTo>
                    <a:pt x="517" y="368"/>
                    <a:pt x="528" y="391"/>
                    <a:pt x="528" y="414"/>
                  </a:cubicBezTo>
                  <a:cubicBezTo>
                    <a:pt x="528" y="426"/>
                    <a:pt x="528" y="437"/>
                    <a:pt x="528" y="449"/>
                  </a:cubicBezTo>
                  <a:cubicBezTo>
                    <a:pt x="528" y="449"/>
                    <a:pt x="528" y="449"/>
                    <a:pt x="528" y="460"/>
                  </a:cubicBezTo>
                  <a:cubicBezTo>
                    <a:pt x="528" y="472"/>
                    <a:pt x="528" y="495"/>
                    <a:pt x="528" y="518"/>
                  </a:cubicBezTo>
                  <a:cubicBezTo>
                    <a:pt x="528" y="558"/>
                    <a:pt x="560" y="578"/>
                    <a:pt x="592" y="578"/>
                  </a:cubicBezTo>
                  <a:cubicBezTo>
                    <a:pt x="623" y="578"/>
                    <a:pt x="655" y="558"/>
                    <a:pt x="655" y="518"/>
                  </a:cubicBezTo>
                  <a:lnTo>
                    <a:pt x="666" y="529"/>
                  </a:lnTo>
                  <a:cubicBezTo>
                    <a:pt x="689" y="311"/>
                    <a:pt x="563" y="116"/>
                    <a:pt x="379" y="36"/>
                  </a:cubicBezTo>
                  <a:cubicBezTo>
                    <a:pt x="305" y="13"/>
                    <a:pt x="236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7" name="Google Shape;977;p57"/>
            <p:cNvSpPr/>
            <p:nvPr/>
          </p:nvSpPr>
          <p:spPr>
            <a:xfrm>
              <a:off x="4200684" y="1828926"/>
              <a:ext cx="316845" cy="398448"/>
            </a:xfrm>
            <a:custGeom>
              <a:avLst/>
              <a:gdLst/>
              <a:ahLst/>
              <a:cxnLst/>
              <a:rect l="l" t="t" r="r" b="b"/>
              <a:pathLst>
                <a:path w="5177" h="6509" extrusionOk="0">
                  <a:moveTo>
                    <a:pt x="2926" y="1"/>
                  </a:moveTo>
                  <a:cubicBezTo>
                    <a:pt x="2918" y="1"/>
                    <a:pt x="2911" y="1"/>
                    <a:pt x="2904" y="1"/>
                  </a:cubicBezTo>
                  <a:lnTo>
                    <a:pt x="2192" y="1"/>
                  </a:lnTo>
                  <a:cubicBezTo>
                    <a:pt x="976" y="12"/>
                    <a:pt x="0" y="976"/>
                    <a:pt x="11" y="2135"/>
                  </a:cubicBezTo>
                  <a:lnTo>
                    <a:pt x="34" y="4419"/>
                  </a:lnTo>
                  <a:cubicBezTo>
                    <a:pt x="46" y="5572"/>
                    <a:pt x="1032" y="6508"/>
                    <a:pt x="2239" y="6508"/>
                  </a:cubicBezTo>
                  <a:cubicBezTo>
                    <a:pt x="2246" y="6508"/>
                    <a:pt x="2254" y="6508"/>
                    <a:pt x="2261" y="6508"/>
                  </a:cubicBezTo>
                  <a:lnTo>
                    <a:pt x="2984" y="6508"/>
                  </a:lnTo>
                  <a:cubicBezTo>
                    <a:pt x="4189" y="6497"/>
                    <a:pt x="5176" y="5533"/>
                    <a:pt x="5165" y="4373"/>
                  </a:cubicBezTo>
                  <a:lnTo>
                    <a:pt x="5142" y="2089"/>
                  </a:lnTo>
                  <a:cubicBezTo>
                    <a:pt x="5119" y="937"/>
                    <a:pt x="4132" y="1"/>
                    <a:pt x="2926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8" name="Google Shape;978;p57"/>
            <p:cNvSpPr/>
            <p:nvPr/>
          </p:nvSpPr>
          <p:spPr>
            <a:xfrm>
              <a:off x="4340410" y="1997574"/>
              <a:ext cx="37334" cy="68194"/>
            </a:xfrm>
            <a:custGeom>
              <a:avLst/>
              <a:gdLst/>
              <a:ahLst/>
              <a:cxnLst/>
              <a:rect l="l" t="t" r="r" b="b"/>
              <a:pathLst>
                <a:path w="610" h="1114" extrusionOk="0">
                  <a:moveTo>
                    <a:pt x="322" y="0"/>
                  </a:moveTo>
                  <a:lnTo>
                    <a:pt x="1" y="1113"/>
                  </a:lnTo>
                  <a:lnTo>
                    <a:pt x="609" y="111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9" name="Google Shape;979;p57"/>
            <p:cNvSpPr/>
            <p:nvPr/>
          </p:nvSpPr>
          <p:spPr>
            <a:xfrm>
              <a:off x="4429643" y="2054259"/>
              <a:ext cx="82256" cy="76335"/>
            </a:xfrm>
            <a:custGeom>
              <a:avLst/>
              <a:gdLst/>
              <a:ahLst/>
              <a:cxnLst/>
              <a:rect l="l" t="t" r="r" b="b"/>
              <a:pathLst>
                <a:path w="1344" h="1247" extrusionOk="0">
                  <a:moveTo>
                    <a:pt x="683" y="1"/>
                  </a:moveTo>
                  <a:cubicBezTo>
                    <a:pt x="662" y="1"/>
                    <a:pt x="641" y="2"/>
                    <a:pt x="620" y="4"/>
                  </a:cubicBezTo>
                  <a:cubicBezTo>
                    <a:pt x="265" y="27"/>
                    <a:pt x="1" y="325"/>
                    <a:pt x="35" y="669"/>
                  </a:cubicBezTo>
                  <a:cubicBezTo>
                    <a:pt x="67" y="1003"/>
                    <a:pt x="342" y="1246"/>
                    <a:pt x="661" y="1246"/>
                  </a:cubicBezTo>
                  <a:cubicBezTo>
                    <a:pt x="682" y="1246"/>
                    <a:pt x="703" y="1245"/>
                    <a:pt x="724" y="1243"/>
                  </a:cubicBezTo>
                  <a:cubicBezTo>
                    <a:pt x="1079" y="1220"/>
                    <a:pt x="1343" y="911"/>
                    <a:pt x="1320" y="566"/>
                  </a:cubicBezTo>
                  <a:cubicBezTo>
                    <a:pt x="1277" y="243"/>
                    <a:pt x="1002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0" name="Google Shape;980;p57"/>
            <p:cNvSpPr/>
            <p:nvPr/>
          </p:nvSpPr>
          <p:spPr>
            <a:xfrm>
              <a:off x="4214027" y="2054259"/>
              <a:ext cx="81522" cy="76335"/>
            </a:xfrm>
            <a:custGeom>
              <a:avLst/>
              <a:gdLst/>
              <a:ahLst/>
              <a:cxnLst/>
              <a:rect l="l" t="t" r="r" b="b"/>
              <a:pathLst>
                <a:path w="1332" h="1247" extrusionOk="0">
                  <a:moveTo>
                    <a:pt x="671" y="1"/>
                  </a:moveTo>
                  <a:cubicBezTo>
                    <a:pt x="650" y="1"/>
                    <a:pt x="629" y="2"/>
                    <a:pt x="608" y="4"/>
                  </a:cubicBezTo>
                  <a:cubicBezTo>
                    <a:pt x="264" y="27"/>
                    <a:pt x="0" y="325"/>
                    <a:pt x="23" y="669"/>
                  </a:cubicBezTo>
                  <a:cubicBezTo>
                    <a:pt x="55" y="1003"/>
                    <a:pt x="330" y="1246"/>
                    <a:pt x="658" y="1246"/>
                  </a:cubicBezTo>
                  <a:cubicBezTo>
                    <a:pt x="680" y="1246"/>
                    <a:pt x="701" y="1245"/>
                    <a:pt x="723" y="1243"/>
                  </a:cubicBezTo>
                  <a:cubicBezTo>
                    <a:pt x="1067" y="1220"/>
                    <a:pt x="1331" y="911"/>
                    <a:pt x="1308" y="566"/>
                  </a:cubicBezTo>
                  <a:cubicBezTo>
                    <a:pt x="1265" y="243"/>
                    <a:pt x="990" y="1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1" name="Google Shape;981;p57"/>
            <p:cNvSpPr/>
            <p:nvPr/>
          </p:nvSpPr>
          <p:spPr>
            <a:xfrm>
              <a:off x="4323579" y="2117004"/>
              <a:ext cx="61203" cy="26200"/>
            </a:xfrm>
            <a:custGeom>
              <a:avLst/>
              <a:gdLst/>
              <a:ahLst/>
              <a:cxnLst/>
              <a:rect l="l" t="t" r="r" b="b"/>
              <a:pathLst>
                <a:path w="1000" h="428" extrusionOk="0">
                  <a:moveTo>
                    <a:pt x="999" y="0"/>
                  </a:moveTo>
                  <a:lnTo>
                    <a:pt x="1" y="12"/>
                  </a:lnTo>
                  <a:cubicBezTo>
                    <a:pt x="52" y="290"/>
                    <a:pt x="274" y="428"/>
                    <a:pt x="497" y="428"/>
                  </a:cubicBezTo>
                  <a:cubicBezTo>
                    <a:pt x="725" y="428"/>
                    <a:pt x="953" y="284"/>
                    <a:pt x="999" y="0"/>
                  </a:cubicBezTo>
                  <a:close/>
                </a:path>
              </a:pathLst>
            </a:custGeom>
            <a:solidFill>
              <a:srgbClr val="FFFEFD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2" name="Google Shape;982;p57"/>
            <p:cNvSpPr/>
            <p:nvPr/>
          </p:nvSpPr>
          <p:spPr>
            <a:xfrm>
              <a:off x="4441822" y="2005654"/>
              <a:ext cx="41250" cy="35566"/>
            </a:xfrm>
            <a:custGeom>
              <a:avLst/>
              <a:gdLst/>
              <a:ahLst/>
              <a:cxnLst/>
              <a:rect l="l" t="t" r="r" b="b"/>
              <a:pathLst>
                <a:path w="674" h="581" extrusionOk="0">
                  <a:moveTo>
                    <a:pt x="295" y="1"/>
                  </a:moveTo>
                  <a:cubicBezTo>
                    <a:pt x="145" y="1"/>
                    <a:pt x="0" y="127"/>
                    <a:pt x="8" y="304"/>
                  </a:cubicBezTo>
                  <a:cubicBezTo>
                    <a:pt x="19" y="458"/>
                    <a:pt x="146" y="580"/>
                    <a:pt x="298" y="580"/>
                  </a:cubicBezTo>
                  <a:cubicBezTo>
                    <a:pt x="305" y="580"/>
                    <a:pt x="311" y="580"/>
                    <a:pt x="318" y="580"/>
                  </a:cubicBezTo>
                  <a:cubicBezTo>
                    <a:pt x="571" y="557"/>
                    <a:pt x="674" y="235"/>
                    <a:pt x="479" y="75"/>
                  </a:cubicBezTo>
                  <a:cubicBezTo>
                    <a:pt x="424" y="23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3" name="Google Shape;983;p57"/>
            <p:cNvSpPr/>
            <p:nvPr/>
          </p:nvSpPr>
          <p:spPr>
            <a:xfrm>
              <a:off x="4249340" y="2005654"/>
              <a:ext cx="41312" cy="35566"/>
            </a:xfrm>
            <a:custGeom>
              <a:avLst/>
              <a:gdLst/>
              <a:ahLst/>
              <a:cxnLst/>
              <a:rect l="l" t="t" r="r" b="b"/>
              <a:pathLst>
                <a:path w="675" h="581" extrusionOk="0">
                  <a:moveTo>
                    <a:pt x="299" y="1"/>
                  </a:moveTo>
                  <a:cubicBezTo>
                    <a:pt x="145" y="1"/>
                    <a:pt x="0" y="127"/>
                    <a:pt x="8" y="304"/>
                  </a:cubicBezTo>
                  <a:cubicBezTo>
                    <a:pt x="19" y="458"/>
                    <a:pt x="146" y="580"/>
                    <a:pt x="298" y="580"/>
                  </a:cubicBezTo>
                  <a:cubicBezTo>
                    <a:pt x="305" y="580"/>
                    <a:pt x="312" y="580"/>
                    <a:pt x="318" y="580"/>
                  </a:cubicBezTo>
                  <a:cubicBezTo>
                    <a:pt x="571" y="557"/>
                    <a:pt x="674" y="235"/>
                    <a:pt x="490" y="75"/>
                  </a:cubicBezTo>
                  <a:cubicBezTo>
                    <a:pt x="432" y="23"/>
                    <a:pt x="365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4" name="Google Shape;984;p57"/>
            <p:cNvSpPr/>
            <p:nvPr/>
          </p:nvSpPr>
          <p:spPr>
            <a:xfrm>
              <a:off x="4132933" y="1804501"/>
              <a:ext cx="409873" cy="176973"/>
            </a:xfrm>
            <a:custGeom>
              <a:avLst/>
              <a:gdLst/>
              <a:ahLst/>
              <a:cxnLst/>
              <a:rect l="l" t="t" r="r" b="b"/>
              <a:pathLst>
                <a:path w="6697" h="2891" extrusionOk="0">
                  <a:moveTo>
                    <a:pt x="3381" y="0"/>
                  </a:moveTo>
                  <a:cubicBezTo>
                    <a:pt x="2889" y="0"/>
                    <a:pt x="2404" y="36"/>
                    <a:pt x="1991" y="90"/>
                  </a:cubicBezTo>
                  <a:cubicBezTo>
                    <a:pt x="677" y="261"/>
                    <a:pt x="0" y="2684"/>
                    <a:pt x="695" y="2684"/>
                  </a:cubicBezTo>
                  <a:cubicBezTo>
                    <a:pt x="699" y="2684"/>
                    <a:pt x="702" y="2684"/>
                    <a:pt x="705" y="2684"/>
                  </a:cubicBezTo>
                  <a:cubicBezTo>
                    <a:pt x="1899" y="2661"/>
                    <a:pt x="3391" y="985"/>
                    <a:pt x="3391" y="985"/>
                  </a:cubicBezTo>
                  <a:cubicBezTo>
                    <a:pt x="4240" y="2305"/>
                    <a:pt x="6696" y="2890"/>
                    <a:pt x="6696" y="2890"/>
                  </a:cubicBezTo>
                  <a:cubicBezTo>
                    <a:pt x="6696" y="2890"/>
                    <a:pt x="6570" y="1490"/>
                    <a:pt x="5973" y="710"/>
                  </a:cubicBezTo>
                  <a:cubicBezTo>
                    <a:pt x="5563" y="173"/>
                    <a:pt x="4459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5" name="Google Shape;985;p57"/>
            <p:cNvSpPr/>
            <p:nvPr/>
          </p:nvSpPr>
          <p:spPr>
            <a:xfrm>
              <a:off x="4221004" y="1555356"/>
              <a:ext cx="245912" cy="216395"/>
            </a:xfrm>
            <a:custGeom>
              <a:avLst/>
              <a:gdLst/>
              <a:ahLst/>
              <a:cxnLst/>
              <a:rect l="l" t="t" r="r" b="b"/>
              <a:pathLst>
                <a:path w="4018" h="3535" extrusionOk="0">
                  <a:moveTo>
                    <a:pt x="1994" y="1"/>
                  </a:moveTo>
                  <a:cubicBezTo>
                    <a:pt x="977" y="1"/>
                    <a:pt x="136" y="702"/>
                    <a:pt x="70" y="1635"/>
                  </a:cubicBezTo>
                  <a:cubicBezTo>
                    <a:pt x="1" y="2599"/>
                    <a:pt x="816" y="3448"/>
                    <a:pt x="1883" y="3529"/>
                  </a:cubicBezTo>
                  <a:cubicBezTo>
                    <a:pt x="1937" y="3533"/>
                    <a:pt x="1991" y="3535"/>
                    <a:pt x="2044" y="3535"/>
                  </a:cubicBezTo>
                  <a:cubicBezTo>
                    <a:pt x="3052" y="3535"/>
                    <a:pt x="3884" y="2825"/>
                    <a:pt x="3949" y="1899"/>
                  </a:cubicBezTo>
                  <a:cubicBezTo>
                    <a:pt x="4018" y="935"/>
                    <a:pt x="3203" y="85"/>
                    <a:pt x="2136" y="5"/>
                  </a:cubicBezTo>
                  <a:cubicBezTo>
                    <a:pt x="2088" y="2"/>
                    <a:pt x="2041" y="1"/>
                    <a:pt x="1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6" name="Google Shape;986;p57"/>
            <p:cNvSpPr/>
            <p:nvPr/>
          </p:nvSpPr>
          <p:spPr>
            <a:xfrm>
              <a:off x="4254726" y="2271572"/>
              <a:ext cx="187647" cy="56930"/>
            </a:xfrm>
            <a:custGeom>
              <a:avLst/>
              <a:gdLst/>
              <a:ahLst/>
              <a:cxnLst/>
              <a:rect l="l" t="t" r="r" b="b"/>
              <a:pathLst>
                <a:path w="3066" h="930" extrusionOk="0">
                  <a:moveTo>
                    <a:pt x="1" y="0"/>
                  </a:moveTo>
                  <a:lnTo>
                    <a:pt x="116" y="930"/>
                  </a:lnTo>
                  <a:lnTo>
                    <a:pt x="3065" y="930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7" name="Google Shape;987;p57"/>
            <p:cNvSpPr/>
            <p:nvPr/>
          </p:nvSpPr>
          <p:spPr>
            <a:xfrm>
              <a:off x="4533626" y="3653500"/>
              <a:ext cx="604864" cy="356761"/>
            </a:xfrm>
            <a:custGeom>
              <a:avLst/>
              <a:gdLst/>
              <a:ahLst/>
              <a:cxnLst/>
              <a:rect l="l" t="t" r="r" b="b"/>
              <a:pathLst>
                <a:path w="9883" h="5828" extrusionOk="0">
                  <a:moveTo>
                    <a:pt x="3822" y="1"/>
                  </a:moveTo>
                  <a:lnTo>
                    <a:pt x="0" y="965"/>
                  </a:lnTo>
                  <a:cubicBezTo>
                    <a:pt x="0" y="965"/>
                    <a:pt x="631" y="3341"/>
                    <a:pt x="1068" y="4144"/>
                  </a:cubicBezTo>
                  <a:cubicBezTo>
                    <a:pt x="1445" y="4849"/>
                    <a:pt x="1993" y="5828"/>
                    <a:pt x="3745" y="5828"/>
                  </a:cubicBezTo>
                  <a:cubicBezTo>
                    <a:pt x="4019" y="5828"/>
                    <a:pt x="4323" y="5804"/>
                    <a:pt x="4660" y="5751"/>
                  </a:cubicBezTo>
                  <a:cubicBezTo>
                    <a:pt x="7139" y="5349"/>
                    <a:pt x="9882" y="2124"/>
                    <a:pt x="9882" y="2124"/>
                  </a:cubicBezTo>
                  <a:lnTo>
                    <a:pt x="8493" y="747"/>
                  </a:lnTo>
                  <a:cubicBezTo>
                    <a:pt x="7290" y="1750"/>
                    <a:pt x="5977" y="2260"/>
                    <a:pt x="5106" y="2260"/>
                  </a:cubicBezTo>
                  <a:cubicBezTo>
                    <a:pt x="4682" y="2260"/>
                    <a:pt x="4363" y="2139"/>
                    <a:pt x="4212" y="1894"/>
                  </a:cubicBezTo>
                  <a:cubicBezTo>
                    <a:pt x="3742" y="1148"/>
                    <a:pt x="3822" y="1"/>
                    <a:pt x="3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8" name="Google Shape;988;p57"/>
            <p:cNvSpPr/>
            <p:nvPr/>
          </p:nvSpPr>
          <p:spPr>
            <a:xfrm>
              <a:off x="4527261" y="3648236"/>
              <a:ext cx="617288" cy="368392"/>
            </a:xfrm>
            <a:custGeom>
              <a:avLst/>
              <a:gdLst/>
              <a:ahLst/>
              <a:cxnLst/>
              <a:rect l="l" t="t" r="r" b="b"/>
              <a:pathLst>
                <a:path w="10086" h="6018" extrusionOk="0">
                  <a:moveTo>
                    <a:pt x="3820" y="207"/>
                  </a:moveTo>
                  <a:cubicBezTo>
                    <a:pt x="3817" y="485"/>
                    <a:pt x="3840" y="757"/>
                    <a:pt x="3880" y="1028"/>
                  </a:cubicBezTo>
                  <a:cubicBezTo>
                    <a:pt x="3949" y="1430"/>
                    <a:pt x="4075" y="1969"/>
                    <a:pt x="4408" y="2233"/>
                  </a:cubicBezTo>
                  <a:cubicBezTo>
                    <a:pt x="4636" y="2394"/>
                    <a:pt x="4934" y="2446"/>
                    <a:pt x="5213" y="2446"/>
                  </a:cubicBezTo>
                  <a:cubicBezTo>
                    <a:pt x="5271" y="2446"/>
                    <a:pt x="5328" y="2444"/>
                    <a:pt x="5384" y="2440"/>
                  </a:cubicBezTo>
                  <a:cubicBezTo>
                    <a:pt x="5877" y="2382"/>
                    <a:pt x="6348" y="2256"/>
                    <a:pt x="6796" y="2049"/>
                  </a:cubicBezTo>
                  <a:cubicBezTo>
                    <a:pt x="7445" y="1763"/>
                    <a:pt x="8042" y="1392"/>
                    <a:pt x="8586" y="947"/>
                  </a:cubicBezTo>
                  <a:lnTo>
                    <a:pt x="8586" y="947"/>
                  </a:lnTo>
                  <a:lnTo>
                    <a:pt x="9869" y="2209"/>
                  </a:lnTo>
                  <a:lnTo>
                    <a:pt x="9869" y="2209"/>
                  </a:lnTo>
                  <a:cubicBezTo>
                    <a:pt x="9485" y="2642"/>
                    <a:pt x="9080" y="3045"/>
                    <a:pt x="8655" y="3438"/>
                  </a:cubicBezTo>
                  <a:cubicBezTo>
                    <a:pt x="7794" y="4230"/>
                    <a:pt x="6841" y="4976"/>
                    <a:pt x="5763" y="5435"/>
                  </a:cubicBezTo>
                  <a:cubicBezTo>
                    <a:pt x="5166" y="5688"/>
                    <a:pt x="4534" y="5825"/>
                    <a:pt x="3880" y="5825"/>
                  </a:cubicBezTo>
                  <a:cubicBezTo>
                    <a:pt x="3839" y="5827"/>
                    <a:pt x="3797" y="5828"/>
                    <a:pt x="3755" y="5828"/>
                  </a:cubicBezTo>
                  <a:cubicBezTo>
                    <a:pt x="3258" y="5828"/>
                    <a:pt x="2765" y="5702"/>
                    <a:pt x="2331" y="5470"/>
                  </a:cubicBezTo>
                  <a:cubicBezTo>
                    <a:pt x="1688" y="5079"/>
                    <a:pt x="1286" y="4368"/>
                    <a:pt x="1011" y="3679"/>
                  </a:cubicBezTo>
                  <a:cubicBezTo>
                    <a:pt x="701" y="2849"/>
                    <a:pt x="423" y="1986"/>
                    <a:pt x="208" y="1122"/>
                  </a:cubicBezTo>
                  <a:lnTo>
                    <a:pt x="208" y="1122"/>
                  </a:lnTo>
                  <a:lnTo>
                    <a:pt x="3456" y="293"/>
                  </a:lnTo>
                  <a:lnTo>
                    <a:pt x="3820" y="207"/>
                  </a:lnTo>
                  <a:close/>
                  <a:moveTo>
                    <a:pt x="3922" y="0"/>
                  </a:moveTo>
                  <a:cubicBezTo>
                    <a:pt x="3912" y="0"/>
                    <a:pt x="3902" y="2"/>
                    <a:pt x="3892" y="6"/>
                  </a:cubicBezTo>
                  <a:lnTo>
                    <a:pt x="563" y="844"/>
                  </a:lnTo>
                  <a:lnTo>
                    <a:pt x="81" y="970"/>
                  </a:lnTo>
                  <a:cubicBezTo>
                    <a:pt x="35" y="982"/>
                    <a:pt x="1" y="1028"/>
                    <a:pt x="12" y="1074"/>
                  </a:cubicBezTo>
                  <a:cubicBezTo>
                    <a:pt x="230" y="1889"/>
                    <a:pt x="460" y="2704"/>
                    <a:pt x="758" y="3484"/>
                  </a:cubicBezTo>
                  <a:cubicBezTo>
                    <a:pt x="1022" y="4207"/>
                    <a:pt x="1378" y="4976"/>
                    <a:pt x="2009" y="5458"/>
                  </a:cubicBezTo>
                  <a:cubicBezTo>
                    <a:pt x="2526" y="5862"/>
                    <a:pt x="3191" y="6017"/>
                    <a:pt x="3862" y="6017"/>
                  </a:cubicBezTo>
                  <a:cubicBezTo>
                    <a:pt x="4354" y="6017"/>
                    <a:pt x="4850" y="5934"/>
                    <a:pt x="5292" y="5802"/>
                  </a:cubicBezTo>
                  <a:cubicBezTo>
                    <a:pt x="6440" y="5458"/>
                    <a:pt x="7473" y="4712"/>
                    <a:pt x="8368" y="3932"/>
                  </a:cubicBezTo>
                  <a:cubicBezTo>
                    <a:pt x="8976" y="3427"/>
                    <a:pt x="9539" y="2876"/>
                    <a:pt x="10055" y="2279"/>
                  </a:cubicBezTo>
                  <a:cubicBezTo>
                    <a:pt x="10066" y="2264"/>
                    <a:pt x="10073" y="2247"/>
                    <a:pt x="10074" y="2231"/>
                  </a:cubicBezTo>
                  <a:lnTo>
                    <a:pt x="10074" y="2231"/>
                  </a:lnTo>
                  <a:cubicBezTo>
                    <a:pt x="10086" y="2203"/>
                    <a:pt x="10083" y="2169"/>
                    <a:pt x="10055" y="2141"/>
                  </a:cubicBezTo>
                  <a:lnTo>
                    <a:pt x="8655" y="764"/>
                  </a:lnTo>
                  <a:cubicBezTo>
                    <a:pt x="8638" y="747"/>
                    <a:pt x="8615" y="738"/>
                    <a:pt x="8592" y="738"/>
                  </a:cubicBezTo>
                  <a:cubicBezTo>
                    <a:pt x="8569" y="738"/>
                    <a:pt x="8546" y="747"/>
                    <a:pt x="8529" y="764"/>
                  </a:cubicBezTo>
                  <a:cubicBezTo>
                    <a:pt x="7702" y="1453"/>
                    <a:pt x="6704" y="2061"/>
                    <a:pt x="5625" y="2221"/>
                  </a:cubicBezTo>
                  <a:cubicBezTo>
                    <a:pt x="5486" y="2246"/>
                    <a:pt x="5335" y="2265"/>
                    <a:pt x="5184" y="2265"/>
                  </a:cubicBezTo>
                  <a:cubicBezTo>
                    <a:pt x="4984" y="2265"/>
                    <a:pt x="4785" y="2233"/>
                    <a:pt x="4615" y="2141"/>
                  </a:cubicBezTo>
                  <a:cubicBezTo>
                    <a:pt x="4271" y="1958"/>
                    <a:pt x="4156" y="1464"/>
                    <a:pt x="4087" y="1108"/>
                  </a:cubicBezTo>
                  <a:cubicBezTo>
                    <a:pt x="4018" y="775"/>
                    <a:pt x="3995" y="431"/>
                    <a:pt x="4007" y="87"/>
                  </a:cubicBezTo>
                  <a:cubicBezTo>
                    <a:pt x="4007" y="40"/>
                    <a:pt x="3968" y="0"/>
                    <a:pt x="3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9" name="Google Shape;989;p57"/>
            <p:cNvSpPr/>
            <p:nvPr/>
          </p:nvSpPr>
          <p:spPr>
            <a:xfrm>
              <a:off x="5038669" y="3598346"/>
              <a:ext cx="212189" cy="209110"/>
            </a:xfrm>
            <a:custGeom>
              <a:avLst/>
              <a:gdLst/>
              <a:ahLst/>
              <a:cxnLst/>
              <a:rect l="l" t="t" r="r" b="b"/>
              <a:pathLst>
                <a:path w="3467" h="3416" extrusionOk="0">
                  <a:moveTo>
                    <a:pt x="1982" y="1"/>
                  </a:moveTo>
                  <a:cubicBezTo>
                    <a:pt x="1974" y="1"/>
                    <a:pt x="1968" y="3"/>
                    <a:pt x="1963" y="7"/>
                  </a:cubicBezTo>
                  <a:lnTo>
                    <a:pt x="0" y="1544"/>
                  </a:lnTo>
                  <a:lnTo>
                    <a:pt x="1676" y="3415"/>
                  </a:lnTo>
                  <a:lnTo>
                    <a:pt x="3467" y="1487"/>
                  </a:lnTo>
                  <a:cubicBezTo>
                    <a:pt x="3467" y="1487"/>
                    <a:pt x="2194" y="1"/>
                    <a:pt x="198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0" name="Google Shape;990;p57"/>
            <p:cNvSpPr/>
            <p:nvPr/>
          </p:nvSpPr>
          <p:spPr>
            <a:xfrm>
              <a:off x="5137021" y="3394194"/>
              <a:ext cx="491884" cy="323521"/>
            </a:xfrm>
            <a:custGeom>
              <a:avLst/>
              <a:gdLst/>
              <a:ahLst/>
              <a:cxnLst/>
              <a:rect l="l" t="t" r="r" b="b"/>
              <a:pathLst>
                <a:path w="8037" h="5285" extrusionOk="0">
                  <a:moveTo>
                    <a:pt x="2786" y="1"/>
                  </a:moveTo>
                  <a:cubicBezTo>
                    <a:pt x="2577" y="1"/>
                    <a:pt x="2433" y="243"/>
                    <a:pt x="2433" y="243"/>
                  </a:cubicBezTo>
                  <a:lnTo>
                    <a:pt x="230" y="2779"/>
                  </a:lnTo>
                  <a:cubicBezTo>
                    <a:pt x="35" y="2997"/>
                    <a:pt x="0" y="3066"/>
                    <a:pt x="46" y="3135"/>
                  </a:cubicBezTo>
                  <a:cubicBezTo>
                    <a:pt x="379" y="3709"/>
                    <a:pt x="1022" y="4363"/>
                    <a:pt x="1515" y="4902"/>
                  </a:cubicBezTo>
                  <a:cubicBezTo>
                    <a:pt x="1789" y="5199"/>
                    <a:pt x="1897" y="5284"/>
                    <a:pt x="1985" y="5284"/>
                  </a:cubicBezTo>
                  <a:cubicBezTo>
                    <a:pt x="2030" y="5284"/>
                    <a:pt x="2069" y="5262"/>
                    <a:pt x="2124" y="5235"/>
                  </a:cubicBezTo>
                  <a:cubicBezTo>
                    <a:pt x="2410" y="5086"/>
                    <a:pt x="3271" y="4501"/>
                    <a:pt x="3271" y="4501"/>
                  </a:cubicBezTo>
                  <a:cubicBezTo>
                    <a:pt x="3271" y="4501"/>
                    <a:pt x="5544" y="5052"/>
                    <a:pt x="5911" y="5109"/>
                  </a:cubicBezTo>
                  <a:cubicBezTo>
                    <a:pt x="6149" y="5141"/>
                    <a:pt x="6351" y="5156"/>
                    <a:pt x="6520" y="5156"/>
                  </a:cubicBezTo>
                  <a:cubicBezTo>
                    <a:pt x="8036" y="5156"/>
                    <a:pt x="6968" y="3985"/>
                    <a:pt x="6875" y="3892"/>
                  </a:cubicBezTo>
                  <a:cubicBezTo>
                    <a:pt x="4534" y="1345"/>
                    <a:pt x="3329" y="369"/>
                    <a:pt x="3007" y="94"/>
                  </a:cubicBezTo>
                  <a:cubicBezTo>
                    <a:pt x="2929" y="26"/>
                    <a:pt x="2854" y="1"/>
                    <a:pt x="278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1" name="Google Shape;991;p57"/>
            <p:cNvSpPr/>
            <p:nvPr/>
          </p:nvSpPr>
          <p:spPr>
            <a:xfrm>
              <a:off x="5372345" y="3602937"/>
              <a:ext cx="27419" cy="87721"/>
            </a:xfrm>
            <a:custGeom>
              <a:avLst/>
              <a:gdLst/>
              <a:ahLst/>
              <a:cxnLst/>
              <a:rect l="l" t="t" r="r" b="b"/>
              <a:pathLst>
                <a:path w="448" h="1433" extrusionOk="0">
                  <a:moveTo>
                    <a:pt x="0" y="161"/>
                  </a:moveTo>
                  <a:lnTo>
                    <a:pt x="0" y="173"/>
                  </a:lnTo>
                  <a:cubicBezTo>
                    <a:pt x="0" y="169"/>
                    <a:pt x="0" y="166"/>
                    <a:pt x="0" y="163"/>
                  </a:cubicBezTo>
                  <a:lnTo>
                    <a:pt x="0" y="163"/>
                  </a:lnTo>
                  <a:lnTo>
                    <a:pt x="0" y="161"/>
                  </a:lnTo>
                  <a:close/>
                  <a:moveTo>
                    <a:pt x="172" y="0"/>
                  </a:moveTo>
                  <a:cubicBezTo>
                    <a:pt x="72" y="0"/>
                    <a:pt x="5" y="75"/>
                    <a:pt x="0" y="163"/>
                  </a:cubicBezTo>
                  <a:lnTo>
                    <a:pt x="0" y="163"/>
                  </a:lnTo>
                  <a:lnTo>
                    <a:pt x="92" y="1102"/>
                  </a:lnTo>
                  <a:lnTo>
                    <a:pt x="103" y="1251"/>
                  </a:lnTo>
                  <a:cubicBezTo>
                    <a:pt x="92" y="1372"/>
                    <a:pt x="181" y="1432"/>
                    <a:pt x="270" y="1432"/>
                  </a:cubicBezTo>
                  <a:cubicBezTo>
                    <a:pt x="359" y="1432"/>
                    <a:pt x="448" y="1372"/>
                    <a:pt x="436" y="1251"/>
                  </a:cubicBezTo>
                  <a:lnTo>
                    <a:pt x="344" y="310"/>
                  </a:lnTo>
                  <a:lnTo>
                    <a:pt x="333" y="173"/>
                  </a:lnTo>
                  <a:cubicBezTo>
                    <a:pt x="333" y="81"/>
                    <a:pt x="253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2" name="Google Shape;992;p57"/>
            <p:cNvSpPr/>
            <p:nvPr/>
          </p:nvSpPr>
          <p:spPr>
            <a:xfrm>
              <a:off x="5422898" y="3598162"/>
              <a:ext cx="25338" cy="101801"/>
            </a:xfrm>
            <a:custGeom>
              <a:avLst/>
              <a:gdLst/>
              <a:ahLst/>
              <a:cxnLst/>
              <a:rect l="l" t="t" r="r" b="b"/>
              <a:pathLst>
                <a:path w="414" h="1663" extrusionOk="0">
                  <a:moveTo>
                    <a:pt x="178" y="1"/>
                  </a:moveTo>
                  <a:cubicBezTo>
                    <a:pt x="89" y="1"/>
                    <a:pt x="0" y="61"/>
                    <a:pt x="12" y="182"/>
                  </a:cubicBezTo>
                  <a:lnTo>
                    <a:pt x="69" y="1329"/>
                  </a:lnTo>
                  <a:lnTo>
                    <a:pt x="81" y="1502"/>
                  </a:lnTo>
                  <a:cubicBezTo>
                    <a:pt x="81" y="1582"/>
                    <a:pt x="150" y="1662"/>
                    <a:pt x="242" y="1662"/>
                  </a:cubicBezTo>
                  <a:cubicBezTo>
                    <a:pt x="333" y="1662"/>
                    <a:pt x="414" y="1593"/>
                    <a:pt x="414" y="1502"/>
                  </a:cubicBezTo>
                  <a:lnTo>
                    <a:pt x="356" y="354"/>
                  </a:lnTo>
                  <a:lnTo>
                    <a:pt x="345" y="182"/>
                  </a:lnTo>
                  <a:cubicBezTo>
                    <a:pt x="356" y="61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3" name="Google Shape;993;p57"/>
            <p:cNvSpPr/>
            <p:nvPr/>
          </p:nvSpPr>
          <p:spPr>
            <a:xfrm>
              <a:off x="4087582" y="3676701"/>
              <a:ext cx="611841" cy="730050"/>
            </a:xfrm>
            <a:custGeom>
              <a:avLst/>
              <a:gdLst/>
              <a:ahLst/>
              <a:cxnLst/>
              <a:rect l="l" t="t" r="r" b="b"/>
              <a:pathLst>
                <a:path w="9997" h="11926" extrusionOk="0">
                  <a:moveTo>
                    <a:pt x="241" y="0"/>
                  </a:moveTo>
                  <a:cubicBezTo>
                    <a:pt x="241" y="0"/>
                    <a:pt x="0" y="2307"/>
                    <a:pt x="241" y="3811"/>
                  </a:cubicBezTo>
                  <a:cubicBezTo>
                    <a:pt x="482" y="5303"/>
                    <a:pt x="2250" y="7598"/>
                    <a:pt x="5062" y="9527"/>
                  </a:cubicBezTo>
                  <a:cubicBezTo>
                    <a:pt x="7874" y="11443"/>
                    <a:pt x="9056" y="11925"/>
                    <a:pt x="9056" y="11925"/>
                  </a:cubicBezTo>
                  <a:lnTo>
                    <a:pt x="9997" y="10043"/>
                  </a:lnTo>
                  <a:cubicBezTo>
                    <a:pt x="9997" y="10043"/>
                    <a:pt x="6806" y="7254"/>
                    <a:pt x="5922" y="6060"/>
                  </a:cubicBezTo>
                  <a:cubicBezTo>
                    <a:pt x="5027" y="4867"/>
                    <a:pt x="4591" y="4075"/>
                    <a:pt x="4396" y="2939"/>
                  </a:cubicBezTo>
                  <a:cubicBezTo>
                    <a:pt x="4212" y="1802"/>
                    <a:pt x="4396" y="287"/>
                    <a:pt x="4396" y="287"/>
                  </a:cubicBezTo>
                  <a:lnTo>
                    <a:pt x="2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4" name="Google Shape;994;p57"/>
            <p:cNvSpPr/>
            <p:nvPr/>
          </p:nvSpPr>
          <p:spPr>
            <a:xfrm>
              <a:off x="4088990" y="3671804"/>
              <a:ext cx="616738" cy="740089"/>
            </a:xfrm>
            <a:custGeom>
              <a:avLst/>
              <a:gdLst/>
              <a:ahLst/>
              <a:cxnLst/>
              <a:rect l="l" t="t" r="r" b="b"/>
              <a:pathLst>
                <a:path w="10077" h="12090" extrusionOk="0">
                  <a:moveTo>
                    <a:pt x="299" y="178"/>
                  </a:moveTo>
                  <a:lnTo>
                    <a:pt x="3856" y="413"/>
                  </a:lnTo>
                  <a:lnTo>
                    <a:pt x="4271" y="441"/>
                  </a:lnTo>
                  <a:lnTo>
                    <a:pt x="4271" y="441"/>
                  </a:lnTo>
                  <a:cubicBezTo>
                    <a:pt x="4177" y="1217"/>
                    <a:pt x="4169" y="2003"/>
                    <a:pt x="4247" y="2778"/>
                  </a:cubicBezTo>
                  <a:cubicBezTo>
                    <a:pt x="4373" y="3845"/>
                    <a:pt x="4821" y="4786"/>
                    <a:pt x="5440" y="5658"/>
                  </a:cubicBezTo>
                  <a:cubicBezTo>
                    <a:pt x="6381" y="7001"/>
                    <a:pt x="7610" y="8114"/>
                    <a:pt x="8815" y="9205"/>
                  </a:cubicBezTo>
                  <a:cubicBezTo>
                    <a:pt x="9166" y="9523"/>
                    <a:pt x="9507" y="9842"/>
                    <a:pt x="9857" y="10150"/>
                  </a:cubicBezTo>
                  <a:lnTo>
                    <a:pt x="9857" y="10150"/>
                  </a:lnTo>
                  <a:lnTo>
                    <a:pt x="8991" y="11882"/>
                  </a:lnTo>
                  <a:lnTo>
                    <a:pt x="8991" y="11882"/>
                  </a:lnTo>
                  <a:lnTo>
                    <a:pt x="8803" y="11799"/>
                  </a:lnTo>
                  <a:cubicBezTo>
                    <a:pt x="8528" y="11661"/>
                    <a:pt x="8252" y="11512"/>
                    <a:pt x="7988" y="11351"/>
                  </a:cubicBezTo>
                  <a:cubicBezTo>
                    <a:pt x="6818" y="10697"/>
                    <a:pt x="5681" y="9962"/>
                    <a:pt x="4591" y="9170"/>
                  </a:cubicBezTo>
                  <a:cubicBezTo>
                    <a:pt x="3386" y="8321"/>
                    <a:pt x="2319" y="7300"/>
                    <a:pt x="1423" y="6129"/>
                  </a:cubicBezTo>
                  <a:cubicBezTo>
                    <a:pt x="1090" y="5693"/>
                    <a:pt x="815" y="5234"/>
                    <a:pt x="585" y="4740"/>
                  </a:cubicBezTo>
                  <a:cubicBezTo>
                    <a:pt x="390" y="4281"/>
                    <a:pt x="264" y="3799"/>
                    <a:pt x="241" y="3294"/>
                  </a:cubicBezTo>
                  <a:cubicBezTo>
                    <a:pt x="163" y="2259"/>
                    <a:pt x="182" y="1213"/>
                    <a:pt x="299" y="178"/>
                  </a:cubicBezTo>
                  <a:close/>
                  <a:moveTo>
                    <a:pt x="218" y="0"/>
                  </a:moveTo>
                  <a:cubicBezTo>
                    <a:pt x="172" y="0"/>
                    <a:pt x="138" y="35"/>
                    <a:pt x="126" y="80"/>
                  </a:cubicBezTo>
                  <a:cubicBezTo>
                    <a:pt x="23" y="1033"/>
                    <a:pt x="0" y="1986"/>
                    <a:pt x="35" y="2938"/>
                  </a:cubicBezTo>
                  <a:cubicBezTo>
                    <a:pt x="46" y="3455"/>
                    <a:pt x="126" y="3983"/>
                    <a:pt x="287" y="4476"/>
                  </a:cubicBezTo>
                  <a:cubicBezTo>
                    <a:pt x="459" y="4958"/>
                    <a:pt x="700" y="5429"/>
                    <a:pt x="999" y="5853"/>
                  </a:cubicBezTo>
                  <a:cubicBezTo>
                    <a:pt x="1802" y="7036"/>
                    <a:pt x="2846" y="8034"/>
                    <a:pt x="3948" y="8906"/>
                  </a:cubicBezTo>
                  <a:cubicBezTo>
                    <a:pt x="5108" y="9802"/>
                    <a:pt x="6336" y="10616"/>
                    <a:pt x="7610" y="11351"/>
                  </a:cubicBezTo>
                  <a:cubicBezTo>
                    <a:pt x="8057" y="11626"/>
                    <a:pt x="8528" y="11868"/>
                    <a:pt x="9010" y="12086"/>
                  </a:cubicBezTo>
                  <a:cubicBezTo>
                    <a:pt x="9018" y="12088"/>
                    <a:pt x="9028" y="12090"/>
                    <a:pt x="9037" y="12090"/>
                  </a:cubicBezTo>
                  <a:cubicBezTo>
                    <a:pt x="9066" y="12090"/>
                    <a:pt x="9096" y="12077"/>
                    <a:pt x="9113" y="12051"/>
                  </a:cubicBezTo>
                  <a:lnTo>
                    <a:pt x="10029" y="10198"/>
                  </a:lnTo>
                  <a:lnTo>
                    <a:pt x="10029" y="10198"/>
                  </a:lnTo>
                  <a:cubicBezTo>
                    <a:pt x="10061" y="10173"/>
                    <a:pt x="10076" y="10130"/>
                    <a:pt x="10050" y="10095"/>
                  </a:cubicBezTo>
                  <a:lnTo>
                    <a:pt x="10050" y="10095"/>
                  </a:lnTo>
                  <a:cubicBezTo>
                    <a:pt x="10039" y="10066"/>
                    <a:pt x="10013" y="10044"/>
                    <a:pt x="9984" y="10036"/>
                  </a:cubicBezTo>
                  <a:lnTo>
                    <a:pt x="9984" y="10036"/>
                  </a:lnTo>
                  <a:cubicBezTo>
                    <a:pt x="9117" y="9268"/>
                    <a:pt x="8260" y="8479"/>
                    <a:pt x="7426" y="7667"/>
                  </a:cubicBezTo>
                  <a:cubicBezTo>
                    <a:pt x="6152" y="6416"/>
                    <a:pt x="4821" y="4958"/>
                    <a:pt x="4488" y="3133"/>
                  </a:cubicBezTo>
                  <a:cubicBezTo>
                    <a:pt x="4339" y="2215"/>
                    <a:pt x="4339" y="1286"/>
                    <a:pt x="4465" y="367"/>
                  </a:cubicBezTo>
                  <a:cubicBezTo>
                    <a:pt x="4465" y="322"/>
                    <a:pt x="4419" y="287"/>
                    <a:pt x="4373" y="276"/>
                  </a:cubicBezTo>
                  <a:lnTo>
                    <a:pt x="735" y="35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5" name="Google Shape;995;p57"/>
            <p:cNvSpPr/>
            <p:nvPr/>
          </p:nvSpPr>
          <p:spPr>
            <a:xfrm>
              <a:off x="4610864" y="4271099"/>
              <a:ext cx="215739" cy="204458"/>
            </a:xfrm>
            <a:custGeom>
              <a:avLst/>
              <a:gdLst/>
              <a:ahLst/>
              <a:cxnLst/>
              <a:rect l="l" t="t" r="r" b="b"/>
              <a:pathLst>
                <a:path w="3525" h="3340" extrusionOk="0">
                  <a:moveTo>
                    <a:pt x="1412" y="0"/>
                  </a:moveTo>
                  <a:lnTo>
                    <a:pt x="1" y="2055"/>
                  </a:lnTo>
                  <a:lnTo>
                    <a:pt x="2308" y="3340"/>
                  </a:lnTo>
                  <a:cubicBezTo>
                    <a:pt x="2308" y="3340"/>
                    <a:pt x="3524" y="1641"/>
                    <a:pt x="3375" y="1527"/>
                  </a:cubicBezTo>
                  <a:lnTo>
                    <a:pt x="141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6" name="Google Shape;996;p57"/>
            <p:cNvSpPr/>
            <p:nvPr/>
          </p:nvSpPr>
          <p:spPr>
            <a:xfrm>
              <a:off x="4721885" y="4341067"/>
              <a:ext cx="340714" cy="458745"/>
            </a:xfrm>
            <a:custGeom>
              <a:avLst/>
              <a:gdLst/>
              <a:ahLst/>
              <a:cxnLst/>
              <a:rect l="l" t="t" r="r" b="b"/>
              <a:pathLst>
                <a:path w="5567" h="7494" extrusionOk="0">
                  <a:moveTo>
                    <a:pt x="1762" y="1"/>
                  </a:moveTo>
                  <a:cubicBezTo>
                    <a:pt x="1736" y="1"/>
                    <a:pt x="1717" y="10"/>
                    <a:pt x="1699" y="28"/>
                  </a:cubicBezTo>
                  <a:cubicBezTo>
                    <a:pt x="1217" y="498"/>
                    <a:pt x="746" y="1267"/>
                    <a:pt x="333" y="1887"/>
                  </a:cubicBezTo>
                  <a:cubicBezTo>
                    <a:pt x="0" y="2392"/>
                    <a:pt x="35" y="2427"/>
                    <a:pt x="149" y="2553"/>
                  </a:cubicBezTo>
                  <a:cubicBezTo>
                    <a:pt x="379" y="2805"/>
                    <a:pt x="1148" y="3494"/>
                    <a:pt x="1148" y="3494"/>
                  </a:cubicBezTo>
                  <a:cubicBezTo>
                    <a:pt x="1148" y="3494"/>
                    <a:pt x="1159" y="5835"/>
                    <a:pt x="1194" y="6203"/>
                  </a:cubicBezTo>
                  <a:cubicBezTo>
                    <a:pt x="1300" y="7198"/>
                    <a:pt x="1552" y="7494"/>
                    <a:pt x="1816" y="7494"/>
                  </a:cubicBezTo>
                  <a:cubicBezTo>
                    <a:pt x="2182" y="7494"/>
                    <a:pt x="2570" y="6923"/>
                    <a:pt x="2617" y="6857"/>
                  </a:cubicBezTo>
                  <a:cubicBezTo>
                    <a:pt x="4511" y="3964"/>
                    <a:pt x="5165" y="2553"/>
                    <a:pt x="5360" y="2174"/>
                  </a:cubicBezTo>
                  <a:cubicBezTo>
                    <a:pt x="5567" y="1807"/>
                    <a:pt x="5073" y="1658"/>
                    <a:pt x="5073" y="1658"/>
                  </a:cubicBezTo>
                  <a:lnTo>
                    <a:pt x="2089" y="131"/>
                  </a:lnTo>
                  <a:cubicBezTo>
                    <a:pt x="1908" y="44"/>
                    <a:pt x="1818" y="1"/>
                    <a:pt x="176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7" name="Google Shape;997;p57"/>
            <p:cNvSpPr/>
            <p:nvPr/>
          </p:nvSpPr>
          <p:spPr>
            <a:xfrm>
              <a:off x="4783699" y="4574541"/>
              <a:ext cx="89968" cy="43279"/>
            </a:xfrm>
            <a:custGeom>
              <a:avLst/>
              <a:gdLst/>
              <a:ahLst/>
              <a:cxnLst/>
              <a:rect l="l" t="t" r="r" b="b"/>
              <a:pathLst>
                <a:path w="1470" h="707" extrusionOk="0">
                  <a:moveTo>
                    <a:pt x="1236" y="1"/>
                  </a:moveTo>
                  <a:cubicBezTo>
                    <a:pt x="1216" y="1"/>
                    <a:pt x="1194" y="5"/>
                    <a:pt x="1171" y="13"/>
                  </a:cubicBezTo>
                  <a:lnTo>
                    <a:pt x="276" y="334"/>
                  </a:lnTo>
                  <a:lnTo>
                    <a:pt x="149" y="380"/>
                  </a:lnTo>
                  <a:cubicBezTo>
                    <a:pt x="58" y="403"/>
                    <a:pt x="0" y="495"/>
                    <a:pt x="35" y="587"/>
                  </a:cubicBezTo>
                  <a:cubicBezTo>
                    <a:pt x="54" y="655"/>
                    <a:pt x="123" y="706"/>
                    <a:pt x="200" y="706"/>
                  </a:cubicBezTo>
                  <a:cubicBezTo>
                    <a:pt x="213" y="706"/>
                    <a:pt x="227" y="705"/>
                    <a:pt x="241" y="701"/>
                  </a:cubicBezTo>
                  <a:lnTo>
                    <a:pt x="1136" y="380"/>
                  </a:lnTo>
                  <a:lnTo>
                    <a:pt x="1263" y="346"/>
                  </a:lnTo>
                  <a:cubicBezTo>
                    <a:pt x="1469" y="294"/>
                    <a:pt x="1416" y="1"/>
                    <a:pt x="1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8" name="Google Shape;998;p57"/>
            <p:cNvSpPr/>
            <p:nvPr/>
          </p:nvSpPr>
          <p:spPr>
            <a:xfrm>
              <a:off x="4781007" y="4623758"/>
              <a:ext cx="108696" cy="44503"/>
            </a:xfrm>
            <a:custGeom>
              <a:avLst/>
              <a:gdLst/>
              <a:ahLst/>
              <a:cxnLst/>
              <a:rect l="l" t="t" r="r" b="b"/>
              <a:pathLst>
                <a:path w="1776" h="727" extrusionOk="0">
                  <a:moveTo>
                    <a:pt x="1533" y="0"/>
                  </a:moveTo>
                  <a:cubicBezTo>
                    <a:pt x="1512" y="0"/>
                    <a:pt x="1490" y="4"/>
                    <a:pt x="1467" y="12"/>
                  </a:cubicBezTo>
                  <a:lnTo>
                    <a:pt x="366" y="345"/>
                  </a:lnTo>
                  <a:lnTo>
                    <a:pt x="205" y="391"/>
                  </a:lnTo>
                  <a:cubicBezTo>
                    <a:pt x="1" y="432"/>
                    <a:pt x="51" y="727"/>
                    <a:pt x="226" y="727"/>
                  </a:cubicBezTo>
                  <a:cubicBezTo>
                    <a:pt x="248" y="727"/>
                    <a:pt x="271" y="722"/>
                    <a:pt x="297" y="712"/>
                  </a:cubicBezTo>
                  <a:lnTo>
                    <a:pt x="1398" y="379"/>
                  </a:lnTo>
                  <a:lnTo>
                    <a:pt x="1559" y="334"/>
                  </a:lnTo>
                  <a:cubicBezTo>
                    <a:pt x="1776" y="292"/>
                    <a:pt x="1714" y="0"/>
                    <a:pt x="1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9" name="Google Shape;999;p57"/>
            <p:cNvSpPr/>
            <p:nvPr/>
          </p:nvSpPr>
          <p:spPr>
            <a:xfrm>
              <a:off x="3555120" y="1683112"/>
              <a:ext cx="144744" cy="285017"/>
            </a:xfrm>
            <a:custGeom>
              <a:avLst/>
              <a:gdLst/>
              <a:ahLst/>
              <a:cxnLst/>
              <a:rect l="l" t="t" r="r" b="b"/>
              <a:pathLst>
                <a:path w="2365" h="4656" extrusionOk="0">
                  <a:moveTo>
                    <a:pt x="686" y="1"/>
                  </a:moveTo>
                  <a:cubicBezTo>
                    <a:pt x="672" y="1"/>
                    <a:pt x="657" y="3"/>
                    <a:pt x="643" y="7"/>
                  </a:cubicBezTo>
                  <a:cubicBezTo>
                    <a:pt x="574" y="18"/>
                    <a:pt x="574" y="179"/>
                    <a:pt x="574" y="179"/>
                  </a:cubicBezTo>
                  <a:cubicBezTo>
                    <a:pt x="574" y="179"/>
                    <a:pt x="507" y="73"/>
                    <a:pt x="425" y="73"/>
                  </a:cubicBezTo>
                  <a:cubicBezTo>
                    <a:pt x="417" y="73"/>
                    <a:pt x="410" y="74"/>
                    <a:pt x="402" y="76"/>
                  </a:cubicBezTo>
                  <a:cubicBezTo>
                    <a:pt x="310" y="99"/>
                    <a:pt x="264" y="363"/>
                    <a:pt x="264" y="363"/>
                  </a:cubicBezTo>
                  <a:cubicBezTo>
                    <a:pt x="242" y="300"/>
                    <a:pt x="197" y="250"/>
                    <a:pt x="151" y="250"/>
                  </a:cubicBezTo>
                  <a:cubicBezTo>
                    <a:pt x="78" y="250"/>
                    <a:pt x="0" y="375"/>
                    <a:pt x="0" y="776"/>
                  </a:cubicBezTo>
                  <a:cubicBezTo>
                    <a:pt x="0" y="1396"/>
                    <a:pt x="276" y="3484"/>
                    <a:pt x="620" y="4311"/>
                  </a:cubicBezTo>
                  <a:cubicBezTo>
                    <a:pt x="728" y="4561"/>
                    <a:pt x="889" y="4655"/>
                    <a:pt x="1067" y="4655"/>
                  </a:cubicBezTo>
                  <a:cubicBezTo>
                    <a:pt x="1476" y="4655"/>
                    <a:pt x="1973" y="4154"/>
                    <a:pt x="2101" y="3898"/>
                  </a:cubicBezTo>
                  <a:cubicBezTo>
                    <a:pt x="2273" y="3542"/>
                    <a:pt x="2365" y="1591"/>
                    <a:pt x="2342" y="1396"/>
                  </a:cubicBezTo>
                  <a:cubicBezTo>
                    <a:pt x="2327" y="1251"/>
                    <a:pt x="2272" y="1181"/>
                    <a:pt x="2203" y="1181"/>
                  </a:cubicBezTo>
                  <a:cubicBezTo>
                    <a:pt x="2108" y="1181"/>
                    <a:pt x="1986" y="1315"/>
                    <a:pt x="1906" y="1568"/>
                  </a:cubicBezTo>
                  <a:cubicBezTo>
                    <a:pt x="1860" y="1706"/>
                    <a:pt x="1802" y="1832"/>
                    <a:pt x="1733" y="1958"/>
                  </a:cubicBezTo>
                  <a:lnTo>
                    <a:pt x="1733" y="1969"/>
                  </a:lnTo>
                  <a:lnTo>
                    <a:pt x="1688" y="1912"/>
                  </a:lnTo>
                  <a:cubicBezTo>
                    <a:pt x="1688" y="1912"/>
                    <a:pt x="1596" y="1660"/>
                    <a:pt x="1538" y="1487"/>
                  </a:cubicBezTo>
                  <a:cubicBezTo>
                    <a:pt x="1481" y="1327"/>
                    <a:pt x="1309" y="592"/>
                    <a:pt x="1228" y="282"/>
                  </a:cubicBezTo>
                  <a:cubicBezTo>
                    <a:pt x="1160" y="60"/>
                    <a:pt x="1111" y="22"/>
                    <a:pt x="1062" y="22"/>
                  </a:cubicBezTo>
                  <a:cubicBezTo>
                    <a:pt x="1045" y="22"/>
                    <a:pt x="1028" y="27"/>
                    <a:pt x="1010" y="30"/>
                  </a:cubicBezTo>
                  <a:cubicBezTo>
                    <a:pt x="942" y="41"/>
                    <a:pt x="907" y="259"/>
                    <a:pt x="907" y="259"/>
                  </a:cubicBezTo>
                  <a:cubicBezTo>
                    <a:pt x="907" y="259"/>
                    <a:pt x="873" y="191"/>
                    <a:pt x="838" y="99"/>
                  </a:cubicBezTo>
                  <a:cubicBezTo>
                    <a:pt x="810" y="42"/>
                    <a:pt x="750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0" name="Google Shape;1000;p57"/>
            <p:cNvSpPr/>
            <p:nvPr/>
          </p:nvSpPr>
          <p:spPr>
            <a:xfrm>
              <a:off x="3555120" y="1687703"/>
              <a:ext cx="144744" cy="309932"/>
            </a:xfrm>
            <a:custGeom>
              <a:avLst/>
              <a:gdLst/>
              <a:ahLst/>
              <a:cxnLst/>
              <a:rect l="l" t="t" r="r" b="b"/>
              <a:pathLst>
                <a:path w="2365" h="5063" fill="none" extrusionOk="0">
                  <a:moveTo>
                    <a:pt x="1263" y="2893"/>
                  </a:moveTo>
                  <a:cubicBezTo>
                    <a:pt x="1263" y="2893"/>
                    <a:pt x="1125" y="2250"/>
                    <a:pt x="1424" y="2124"/>
                  </a:cubicBezTo>
                  <a:cubicBezTo>
                    <a:pt x="1711" y="1986"/>
                    <a:pt x="1779" y="1849"/>
                    <a:pt x="1906" y="1493"/>
                  </a:cubicBezTo>
                  <a:cubicBezTo>
                    <a:pt x="2043" y="1057"/>
                    <a:pt x="2307" y="976"/>
                    <a:pt x="2342" y="1321"/>
                  </a:cubicBezTo>
                  <a:cubicBezTo>
                    <a:pt x="2365" y="1516"/>
                    <a:pt x="2273" y="3467"/>
                    <a:pt x="2101" y="3823"/>
                  </a:cubicBezTo>
                  <a:cubicBezTo>
                    <a:pt x="1917" y="4190"/>
                    <a:pt x="976" y="5062"/>
                    <a:pt x="620" y="4236"/>
                  </a:cubicBezTo>
                  <a:cubicBezTo>
                    <a:pt x="276" y="3409"/>
                    <a:pt x="0" y="1321"/>
                    <a:pt x="0" y="701"/>
                  </a:cubicBezTo>
                  <a:cubicBezTo>
                    <a:pt x="0" y="1"/>
                    <a:pt x="287" y="104"/>
                    <a:pt x="299" y="448"/>
                  </a:cubicBezTo>
                  <a:cubicBezTo>
                    <a:pt x="299" y="781"/>
                    <a:pt x="379" y="1355"/>
                    <a:pt x="379" y="135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1" name="Google Shape;1001;p57"/>
            <p:cNvSpPr/>
            <p:nvPr/>
          </p:nvSpPr>
          <p:spPr>
            <a:xfrm>
              <a:off x="3609223" y="1683479"/>
              <a:ext cx="51288" cy="120226"/>
            </a:xfrm>
            <a:custGeom>
              <a:avLst/>
              <a:gdLst/>
              <a:ahLst/>
              <a:cxnLst/>
              <a:rect l="l" t="t" r="r" b="b"/>
              <a:pathLst>
                <a:path w="838" h="1964" fill="none" extrusionOk="0">
                  <a:moveTo>
                    <a:pt x="838" y="1963"/>
                  </a:moveTo>
                  <a:cubicBezTo>
                    <a:pt x="700" y="1654"/>
                    <a:pt x="597" y="1321"/>
                    <a:pt x="517" y="999"/>
                  </a:cubicBezTo>
                  <a:cubicBezTo>
                    <a:pt x="436" y="552"/>
                    <a:pt x="287" y="12"/>
                    <a:pt x="195" y="12"/>
                  </a:cubicBezTo>
                  <a:cubicBezTo>
                    <a:pt x="115" y="1"/>
                    <a:pt x="0" y="70"/>
                    <a:pt x="46" y="494"/>
                  </a:cubicBezTo>
                  <a:cubicBezTo>
                    <a:pt x="80" y="931"/>
                    <a:pt x="138" y="1355"/>
                    <a:pt x="138" y="135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2" name="Google Shape;1002;p57"/>
            <p:cNvSpPr/>
            <p:nvPr/>
          </p:nvSpPr>
          <p:spPr>
            <a:xfrm>
              <a:off x="3590251" y="1672950"/>
              <a:ext cx="21115" cy="97026"/>
            </a:xfrm>
            <a:custGeom>
              <a:avLst/>
              <a:gdLst/>
              <a:ahLst/>
              <a:cxnLst/>
              <a:rect l="l" t="t" r="r" b="b"/>
              <a:pathLst>
                <a:path w="345" h="1585" fill="none" extrusionOk="0">
                  <a:moveTo>
                    <a:pt x="161" y="1585"/>
                  </a:moveTo>
                  <a:cubicBezTo>
                    <a:pt x="161" y="1585"/>
                    <a:pt x="0" y="379"/>
                    <a:pt x="12" y="288"/>
                  </a:cubicBezTo>
                  <a:cubicBezTo>
                    <a:pt x="12" y="150"/>
                    <a:pt x="218" y="1"/>
                    <a:pt x="345" y="47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3" name="Google Shape;1003;p57"/>
            <p:cNvSpPr/>
            <p:nvPr/>
          </p:nvSpPr>
          <p:spPr>
            <a:xfrm>
              <a:off x="3572686" y="1670869"/>
              <a:ext cx="19034" cy="40096"/>
            </a:xfrm>
            <a:custGeom>
              <a:avLst/>
              <a:gdLst/>
              <a:ahLst/>
              <a:cxnLst/>
              <a:rect l="l" t="t" r="r" b="b"/>
              <a:pathLst>
                <a:path w="311" h="655" fill="none" extrusionOk="0">
                  <a:moveTo>
                    <a:pt x="23" y="654"/>
                  </a:moveTo>
                  <a:cubicBezTo>
                    <a:pt x="23" y="654"/>
                    <a:pt x="0" y="0"/>
                    <a:pt x="310" y="41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4" name="Google Shape;1004;p57"/>
            <p:cNvSpPr/>
            <p:nvPr/>
          </p:nvSpPr>
          <p:spPr>
            <a:xfrm>
              <a:off x="3515094" y="1904282"/>
              <a:ext cx="756585" cy="801549"/>
            </a:xfrm>
            <a:custGeom>
              <a:avLst/>
              <a:gdLst/>
              <a:ahLst/>
              <a:cxnLst/>
              <a:rect l="l" t="t" r="r" b="b"/>
              <a:pathLst>
                <a:path w="12362" h="13094" extrusionOk="0">
                  <a:moveTo>
                    <a:pt x="2923" y="0"/>
                  </a:moveTo>
                  <a:cubicBezTo>
                    <a:pt x="2872" y="0"/>
                    <a:pt x="2820" y="3"/>
                    <a:pt x="2766" y="9"/>
                  </a:cubicBezTo>
                  <a:cubicBezTo>
                    <a:pt x="0" y="319"/>
                    <a:pt x="941" y="2936"/>
                    <a:pt x="1733" y="5553"/>
                  </a:cubicBezTo>
                  <a:cubicBezTo>
                    <a:pt x="2525" y="8169"/>
                    <a:pt x="4465" y="10683"/>
                    <a:pt x="5532" y="11291"/>
                  </a:cubicBezTo>
                  <a:cubicBezTo>
                    <a:pt x="6600" y="11899"/>
                    <a:pt x="9182" y="13093"/>
                    <a:pt x="9182" y="13093"/>
                  </a:cubicBezTo>
                  <a:lnTo>
                    <a:pt x="12361" y="7481"/>
                  </a:lnTo>
                  <a:cubicBezTo>
                    <a:pt x="12361" y="7481"/>
                    <a:pt x="8998" y="7286"/>
                    <a:pt x="7575" y="5954"/>
                  </a:cubicBezTo>
                  <a:cubicBezTo>
                    <a:pt x="6141" y="4612"/>
                    <a:pt x="5521" y="3797"/>
                    <a:pt x="4993" y="2683"/>
                  </a:cubicBezTo>
                  <a:cubicBezTo>
                    <a:pt x="4475" y="1627"/>
                    <a:pt x="4106" y="0"/>
                    <a:pt x="2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5" name="Google Shape;1005;p57"/>
            <p:cNvSpPr/>
            <p:nvPr/>
          </p:nvSpPr>
          <p:spPr>
            <a:xfrm>
              <a:off x="5061865" y="2986073"/>
              <a:ext cx="287346" cy="184808"/>
            </a:xfrm>
            <a:custGeom>
              <a:avLst/>
              <a:gdLst/>
              <a:ahLst/>
              <a:cxnLst/>
              <a:rect l="l" t="t" r="r" b="b"/>
              <a:pathLst>
                <a:path w="4695" h="3019" extrusionOk="0">
                  <a:moveTo>
                    <a:pt x="1263" y="0"/>
                  </a:moveTo>
                  <a:lnTo>
                    <a:pt x="0" y="1251"/>
                  </a:lnTo>
                  <a:cubicBezTo>
                    <a:pt x="115" y="1320"/>
                    <a:pt x="677" y="2032"/>
                    <a:pt x="1125" y="2399"/>
                  </a:cubicBezTo>
                  <a:cubicBezTo>
                    <a:pt x="1469" y="2680"/>
                    <a:pt x="1978" y="3018"/>
                    <a:pt x="2251" y="3018"/>
                  </a:cubicBezTo>
                  <a:cubicBezTo>
                    <a:pt x="2323" y="3018"/>
                    <a:pt x="2379" y="2994"/>
                    <a:pt x="2410" y="2939"/>
                  </a:cubicBezTo>
                  <a:cubicBezTo>
                    <a:pt x="2560" y="2686"/>
                    <a:pt x="1814" y="2158"/>
                    <a:pt x="1814" y="2158"/>
                  </a:cubicBezTo>
                  <a:lnTo>
                    <a:pt x="1814" y="2158"/>
                  </a:lnTo>
                  <a:cubicBezTo>
                    <a:pt x="1814" y="2158"/>
                    <a:pt x="2771" y="2242"/>
                    <a:pt x="3373" y="2242"/>
                  </a:cubicBezTo>
                  <a:cubicBezTo>
                    <a:pt x="3439" y="2242"/>
                    <a:pt x="3502" y="2241"/>
                    <a:pt x="3558" y="2239"/>
                  </a:cubicBezTo>
                  <a:cubicBezTo>
                    <a:pt x="4109" y="2227"/>
                    <a:pt x="4694" y="2135"/>
                    <a:pt x="4545" y="1929"/>
                  </a:cubicBezTo>
                  <a:cubicBezTo>
                    <a:pt x="4474" y="1832"/>
                    <a:pt x="4196" y="1779"/>
                    <a:pt x="3907" y="1749"/>
                  </a:cubicBezTo>
                  <a:lnTo>
                    <a:pt x="3907" y="1749"/>
                  </a:lnTo>
                  <a:cubicBezTo>
                    <a:pt x="4014" y="1753"/>
                    <a:pt x="4101" y="1756"/>
                    <a:pt x="4143" y="1756"/>
                  </a:cubicBezTo>
                  <a:cubicBezTo>
                    <a:pt x="4304" y="1756"/>
                    <a:pt x="4568" y="1665"/>
                    <a:pt x="4591" y="1538"/>
                  </a:cubicBezTo>
                  <a:cubicBezTo>
                    <a:pt x="4626" y="1412"/>
                    <a:pt x="4350" y="1320"/>
                    <a:pt x="4350" y="1320"/>
                  </a:cubicBezTo>
                  <a:cubicBezTo>
                    <a:pt x="4350" y="1320"/>
                    <a:pt x="4545" y="1251"/>
                    <a:pt x="4568" y="1148"/>
                  </a:cubicBezTo>
                  <a:cubicBezTo>
                    <a:pt x="4580" y="1056"/>
                    <a:pt x="4350" y="942"/>
                    <a:pt x="4350" y="942"/>
                  </a:cubicBezTo>
                  <a:cubicBezTo>
                    <a:pt x="4350" y="942"/>
                    <a:pt x="4476" y="850"/>
                    <a:pt x="4476" y="781"/>
                  </a:cubicBezTo>
                  <a:cubicBezTo>
                    <a:pt x="4476" y="712"/>
                    <a:pt x="3994" y="620"/>
                    <a:pt x="3994" y="620"/>
                  </a:cubicBezTo>
                  <a:lnTo>
                    <a:pt x="3455" y="517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6" name="Google Shape;1006;p57"/>
            <p:cNvSpPr/>
            <p:nvPr/>
          </p:nvSpPr>
          <p:spPr>
            <a:xfrm>
              <a:off x="5061865" y="3062653"/>
              <a:ext cx="287346" cy="119492"/>
            </a:xfrm>
            <a:custGeom>
              <a:avLst/>
              <a:gdLst/>
              <a:ahLst/>
              <a:cxnLst/>
              <a:rect l="l" t="t" r="r" b="b"/>
              <a:pathLst>
                <a:path w="4695" h="1952" fill="none" extrusionOk="0">
                  <a:moveTo>
                    <a:pt x="3156" y="460"/>
                  </a:moveTo>
                  <a:cubicBezTo>
                    <a:pt x="3156" y="460"/>
                    <a:pt x="4384" y="460"/>
                    <a:pt x="4545" y="678"/>
                  </a:cubicBezTo>
                  <a:cubicBezTo>
                    <a:pt x="4694" y="884"/>
                    <a:pt x="4109" y="976"/>
                    <a:pt x="3558" y="988"/>
                  </a:cubicBezTo>
                  <a:cubicBezTo>
                    <a:pt x="2996" y="1010"/>
                    <a:pt x="1814" y="907"/>
                    <a:pt x="1814" y="907"/>
                  </a:cubicBezTo>
                  <a:cubicBezTo>
                    <a:pt x="1814" y="907"/>
                    <a:pt x="2560" y="1435"/>
                    <a:pt x="2410" y="1688"/>
                  </a:cubicBezTo>
                  <a:cubicBezTo>
                    <a:pt x="2261" y="1952"/>
                    <a:pt x="1561" y="1504"/>
                    <a:pt x="1125" y="1148"/>
                  </a:cubicBezTo>
                  <a:cubicBezTo>
                    <a:pt x="677" y="781"/>
                    <a:pt x="115" y="69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7" name="Google Shape;1007;p57"/>
            <p:cNvSpPr/>
            <p:nvPr/>
          </p:nvSpPr>
          <p:spPr>
            <a:xfrm>
              <a:off x="5258508" y="3061980"/>
              <a:ext cx="87887" cy="32322"/>
            </a:xfrm>
            <a:custGeom>
              <a:avLst/>
              <a:gdLst/>
              <a:ahLst/>
              <a:cxnLst/>
              <a:rect l="l" t="t" r="r" b="b"/>
              <a:pathLst>
                <a:path w="1436" h="528" fill="none" extrusionOk="0">
                  <a:moveTo>
                    <a:pt x="758" y="528"/>
                  </a:moveTo>
                  <a:cubicBezTo>
                    <a:pt x="758" y="528"/>
                    <a:pt x="1367" y="528"/>
                    <a:pt x="1401" y="321"/>
                  </a:cubicBezTo>
                  <a:cubicBezTo>
                    <a:pt x="1435" y="126"/>
                    <a:pt x="770" y="69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8" name="Google Shape;1008;p57"/>
            <p:cNvSpPr/>
            <p:nvPr/>
          </p:nvSpPr>
          <p:spPr>
            <a:xfrm>
              <a:off x="5271177" y="3035964"/>
              <a:ext cx="71729" cy="30975"/>
            </a:xfrm>
            <a:custGeom>
              <a:avLst/>
              <a:gdLst/>
              <a:ahLst/>
              <a:cxnLst/>
              <a:rect l="l" t="t" r="r" b="b"/>
              <a:pathLst>
                <a:path w="1172" h="506" fill="none" extrusionOk="0">
                  <a:moveTo>
                    <a:pt x="0" y="0"/>
                  </a:moveTo>
                  <a:cubicBezTo>
                    <a:pt x="0" y="0"/>
                    <a:pt x="1125" y="81"/>
                    <a:pt x="1148" y="310"/>
                  </a:cubicBezTo>
                  <a:cubicBezTo>
                    <a:pt x="1171" y="448"/>
                    <a:pt x="1033" y="505"/>
                    <a:pt x="666" y="50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9" name="Google Shape;1009;p57"/>
            <p:cNvSpPr/>
            <p:nvPr/>
          </p:nvSpPr>
          <p:spPr>
            <a:xfrm>
              <a:off x="5134879" y="2986747"/>
              <a:ext cx="202397" cy="58399"/>
            </a:xfrm>
            <a:custGeom>
              <a:avLst/>
              <a:gdLst/>
              <a:ahLst/>
              <a:cxnLst/>
              <a:rect l="l" t="t" r="r" b="b"/>
              <a:pathLst>
                <a:path w="3307" h="954" fill="none" extrusionOk="0">
                  <a:moveTo>
                    <a:pt x="1" y="1"/>
                  </a:moveTo>
                  <a:cubicBezTo>
                    <a:pt x="1" y="1"/>
                    <a:pt x="1516" y="380"/>
                    <a:pt x="2377" y="529"/>
                  </a:cubicBezTo>
                  <a:cubicBezTo>
                    <a:pt x="3237" y="678"/>
                    <a:pt x="3272" y="701"/>
                    <a:pt x="3283" y="804"/>
                  </a:cubicBezTo>
                  <a:cubicBezTo>
                    <a:pt x="3306" y="908"/>
                    <a:pt x="3169" y="954"/>
                    <a:pt x="3065" y="93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147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0" name="Google Shape;1010;p57"/>
            <p:cNvSpPr/>
            <p:nvPr/>
          </p:nvSpPr>
          <p:spPr>
            <a:xfrm>
              <a:off x="3949877" y="2299302"/>
              <a:ext cx="1205016" cy="1443633"/>
            </a:xfrm>
            <a:custGeom>
              <a:avLst/>
              <a:gdLst/>
              <a:ahLst/>
              <a:cxnLst/>
              <a:rect l="l" t="t" r="r" b="b"/>
              <a:pathLst>
                <a:path w="19689" h="23583" extrusionOk="0">
                  <a:moveTo>
                    <a:pt x="7101" y="0"/>
                  </a:moveTo>
                  <a:cubicBezTo>
                    <a:pt x="6376" y="0"/>
                    <a:pt x="5816" y="120"/>
                    <a:pt x="5475" y="224"/>
                  </a:cubicBezTo>
                  <a:cubicBezTo>
                    <a:pt x="4373" y="557"/>
                    <a:pt x="3467" y="1246"/>
                    <a:pt x="2296" y="2210"/>
                  </a:cubicBezTo>
                  <a:cubicBezTo>
                    <a:pt x="1125" y="3163"/>
                    <a:pt x="138" y="5320"/>
                    <a:pt x="1" y="7145"/>
                  </a:cubicBezTo>
                  <a:lnTo>
                    <a:pt x="1194" y="22800"/>
                  </a:lnTo>
                  <a:cubicBezTo>
                    <a:pt x="1194" y="22800"/>
                    <a:pt x="3265" y="23582"/>
                    <a:pt x="7266" y="23582"/>
                  </a:cubicBezTo>
                  <a:cubicBezTo>
                    <a:pt x="7812" y="23582"/>
                    <a:pt x="8393" y="23567"/>
                    <a:pt x="9010" y="23534"/>
                  </a:cubicBezTo>
                  <a:cubicBezTo>
                    <a:pt x="14141" y="23259"/>
                    <a:pt x="16149" y="20642"/>
                    <a:pt x="16149" y="20642"/>
                  </a:cubicBezTo>
                  <a:lnTo>
                    <a:pt x="13085" y="10301"/>
                  </a:lnTo>
                  <a:lnTo>
                    <a:pt x="13085" y="10301"/>
                  </a:lnTo>
                  <a:cubicBezTo>
                    <a:pt x="14588" y="11943"/>
                    <a:pt x="16092" y="12574"/>
                    <a:pt x="17492" y="12757"/>
                  </a:cubicBezTo>
                  <a:cubicBezTo>
                    <a:pt x="17569" y="12767"/>
                    <a:pt x="17644" y="12771"/>
                    <a:pt x="17717" y="12771"/>
                  </a:cubicBezTo>
                  <a:cubicBezTo>
                    <a:pt x="18978" y="12771"/>
                    <a:pt x="19689" y="11412"/>
                    <a:pt x="19374" y="10175"/>
                  </a:cubicBezTo>
                  <a:cubicBezTo>
                    <a:pt x="19041" y="8878"/>
                    <a:pt x="17503" y="6939"/>
                    <a:pt x="13705" y="3174"/>
                  </a:cubicBezTo>
                  <a:cubicBezTo>
                    <a:pt x="11086" y="579"/>
                    <a:pt x="8695" y="0"/>
                    <a:pt x="7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1" name="Google Shape;1011;p57"/>
            <p:cNvSpPr/>
            <p:nvPr/>
          </p:nvSpPr>
          <p:spPr>
            <a:xfrm>
              <a:off x="4547152" y="2647677"/>
              <a:ext cx="562206" cy="438299"/>
            </a:xfrm>
            <a:custGeom>
              <a:avLst/>
              <a:gdLst/>
              <a:ahLst/>
              <a:cxnLst/>
              <a:rect l="l" t="t" r="r" b="b"/>
              <a:pathLst>
                <a:path w="9186" h="7160" extrusionOk="0">
                  <a:moveTo>
                    <a:pt x="121" y="1"/>
                  </a:moveTo>
                  <a:cubicBezTo>
                    <a:pt x="63" y="1"/>
                    <a:pt x="1" y="65"/>
                    <a:pt x="32" y="134"/>
                  </a:cubicBezTo>
                  <a:cubicBezTo>
                    <a:pt x="915" y="2028"/>
                    <a:pt x="2178" y="3715"/>
                    <a:pt x="3727" y="5104"/>
                  </a:cubicBezTo>
                  <a:cubicBezTo>
                    <a:pt x="4818" y="6091"/>
                    <a:pt x="6161" y="7101"/>
                    <a:pt x="7687" y="7158"/>
                  </a:cubicBezTo>
                  <a:cubicBezTo>
                    <a:pt x="7715" y="7159"/>
                    <a:pt x="7743" y="7159"/>
                    <a:pt x="7771" y="7159"/>
                  </a:cubicBezTo>
                  <a:cubicBezTo>
                    <a:pt x="8233" y="7159"/>
                    <a:pt x="8831" y="7067"/>
                    <a:pt x="9133" y="6699"/>
                  </a:cubicBezTo>
                  <a:cubicBezTo>
                    <a:pt x="9185" y="6630"/>
                    <a:pt x="9126" y="6541"/>
                    <a:pt x="9064" y="6541"/>
                  </a:cubicBezTo>
                  <a:cubicBezTo>
                    <a:pt x="9044" y="6541"/>
                    <a:pt x="9024" y="6550"/>
                    <a:pt x="9007" y="6573"/>
                  </a:cubicBezTo>
                  <a:cubicBezTo>
                    <a:pt x="8754" y="6883"/>
                    <a:pt x="8238" y="6975"/>
                    <a:pt x="7871" y="6975"/>
                  </a:cubicBezTo>
                  <a:cubicBezTo>
                    <a:pt x="7148" y="6975"/>
                    <a:pt x="6448" y="6779"/>
                    <a:pt x="5828" y="6412"/>
                  </a:cubicBezTo>
                  <a:cubicBezTo>
                    <a:pt x="4359" y="5609"/>
                    <a:pt x="3108" y="4381"/>
                    <a:pt x="2063" y="3084"/>
                  </a:cubicBezTo>
                  <a:cubicBezTo>
                    <a:pt x="1329" y="2143"/>
                    <a:pt x="697" y="1133"/>
                    <a:pt x="192" y="54"/>
                  </a:cubicBezTo>
                  <a:cubicBezTo>
                    <a:pt x="177" y="16"/>
                    <a:pt x="150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2" name="Google Shape;1012;p57"/>
            <p:cNvSpPr/>
            <p:nvPr/>
          </p:nvSpPr>
          <p:spPr>
            <a:xfrm>
              <a:off x="3943573" y="2322380"/>
              <a:ext cx="311215" cy="455623"/>
            </a:xfrm>
            <a:custGeom>
              <a:avLst/>
              <a:gdLst/>
              <a:ahLst/>
              <a:cxnLst/>
              <a:rect l="l" t="t" r="r" b="b"/>
              <a:pathLst>
                <a:path w="5085" h="7443" extrusionOk="0">
                  <a:moveTo>
                    <a:pt x="4980" y="0"/>
                  </a:moveTo>
                  <a:cubicBezTo>
                    <a:pt x="4970" y="0"/>
                    <a:pt x="4959" y="3"/>
                    <a:pt x="4947" y="8"/>
                  </a:cubicBezTo>
                  <a:cubicBezTo>
                    <a:pt x="4339" y="261"/>
                    <a:pt x="3765" y="593"/>
                    <a:pt x="3237" y="995"/>
                  </a:cubicBezTo>
                  <a:cubicBezTo>
                    <a:pt x="2078" y="1833"/>
                    <a:pt x="1171" y="2969"/>
                    <a:pt x="597" y="4289"/>
                  </a:cubicBezTo>
                  <a:cubicBezTo>
                    <a:pt x="195" y="5265"/>
                    <a:pt x="0" y="6309"/>
                    <a:pt x="12" y="7365"/>
                  </a:cubicBezTo>
                  <a:cubicBezTo>
                    <a:pt x="18" y="7417"/>
                    <a:pt x="61" y="7442"/>
                    <a:pt x="104" y="7442"/>
                  </a:cubicBezTo>
                  <a:cubicBezTo>
                    <a:pt x="147" y="7442"/>
                    <a:pt x="190" y="7417"/>
                    <a:pt x="195" y="7365"/>
                  </a:cubicBezTo>
                  <a:cubicBezTo>
                    <a:pt x="161" y="5632"/>
                    <a:pt x="735" y="3956"/>
                    <a:pt x="1814" y="2602"/>
                  </a:cubicBezTo>
                  <a:cubicBezTo>
                    <a:pt x="2525" y="1730"/>
                    <a:pt x="3409" y="995"/>
                    <a:pt x="4408" y="467"/>
                  </a:cubicBezTo>
                  <a:cubicBezTo>
                    <a:pt x="4591" y="364"/>
                    <a:pt x="4786" y="261"/>
                    <a:pt x="4993" y="180"/>
                  </a:cubicBezTo>
                  <a:cubicBezTo>
                    <a:pt x="5084" y="140"/>
                    <a:pt x="5059" y="0"/>
                    <a:pt x="4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3" name="Google Shape;1013;p57"/>
            <p:cNvSpPr/>
            <p:nvPr/>
          </p:nvSpPr>
          <p:spPr>
            <a:xfrm>
              <a:off x="3790811" y="2545387"/>
              <a:ext cx="182934" cy="112391"/>
            </a:xfrm>
            <a:custGeom>
              <a:avLst/>
              <a:gdLst/>
              <a:ahLst/>
              <a:cxnLst/>
              <a:rect l="l" t="t" r="r" b="b"/>
              <a:pathLst>
                <a:path w="2989" h="1836" extrusionOk="0">
                  <a:moveTo>
                    <a:pt x="131" y="1"/>
                  </a:moveTo>
                  <a:cubicBezTo>
                    <a:pt x="63" y="1"/>
                    <a:pt x="1" y="90"/>
                    <a:pt x="63" y="153"/>
                  </a:cubicBezTo>
                  <a:cubicBezTo>
                    <a:pt x="591" y="658"/>
                    <a:pt x="1199" y="1082"/>
                    <a:pt x="1865" y="1404"/>
                  </a:cubicBezTo>
                  <a:cubicBezTo>
                    <a:pt x="2175" y="1564"/>
                    <a:pt x="2508" y="1713"/>
                    <a:pt x="2841" y="1828"/>
                  </a:cubicBezTo>
                  <a:cubicBezTo>
                    <a:pt x="2853" y="1834"/>
                    <a:pt x="2864" y="1836"/>
                    <a:pt x="2875" y="1836"/>
                  </a:cubicBezTo>
                  <a:cubicBezTo>
                    <a:pt x="2955" y="1836"/>
                    <a:pt x="2988" y="1697"/>
                    <a:pt x="2887" y="1656"/>
                  </a:cubicBezTo>
                  <a:cubicBezTo>
                    <a:pt x="2565" y="1541"/>
                    <a:pt x="2255" y="1404"/>
                    <a:pt x="1957" y="1243"/>
                  </a:cubicBezTo>
                  <a:cubicBezTo>
                    <a:pt x="1303" y="933"/>
                    <a:pt x="717" y="520"/>
                    <a:pt x="189" y="26"/>
                  </a:cubicBezTo>
                  <a:cubicBezTo>
                    <a:pt x="171" y="8"/>
                    <a:pt x="151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4" name="Google Shape;1014;p57"/>
            <p:cNvSpPr/>
            <p:nvPr/>
          </p:nvSpPr>
          <p:spPr>
            <a:xfrm>
              <a:off x="4015975" y="3558434"/>
              <a:ext cx="930217" cy="190562"/>
            </a:xfrm>
            <a:custGeom>
              <a:avLst/>
              <a:gdLst/>
              <a:ahLst/>
              <a:cxnLst/>
              <a:rect l="l" t="t" r="r" b="b"/>
              <a:pathLst>
                <a:path w="15199" h="3113" extrusionOk="0">
                  <a:moveTo>
                    <a:pt x="14998" y="19"/>
                  </a:moveTo>
                  <a:cubicBezTo>
                    <a:pt x="14998" y="19"/>
                    <a:pt x="14995" y="21"/>
                    <a:pt x="14989" y="27"/>
                  </a:cubicBezTo>
                  <a:lnTo>
                    <a:pt x="14989" y="32"/>
                  </a:lnTo>
                  <a:lnTo>
                    <a:pt x="14989" y="32"/>
                  </a:lnTo>
                  <a:cubicBezTo>
                    <a:pt x="14995" y="24"/>
                    <a:pt x="14999" y="19"/>
                    <a:pt x="14998" y="19"/>
                  </a:cubicBezTo>
                  <a:close/>
                  <a:moveTo>
                    <a:pt x="15065" y="1"/>
                  </a:moveTo>
                  <a:cubicBezTo>
                    <a:pt x="15037" y="1"/>
                    <a:pt x="15009" y="12"/>
                    <a:pt x="14989" y="39"/>
                  </a:cubicBezTo>
                  <a:lnTo>
                    <a:pt x="14989" y="32"/>
                  </a:lnTo>
                  <a:lnTo>
                    <a:pt x="14989" y="32"/>
                  </a:lnTo>
                  <a:cubicBezTo>
                    <a:pt x="14975" y="49"/>
                    <a:pt x="14949" y="78"/>
                    <a:pt x="14943" y="85"/>
                  </a:cubicBezTo>
                  <a:cubicBezTo>
                    <a:pt x="14897" y="142"/>
                    <a:pt x="14840" y="211"/>
                    <a:pt x="14782" y="268"/>
                  </a:cubicBezTo>
                  <a:cubicBezTo>
                    <a:pt x="14576" y="475"/>
                    <a:pt x="14346" y="670"/>
                    <a:pt x="14117" y="842"/>
                  </a:cubicBezTo>
                  <a:cubicBezTo>
                    <a:pt x="13233" y="1496"/>
                    <a:pt x="12257" y="1990"/>
                    <a:pt x="11213" y="2311"/>
                  </a:cubicBezTo>
                  <a:cubicBezTo>
                    <a:pt x="9605" y="2814"/>
                    <a:pt x="7935" y="2932"/>
                    <a:pt x="6261" y="2932"/>
                  </a:cubicBezTo>
                  <a:cubicBezTo>
                    <a:pt x="6179" y="2932"/>
                    <a:pt x="6096" y="2932"/>
                    <a:pt x="6014" y="2931"/>
                  </a:cubicBezTo>
                  <a:cubicBezTo>
                    <a:pt x="4602" y="2931"/>
                    <a:pt x="3190" y="2816"/>
                    <a:pt x="1790" y="2564"/>
                  </a:cubicBezTo>
                  <a:cubicBezTo>
                    <a:pt x="1228" y="2472"/>
                    <a:pt x="677" y="2346"/>
                    <a:pt x="137" y="2162"/>
                  </a:cubicBezTo>
                  <a:cubicBezTo>
                    <a:pt x="125" y="2157"/>
                    <a:pt x="114" y="2154"/>
                    <a:pt x="104" y="2154"/>
                  </a:cubicBezTo>
                  <a:cubicBezTo>
                    <a:pt x="25" y="2154"/>
                    <a:pt x="0" y="2292"/>
                    <a:pt x="91" y="2323"/>
                  </a:cubicBezTo>
                  <a:cubicBezTo>
                    <a:pt x="539" y="2483"/>
                    <a:pt x="998" y="2598"/>
                    <a:pt x="1457" y="2679"/>
                  </a:cubicBezTo>
                  <a:cubicBezTo>
                    <a:pt x="2788" y="2942"/>
                    <a:pt x="4131" y="3080"/>
                    <a:pt x="5474" y="3103"/>
                  </a:cubicBezTo>
                  <a:cubicBezTo>
                    <a:pt x="5737" y="3109"/>
                    <a:pt x="6002" y="3113"/>
                    <a:pt x="6267" y="3113"/>
                  </a:cubicBezTo>
                  <a:cubicBezTo>
                    <a:pt x="8966" y="3113"/>
                    <a:pt x="11756" y="2751"/>
                    <a:pt x="14013" y="1152"/>
                  </a:cubicBezTo>
                  <a:cubicBezTo>
                    <a:pt x="14438" y="865"/>
                    <a:pt x="14817" y="521"/>
                    <a:pt x="15150" y="131"/>
                  </a:cubicBezTo>
                  <a:cubicBezTo>
                    <a:pt x="15198" y="66"/>
                    <a:pt x="15132" y="1"/>
                    <a:pt x="15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sndAc>
      <p:endSnd/>
    </p:sndAc>
  </p:transition>
</p:sld>
</file>

<file path=ppt/theme/theme1.xml><?xml version="1.0" encoding="utf-8"?>
<a:theme xmlns:a="http://schemas.openxmlformats.org/drawingml/2006/main" name="Tongue Twisters by Slidesgo">
  <a:themeElements>
    <a:clrScheme name="Simple Light">
      <a:dk1>
        <a:srgbClr val="191919"/>
      </a:dk1>
      <a:lt1>
        <a:srgbClr val="FFFFFF"/>
      </a:lt1>
      <a:dk2>
        <a:srgbClr val="6277C3"/>
      </a:dk2>
      <a:lt2>
        <a:srgbClr val="E283BC"/>
      </a:lt2>
      <a:accent1>
        <a:srgbClr val="E4A43A"/>
      </a:accent1>
      <a:accent2>
        <a:srgbClr val="DE4D19"/>
      </a:accent2>
      <a:accent3>
        <a:srgbClr val="6277C3"/>
      </a:accent3>
      <a:accent4>
        <a:srgbClr val="E283BC"/>
      </a:accent4>
      <a:accent5>
        <a:srgbClr val="E4A43A"/>
      </a:accent5>
      <a:accent6>
        <a:srgbClr val="DE4D1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1031</Words>
  <Application>Microsoft Office PowerPoint</Application>
  <PresentationFormat>On-screen Show (16:9)</PresentationFormat>
  <Paragraphs>68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Palanquin Dark</vt:lpstr>
      <vt:lpstr>Anton</vt:lpstr>
      <vt:lpstr>Times New Roman</vt:lpstr>
      <vt:lpstr>Lato</vt:lpstr>
      <vt:lpstr>Arial</vt:lpstr>
      <vt:lpstr>Tongue Twisters by Slidesgo</vt:lpstr>
      <vt:lpstr>Default Design</vt:lpstr>
      <vt:lpstr>CHÀO MỪNG CÁC CON ĐẾN VỚI TIẾT HỌC TRỰC TUYẾN</vt:lpstr>
      <vt:lpstr>Thứ năm ngày 3 tháng 3 năm 2022 Toán Luyện tập chung</vt:lpstr>
      <vt:lpstr>PowerPoint Presentation</vt:lpstr>
      <vt:lpstr>PowerPoint Presentation</vt:lpstr>
      <vt:lpstr>Vẽ về  cuộc sống an toàn</vt:lpstr>
      <vt:lpstr>MỤC TIÊU</vt:lpstr>
      <vt:lpstr>I.  LUYỆN ĐỌC</vt:lpstr>
      <vt:lpstr>PowerPoint Presentation</vt:lpstr>
      <vt:lpstr>TỪ KHÓ</vt:lpstr>
      <vt:lpstr>Luyện đọc câu dài</vt:lpstr>
      <vt:lpstr>PowerPoint Presentation</vt:lpstr>
      <vt:lpstr>PowerPoint Presentation</vt:lpstr>
      <vt:lpstr>II. TÌM  HIỂU BÀI</vt:lpstr>
      <vt:lpstr>Câu 1: Chủ đề cuộc thi vẽ tranh là gì?</vt:lpstr>
      <vt:lpstr>Câu 2: Thiếu nhi hưởng ứng cuộc thi như thế nào?</vt:lpstr>
      <vt:lpstr>Câu 3: Điều gì cho thấy các em có nhận thức tốt về chủ đề cuộc thi?</vt:lpstr>
      <vt:lpstr>Câu 4: Những nhận xét nào thể hiện sự đánh giá cao khả năng thẩm mĩ của các em?</vt:lpstr>
      <vt:lpstr>PowerPoint Presentation</vt:lpstr>
      <vt:lpstr>Câu 5: Những dòng chữ ở đầu bản tin có tác dụng gì?</vt:lpstr>
      <vt:lpstr>Câu hỏi: Qua cuộc thi vẽ với chủ đề “Em muốn sống an toàn” được thiếu nhi cả nước hưởng ứng như thế nào ? Những bức tranh của các bạn HS thể hiện điều gì ? </vt:lpstr>
      <vt:lpstr>III.  LUYỆN ĐỌC DIỄN CẢM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Tran Thi Huong</cp:lastModifiedBy>
  <cp:revision>6</cp:revision>
  <dcterms:modified xsi:type="dcterms:W3CDTF">2022-02-26T10:01:35Z</dcterms:modified>
</cp:coreProperties>
</file>