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18" r:id="rId2"/>
    <p:sldId id="256" r:id="rId3"/>
    <p:sldId id="293" r:id="rId4"/>
    <p:sldId id="296" r:id="rId5"/>
    <p:sldId id="315" r:id="rId6"/>
    <p:sldId id="316" r:id="rId7"/>
    <p:sldId id="298" r:id="rId8"/>
    <p:sldId id="317" r:id="rId9"/>
    <p:sldId id="257" r:id="rId10"/>
    <p:sldId id="307" r:id="rId11"/>
    <p:sldId id="300" r:id="rId12"/>
    <p:sldId id="297" r:id="rId13"/>
    <p:sldId id="302" r:id="rId14"/>
    <p:sldId id="308" r:id="rId15"/>
    <p:sldId id="305" r:id="rId16"/>
    <p:sldId id="306" r:id="rId17"/>
    <p:sldId id="313" r:id="rId18"/>
    <p:sldId id="314" r:id="rId19"/>
    <p:sldId id="271" r:id="rId20"/>
    <p:sldId id="266" r:id="rId21"/>
    <p:sldId id="309" r:id="rId22"/>
    <p:sldId id="268" r:id="rId23"/>
    <p:sldId id="288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1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7" d="100"/>
        <a:sy n="5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7BA7C4-A60F-428C-900C-4D606A33C885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0F3E1-F781-4E76-8528-509C5761BA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568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1414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030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44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299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1632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915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542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876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486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p:transition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5374178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9215" y="271340"/>
            <a:ext cx="10515600" cy="525829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 advTm="3000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601" y="4530919"/>
            <a:ext cx="3705542" cy="23270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25D4BA-B10B-4826-A7A4-C2F580AB4E54}"/>
              </a:ext>
            </a:extLst>
          </p:cNvPr>
          <p:cNvSpPr txBox="1"/>
          <p:nvPr/>
        </p:nvSpPr>
        <p:spPr>
          <a:xfrm>
            <a:off x="0" y="2014331"/>
            <a:ext cx="91042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</a:t>
            </a:r>
          </a:p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ONLINE</a:t>
            </a:r>
          </a:p>
        </p:txBody>
      </p:sp>
    </p:spTree>
    <p:extLst>
      <p:ext uri="{BB962C8B-B14F-4D97-AF65-F5344CB8AC3E}">
        <p14:creationId xmlns:p14="http://schemas.microsoft.com/office/powerpoint/2010/main" val="339954147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1534972" y="273135"/>
            <a:ext cx="3037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accent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Chú</a:t>
            </a:r>
            <a:r>
              <a:rPr lang="en-US" altLang="zh-CN" sz="4800" dirty="0">
                <a:solidFill>
                  <a:schemeClr val="accent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accent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giải</a:t>
            </a:r>
            <a:endParaRPr lang="zh-CN" altLang="en-US" sz="4400" dirty="0">
              <a:solidFill>
                <a:schemeClr val="accent1"/>
              </a:solidFill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0" y="1259560"/>
            <a:ext cx="6933063" cy="2466278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45094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Thoi</a:t>
            </a:r>
            <a:r>
              <a:rPr lang="en-US" altLang="zh-CN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: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cửi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luồn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endParaRPr lang="en-US" altLang="zh-C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Bài ca dao: Em về dệt cửi trên khung | Ca dao M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899" y="3179929"/>
            <a:ext cx="5715000" cy="367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huyện quỷ quái nhà họ Hướng – Chương 2 | Cùng quân đêm nay s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9929"/>
            <a:ext cx="6155140" cy="367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47012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hân tích khổ đầu và cuối bài thơ Đoàn thuyền đánh cá (7 mẫu) - Văn mẫu lớp 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2" y="3273287"/>
            <a:ext cx="6045958" cy="337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Đóng vai ngư dân kể lại Đoàn thuyền đánh cá - Văn mẫu lớp 9 (4 mẫu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576" y="3273287"/>
            <a:ext cx="5900382" cy="337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15693" y="206892"/>
            <a:ext cx="6769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2938" y="1142851"/>
            <a:ext cx="96489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251378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81970" y="305045"/>
            <a:ext cx="7533564" cy="2087402"/>
          </a:xfrm>
          <a:prstGeom prst="round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1970" y="752466"/>
            <a:ext cx="73561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biển như hòn lửa</a:t>
            </a:r>
          </a:p>
          <a:p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 đã cài then đêm sập cửa</a:t>
            </a:r>
          </a:p>
          <a:p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đánh cá lại ra khơi.</a:t>
            </a:r>
          </a:p>
          <a:p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hát căng buồm cùng gió khơi.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0680" y="2890391"/>
            <a:ext cx="4517411" cy="107721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29385" y="5204217"/>
            <a:ext cx="4517411" cy="107721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hoàng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endParaRPr lang="en-US" sz="32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 rot="5400000">
            <a:off x="3216124" y="4301961"/>
            <a:ext cx="982639" cy="56790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270680" y="1224491"/>
            <a:ext cx="4833932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 flipV="1">
            <a:off x="3648253" y="1660407"/>
            <a:ext cx="1080647" cy="6728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828598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9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52084" y="777570"/>
            <a:ext cx="4101448" cy="107721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65118" y="3193976"/>
            <a:ext cx="4517411" cy="107721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613" y="443949"/>
            <a:ext cx="6045959" cy="634019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mờ, kéo lưới kịp trời sáng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kéo xoăn tay chùm cá nặng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 bạc đuôi vàng lóe rạng đông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 xếp buồm lên đón nắng hồng.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hát căng buồm với gió khơi,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chạy đua cùng mặt trời,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đội biển nhô màu mới,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 cá huy hoàng muôn dặm phơi.</a:t>
            </a:r>
          </a:p>
          <a:p>
            <a:endParaRPr lang="en-US" sz="2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 rot="5400000">
            <a:off x="8311488" y="2240430"/>
            <a:ext cx="982639" cy="56790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586854" y="1052830"/>
            <a:ext cx="1201005" cy="13647"/>
          </a:xfrm>
          <a:prstGeom prst="line">
            <a:avLst/>
          </a:prstGeom>
          <a:ln w="57150">
            <a:solidFill>
              <a:srgbClr val="F91C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18613" y="1133585"/>
            <a:ext cx="4544704" cy="20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047164" y="5542651"/>
            <a:ext cx="1119117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33336" y="5570738"/>
            <a:ext cx="4776716" cy="15923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779245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4040" y="693174"/>
            <a:ext cx="10082169" cy="58477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hoàng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32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0893" y="2138562"/>
            <a:ext cx="7954356" cy="148117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32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then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sập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US" sz="32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 rot="5400000">
            <a:off x="4749950" y="1424304"/>
            <a:ext cx="682445" cy="56790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20893" y="4009792"/>
            <a:ext cx="7954356" cy="148117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2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hoàng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dặm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endParaRPr lang="en-US" sz="32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66690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6134" y="410945"/>
            <a:ext cx="11591828" cy="120032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3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4038" y="5508914"/>
            <a:ext cx="4783543" cy="64633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xoăn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3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038" y="2373226"/>
            <a:ext cx="4783543" cy="64633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endParaRPr lang="en-US" sz="3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2223" y="5028094"/>
            <a:ext cx="4783543" cy="64633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3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038" y="3941070"/>
            <a:ext cx="4783543" cy="64633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endParaRPr lang="en-US" sz="3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5728679" y="5405861"/>
            <a:ext cx="682445" cy="56790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5400000">
            <a:off x="2318926" y="4875978"/>
            <a:ext cx="574968" cy="56790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5400000">
            <a:off x="2272195" y="3227140"/>
            <a:ext cx="668432" cy="56790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5400000">
            <a:off x="2333886" y="1800975"/>
            <a:ext cx="545053" cy="56790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6200000">
            <a:off x="9184516" y="4315658"/>
            <a:ext cx="458956" cy="65461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ular Callout 14"/>
          <p:cNvSpPr/>
          <p:nvPr/>
        </p:nvSpPr>
        <p:spPr>
          <a:xfrm>
            <a:off x="5728679" y="2220687"/>
            <a:ext cx="5884201" cy="2037152"/>
          </a:xfrm>
          <a:prstGeom prst="wedgeRoundRectCallout">
            <a:avLst>
              <a:gd name="adj1" fmla="val 50045"/>
              <a:gd name="adj2" fmla="val -67874"/>
              <a:gd name="adj3" fmla="val 16667"/>
            </a:avLst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endParaRPr lang="en-US" sz="3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34038" y="390532"/>
            <a:ext cx="11591830" cy="12148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812649660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ghị luận về bài thơ Đoàn thuyền đánh cá - Bài văn mẫu lớp 9 - VnDoc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70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802277" y="200677"/>
            <a:ext cx="10587446" cy="1946366"/>
          </a:xfrm>
          <a:prstGeom prst="round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4400" b="1" u="sng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Ca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khoắn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455824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5311" y="175806"/>
            <a:ext cx="5692779" cy="1393687"/>
          </a:xfrm>
        </p:spPr>
        <p:txBody>
          <a:bodyPr>
            <a:no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 rot="18885319">
            <a:off x="5876651" y="1287242"/>
            <a:ext cx="481481" cy="10406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70570" y="2344855"/>
            <a:ext cx="2634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218" y="3098512"/>
            <a:ext cx="47947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hoàng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biển.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951386" y="3055859"/>
            <a:ext cx="27296" cy="307074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585234" y="2409528"/>
            <a:ext cx="3438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Down Arrow 10"/>
          <p:cNvSpPr/>
          <p:nvPr/>
        </p:nvSpPr>
        <p:spPr>
          <a:xfrm rot="2088131">
            <a:off x="3466187" y="1335268"/>
            <a:ext cx="481481" cy="10406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9720" y="3198229"/>
            <a:ext cx="7351503" cy="2712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¾</a:t>
            </a:r>
          </a:p>
          <a:p>
            <a:pPr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,/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274457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6" grpId="0"/>
      <p:bldP spid="9" grpId="0"/>
      <p:bldP spid="11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2609" y="2332027"/>
            <a:ext cx="60459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hòn lửa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Sóng đã cài then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đêm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sập cửa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đánh cá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khơi.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hát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 buồm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cùng gió khơi.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Hát rằng: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 bạc Biển Đông lặng,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 thu Biển Đông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 đoàn thoi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Đêm ngày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 biển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muôn luồng sáng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Đến dệt lưới ta,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đoàn cá ơi!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59854" y="2332027"/>
            <a:ext cx="59913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mờ, kéo lưới kịp trời sáng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kéo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xoăn tay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chùm cá nặng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Vảy bạc đuôi vàng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lóe rạng đông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Lưới xếp buồm lên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đón nắng hồng.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hát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 buồm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với gió khơi,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đua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cùng mặt trời,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biển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nhô màu mới,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Mắt cá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 hoàng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muôn dặm phơi.</a:t>
            </a: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                           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48565" y="485367"/>
            <a:ext cx="51793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 ca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gọi cá vào,</a:t>
            </a:r>
          </a:p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 thuyền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đã có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nhịp trăng cao,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Biển cho ta 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như lòng mẹ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Nuôi lớn đời ta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tự buổi nào.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854699"/>
            <a:ext cx="65713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ĐÁNH CÁ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22424" y="6137897"/>
            <a:ext cx="1460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691551"/>
      </p:ext>
    </p:extLst>
  </p:cSld>
  <p:clrMapOvr>
    <a:masterClrMapping/>
  </p:clrMapOvr>
  <p:transition advClick="0" advTm="3000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流程图: 数据 5"/>
          <p:cNvSpPr/>
          <p:nvPr/>
        </p:nvSpPr>
        <p:spPr>
          <a:xfrm>
            <a:off x="1312581" y="2263758"/>
            <a:ext cx="2706692" cy="146228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871"/>
              <a:gd name="connsiteY0" fmla="*/ 10000 h 10000"/>
              <a:gd name="connsiteX1" fmla="*/ 2000 w 13871"/>
              <a:gd name="connsiteY1" fmla="*/ 0 h 10000"/>
              <a:gd name="connsiteX2" fmla="*/ 13871 w 13871"/>
              <a:gd name="connsiteY2" fmla="*/ 2910 h 10000"/>
              <a:gd name="connsiteX3" fmla="*/ 8000 w 13871"/>
              <a:gd name="connsiteY3" fmla="*/ 10000 h 10000"/>
              <a:gd name="connsiteX4" fmla="*/ 0 w 13871"/>
              <a:gd name="connsiteY4" fmla="*/ 10000 h 10000"/>
              <a:gd name="connsiteX0" fmla="*/ 0 w 13871"/>
              <a:gd name="connsiteY0" fmla="*/ 8360 h 8360"/>
              <a:gd name="connsiteX1" fmla="*/ 11153 w 13871"/>
              <a:gd name="connsiteY1" fmla="*/ 0 h 8360"/>
              <a:gd name="connsiteX2" fmla="*/ 13871 w 13871"/>
              <a:gd name="connsiteY2" fmla="*/ 1270 h 8360"/>
              <a:gd name="connsiteX3" fmla="*/ 8000 w 13871"/>
              <a:gd name="connsiteY3" fmla="*/ 8360 h 8360"/>
              <a:gd name="connsiteX4" fmla="*/ 0 w 13871"/>
              <a:gd name="connsiteY4" fmla="*/ 8360 h 8360"/>
              <a:gd name="connsiteX0" fmla="*/ 0 w 16221"/>
              <a:gd name="connsiteY0" fmla="*/ 5063 h 10000"/>
              <a:gd name="connsiteX1" fmla="*/ 14262 w 16221"/>
              <a:gd name="connsiteY1" fmla="*/ 0 h 10000"/>
              <a:gd name="connsiteX2" fmla="*/ 16221 w 16221"/>
              <a:gd name="connsiteY2" fmla="*/ 1519 h 10000"/>
              <a:gd name="connsiteX3" fmla="*/ 11988 w 16221"/>
              <a:gd name="connsiteY3" fmla="*/ 10000 h 10000"/>
              <a:gd name="connsiteX4" fmla="*/ 0 w 16221"/>
              <a:gd name="connsiteY4" fmla="*/ 5063 h 10000"/>
              <a:gd name="connsiteX0" fmla="*/ 0 w 16221"/>
              <a:gd name="connsiteY0" fmla="*/ 7246 h 12183"/>
              <a:gd name="connsiteX1" fmla="*/ 10250 w 16221"/>
              <a:gd name="connsiteY1" fmla="*/ 0 h 12183"/>
              <a:gd name="connsiteX2" fmla="*/ 16221 w 16221"/>
              <a:gd name="connsiteY2" fmla="*/ 3702 h 12183"/>
              <a:gd name="connsiteX3" fmla="*/ 11988 w 16221"/>
              <a:gd name="connsiteY3" fmla="*/ 12183 h 12183"/>
              <a:gd name="connsiteX4" fmla="*/ 0 w 16221"/>
              <a:gd name="connsiteY4" fmla="*/ 7246 h 12183"/>
              <a:gd name="connsiteX0" fmla="*/ 0 w 16221"/>
              <a:gd name="connsiteY0" fmla="*/ 7246 h 13132"/>
              <a:gd name="connsiteX1" fmla="*/ 10250 w 16221"/>
              <a:gd name="connsiteY1" fmla="*/ 0 h 13132"/>
              <a:gd name="connsiteX2" fmla="*/ 16221 w 16221"/>
              <a:gd name="connsiteY2" fmla="*/ 3702 h 13132"/>
              <a:gd name="connsiteX3" fmla="*/ 3412 w 16221"/>
              <a:gd name="connsiteY3" fmla="*/ 13132 h 13132"/>
              <a:gd name="connsiteX4" fmla="*/ 0 w 16221"/>
              <a:gd name="connsiteY4" fmla="*/ 7246 h 13132"/>
              <a:gd name="connsiteX0" fmla="*/ 0 w 16279"/>
              <a:gd name="connsiteY0" fmla="*/ 7246 h 13132"/>
              <a:gd name="connsiteX1" fmla="*/ 10250 w 16279"/>
              <a:gd name="connsiteY1" fmla="*/ 0 h 13132"/>
              <a:gd name="connsiteX2" fmla="*/ 16279 w 16279"/>
              <a:gd name="connsiteY2" fmla="*/ 3765 h 13132"/>
              <a:gd name="connsiteX3" fmla="*/ 3412 w 16279"/>
              <a:gd name="connsiteY3" fmla="*/ 13132 h 13132"/>
              <a:gd name="connsiteX4" fmla="*/ 0 w 16279"/>
              <a:gd name="connsiteY4" fmla="*/ 7246 h 13132"/>
              <a:gd name="connsiteX0" fmla="*/ 0 w 16301"/>
              <a:gd name="connsiteY0" fmla="*/ 7246 h 13132"/>
              <a:gd name="connsiteX1" fmla="*/ 10250 w 16301"/>
              <a:gd name="connsiteY1" fmla="*/ 0 h 13132"/>
              <a:gd name="connsiteX2" fmla="*/ 16301 w 16301"/>
              <a:gd name="connsiteY2" fmla="*/ 3812 h 13132"/>
              <a:gd name="connsiteX3" fmla="*/ 3412 w 16301"/>
              <a:gd name="connsiteY3" fmla="*/ 13132 h 13132"/>
              <a:gd name="connsiteX4" fmla="*/ 0 w 16301"/>
              <a:gd name="connsiteY4" fmla="*/ 7246 h 13132"/>
              <a:gd name="connsiteX0" fmla="*/ 0 w 16366"/>
              <a:gd name="connsiteY0" fmla="*/ 7246 h 13132"/>
              <a:gd name="connsiteX1" fmla="*/ 10250 w 16366"/>
              <a:gd name="connsiteY1" fmla="*/ 0 h 13132"/>
              <a:gd name="connsiteX2" fmla="*/ 16366 w 16366"/>
              <a:gd name="connsiteY2" fmla="*/ 3836 h 13132"/>
              <a:gd name="connsiteX3" fmla="*/ 3412 w 16366"/>
              <a:gd name="connsiteY3" fmla="*/ 13132 h 13132"/>
              <a:gd name="connsiteX4" fmla="*/ 0 w 16366"/>
              <a:gd name="connsiteY4" fmla="*/ 7246 h 13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66" h="13132">
                <a:moveTo>
                  <a:pt x="0" y="7246"/>
                </a:moveTo>
                <a:lnTo>
                  <a:pt x="10250" y="0"/>
                </a:lnTo>
                <a:lnTo>
                  <a:pt x="16366" y="3836"/>
                </a:lnTo>
                <a:lnTo>
                  <a:pt x="3412" y="13132"/>
                </a:lnTo>
                <a:lnTo>
                  <a:pt x="0" y="7246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4" name="流程图: 数据 5"/>
          <p:cNvSpPr/>
          <p:nvPr/>
        </p:nvSpPr>
        <p:spPr>
          <a:xfrm>
            <a:off x="2385590" y="3445676"/>
            <a:ext cx="2706692" cy="1462287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871"/>
              <a:gd name="connsiteY0" fmla="*/ 10000 h 10000"/>
              <a:gd name="connsiteX1" fmla="*/ 2000 w 13871"/>
              <a:gd name="connsiteY1" fmla="*/ 0 h 10000"/>
              <a:gd name="connsiteX2" fmla="*/ 13871 w 13871"/>
              <a:gd name="connsiteY2" fmla="*/ 2910 h 10000"/>
              <a:gd name="connsiteX3" fmla="*/ 8000 w 13871"/>
              <a:gd name="connsiteY3" fmla="*/ 10000 h 10000"/>
              <a:gd name="connsiteX4" fmla="*/ 0 w 13871"/>
              <a:gd name="connsiteY4" fmla="*/ 10000 h 10000"/>
              <a:gd name="connsiteX0" fmla="*/ 0 w 13871"/>
              <a:gd name="connsiteY0" fmla="*/ 8360 h 8360"/>
              <a:gd name="connsiteX1" fmla="*/ 11153 w 13871"/>
              <a:gd name="connsiteY1" fmla="*/ 0 h 8360"/>
              <a:gd name="connsiteX2" fmla="*/ 13871 w 13871"/>
              <a:gd name="connsiteY2" fmla="*/ 1270 h 8360"/>
              <a:gd name="connsiteX3" fmla="*/ 8000 w 13871"/>
              <a:gd name="connsiteY3" fmla="*/ 8360 h 8360"/>
              <a:gd name="connsiteX4" fmla="*/ 0 w 13871"/>
              <a:gd name="connsiteY4" fmla="*/ 8360 h 8360"/>
              <a:gd name="connsiteX0" fmla="*/ 0 w 16221"/>
              <a:gd name="connsiteY0" fmla="*/ 5063 h 10000"/>
              <a:gd name="connsiteX1" fmla="*/ 14262 w 16221"/>
              <a:gd name="connsiteY1" fmla="*/ 0 h 10000"/>
              <a:gd name="connsiteX2" fmla="*/ 16221 w 16221"/>
              <a:gd name="connsiteY2" fmla="*/ 1519 h 10000"/>
              <a:gd name="connsiteX3" fmla="*/ 11988 w 16221"/>
              <a:gd name="connsiteY3" fmla="*/ 10000 h 10000"/>
              <a:gd name="connsiteX4" fmla="*/ 0 w 16221"/>
              <a:gd name="connsiteY4" fmla="*/ 5063 h 10000"/>
              <a:gd name="connsiteX0" fmla="*/ 0 w 16221"/>
              <a:gd name="connsiteY0" fmla="*/ 7246 h 12183"/>
              <a:gd name="connsiteX1" fmla="*/ 10250 w 16221"/>
              <a:gd name="connsiteY1" fmla="*/ 0 h 12183"/>
              <a:gd name="connsiteX2" fmla="*/ 16221 w 16221"/>
              <a:gd name="connsiteY2" fmla="*/ 3702 h 12183"/>
              <a:gd name="connsiteX3" fmla="*/ 11988 w 16221"/>
              <a:gd name="connsiteY3" fmla="*/ 12183 h 12183"/>
              <a:gd name="connsiteX4" fmla="*/ 0 w 16221"/>
              <a:gd name="connsiteY4" fmla="*/ 7246 h 12183"/>
              <a:gd name="connsiteX0" fmla="*/ 0 w 16221"/>
              <a:gd name="connsiteY0" fmla="*/ 7246 h 13132"/>
              <a:gd name="connsiteX1" fmla="*/ 10250 w 16221"/>
              <a:gd name="connsiteY1" fmla="*/ 0 h 13132"/>
              <a:gd name="connsiteX2" fmla="*/ 16221 w 16221"/>
              <a:gd name="connsiteY2" fmla="*/ 3702 h 13132"/>
              <a:gd name="connsiteX3" fmla="*/ 3412 w 16221"/>
              <a:gd name="connsiteY3" fmla="*/ 13132 h 13132"/>
              <a:gd name="connsiteX4" fmla="*/ 0 w 16221"/>
              <a:gd name="connsiteY4" fmla="*/ 7246 h 13132"/>
              <a:gd name="connsiteX0" fmla="*/ 0 w 16279"/>
              <a:gd name="connsiteY0" fmla="*/ 7246 h 13132"/>
              <a:gd name="connsiteX1" fmla="*/ 10250 w 16279"/>
              <a:gd name="connsiteY1" fmla="*/ 0 h 13132"/>
              <a:gd name="connsiteX2" fmla="*/ 16279 w 16279"/>
              <a:gd name="connsiteY2" fmla="*/ 3765 h 13132"/>
              <a:gd name="connsiteX3" fmla="*/ 3412 w 16279"/>
              <a:gd name="connsiteY3" fmla="*/ 13132 h 13132"/>
              <a:gd name="connsiteX4" fmla="*/ 0 w 16279"/>
              <a:gd name="connsiteY4" fmla="*/ 7246 h 13132"/>
              <a:gd name="connsiteX0" fmla="*/ 0 w 16301"/>
              <a:gd name="connsiteY0" fmla="*/ 7246 h 13132"/>
              <a:gd name="connsiteX1" fmla="*/ 10250 w 16301"/>
              <a:gd name="connsiteY1" fmla="*/ 0 h 13132"/>
              <a:gd name="connsiteX2" fmla="*/ 16301 w 16301"/>
              <a:gd name="connsiteY2" fmla="*/ 3812 h 13132"/>
              <a:gd name="connsiteX3" fmla="*/ 3412 w 16301"/>
              <a:gd name="connsiteY3" fmla="*/ 13132 h 13132"/>
              <a:gd name="connsiteX4" fmla="*/ 0 w 16301"/>
              <a:gd name="connsiteY4" fmla="*/ 7246 h 13132"/>
              <a:gd name="connsiteX0" fmla="*/ 0 w 16366"/>
              <a:gd name="connsiteY0" fmla="*/ 7246 h 13132"/>
              <a:gd name="connsiteX1" fmla="*/ 10250 w 16366"/>
              <a:gd name="connsiteY1" fmla="*/ 0 h 13132"/>
              <a:gd name="connsiteX2" fmla="*/ 16366 w 16366"/>
              <a:gd name="connsiteY2" fmla="*/ 3836 h 13132"/>
              <a:gd name="connsiteX3" fmla="*/ 3412 w 16366"/>
              <a:gd name="connsiteY3" fmla="*/ 13132 h 13132"/>
              <a:gd name="connsiteX4" fmla="*/ 0 w 16366"/>
              <a:gd name="connsiteY4" fmla="*/ 7246 h 13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66" h="13132">
                <a:moveTo>
                  <a:pt x="0" y="7246"/>
                </a:moveTo>
                <a:lnTo>
                  <a:pt x="10250" y="0"/>
                </a:lnTo>
                <a:lnTo>
                  <a:pt x="16366" y="3836"/>
                </a:lnTo>
                <a:lnTo>
                  <a:pt x="3412" y="13132"/>
                </a:lnTo>
                <a:lnTo>
                  <a:pt x="0" y="7246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anchor="ctr"/>
          <a:lstStyle/>
          <a:p>
            <a:pPr algn="ctr">
              <a:defRPr/>
            </a:pPr>
            <a:endParaRPr lang="zh-CN" altLang="en-US">
              <a:cs typeface="+mn-ea"/>
            </a:endParaRPr>
          </a:p>
        </p:txBody>
      </p:sp>
      <p:sp>
        <p:nvSpPr>
          <p:cNvPr id="5" name="流程图: 数据 5"/>
          <p:cNvSpPr/>
          <p:nvPr/>
        </p:nvSpPr>
        <p:spPr>
          <a:xfrm>
            <a:off x="3448933" y="4625172"/>
            <a:ext cx="2706692" cy="1464704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871"/>
              <a:gd name="connsiteY0" fmla="*/ 10000 h 10000"/>
              <a:gd name="connsiteX1" fmla="*/ 2000 w 13871"/>
              <a:gd name="connsiteY1" fmla="*/ 0 h 10000"/>
              <a:gd name="connsiteX2" fmla="*/ 13871 w 13871"/>
              <a:gd name="connsiteY2" fmla="*/ 2910 h 10000"/>
              <a:gd name="connsiteX3" fmla="*/ 8000 w 13871"/>
              <a:gd name="connsiteY3" fmla="*/ 10000 h 10000"/>
              <a:gd name="connsiteX4" fmla="*/ 0 w 13871"/>
              <a:gd name="connsiteY4" fmla="*/ 10000 h 10000"/>
              <a:gd name="connsiteX0" fmla="*/ 0 w 13871"/>
              <a:gd name="connsiteY0" fmla="*/ 8360 h 8360"/>
              <a:gd name="connsiteX1" fmla="*/ 11153 w 13871"/>
              <a:gd name="connsiteY1" fmla="*/ 0 h 8360"/>
              <a:gd name="connsiteX2" fmla="*/ 13871 w 13871"/>
              <a:gd name="connsiteY2" fmla="*/ 1270 h 8360"/>
              <a:gd name="connsiteX3" fmla="*/ 8000 w 13871"/>
              <a:gd name="connsiteY3" fmla="*/ 8360 h 8360"/>
              <a:gd name="connsiteX4" fmla="*/ 0 w 13871"/>
              <a:gd name="connsiteY4" fmla="*/ 8360 h 8360"/>
              <a:gd name="connsiteX0" fmla="*/ 0 w 16221"/>
              <a:gd name="connsiteY0" fmla="*/ 5063 h 10000"/>
              <a:gd name="connsiteX1" fmla="*/ 14262 w 16221"/>
              <a:gd name="connsiteY1" fmla="*/ 0 h 10000"/>
              <a:gd name="connsiteX2" fmla="*/ 16221 w 16221"/>
              <a:gd name="connsiteY2" fmla="*/ 1519 h 10000"/>
              <a:gd name="connsiteX3" fmla="*/ 11988 w 16221"/>
              <a:gd name="connsiteY3" fmla="*/ 10000 h 10000"/>
              <a:gd name="connsiteX4" fmla="*/ 0 w 16221"/>
              <a:gd name="connsiteY4" fmla="*/ 5063 h 10000"/>
              <a:gd name="connsiteX0" fmla="*/ 0 w 16221"/>
              <a:gd name="connsiteY0" fmla="*/ 7246 h 12183"/>
              <a:gd name="connsiteX1" fmla="*/ 10250 w 16221"/>
              <a:gd name="connsiteY1" fmla="*/ 0 h 12183"/>
              <a:gd name="connsiteX2" fmla="*/ 16221 w 16221"/>
              <a:gd name="connsiteY2" fmla="*/ 3702 h 12183"/>
              <a:gd name="connsiteX3" fmla="*/ 11988 w 16221"/>
              <a:gd name="connsiteY3" fmla="*/ 12183 h 12183"/>
              <a:gd name="connsiteX4" fmla="*/ 0 w 16221"/>
              <a:gd name="connsiteY4" fmla="*/ 7246 h 12183"/>
              <a:gd name="connsiteX0" fmla="*/ 0 w 16221"/>
              <a:gd name="connsiteY0" fmla="*/ 7246 h 13132"/>
              <a:gd name="connsiteX1" fmla="*/ 10250 w 16221"/>
              <a:gd name="connsiteY1" fmla="*/ 0 h 13132"/>
              <a:gd name="connsiteX2" fmla="*/ 16221 w 16221"/>
              <a:gd name="connsiteY2" fmla="*/ 3702 h 13132"/>
              <a:gd name="connsiteX3" fmla="*/ 3412 w 16221"/>
              <a:gd name="connsiteY3" fmla="*/ 13132 h 13132"/>
              <a:gd name="connsiteX4" fmla="*/ 0 w 16221"/>
              <a:gd name="connsiteY4" fmla="*/ 7246 h 13132"/>
              <a:gd name="connsiteX0" fmla="*/ 0 w 16279"/>
              <a:gd name="connsiteY0" fmla="*/ 7246 h 13132"/>
              <a:gd name="connsiteX1" fmla="*/ 10250 w 16279"/>
              <a:gd name="connsiteY1" fmla="*/ 0 h 13132"/>
              <a:gd name="connsiteX2" fmla="*/ 16279 w 16279"/>
              <a:gd name="connsiteY2" fmla="*/ 3765 h 13132"/>
              <a:gd name="connsiteX3" fmla="*/ 3412 w 16279"/>
              <a:gd name="connsiteY3" fmla="*/ 13132 h 13132"/>
              <a:gd name="connsiteX4" fmla="*/ 0 w 16279"/>
              <a:gd name="connsiteY4" fmla="*/ 7246 h 13132"/>
              <a:gd name="connsiteX0" fmla="*/ 0 w 16301"/>
              <a:gd name="connsiteY0" fmla="*/ 7246 h 13132"/>
              <a:gd name="connsiteX1" fmla="*/ 10250 w 16301"/>
              <a:gd name="connsiteY1" fmla="*/ 0 h 13132"/>
              <a:gd name="connsiteX2" fmla="*/ 16301 w 16301"/>
              <a:gd name="connsiteY2" fmla="*/ 3812 h 13132"/>
              <a:gd name="connsiteX3" fmla="*/ 3412 w 16301"/>
              <a:gd name="connsiteY3" fmla="*/ 13132 h 13132"/>
              <a:gd name="connsiteX4" fmla="*/ 0 w 16301"/>
              <a:gd name="connsiteY4" fmla="*/ 7246 h 13132"/>
              <a:gd name="connsiteX0" fmla="*/ 0 w 16366"/>
              <a:gd name="connsiteY0" fmla="*/ 7246 h 13132"/>
              <a:gd name="connsiteX1" fmla="*/ 10250 w 16366"/>
              <a:gd name="connsiteY1" fmla="*/ 0 h 13132"/>
              <a:gd name="connsiteX2" fmla="*/ 16366 w 16366"/>
              <a:gd name="connsiteY2" fmla="*/ 3836 h 13132"/>
              <a:gd name="connsiteX3" fmla="*/ 3412 w 16366"/>
              <a:gd name="connsiteY3" fmla="*/ 13132 h 13132"/>
              <a:gd name="connsiteX4" fmla="*/ 0 w 16366"/>
              <a:gd name="connsiteY4" fmla="*/ 7246 h 13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66" h="13132">
                <a:moveTo>
                  <a:pt x="0" y="7246"/>
                </a:moveTo>
                <a:lnTo>
                  <a:pt x="10250" y="0"/>
                </a:lnTo>
                <a:lnTo>
                  <a:pt x="16366" y="3836"/>
                </a:lnTo>
                <a:lnTo>
                  <a:pt x="3412" y="13132"/>
                </a:lnTo>
                <a:lnTo>
                  <a:pt x="0" y="7246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6" name="矩形 5"/>
          <p:cNvSpPr/>
          <p:nvPr/>
        </p:nvSpPr>
        <p:spPr>
          <a:xfrm flipH="1">
            <a:off x="3448933" y="5432452"/>
            <a:ext cx="3770035" cy="8048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anchor="ctr"/>
          <a:lstStyle/>
          <a:p>
            <a:pPr algn="ctr">
              <a:defRPr/>
            </a:pPr>
            <a:r>
              <a:rPr lang="en-US" altLang="zh-C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zh-CN" alt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 flipH="1">
            <a:off x="2385591" y="4252954"/>
            <a:ext cx="3770035" cy="8024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anchor="ctr"/>
          <a:lstStyle/>
          <a:p>
            <a:pPr algn="ctr">
              <a:defRPr/>
            </a:pPr>
            <a:r>
              <a:rPr lang="en-US" altLang="zh-C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zh-CN" alt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 flipH="1">
            <a:off x="1217151" y="3057298"/>
            <a:ext cx="3770035" cy="8048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anchor="ctr"/>
          <a:lstStyle/>
          <a:p>
            <a:pPr algn="ctr">
              <a:defRPr/>
            </a:pPr>
            <a:r>
              <a:rPr lang="en-US" altLang="zh-C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CN" alt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 flipH="1">
            <a:off x="418010" y="1889125"/>
            <a:ext cx="3601262" cy="80486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anchor="ctr"/>
          <a:lstStyle/>
          <a:p>
            <a:pPr algn="ctr">
              <a:defRPr/>
            </a:pPr>
            <a:r>
              <a:rPr lang="en-US" altLang="zh-CN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CN" alt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12"/>
          <p:cNvSpPr txBox="1"/>
          <p:nvPr/>
        </p:nvSpPr>
        <p:spPr>
          <a:xfrm>
            <a:off x="4038607" y="2024477"/>
            <a:ext cx="4988045" cy="451405"/>
          </a:xfrm>
          <a:prstGeom prst="rect">
            <a:avLst/>
          </a:prstGeom>
          <a:noFill/>
        </p:spPr>
        <p:txBody>
          <a:bodyPr lIns="121908" tIns="60954" rIns="121908" bIns="60954">
            <a:spAutoFit/>
          </a:bodyPr>
          <a:lstStyle/>
          <a:p>
            <a:pPr>
              <a:defRPr/>
            </a:pPr>
            <a:endParaRPr lang="zh-CN" altLang="en-US" sz="21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1" name="文本框 13"/>
          <p:cNvSpPr txBox="1"/>
          <p:nvPr/>
        </p:nvSpPr>
        <p:spPr>
          <a:xfrm>
            <a:off x="5082617" y="3211225"/>
            <a:ext cx="4988045" cy="451405"/>
          </a:xfrm>
          <a:prstGeom prst="rect">
            <a:avLst/>
          </a:prstGeom>
          <a:noFill/>
        </p:spPr>
        <p:txBody>
          <a:bodyPr lIns="121908" tIns="60954" rIns="121908" bIns="60954">
            <a:spAutoFit/>
          </a:bodyPr>
          <a:lstStyle/>
          <a:p>
            <a:pPr>
              <a:defRPr/>
            </a:pPr>
            <a:endParaRPr lang="zh-CN" altLang="en-US" sz="21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2" name="文本框 14"/>
          <p:cNvSpPr txBox="1"/>
          <p:nvPr/>
        </p:nvSpPr>
        <p:spPr>
          <a:xfrm>
            <a:off x="6184626" y="4397974"/>
            <a:ext cx="4988045" cy="451405"/>
          </a:xfrm>
          <a:prstGeom prst="rect">
            <a:avLst/>
          </a:prstGeom>
          <a:noFill/>
        </p:spPr>
        <p:txBody>
          <a:bodyPr lIns="121908" tIns="60954" rIns="121908" bIns="60954">
            <a:spAutoFit/>
          </a:bodyPr>
          <a:lstStyle/>
          <a:p>
            <a:pPr>
              <a:defRPr/>
            </a:pPr>
            <a:endParaRPr lang="zh-CN" altLang="en-US" sz="21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3" name="文本框 15"/>
          <p:cNvSpPr txBox="1"/>
          <p:nvPr/>
        </p:nvSpPr>
        <p:spPr>
          <a:xfrm>
            <a:off x="7228636" y="5565386"/>
            <a:ext cx="4988045" cy="451405"/>
          </a:xfrm>
          <a:prstGeom prst="rect">
            <a:avLst/>
          </a:prstGeom>
          <a:noFill/>
        </p:spPr>
        <p:txBody>
          <a:bodyPr lIns="121908" tIns="60954" rIns="121908" bIns="60954">
            <a:spAutoFit/>
          </a:bodyPr>
          <a:lstStyle/>
          <a:p>
            <a:pPr>
              <a:defRPr/>
            </a:pPr>
            <a:endParaRPr lang="zh-CN" altLang="en-US" sz="21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322247" y="339634"/>
            <a:ext cx="10551889" cy="10058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802278" y="1919498"/>
            <a:ext cx="6745287" cy="823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5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5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endParaRPr lang="en-US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446713" y="3051644"/>
            <a:ext cx="5251767" cy="823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5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727372" y="4245703"/>
            <a:ext cx="4125547" cy="823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5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endParaRPr lang="en-US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826028" y="5432452"/>
            <a:ext cx="3525595" cy="823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5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endParaRPr lang="en-US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354581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9" grpId="0" animBg="1"/>
      <p:bldP spid="20" grpId="0" animBg="1"/>
      <p:bldP spid="21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600" y="4700391"/>
            <a:ext cx="3435682" cy="2157609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836023" y="1489166"/>
            <a:ext cx="1724297" cy="1319348"/>
          </a:xfrm>
          <a:prstGeom prst="star5">
            <a:avLst>
              <a:gd name="adj" fmla="val 31635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Quê hương tươi đẹp  karaoke thiếu nhi beat chuẩn BGD chất lượng  Lê Hùng_v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14746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414675" y="1589317"/>
            <a:ext cx="1490867" cy="5047153"/>
            <a:chOff x="3531900" y="1845516"/>
            <a:chExt cx="958101" cy="4175772"/>
          </a:xfrm>
        </p:grpSpPr>
        <p:grpSp>
          <p:nvGrpSpPr>
            <p:cNvPr id="19471" name="组合 18"/>
            <p:cNvGrpSpPr>
              <a:grpSpLocks/>
            </p:cNvGrpSpPr>
            <p:nvPr/>
          </p:nvGrpSpPr>
          <p:grpSpPr bwMode="auto">
            <a:xfrm>
              <a:off x="3531900" y="1866801"/>
              <a:ext cx="703170" cy="4154487"/>
              <a:chOff x="3575935" y="1476938"/>
              <a:chExt cx="702066" cy="4154412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3884971" y="1730933"/>
                <a:ext cx="83995" cy="368452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cs typeface="+mn-ea"/>
                </a:endParaRPr>
              </a:p>
            </p:txBody>
          </p:sp>
          <p:grpSp>
            <p:nvGrpSpPr>
              <p:cNvPr id="19477" name="组合 20"/>
              <p:cNvGrpSpPr>
                <a:grpSpLocks/>
              </p:cNvGrpSpPr>
              <p:nvPr/>
            </p:nvGrpSpPr>
            <p:grpSpPr bwMode="auto">
              <a:xfrm>
                <a:off x="3575935" y="1476938"/>
                <a:ext cx="702066" cy="4154412"/>
                <a:chOff x="3575935" y="2082245"/>
                <a:chExt cx="702066" cy="4154412"/>
              </a:xfrm>
            </p:grpSpPr>
            <p:sp>
              <p:nvSpPr>
                <p:cNvPr id="22" name="椭圆 21"/>
                <p:cNvSpPr/>
                <p:nvPr/>
              </p:nvSpPr>
              <p:spPr>
                <a:xfrm>
                  <a:off x="3575935" y="2082245"/>
                  <a:ext cx="702066" cy="701662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cs typeface="+mn-ea"/>
                  </a:endParaRPr>
                </a:p>
              </p:txBody>
            </p:sp>
            <p:sp>
              <p:nvSpPr>
                <p:cNvPr id="23" name="椭圆 22"/>
                <p:cNvSpPr/>
                <p:nvPr/>
              </p:nvSpPr>
              <p:spPr>
                <a:xfrm>
                  <a:off x="3575935" y="3269674"/>
                  <a:ext cx="702066" cy="703249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cs typeface="+mn-ea"/>
                  </a:endParaRPr>
                </a:p>
              </p:txBody>
            </p:sp>
            <p:sp>
              <p:nvSpPr>
                <p:cNvPr id="24" name="椭圆 23"/>
                <p:cNvSpPr/>
                <p:nvPr/>
              </p:nvSpPr>
              <p:spPr>
                <a:xfrm>
                  <a:off x="3575935" y="4403128"/>
                  <a:ext cx="702066" cy="70166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cs typeface="+mn-ea"/>
                  </a:endParaRPr>
                </a:p>
              </p:txBody>
            </p:sp>
            <p:sp>
              <p:nvSpPr>
                <p:cNvPr id="25" name="椭圆 24"/>
                <p:cNvSpPr/>
                <p:nvPr/>
              </p:nvSpPr>
              <p:spPr>
                <a:xfrm>
                  <a:off x="3575935" y="5534995"/>
                  <a:ext cx="702066" cy="701662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cs typeface="+mn-ea"/>
                  </a:endParaRPr>
                </a:p>
              </p:txBody>
            </p:sp>
          </p:grpSp>
        </p:grpSp>
        <p:sp>
          <p:nvSpPr>
            <p:cNvPr id="19472" name="文本框 25"/>
            <p:cNvSpPr txBox="1">
              <a:spLocks noChangeArrowheads="1"/>
            </p:cNvSpPr>
            <p:nvPr/>
          </p:nvSpPr>
          <p:spPr bwMode="auto">
            <a:xfrm>
              <a:off x="3721751" y="1845516"/>
              <a:ext cx="768250" cy="634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5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sp>
        <p:nvSpPr>
          <p:cNvPr id="26" name="文本框 25"/>
          <p:cNvSpPr txBox="1">
            <a:spLocks noChangeArrowheads="1"/>
          </p:cNvSpPr>
          <p:nvPr/>
        </p:nvSpPr>
        <p:spPr bwMode="auto">
          <a:xfrm>
            <a:off x="1688290" y="3052980"/>
            <a:ext cx="164112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5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7" name="文本框 25"/>
          <p:cNvSpPr txBox="1">
            <a:spLocks noChangeArrowheads="1"/>
          </p:cNvSpPr>
          <p:nvPr/>
        </p:nvSpPr>
        <p:spPr bwMode="auto">
          <a:xfrm>
            <a:off x="1688289" y="5788349"/>
            <a:ext cx="164112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5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8" name="文本框 25"/>
          <p:cNvSpPr txBox="1">
            <a:spLocks noChangeArrowheads="1"/>
          </p:cNvSpPr>
          <p:nvPr/>
        </p:nvSpPr>
        <p:spPr bwMode="auto">
          <a:xfrm>
            <a:off x="1552802" y="4405836"/>
            <a:ext cx="88078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5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165493" y="-10959"/>
            <a:ext cx="10551889" cy="11866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159584" y="5567964"/>
            <a:ext cx="7190637" cy="823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59584" y="2917162"/>
            <a:ext cx="5488526" cy="823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159584" y="4243108"/>
            <a:ext cx="5369108" cy="823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159584" y="1660175"/>
            <a:ext cx="5251767" cy="823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199905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91C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91C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414675" y="1589317"/>
            <a:ext cx="1490867" cy="5047153"/>
            <a:chOff x="3531900" y="1845516"/>
            <a:chExt cx="958101" cy="4175772"/>
          </a:xfrm>
        </p:grpSpPr>
        <p:grpSp>
          <p:nvGrpSpPr>
            <p:cNvPr id="19471" name="组合 18"/>
            <p:cNvGrpSpPr>
              <a:grpSpLocks/>
            </p:cNvGrpSpPr>
            <p:nvPr/>
          </p:nvGrpSpPr>
          <p:grpSpPr bwMode="auto">
            <a:xfrm>
              <a:off x="3531900" y="1866801"/>
              <a:ext cx="703170" cy="4154487"/>
              <a:chOff x="3575935" y="1476938"/>
              <a:chExt cx="702066" cy="4154412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3884971" y="1730933"/>
                <a:ext cx="83995" cy="368452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cs typeface="+mn-ea"/>
                </a:endParaRPr>
              </a:p>
            </p:txBody>
          </p:sp>
          <p:grpSp>
            <p:nvGrpSpPr>
              <p:cNvPr id="19477" name="组合 20"/>
              <p:cNvGrpSpPr>
                <a:grpSpLocks/>
              </p:cNvGrpSpPr>
              <p:nvPr/>
            </p:nvGrpSpPr>
            <p:grpSpPr bwMode="auto">
              <a:xfrm>
                <a:off x="3575935" y="1476938"/>
                <a:ext cx="702066" cy="4154412"/>
                <a:chOff x="3575935" y="2082245"/>
                <a:chExt cx="702066" cy="4154412"/>
              </a:xfrm>
            </p:grpSpPr>
            <p:sp>
              <p:nvSpPr>
                <p:cNvPr id="22" name="椭圆 21"/>
                <p:cNvSpPr/>
                <p:nvPr/>
              </p:nvSpPr>
              <p:spPr>
                <a:xfrm>
                  <a:off x="3575935" y="2082245"/>
                  <a:ext cx="702066" cy="701662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cs typeface="+mn-ea"/>
                  </a:endParaRPr>
                </a:p>
              </p:txBody>
            </p:sp>
            <p:sp>
              <p:nvSpPr>
                <p:cNvPr id="23" name="椭圆 22"/>
                <p:cNvSpPr/>
                <p:nvPr/>
              </p:nvSpPr>
              <p:spPr>
                <a:xfrm>
                  <a:off x="3575935" y="3269674"/>
                  <a:ext cx="702066" cy="703249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cs typeface="+mn-ea"/>
                  </a:endParaRPr>
                </a:p>
              </p:txBody>
            </p:sp>
            <p:sp>
              <p:nvSpPr>
                <p:cNvPr id="24" name="椭圆 23"/>
                <p:cNvSpPr/>
                <p:nvPr/>
              </p:nvSpPr>
              <p:spPr>
                <a:xfrm>
                  <a:off x="3575935" y="4403128"/>
                  <a:ext cx="702066" cy="70166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cs typeface="+mn-ea"/>
                  </a:endParaRPr>
                </a:p>
              </p:txBody>
            </p:sp>
            <p:sp>
              <p:nvSpPr>
                <p:cNvPr id="25" name="椭圆 24"/>
                <p:cNvSpPr/>
                <p:nvPr/>
              </p:nvSpPr>
              <p:spPr>
                <a:xfrm>
                  <a:off x="3575935" y="5534995"/>
                  <a:ext cx="702066" cy="701662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cs typeface="+mn-ea"/>
                  </a:endParaRPr>
                </a:p>
              </p:txBody>
            </p:sp>
          </p:grpSp>
        </p:grpSp>
        <p:sp>
          <p:nvSpPr>
            <p:cNvPr id="19472" name="文本框 25"/>
            <p:cNvSpPr txBox="1">
              <a:spLocks noChangeArrowheads="1"/>
            </p:cNvSpPr>
            <p:nvPr/>
          </p:nvSpPr>
          <p:spPr bwMode="auto">
            <a:xfrm>
              <a:off x="3721751" y="1845516"/>
              <a:ext cx="768250" cy="634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5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sp>
        <p:nvSpPr>
          <p:cNvPr id="26" name="文本框 25"/>
          <p:cNvSpPr txBox="1">
            <a:spLocks noChangeArrowheads="1"/>
          </p:cNvSpPr>
          <p:nvPr/>
        </p:nvSpPr>
        <p:spPr bwMode="auto">
          <a:xfrm>
            <a:off x="1688290" y="3052980"/>
            <a:ext cx="164112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5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7" name="文本框 25"/>
          <p:cNvSpPr txBox="1">
            <a:spLocks noChangeArrowheads="1"/>
          </p:cNvSpPr>
          <p:nvPr/>
        </p:nvSpPr>
        <p:spPr bwMode="auto">
          <a:xfrm>
            <a:off x="1688289" y="5788349"/>
            <a:ext cx="164112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5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8" name="文本框 25"/>
          <p:cNvSpPr txBox="1">
            <a:spLocks noChangeArrowheads="1"/>
          </p:cNvSpPr>
          <p:nvPr/>
        </p:nvSpPr>
        <p:spPr bwMode="auto">
          <a:xfrm>
            <a:off x="1552802" y="4405836"/>
            <a:ext cx="88078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5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165493" y="-10959"/>
            <a:ext cx="10551889" cy="11866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then,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159584" y="5567964"/>
            <a:ext cx="7190637" cy="823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59584" y="2917162"/>
            <a:ext cx="5488526" cy="823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159584" y="4243108"/>
            <a:ext cx="5369108" cy="823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159584" y="1660175"/>
            <a:ext cx="5251767" cy="823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249508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91C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91C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002195" y="2785393"/>
            <a:ext cx="3749431" cy="23147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7" name="Rounded Rectangle 46"/>
          <p:cNvSpPr/>
          <p:nvPr/>
        </p:nvSpPr>
        <p:spPr>
          <a:xfrm>
            <a:off x="1322247" y="339634"/>
            <a:ext cx="10551889" cy="15544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8" name="Rounded Rectangular Callout 47"/>
          <p:cNvSpPr/>
          <p:nvPr/>
        </p:nvSpPr>
        <p:spPr>
          <a:xfrm>
            <a:off x="6492240" y="2429691"/>
            <a:ext cx="3944983" cy="1071155"/>
          </a:xfrm>
          <a:prstGeom prst="wedgeRoundRectCallout">
            <a:avLst>
              <a:gd name="adj1" fmla="val -42687"/>
              <a:gd name="adj2" fmla="val 9884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Mua Cá Thu Tại Vũng Tàu Tươi Ngon - Hải Sản Vũng Tà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644" y="4180114"/>
            <a:ext cx="4742407" cy="249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626184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601" y="4530919"/>
            <a:ext cx="3705542" cy="23270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D6108F-9720-45D0-95B7-15454DDF1B51}"/>
              </a:ext>
            </a:extLst>
          </p:cNvPr>
          <p:cNvSpPr txBox="1"/>
          <p:nvPr/>
        </p:nvSpPr>
        <p:spPr>
          <a:xfrm>
            <a:off x="-106018" y="2071374"/>
            <a:ext cx="91042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</a:p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HỌC TỐT</a:t>
            </a:r>
          </a:p>
        </p:txBody>
      </p:sp>
    </p:spTree>
    <p:extLst>
      <p:ext uri="{BB962C8B-B14F-4D97-AF65-F5344CB8AC3E}">
        <p14:creationId xmlns:p14="http://schemas.microsoft.com/office/powerpoint/2010/main" val="934226660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Tour Phú Quốc – câu mực đêm – ngắm hoàng hôn trên biể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" y="0"/>
            <a:ext cx="12083143" cy="694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40526" y="548640"/>
            <a:ext cx="102151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algn="ctr">
              <a:lnSpc>
                <a:spcPct val="150000"/>
              </a:lnSpc>
            </a:pPr>
            <a:r>
              <a:rPr lang="en-US" sz="6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</a:p>
          <a:p>
            <a:pPr marL="365760" algn="ctr">
              <a:lnSpc>
                <a:spcPct val="150000"/>
              </a:lnSpc>
            </a:pP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ĐÁNH CÁ</a:t>
            </a:r>
          </a:p>
          <a:p>
            <a:pPr marL="365760" algn="ctr"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62364" y="3687961"/>
            <a:ext cx="2033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191062"/>
      </p:ext>
    </p:extLst>
  </p:cSld>
  <p:clrMapOvr>
    <a:masterClrMapping/>
  </p:clrMapOvr>
  <p:transition advClick="0" advTm="3000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2609" y="2332027"/>
            <a:ext cx="60459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biển như hòn lửa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Sóng đã cài then đêm sập cửa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đánh cá lại ra khơi.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hát căng buồm cùng gió khơi.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Hát rằng: cá bạc Biển Đông lặng,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 thu Biển Đông như đoàn thoi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Đêm ngày dệt biển muôn luồng sáng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Đến dệt lưới ta, đoàn cá ơi!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59854" y="2332027"/>
            <a:ext cx="59913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mờ, kéo lưới kịp trời sáng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kéo xoăn tay chùm cá nặng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Vảy bạc đuôi vàng lóe rạng đông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Lưới xếp buồm lên đón nắng hồng.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hát căng buồm với gió khơi,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chạy đua cùng mặt trời,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đội biển nhô màu mới,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Mắt cá huy hoàng muôn dặm phơi.</a:t>
            </a: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                           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48565" y="485367"/>
            <a:ext cx="51793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hát bài ca gọi cá vào,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Gõ thuyền đã có nhịp trăng cao,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Biển cho ta cá như lòng mẹ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Nuôi lớn đời ta tự buổi nào.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854699"/>
            <a:ext cx="65713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ĐÁNH CÁ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22424" y="6137897"/>
            <a:ext cx="1460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915114"/>
      </p:ext>
    </p:extLst>
  </p:cSld>
  <p:clrMapOvr>
    <a:masterClrMapping/>
  </p:clrMapOvr>
  <p:transition advClick="0" advTm="3000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38DD7-8BF9-4D0F-813A-0E3A59C81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215" y="271340"/>
            <a:ext cx="2303585" cy="525829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5457C2D4-83ED-49E5-BCF9-904B37743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65" y="1016548"/>
            <a:ext cx="121920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vi-VN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4/3.</a:t>
            </a:r>
          </a:p>
          <a:p>
            <a:pPr eaLnBrk="1" hangingPunct="1">
              <a:buFontTx/>
              <a:buChar char="-"/>
            </a:pPr>
            <a:r>
              <a:rPr lang="vi-VN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2/5:</a:t>
            </a:r>
          </a:p>
          <a:p>
            <a:pPr lvl="2" eaLnBrk="1" hangingPunct="1"/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//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endParaRPr lang="en-US" altLang="en-US" sz="3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eaLnBrk="1" hangingPunct="1"/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altLang="en-US" sz="3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eaLnBrk="1" hangingPunct="1"/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/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/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sập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xoăn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lóe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E419F62D-2A92-4A93-88F4-1ECFB35ED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129" y="5021579"/>
            <a:ext cx="11639742" cy="1077218"/>
          </a:xfrm>
          <a:prstGeom prst="rect">
            <a:avLst/>
          </a:prstGeom>
          <a:noFill/>
          <a:ln w="9525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vi-VN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</a:t>
            </a:r>
            <a:r>
              <a:rPr lang="vi-VN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ỗi khổ thơ có 4 dòng. Mỗi dòng có 7 chữ. Gọi là bài thơ thất ngôn tứ tuyệt.</a:t>
            </a:r>
            <a:endParaRPr lang="en-US" altLang="en-US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787723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2609" y="2332027"/>
            <a:ext cx="60459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Mặt trời xuống biển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như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hòn lửa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Sóng đã cài then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đêm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sập cửa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Đoàn thuyền đánh cá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lại ra khơi.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 hát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căng buồm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cùng gió khơi.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Hát rằng: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cá bạc Biển Đông lặng,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 thu Biển Đông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như đoàn thoi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Đêm ngày dệt biển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muôn luồng sáng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Đến dệt lưới ta,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đoàn cá ơi!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71614" y="2535227"/>
            <a:ext cx="59913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Sao mờ,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kéo lưới kịp trời sáng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 kéo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xoăn tay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chùm cá nặng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Vảy bạc đuôi vàng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lóe rạng đông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Lưới xếp buồm lên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đón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nắng hồng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 hát căng buồm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với gió khơi,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Đoàn thuyền chạy đua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cùng mặt trời,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Mặt trời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đội biển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nhô màu mới,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Mắt cá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huy hoàng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muôn dặm phơi.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                                          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60325" y="688567"/>
            <a:ext cx="51793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 hát bài ca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gọi cá vào,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 thuyền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đã có nhịp trăng cao,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Biển cho ta cá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như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lòng mẹ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Nuôi lớn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đời ta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tự buổi nào.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854699"/>
            <a:ext cx="65713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ĐOÀN THUYỀN ĐÁNH CÁ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trích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63064" y="6396335"/>
            <a:ext cx="1460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Cận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871643"/>
      </p:ext>
    </p:extLst>
  </p:cSld>
  <p:clrMapOvr>
    <a:masterClrMapping/>
  </p:clrMapOvr>
  <p:transition advClick="0" advTm="3000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5311" y="175806"/>
            <a:ext cx="5692779" cy="1393687"/>
          </a:xfrm>
        </p:spPr>
        <p:txBody>
          <a:bodyPr>
            <a:no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 rot="18885319">
            <a:off x="5876651" y="1287242"/>
            <a:ext cx="481481" cy="10406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88302" y="2402098"/>
            <a:ext cx="2634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4750" y="3270965"/>
            <a:ext cx="35211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luồng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lóe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785601" y="3062541"/>
            <a:ext cx="27296" cy="307074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585234" y="2409528"/>
            <a:ext cx="3438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Down Arrow 10"/>
          <p:cNvSpPr/>
          <p:nvPr/>
        </p:nvSpPr>
        <p:spPr>
          <a:xfrm rot="2088131">
            <a:off x="3466187" y="1335268"/>
            <a:ext cx="481481" cy="10406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9720" y="3198229"/>
            <a:ext cx="735150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¾</a:t>
            </a:r>
          </a:p>
          <a:p>
            <a:pPr>
              <a:lnSpc>
                <a:spcPct val="15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,/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192754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6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2609" y="2332027"/>
            <a:ext cx="60459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Mặt trời xuống biển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như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hòn lửa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Sóng đã cài then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đêm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sập cửa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Đoàn thuyền đánh cá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lại ra khơi.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 hát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căng buồm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cùng gió khơi.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Hát rằng: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cá bạc Biển Đông lặng,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 thu Biển Đông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như đoàn thoi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Đêm ngày dệt biển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muôn luồng sáng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Đến dệt lưới ta,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đoàn cá ơi!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71614" y="2535227"/>
            <a:ext cx="59913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Sao mờ,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kéo lưới kịp trời sáng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 kéo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xoăn tay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chùm cá nặng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Vảy bạc đuôi vàng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lóe rạng đông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Lưới xếp buồm lên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đón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nắng hồng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 hát căng buồm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với gió khơi,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Đoàn thuyền chạy đua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cùng mặt trời,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Mặt trời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đội biển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nhô màu mới,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Mắt cá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huy hoàng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muôn dặm phơi.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                                          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60325" y="688567"/>
            <a:ext cx="51793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 hát bài ca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gọi cá vào,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 thuyền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đã có nhịp trăng cao,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Biển cho ta cá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như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lòng mẹ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Nuôi lớn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đời ta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tự buổi nào.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854699"/>
            <a:ext cx="65713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ĐOÀN THUYỀN ĐÁNH CÁ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trích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63064" y="6396335"/>
            <a:ext cx="1460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Cận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738481"/>
      </p:ext>
    </p:extLst>
  </p:cSld>
  <p:clrMapOvr>
    <a:masterClrMapping/>
  </p:clrMapOvr>
  <p:transition advClick="0" advTm="3000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1583913" y="426352"/>
            <a:ext cx="3037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accent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Chú</a:t>
            </a:r>
            <a:r>
              <a:rPr lang="en-US" altLang="zh-CN" sz="4800" dirty="0">
                <a:solidFill>
                  <a:schemeClr val="accent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accent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giải</a:t>
            </a:r>
            <a:endParaRPr lang="zh-CN" altLang="en-US" sz="4400" dirty="0">
              <a:solidFill>
                <a:schemeClr val="accent1"/>
              </a:solidFill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0" y="1257349"/>
            <a:ext cx="6724837" cy="127962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45094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Then :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endParaRPr lang="en-US" altLang="zh-C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Then cửa inox 304 cao cấp nhập khẩu TC304 | Lazada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hen cửa inox 304 cao cấp nhập khẩu TC304 |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Then cửa inox 304 cao cấp nhập khẩu TC304 | Lazada.v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Then cửa inox 304 cao cấp nhập khẩu TC304 | Lazada.v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8" name="Picture 14" descr="Then cài cửa bằng inox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7" b="8342"/>
          <a:stretch/>
        </p:blipFill>
        <p:spPr bwMode="auto">
          <a:xfrm>
            <a:off x="6557554" y="2840955"/>
            <a:ext cx="5634445" cy="387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hen Cửa Mở - Ảnh miễn phí trên Pixab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40955"/>
            <a:ext cx="6204857" cy="394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171370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快乐暑假出行儿童卡通通用动态PPT模板"/>
</p:tagLst>
</file>

<file path=ppt/theme/theme1.xml><?xml version="1.0" encoding="utf-8"?>
<a:theme xmlns:a="http://schemas.openxmlformats.org/drawingml/2006/main" name="Office 主题">
  <a:themeElements>
    <a:clrScheme name="自定义 1419">
      <a:dk1>
        <a:sysClr val="windowText" lastClr="000000"/>
      </a:dk1>
      <a:lt1>
        <a:sysClr val="window" lastClr="FFFFFF"/>
      </a:lt1>
      <a:dk2>
        <a:srgbClr val="7CB554"/>
      </a:dk2>
      <a:lt2>
        <a:srgbClr val="2B6F7D"/>
      </a:lt2>
      <a:accent1>
        <a:srgbClr val="2B6F7D"/>
      </a:accent1>
      <a:accent2>
        <a:srgbClr val="1C9494"/>
      </a:accent2>
      <a:accent3>
        <a:srgbClr val="7CB554"/>
      </a:accent3>
      <a:accent4>
        <a:srgbClr val="FAC14D"/>
      </a:accent4>
      <a:accent5>
        <a:srgbClr val="F95647"/>
      </a:accent5>
      <a:accent6>
        <a:srgbClr val="FF0000"/>
      </a:accent6>
      <a:hlink>
        <a:srgbClr val="0000FF"/>
      </a:hlink>
      <a:folHlink>
        <a:srgbClr val="800080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1632</Words>
  <Application>Microsoft Office PowerPoint</Application>
  <PresentationFormat>Widescreen</PresentationFormat>
  <Paragraphs>217</Paragraphs>
  <Slides>23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微软雅黑</vt:lpstr>
      <vt:lpstr>Arial</vt:lpstr>
      <vt:lpstr>Arial Black</vt:lpstr>
      <vt:lpstr>Calibri</vt:lpstr>
      <vt:lpstr>Times New Roman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Luyện đọc</vt:lpstr>
      <vt:lpstr>PowerPoint Presentation</vt:lpstr>
      <vt:lpstr>Luyện đọc đúng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diễn cảm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快乐暑假出行儿童卡通通用动态PPT模板</dc:title>
  <dc:creator>MICHAEL</dc:creator>
  <cp:lastModifiedBy>Tran Thi Huong</cp:lastModifiedBy>
  <cp:revision>58</cp:revision>
  <dcterms:created xsi:type="dcterms:W3CDTF">2015-05-05T08:02:14Z</dcterms:created>
  <dcterms:modified xsi:type="dcterms:W3CDTF">2022-02-26T09:42:42Z</dcterms:modified>
</cp:coreProperties>
</file>