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60" r:id="rId4"/>
    <p:sldId id="311" r:id="rId5"/>
    <p:sldId id="313" r:id="rId6"/>
    <p:sldId id="319" r:id="rId7"/>
    <p:sldId id="312" r:id="rId8"/>
    <p:sldId id="262" r:id="rId9"/>
    <p:sldId id="314" r:id="rId10"/>
    <p:sldId id="267" r:id="rId11"/>
    <p:sldId id="276" r:id="rId12"/>
    <p:sldId id="277" r:id="rId13"/>
    <p:sldId id="315" r:id="rId14"/>
    <p:sldId id="279" r:id="rId15"/>
    <p:sldId id="316" r:id="rId16"/>
    <p:sldId id="317" r:id="rId17"/>
    <p:sldId id="318" r:id="rId18"/>
    <p:sldId id="305" r:id="rId19"/>
    <p:sldId id="296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6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0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03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5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5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45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4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39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28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21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5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26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4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21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02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27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9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8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0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9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3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1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ABBB3-EB41-40D9-9480-2C53D94626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2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1" r:id="rId13"/>
    <p:sldLayoutId id="214748366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73" r:id="rId20"/>
    <p:sldLayoutId id="2147483667" r:id="rId21"/>
    <p:sldLayoutId id="2147483656" r:id="rId22"/>
    <p:sldLayoutId id="2147483657" r:id="rId23"/>
    <p:sldLayoutId id="2147483658" r:id="rId24"/>
    <p:sldLayoutId id="2147483659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743200" y="685801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VNI-Helve-Condense" pitchFamily="2" charset="0"/>
            </a:endParaRPr>
          </a:p>
        </p:txBody>
      </p:sp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2995614" y="1660525"/>
            <a:ext cx="6505575" cy="1276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400" b="1" i="1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" name="TextBox 1"/>
          <p:cNvSpPr txBox="1">
            <a:spLocks noChangeArrowheads="1"/>
          </p:cNvSpPr>
          <p:nvPr/>
        </p:nvSpPr>
        <p:spPr bwMode="auto">
          <a:xfrm>
            <a:off x="663677" y="2694647"/>
            <a:ext cx="1088430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TRONG BÀI VĂN MIÊU TẢ CÂY CỐI</a:t>
            </a:r>
            <a:endParaRPr lang="vi-VN" alt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Box 1"/>
          <p:cNvSpPr txBox="1">
            <a:spLocks noChangeArrowheads="1"/>
          </p:cNvSpPr>
          <p:nvPr/>
        </p:nvSpPr>
        <p:spPr bwMode="auto">
          <a:xfrm>
            <a:off x="567036" y="1660525"/>
            <a:ext cx="108496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Helve-Condens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Helve-Condens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Helve-Condens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Helve-Condens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-Condense" pitchFamily="2" charset="0"/>
              </a:defRPr>
            </a:lvl9pPr>
          </a:lstStyle>
          <a:p>
            <a:pPr algn="ctr"/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49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3200400" y="2057401"/>
            <a:ext cx="617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>
              <a:latin typeface="Verdana" panose="020B0604030504040204" pitchFamily="34" charset="0"/>
            </a:endParaRPr>
          </a:p>
        </p:txBody>
      </p:sp>
      <p:sp>
        <p:nvSpPr>
          <p:cNvPr id="12291" name="Text Box 13"/>
          <p:cNvSpPr txBox="1">
            <a:spLocks noChangeArrowheads="1"/>
          </p:cNvSpPr>
          <p:nvPr/>
        </p:nvSpPr>
        <p:spPr bwMode="auto">
          <a:xfrm>
            <a:off x="1752600" y="4038601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</a:t>
            </a:r>
            <a:endParaRPr lang="en-US" altLang="vi-VN" sz="2800" b="1">
              <a:latin typeface="Times New Roman" panose="02020603050405020304" pitchFamily="18" charset="0"/>
            </a:endParaRPr>
          </a:p>
        </p:txBody>
      </p:sp>
      <p:pic>
        <p:nvPicPr>
          <p:cNvPr id="54274" name="Picture 2" descr="C:\Users\USER\Desktop\h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5" y="2540482"/>
            <a:ext cx="3447887" cy="355939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bô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453" y="2540482"/>
            <a:ext cx="3846944" cy="365223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325" y="1941034"/>
            <a:ext cx="4054464" cy="4719008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740883"/>
            <a:ext cx="10526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      *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Tả</a:t>
            </a:r>
            <a:r>
              <a:rPr lang="en-US" altLang="vi-VN" sz="3600" b="1" dirty="0">
                <a:latin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thời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kỳ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phát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triển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cây</a:t>
            </a:r>
            <a:r>
              <a:rPr lang="en-US" altLang="vi-VN" sz="3600" b="1" dirty="0">
                <a:latin typeface="Times New Roman" panose="02020603050405020304" pitchFamily="18" charset="0"/>
              </a:rPr>
              <a:t> (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ra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hoa</a:t>
            </a:r>
            <a:r>
              <a:rPr lang="en-US" altLang="vi-VN" sz="3600" b="1" dirty="0">
                <a:latin typeface="Times New Roman" panose="02020603050405020304" pitchFamily="18" charset="0"/>
              </a:rPr>
              <a:t> –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hết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mùa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hoa</a:t>
            </a:r>
            <a:r>
              <a:rPr lang="en-US" altLang="vi-VN" sz="3600" b="1" dirty="0">
                <a:latin typeface="Times New Roman" panose="02020603050405020304" pitchFamily="18" charset="0"/>
              </a:rPr>
              <a:t> –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ra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quả</a:t>
            </a:r>
            <a:r>
              <a:rPr lang="en-US" altLang="vi-VN" sz="3600" b="1" dirty="0">
                <a:latin typeface="Times New Roman" panose="02020603050405020304" pitchFamily="18" charset="0"/>
              </a:rPr>
              <a:t>,..)</a:t>
            </a:r>
          </a:p>
        </p:txBody>
      </p:sp>
    </p:spTree>
    <p:extLst>
      <p:ext uri="{BB962C8B-B14F-4D97-AF65-F5344CB8AC3E}">
        <p14:creationId xmlns:p14="http://schemas.microsoft.com/office/powerpoint/2010/main" val="317820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70804" y="843142"/>
            <a:ext cx="10784981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miêu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cối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58273" y="1921055"/>
            <a:ext cx="109524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   *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miêu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cối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chẳng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hạn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90281" y="3771522"/>
            <a:ext cx="11052219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miêu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cối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-115910" y="5182809"/>
            <a:ext cx="1175841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      *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vi-VN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vi-VN" sz="28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215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  <p:bldP spid="501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84970" y="1091424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740705" y="2350620"/>
            <a:ext cx="11021096" cy="3046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miêu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cối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chẳng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hạn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,…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Khi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vi-VN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91195" y="1951036"/>
            <a:ext cx="114096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Xác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định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đoạn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̀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dưới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36119" y="979021"/>
            <a:ext cx="39704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III.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Luyện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tập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7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539543" y="180976"/>
            <a:ext cx="44711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</a:rPr>
              <a:t>Cây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trám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đen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/>
              <a:t>(</a:t>
            </a:r>
            <a:r>
              <a:rPr lang="en-US" altLang="vi-VN" sz="2400" b="1" dirty="0" err="1"/>
              <a:t>Tr</a:t>
            </a:r>
            <a:r>
              <a:rPr lang="en-US" altLang="vi-VN" sz="2400" b="1" dirty="0"/>
              <a:t> 53 SGK)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41667" y="638176"/>
            <a:ext cx="11848563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mạp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ô.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ngút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gang.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tóp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diết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3057958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81115" cy="6323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115" y="0"/>
            <a:ext cx="3910885" cy="29750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409127"/>
            <a:ext cx="12192000" cy="14488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TRÁM ĐEN </a:t>
            </a:r>
            <a:r>
              <a:rPr lang="vi-VN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cây thân mộc, có thể sống trên một trăm năm, ra hoa vào tháng 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chín quả vào tháng 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vi-VN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trám hình thoi, khi chín có màu đen, cùi trám màu vàng, hạt trám nhọn hai đầu, nhân trám trắng ngần. </a:t>
            </a:r>
            <a:endParaRPr lang="en-US" alt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/>
          </a:p>
        </p:txBody>
      </p:sp>
      <p:pic>
        <p:nvPicPr>
          <p:cNvPr id="9" name="Picture 3" descr="G:\anh tram\12571203_479751812216236_1052577367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02063" y="2254071"/>
            <a:ext cx="2468987" cy="391088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608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539543" y="180976"/>
            <a:ext cx="44711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</a:rPr>
              <a:t>Cây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trám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đen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/>
              <a:t>(</a:t>
            </a:r>
            <a:r>
              <a:rPr lang="en-US" altLang="vi-VN" sz="2400" b="1" dirty="0" err="1"/>
              <a:t>Tr</a:t>
            </a:r>
            <a:r>
              <a:rPr lang="en-US" altLang="vi-VN" sz="2400" b="1" dirty="0"/>
              <a:t> 53 SGK)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41667" y="638176"/>
            <a:ext cx="11848563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mạp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ô.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ngút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gang.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tóp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diết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</p:txBody>
      </p:sp>
      <p:sp>
        <p:nvSpPr>
          <p:cNvPr id="4" name="Oval 3"/>
          <p:cNvSpPr/>
          <p:nvPr/>
        </p:nvSpPr>
        <p:spPr>
          <a:xfrm>
            <a:off x="399250" y="638176"/>
            <a:ext cx="412125" cy="463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476522" y="2248771"/>
            <a:ext cx="412125" cy="463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76528" y="3806488"/>
            <a:ext cx="412125" cy="463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476521" y="5132384"/>
            <a:ext cx="412125" cy="463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010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39543" y="180976"/>
            <a:ext cx="57976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trám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53 SGK)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5660"/>
              </p:ext>
            </p:extLst>
          </p:nvPr>
        </p:nvGraphicFramePr>
        <p:xfrm>
          <a:off x="100168" y="1047218"/>
          <a:ext cx="12091831" cy="5323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3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2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Đoạn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Nội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3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trám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trám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3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trám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Trám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tẻ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trám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nếp</a:t>
                      </a:r>
                      <a:endParaRPr lang="en-US" altLang="vi-VN" sz="3200" b="1" dirty="0">
                        <a:solidFill>
                          <a:srgbClr val="CC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3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trám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endParaRPr lang="en-US" altLang="vi-VN" sz="3200" b="1" dirty="0">
                        <a:solidFill>
                          <a:srgbClr val="CC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3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trám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altLang="vi-VN" sz="32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64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511992" y="2527707"/>
            <a:ext cx="1065082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126" y="1183955"/>
            <a:ext cx="10650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ích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loài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770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Picture1.jpg">
            <a:extLst>
              <a:ext uri="{FF2B5EF4-FFF2-40B4-BE49-F238E27FC236}">
                <a16:creationId xmlns:a16="http://schemas.microsoft.com/office/drawing/2014/main" id="{C321B3A5-5DB8-4D47-AAD5-592D1DA37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3175"/>
            <a:ext cx="109728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WordArt 8">
            <a:extLst>
              <a:ext uri="{FF2B5EF4-FFF2-40B4-BE49-F238E27FC236}">
                <a16:creationId xmlns:a16="http://schemas.microsoft.com/office/drawing/2014/main" id="{1BD5D4D2-5144-4FDD-8500-818B58C2BD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4725" y="5334001"/>
            <a:ext cx="8870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6" name="Rectangle -1023">
            <a:extLst>
              <a:ext uri="{FF2B5EF4-FFF2-40B4-BE49-F238E27FC236}">
                <a16:creationId xmlns:a16="http://schemas.microsoft.com/office/drawing/2014/main" id="{75B68CAB-4BAC-430A-8402-838C1205C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vi-VN" sz="1800">
              <a:cs typeface="Arial" panose="020B0604020202020204" pitchFamily="34" charset="0"/>
            </a:endParaRPr>
          </a:p>
        </p:txBody>
      </p:sp>
      <p:pic>
        <p:nvPicPr>
          <p:cNvPr id="54277" name="Picture 6" descr="buom hoa dong">
            <a:extLst>
              <a:ext uri="{FF2B5EF4-FFF2-40B4-BE49-F238E27FC236}">
                <a16:creationId xmlns:a16="http://schemas.microsoft.com/office/drawing/2014/main" id="{59BD75F8-23BE-4A8F-BFE9-0AFDAE2144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6" y="3581400"/>
            <a:ext cx="3108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FLOWER">
            <a:extLst>
              <a:ext uri="{FF2B5EF4-FFF2-40B4-BE49-F238E27FC236}">
                <a16:creationId xmlns:a16="http://schemas.microsoft.com/office/drawing/2014/main" id="{5BDC0A7B-8F9E-4A95-A3B6-C904CF6B6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16462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7" descr="DOVE">
            <a:extLst>
              <a:ext uri="{FF2B5EF4-FFF2-40B4-BE49-F238E27FC236}">
                <a16:creationId xmlns:a16="http://schemas.microsoft.com/office/drawing/2014/main" id="{8BA1E94E-8AB2-4304-8E9B-3C9AACB487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64">
            <a:off x="3352800" y="609601"/>
            <a:ext cx="15319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8" descr="DOVE">
            <a:extLst>
              <a:ext uri="{FF2B5EF4-FFF2-40B4-BE49-F238E27FC236}">
                <a16:creationId xmlns:a16="http://schemas.microsoft.com/office/drawing/2014/main" id="{33C55605-03B2-4B47-8790-5DF2CFD571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889">
            <a:off x="6370639" y="1066801"/>
            <a:ext cx="15319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9" descr="DOVE">
            <a:extLst>
              <a:ext uri="{FF2B5EF4-FFF2-40B4-BE49-F238E27FC236}">
                <a16:creationId xmlns:a16="http://schemas.microsoft.com/office/drawing/2014/main" id="{5F453B3B-75DC-432A-AFF1-73EA1394A9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4476">
            <a:off x="10412413" y="106363"/>
            <a:ext cx="12763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6" name="Picture 10" descr="DOVE">
            <a:extLst>
              <a:ext uri="{FF2B5EF4-FFF2-40B4-BE49-F238E27FC236}">
                <a16:creationId xmlns:a16="http://schemas.microsoft.com/office/drawing/2014/main" id="{3A68ED58-9371-427C-B9BE-0BE750EFA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394">
            <a:off x="8931275" y="609601"/>
            <a:ext cx="1530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7" name="Picture 11" descr="DOVE">
            <a:extLst>
              <a:ext uri="{FF2B5EF4-FFF2-40B4-BE49-F238E27FC236}">
                <a16:creationId xmlns:a16="http://schemas.microsoft.com/office/drawing/2014/main" id="{E6A6DFB6-0DD9-4EBC-B490-7F7848BC66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749">
            <a:off x="609600" y="457201"/>
            <a:ext cx="15319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4" name="WordArt 12">
            <a:extLst>
              <a:ext uri="{FF2B5EF4-FFF2-40B4-BE49-F238E27FC236}">
                <a16:creationId xmlns:a16="http://schemas.microsoft.com/office/drawing/2014/main" id="{BCDA717C-0C6A-4D71-8976-82B6C55BC8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6325" y="1828800"/>
            <a:ext cx="7042150" cy="2819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CHÀO TẠM BiỆT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CÁC EM 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12E951DE-75DB-473F-B184-7A9B4B3C5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048001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48135" name="Text Box 7">
            <a:extLst>
              <a:ext uri="{FF2B5EF4-FFF2-40B4-BE49-F238E27FC236}">
                <a16:creationId xmlns:a16="http://schemas.microsoft.com/office/drawing/2014/main" id="{B024F9AF-E888-4903-859D-792ECB328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274" y="2460607"/>
            <a:ext cx="1044545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loài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671C08DB-986E-40D5-AED8-8F445F4EA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235" y="1105081"/>
            <a:ext cx="35759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2084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67743" y="2275269"/>
            <a:ext cx="1126794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Nhận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xét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Tú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Nam (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4,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32 ).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708060" y="1172237"/>
            <a:ext cx="8607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TRONG BÀI VĂN MIÊU TẢ CÂY CỐI</a:t>
            </a:r>
            <a:endParaRPr lang="vi-VN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708060" y="176926"/>
            <a:ext cx="80514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Helve-Condens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Helve-Condens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Helve-Condens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Helve-Condens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-Condense" pitchFamily="2" charset="0"/>
              </a:defRPr>
            </a:lvl9pPr>
          </a:lstStyle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6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0" y="734095"/>
            <a:ext cx="12192000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trĩu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lìa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nom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chóc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vãn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ã,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đúa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múp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míp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thon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lóa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2602606" y="143164"/>
            <a:ext cx="105156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SGK)</a:t>
            </a:r>
          </a:p>
        </p:txBody>
      </p:sp>
    </p:spTree>
    <p:extLst>
      <p:ext uri="{BB962C8B-B14F-4D97-AF65-F5344CB8AC3E}">
        <p14:creationId xmlns:p14="http://schemas.microsoft.com/office/powerpoint/2010/main" val="201489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78074" y="6053070"/>
            <a:ext cx="2240923" cy="5537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CÂY GẠO</a:t>
            </a:r>
          </a:p>
        </p:txBody>
      </p:sp>
    </p:spTree>
    <p:extLst>
      <p:ext uri="{BB962C8B-B14F-4D97-AF65-F5344CB8AC3E}">
        <p14:creationId xmlns:p14="http://schemas.microsoft.com/office/powerpoint/2010/main" val="45750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787757" y="1287209"/>
            <a:ext cx="106164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4C3343-1665-49B6-99E4-B5F80AD8FDC3}"/>
              </a:ext>
            </a:extLst>
          </p:cNvPr>
          <p:cNvSpPr txBox="1"/>
          <p:nvPr/>
        </p:nvSpPr>
        <p:spPr>
          <a:xfrm>
            <a:off x="1504335" y="2487538"/>
            <a:ext cx="6046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442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0" y="734095"/>
            <a:ext cx="12192000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trĩu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lìa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nom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chóc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vãn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ã,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đúa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múp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míp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thon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lóa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2941819" y="229984"/>
            <a:ext cx="545001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SGK)</a:t>
            </a:r>
          </a:p>
        </p:txBody>
      </p:sp>
      <p:sp>
        <p:nvSpPr>
          <p:cNvPr id="2" name="Oval 1"/>
          <p:cNvSpPr/>
          <p:nvPr/>
        </p:nvSpPr>
        <p:spPr>
          <a:xfrm>
            <a:off x="64396" y="734095"/>
            <a:ext cx="412125" cy="463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115911" y="2496354"/>
            <a:ext cx="412125" cy="463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64397" y="3859366"/>
            <a:ext cx="412125" cy="463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1199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3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3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66531" y="1803403"/>
            <a:ext cx="10616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Cho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88483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044689"/>
              </p:ext>
            </p:extLst>
          </p:nvPr>
        </p:nvGraphicFramePr>
        <p:xfrm>
          <a:off x="241837" y="2123463"/>
          <a:ext cx="11950163" cy="3361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9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8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Đoạn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Nội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81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81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81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045963" y="2739099"/>
            <a:ext cx="98658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vi-VN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ra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185650" y="3789610"/>
            <a:ext cx="82939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vi-VN" sz="3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871988" y="4683700"/>
            <a:ext cx="84455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ra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3246549" y="1082247"/>
            <a:ext cx="636109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SGK)</a:t>
            </a:r>
          </a:p>
        </p:txBody>
      </p:sp>
    </p:spTree>
    <p:extLst>
      <p:ext uri="{BB962C8B-B14F-4D97-AF65-F5344CB8AC3E}">
        <p14:creationId xmlns:p14="http://schemas.microsoft.com/office/powerpoint/2010/main" val="261489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323212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1585</Words>
  <Application>Microsoft Office PowerPoint</Application>
  <PresentationFormat>Widescreen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Times New Roman</vt:lpstr>
      <vt:lpstr>Verdana</vt:lpstr>
      <vt:lpstr>VNI-Helve-Condense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11</cp:revision>
  <dcterms:created xsi:type="dcterms:W3CDTF">2022-02-16T13:16:47Z</dcterms:created>
  <dcterms:modified xsi:type="dcterms:W3CDTF">2022-02-19T16:38:16Z</dcterms:modified>
</cp:coreProperties>
</file>