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2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8" r:id="rId18"/>
    <p:sldId id="274" r:id="rId19"/>
    <p:sldId id="276" r:id="rId20"/>
    <p:sldId id="284" r:id="rId21"/>
    <p:sldId id="285" r:id="rId22"/>
    <p:sldId id="28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660066"/>
    <a:srgbClr val="CC0066"/>
    <a:srgbClr val="006600"/>
    <a:srgbClr val="FF9900"/>
    <a:srgbClr val="FF99FF"/>
    <a:srgbClr val="FFCCFF"/>
    <a:srgbClr val="FFFF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8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7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5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4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1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2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3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3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6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7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097E2-EB03-489E-960D-486EBE37896A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2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ễ Tốt Nghiệp Lễ Tốt Nghiệp Mầm Non Bối Cảnh Tốt Nghiệp Video Lễ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808" y="816735"/>
            <a:ext cx="8834907" cy="1828800"/>
          </a:xfrm>
        </p:spPr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TỪ VÀ CÂU</a:t>
            </a:r>
            <a:endParaRPr lang="en-US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5523" y="2971800"/>
            <a:ext cx="7817479" cy="9144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KỂ AI THẾ NÀO?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82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lue ppt backgrounds Free Template Presentation Background | Lat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4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692" y="864973"/>
            <a:ext cx="10898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9070" y="1614476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9071" y="3041963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9071" y="4384878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9070" y="5544295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1038" y="1612770"/>
            <a:ext cx="210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9070" y="3050203"/>
            <a:ext cx="210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9069" y="4386223"/>
            <a:ext cx="210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9068" y="5544295"/>
            <a:ext cx="210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2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lue ppt backgrounds Free Template Presentation Background | Lat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86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692" y="650631"/>
            <a:ext cx="10898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4689" y="1219054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4690" y="2646541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4690" y="3989456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7815" y="5476113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4689" y="1827014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4689" y="3202498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4689" y="4516595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4689" y="6015902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835801" y="3319789"/>
            <a:ext cx="392014" cy="421133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835801" y="4585342"/>
            <a:ext cx="392014" cy="37695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844840" y="6105875"/>
            <a:ext cx="392014" cy="37695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2" grpId="0"/>
      <p:bldP spid="13" grpId="0"/>
      <p:bldP spid="14" grpId="0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oa Văn Học Xanh Psd Lớp Quảng Cáo Nền Hoa Văn Học Nền Xanh Đơ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0"/>
            <a:ext cx="685799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8608" y="1228144"/>
            <a:ext cx="7304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3469" y="1796567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3469" y="2404527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0914" y="3200967"/>
            <a:ext cx="2397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750041" y="2888175"/>
            <a:ext cx="290657" cy="376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1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9960" y="677852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9961" y="210533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9961" y="3448254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5275" y="4973432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655601" y="1192289"/>
            <a:ext cx="89665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31787" y="2625987"/>
            <a:ext cx="125487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31787" y="3960348"/>
            <a:ext cx="89665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65275" y="5452700"/>
            <a:ext cx="75968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43858" y="2625987"/>
            <a:ext cx="210312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75098" y="1179563"/>
            <a:ext cx="132111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85190" y="3950968"/>
            <a:ext cx="210312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69356" y="5503412"/>
            <a:ext cx="344382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780772" y="677852"/>
            <a:ext cx="294326" cy="5847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938027" y="2123429"/>
            <a:ext cx="294326" cy="5847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713368" y="3492807"/>
            <a:ext cx="294326" cy="5847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341839" y="5034336"/>
            <a:ext cx="294326" cy="5847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5633664" y="1331259"/>
            <a:ext cx="940526" cy="6208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748731" y="2700009"/>
            <a:ext cx="940526" cy="6208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587913" y="4093933"/>
            <a:ext cx="940526" cy="6208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475452" y="5627014"/>
            <a:ext cx="823379" cy="6208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188310" y="1381801"/>
            <a:ext cx="940526" cy="6208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933862" y="2747318"/>
            <a:ext cx="940526" cy="6208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655601" y="4146165"/>
            <a:ext cx="940526" cy="6208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733979" y="5697589"/>
            <a:ext cx="940526" cy="6208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a Văn Học Xanh Psd Lớp Quảng Cáo Nền Hoa Văn Học Nền Xanh Đơ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1"/>
            <a:ext cx="6857999" cy="12192001"/>
          </a:xfrm>
          <a:prstGeom prst="rect">
            <a:avLst/>
          </a:prstGeom>
          <a:solidFill>
            <a:srgbClr val="FF99FF"/>
          </a:solidFill>
          <a:extLst/>
        </p:spPr>
      </p:pic>
      <p:sp>
        <p:nvSpPr>
          <p:cNvPr id="7" name="Oval 6"/>
          <p:cNvSpPr/>
          <p:nvPr/>
        </p:nvSpPr>
        <p:spPr>
          <a:xfrm>
            <a:off x="5446782" y="1944158"/>
            <a:ext cx="1393676" cy="1162594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4644" y="580314"/>
            <a:ext cx="2505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Ghi</a:t>
            </a:r>
            <a:r>
              <a:rPr lang="en-US" sz="5400" b="1" cap="none" spc="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nhớ</a:t>
            </a:r>
            <a:endParaRPr lang="en-US" sz="5400" b="1" cap="none" spc="0" dirty="0">
              <a:ln w="0"/>
              <a:solidFill>
                <a:srgbClr val="0000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n 2"/>
          <p:cNvSpPr/>
          <p:nvPr/>
        </p:nvSpPr>
        <p:spPr>
          <a:xfrm>
            <a:off x="568007" y="1959428"/>
            <a:ext cx="3879669" cy="3448595"/>
          </a:xfrm>
          <a:prstGeom prst="sun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735977" y="2564789"/>
            <a:ext cx="1580531" cy="68786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44537" y="4101737"/>
            <a:ext cx="1842610" cy="418011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738644" y="3863339"/>
            <a:ext cx="1289170" cy="1312818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7" idx="6"/>
          </p:cNvCxnSpPr>
          <p:nvPr/>
        </p:nvCxnSpPr>
        <p:spPr>
          <a:xfrm flipV="1">
            <a:off x="6840458" y="2501739"/>
            <a:ext cx="1319349" cy="23716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6"/>
          </p:cNvCxnSpPr>
          <p:nvPr/>
        </p:nvCxnSpPr>
        <p:spPr>
          <a:xfrm flipV="1">
            <a:off x="6840458" y="1720377"/>
            <a:ext cx="1306286" cy="805078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</p:cNvCxnSpPr>
          <p:nvPr/>
        </p:nvCxnSpPr>
        <p:spPr>
          <a:xfrm>
            <a:off x="6840458" y="2525455"/>
            <a:ext cx="1319349" cy="848228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6"/>
          </p:cNvCxnSpPr>
          <p:nvPr/>
        </p:nvCxnSpPr>
        <p:spPr>
          <a:xfrm>
            <a:off x="7027814" y="4519748"/>
            <a:ext cx="1131993" cy="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234134" y="1090557"/>
            <a:ext cx="1894114" cy="81479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234134" y="2041885"/>
            <a:ext cx="1894114" cy="81479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234134" y="2986706"/>
            <a:ext cx="1894114" cy="81479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198832" y="4112351"/>
            <a:ext cx="1894114" cy="81479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71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ình ảnh Powerpoint - - Tổng hợp hình ảnh dành cho Powerpoint đẹp n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4"/>
          <a:stretch/>
        </p:blipFill>
        <p:spPr bwMode="auto">
          <a:xfrm>
            <a:off x="1200" y="18598"/>
            <a:ext cx="12190800" cy="68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0075" y="271848"/>
            <a:ext cx="768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0344" y="1088755"/>
            <a:ext cx="10110650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endParaRPr lang="en-US" sz="3200" b="1" dirty="0" smtClean="0">
              <a:solidFill>
                <a:srgbClr val="00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750" y="1668807"/>
            <a:ext cx="10110650" cy="280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xởi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lởi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lì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Theo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1680" y="1737746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6265" y="2106363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5909" y="2140973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9547" y="2682864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5262" y="2665405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5353" y="3157250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8536" y="4440686"/>
            <a:ext cx="8937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07158" y="1667928"/>
            <a:ext cx="10110650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03096" y="2196472"/>
            <a:ext cx="1584512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22510" y="2184749"/>
            <a:ext cx="2139356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</a:t>
            </a:r>
            <a:endParaRPr lang="en-US" sz="32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94849" y="2709065"/>
            <a:ext cx="5524317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endParaRPr lang="en-US" sz="3200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7505" y="2706119"/>
            <a:ext cx="1292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0678" y="2712353"/>
            <a:ext cx="1369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39543" y="2707345"/>
            <a:ext cx="3484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67630" y="2717073"/>
            <a:ext cx="156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7158" y="3225216"/>
            <a:ext cx="888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43403" y="3224515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Tịnh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đĩnh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đạc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32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endParaRPr lang="en-US" sz="32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56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5" grpId="0"/>
      <p:bldP spid="16" grpId="0" build="allAtOnce"/>
      <p:bldP spid="17" grpId="0" build="allAtOnce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0750" y="1173507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8850" y="2238222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8850" y="3192130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xởi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lởi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8850" y="4340754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lì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0750" y="5446288"/>
            <a:ext cx="1011065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(6)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028350" y="1648303"/>
            <a:ext cx="29041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40092" y="1619030"/>
            <a:ext cx="2186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348017" y="1671749"/>
            <a:ext cx="1991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41800" y="1652759"/>
            <a:ext cx="2280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08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0750" y="1173507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8850" y="2238222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8850" y="3192130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xởi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lởi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8850" y="4340754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lì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0750" y="5446288"/>
            <a:ext cx="1011065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(6)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902564" y="245896"/>
            <a:ext cx="10936871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c) </a:t>
            </a:r>
            <a:r>
              <a:rPr lang="en-US" sz="32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227027" y="1172042"/>
            <a:ext cx="133350" cy="619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98501" y="1728754"/>
            <a:ext cx="25928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72100" y="1709253"/>
            <a:ext cx="5505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48125" y="1652084"/>
            <a:ext cx="137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3225" y="1752200"/>
            <a:ext cx="137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167669" y="2230428"/>
            <a:ext cx="114300" cy="579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791450" y="2763210"/>
            <a:ext cx="1276350" cy="35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87325" y="2713969"/>
            <a:ext cx="808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239347" y="2778290"/>
            <a:ext cx="16323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74459" y="2743781"/>
            <a:ext cx="853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3458078" y="3157447"/>
            <a:ext cx="133350" cy="619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734162" y="3741064"/>
            <a:ext cx="1548425" cy="84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099175" y="3746085"/>
            <a:ext cx="98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530363" y="3735285"/>
            <a:ext cx="3067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402639" y="3699597"/>
            <a:ext cx="137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3277161" y="4296477"/>
            <a:ext cx="133350" cy="619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977800" y="4891508"/>
            <a:ext cx="11834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136800" y="4805353"/>
            <a:ext cx="93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359635" y="4904156"/>
            <a:ext cx="18739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802074" y="4854977"/>
            <a:ext cx="9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3988829" y="5474527"/>
            <a:ext cx="133350" cy="619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602300" y="5992613"/>
            <a:ext cx="12215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746942" y="5863022"/>
            <a:ext cx="137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4070113" y="5992613"/>
            <a:ext cx="34561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683375" y="5915250"/>
            <a:ext cx="137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02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9" grpId="0"/>
      <p:bldP spid="26" grpId="0"/>
      <p:bldP spid="33" grpId="0"/>
      <p:bldP spid="38" grpId="0"/>
      <p:bldP spid="41" grpId="0"/>
      <p:bldP spid="45" grpId="0"/>
      <p:bldP spid="48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ảnh Powerpoint - - Tổng hợp hình ảnh dành cho Powerpoint đẹp n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4"/>
          <a:stretch/>
        </p:blipFill>
        <p:spPr bwMode="auto">
          <a:xfrm>
            <a:off x="-30886" y="21799"/>
            <a:ext cx="12190800" cy="68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0750" y="230345"/>
            <a:ext cx="10110650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0750" y="2396029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750" y="3222198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0694" y="1305858"/>
            <a:ext cx="1965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6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1 30 mẫu background đơn giản đẹp trong thiết kế in ấ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2" y="-25277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4" descr="Flying Balloons Clip Art - Hình Ảnh Bong Bóng Bay, Cliparts ..."/>
          <p:cNvSpPr>
            <a:spLocks noChangeAspect="1" noChangeArrowheads="1"/>
          </p:cNvSpPr>
          <p:nvPr/>
        </p:nvSpPr>
        <p:spPr bwMode="auto">
          <a:xfrm>
            <a:off x="155575" y="1267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270952" y="2363105"/>
            <a:ext cx="1201541" cy="3028030"/>
            <a:chOff x="1082841" y="1022684"/>
            <a:chExt cx="1070811" cy="2322094"/>
          </a:xfrm>
        </p:grpSpPr>
        <p:grpSp>
          <p:nvGrpSpPr>
            <p:cNvPr id="22" name="Group 21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inh</a:t>
                </a:r>
                <a:r>
                  <a:rPr lang="en-US" sz="2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xắn</a:t>
                </a:r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rapezoid 20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51433" y="1598633"/>
            <a:ext cx="1512416" cy="3458170"/>
            <a:chOff x="1082841" y="1022684"/>
            <a:chExt cx="1070811" cy="2322094"/>
          </a:xfrm>
        </p:grpSpPr>
        <p:grpSp>
          <p:nvGrpSpPr>
            <p:cNvPr id="29" name="Group 28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hăm</a:t>
                </a:r>
                <a:r>
                  <a:rPr lang="en-US" sz="2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ngoan</a:t>
                </a:r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rapezoid 31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Freeform 29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624985" y="2452436"/>
            <a:ext cx="1311442" cy="3100136"/>
            <a:chOff x="1082841" y="1022684"/>
            <a:chExt cx="1070811" cy="2322094"/>
          </a:xfrm>
        </p:grpSpPr>
        <p:grpSp>
          <p:nvGrpSpPr>
            <p:cNvPr id="34" name="Group 33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iền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lành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rapezoid 36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" name="Freeform 34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221564" y="1511652"/>
            <a:ext cx="1331498" cy="3148345"/>
            <a:chOff x="1082841" y="1022684"/>
            <a:chExt cx="1070811" cy="2322094"/>
          </a:xfrm>
        </p:grpSpPr>
        <p:grpSp>
          <p:nvGrpSpPr>
            <p:cNvPr id="39" name="Group 38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hông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rapezoid 41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Freeform 39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680" y="4123237"/>
            <a:ext cx="1334509" cy="3166686"/>
            <a:chOff x="1082841" y="1022684"/>
            <a:chExt cx="1070811" cy="2322094"/>
          </a:xfrm>
        </p:grpSpPr>
        <p:grpSp>
          <p:nvGrpSpPr>
            <p:cNvPr id="44" name="Group 43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sz="2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rapezoid 46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999887" y="4578806"/>
            <a:ext cx="1578129" cy="3545304"/>
            <a:chOff x="1082841" y="1063964"/>
            <a:chExt cx="1070811" cy="2280814"/>
          </a:xfrm>
        </p:grpSpPr>
        <p:grpSp>
          <p:nvGrpSpPr>
            <p:cNvPr id="49" name="Group 48"/>
            <p:cNvGrpSpPr/>
            <p:nvPr/>
          </p:nvGrpSpPr>
          <p:grpSpPr>
            <a:xfrm>
              <a:off x="1082841" y="1063964"/>
              <a:ext cx="1070811" cy="1137816"/>
              <a:chOff x="1082841" y="1063964"/>
              <a:chExt cx="1070811" cy="1137816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1082841" y="1063964"/>
                <a:ext cx="1070811" cy="998621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ghịch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ngợm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rapezoid 51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Freeform 49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425656" y="3373417"/>
            <a:ext cx="1357024" cy="3739810"/>
            <a:chOff x="1082841" y="1022684"/>
            <a:chExt cx="1070811" cy="2322094"/>
          </a:xfrm>
        </p:grpSpPr>
        <p:grpSp>
          <p:nvGrpSpPr>
            <p:cNvPr id="54" name="Group 53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66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Trapezoid 56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66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5" name="Freeform 54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186572" y="4387249"/>
            <a:ext cx="1297963" cy="3535274"/>
            <a:chOff x="1082841" y="1022684"/>
            <a:chExt cx="1070811" cy="2322094"/>
          </a:xfrm>
        </p:grpSpPr>
        <p:grpSp>
          <p:nvGrpSpPr>
            <p:cNvPr id="59" name="Group 58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FF99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đáng</a:t>
                </a:r>
                <a:r>
                  <a:rPr lang="en-US" sz="2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yêu</a:t>
                </a:r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Trapezoid 61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FF99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0" name="Freeform 59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Cloud 26"/>
          <p:cNvSpPr/>
          <p:nvPr/>
        </p:nvSpPr>
        <p:spPr>
          <a:xfrm>
            <a:off x="594708" y="208199"/>
            <a:ext cx="3456058" cy="1192353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Cloud 62"/>
          <p:cNvSpPr/>
          <p:nvPr/>
        </p:nvSpPr>
        <p:spPr>
          <a:xfrm>
            <a:off x="4574379" y="210469"/>
            <a:ext cx="3071733" cy="930790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Cloud 64"/>
          <p:cNvSpPr/>
          <p:nvPr/>
        </p:nvSpPr>
        <p:spPr>
          <a:xfrm>
            <a:off x="8289300" y="152948"/>
            <a:ext cx="3495237" cy="124760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oogle Shape;332;p20"/>
          <p:cNvGrpSpPr/>
          <p:nvPr/>
        </p:nvGrpSpPr>
        <p:grpSpPr>
          <a:xfrm>
            <a:off x="10617317" y="4841757"/>
            <a:ext cx="1553991" cy="2041226"/>
            <a:chOff x="6557130" y="2325091"/>
            <a:chExt cx="1834071" cy="2711639"/>
          </a:xfrm>
        </p:grpSpPr>
        <p:sp>
          <p:nvSpPr>
            <p:cNvPr id="66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315;p20"/>
          <p:cNvGrpSpPr/>
          <p:nvPr/>
        </p:nvGrpSpPr>
        <p:grpSpPr>
          <a:xfrm>
            <a:off x="-12564" y="231498"/>
            <a:ext cx="1320841" cy="1229757"/>
            <a:chOff x="1376172" y="452280"/>
            <a:chExt cx="1320841" cy="1229757"/>
          </a:xfrm>
        </p:grpSpPr>
        <p:sp>
          <p:nvSpPr>
            <p:cNvPr id="131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440;p20"/>
          <p:cNvGrpSpPr/>
          <p:nvPr/>
        </p:nvGrpSpPr>
        <p:grpSpPr>
          <a:xfrm>
            <a:off x="7823200" y="2554847"/>
            <a:ext cx="733700" cy="712450"/>
            <a:chOff x="-2648475" y="3766325"/>
            <a:chExt cx="733700" cy="712450"/>
          </a:xfrm>
        </p:grpSpPr>
        <p:sp>
          <p:nvSpPr>
            <p:cNvPr id="148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3749;p50"/>
          <p:cNvGrpSpPr/>
          <p:nvPr/>
        </p:nvGrpSpPr>
        <p:grpSpPr>
          <a:xfrm>
            <a:off x="1524189" y="5351517"/>
            <a:ext cx="1544418" cy="1295362"/>
            <a:chOff x="5648438" y="1188043"/>
            <a:chExt cx="1544418" cy="1295362"/>
          </a:xfrm>
        </p:grpSpPr>
        <p:sp>
          <p:nvSpPr>
            <p:cNvPr id="161" name="Google Shape;3750;p50"/>
            <p:cNvSpPr/>
            <p:nvPr/>
          </p:nvSpPr>
          <p:spPr>
            <a:xfrm>
              <a:off x="5648438" y="1188043"/>
              <a:ext cx="1544418" cy="1295362"/>
            </a:xfrm>
            <a:custGeom>
              <a:avLst/>
              <a:gdLst/>
              <a:ahLst/>
              <a:cxnLst/>
              <a:rect l="l" t="t" r="r" b="b"/>
              <a:pathLst>
                <a:path w="43017" h="36080" extrusionOk="0">
                  <a:moveTo>
                    <a:pt x="6592" y="15467"/>
                  </a:moveTo>
                  <a:cubicBezTo>
                    <a:pt x="6372" y="16200"/>
                    <a:pt x="6292" y="16991"/>
                    <a:pt x="6365" y="17804"/>
                  </a:cubicBezTo>
                  <a:cubicBezTo>
                    <a:pt x="6086" y="17333"/>
                    <a:pt x="5821" y="16614"/>
                    <a:pt x="6180" y="15931"/>
                  </a:cubicBezTo>
                  <a:cubicBezTo>
                    <a:pt x="6275" y="15749"/>
                    <a:pt x="6414" y="15596"/>
                    <a:pt x="6592" y="15467"/>
                  </a:cubicBezTo>
                  <a:close/>
                  <a:moveTo>
                    <a:pt x="22562" y="1"/>
                  </a:moveTo>
                  <a:cubicBezTo>
                    <a:pt x="20036" y="1"/>
                    <a:pt x="17915" y="855"/>
                    <a:pt x="16591" y="2444"/>
                  </a:cubicBezTo>
                  <a:cubicBezTo>
                    <a:pt x="15164" y="4160"/>
                    <a:pt x="14861" y="6535"/>
                    <a:pt x="15743" y="9133"/>
                  </a:cubicBezTo>
                  <a:cubicBezTo>
                    <a:pt x="15887" y="9555"/>
                    <a:pt x="16019" y="9995"/>
                    <a:pt x="16134" y="10445"/>
                  </a:cubicBezTo>
                  <a:cubicBezTo>
                    <a:pt x="15235" y="10476"/>
                    <a:pt x="14094" y="10581"/>
                    <a:pt x="12870" y="10856"/>
                  </a:cubicBezTo>
                  <a:cubicBezTo>
                    <a:pt x="11120" y="10366"/>
                    <a:pt x="9572" y="10121"/>
                    <a:pt x="8216" y="10121"/>
                  </a:cubicBezTo>
                  <a:cubicBezTo>
                    <a:pt x="6203" y="10121"/>
                    <a:pt x="4612" y="10662"/>
                    <a:pt x="3408" y="11746"/>
                  </a:cubicBezTo>
                  <a:cubicBezTo>
                    <a:pt x="0" y="14811"/>
                    <a:pt x="2156" y="19331"/>
                    <a:pt x="3205" y="20716"/>
                  </a:cubicBezTo>
                  <a:cubicBezTo>
                    <a:pt x="3257" y="20838"/>
                    <a:pt x="3307" y="21159"/>
                    <a:pt x="3334" y="21337"/>
                  </a:cubicBezTo>
                  <a:cubicBezTo>
                    <a:pt x="3516" y="22540"/>
                    <a:pt x="4067" y="23154"/>
                    <a:pt x="4966" y="23154"/>
                  </a:cubicBezTo>
                  <a:cubicBezTo>
                    <a:pt x="5095" y="23154"/>
                    <a:pt x="5221" y="23140"/>
                    <a:pt x="5336" y="23116"/>
                  </a:cubicBezTo>
                  <a:cubicBezTo>
                    <a:pt x="5557" y="23228"/>
                    <a:pt x="5775" y="23269"/>
                    <a:pt x="5975" y="23269"/>
                  </a:cubicBezTo>
                  <a:cubicBezTo>
                    <a:pt x="6185" y="23269"/>
                    <a:pt x="6375" y="23224"/>
                    <a:pt x="6529" y="23168"/>
                  </a:cubicBezTo>
                  <a:cubicBezTo>
                    <a:pt x="6819" y="23067"/>
                    <a:pt x="7185" y="22858"/>
                    <a:pt x="7394" y="22436"/>
                  </a:cubicBezTo>
                  <a:cubicBezTo>
                    <a:pt x="7422" y="22425"/>
                    <a:pt x="7453" y="22415"/>
                    <a:pt x="7481" y="22404"/>
                  </a:cubicBezTo>
                  <a:cubicBezTo>
                    <a:pt x="7740" y="22303"/>
                    <a:pt x="7962" y="22135"/>
                    <a:pt x="8133" y="21926"/>
                  </a:cubicBezTo>
                  <a:cubicBezTo>
                    <a:pt x="9686" y="23796"/>
                    <a:pt x="11956" y="25026"/>
                    <a:pt x="13741" y="25770"/>
                  </a:cubicBezTo>
                  <a:cubicBezTo>
                    <a:pt x="13735" y="25780"/>
                    <a:pt x="13731" y="25787"/>
                    <a:pt x="13724" y="25797"/>
                  </a:cubicBezTo>
                  <a:cubicBezTo>
                    <a:pt x="12636" y="27660"/>
                    <a:pt x="11851" y="29007"/>
                    <a:pt x="12266" y="30461"/>
                  </a:cubicBezTo>
                  <a:cubicBezTo>
                    <a:pt x="12511" y="31309"/>
                    <a:pt x="13118" y="31978"/>
                    <a:pt x="14132" y="32515"/>
                  </a:cubicBezTo>
                  <a:cubicBezTo>
                    <a:pt x="14834" y="32886"/>
                    <a:pt x="15530" y="33027"/>
                    <a:pt x="16191" y="33027"/>
                  </a:cubicBezTo>
                  <a:cubicBezTo>
                    <a:pt x="17462" y="33027"/>
                    <a:pt x="18604" y="32505"/>
                    <a:pt x="19409" y="32090"/>
                  </a:cubicBezTo>
                  <a:cubicBezTo>
                    <a:pt x="19898" y="33250"/>
                    <a:pt x="20721" y="33509"/>
                    <a:pt x="21073" y="33620"/>
                  </a:cubicBezTo>
                  <a:cubicBezTo>
                    <a:pt x="21352" y="33709"/>
                    <a:pt x="21616" y="33746"/>
                    <a:pt x="21863" y="33746"/>
                  </a:cubicBezTo>
                  <a:cubicBezTo>
                    <a:pt x="22587" y="33746"/>
                    <a:pt x="23172" y="33428"/>
                    <a:pt x="23591" y="33139"/>
                  </a:cubicBezTo>
                  <a:cubicBezTo>
                    <a:pt x="23741" y="33990"/>
                    <a:pt x="24020" y="35288"/>
                    <a:pt x="25328" y="35853"/>
                  </a:cubicBezTo>
                  <a:cubicBezTo>
                    <a:pt x="25606" y="35975"/>
                    <a:pt x="25976" y="36080"/>
                    <a:pt x="26416" y="36080"/>
                  </a:cubicBezTo>
                  <a:cubicBezTo>
                    <a:pt x="26810" y="36080"/>
                    <a:pt x="27260" y="35996"/>
                    <a:pt x="27752" y="35766"/>
                  </a:cubicBezTo>
                  <a:cubicBezTo>
                    <a:pt x="29506" y="34939"/>
                    <a:pt x="31211" y="32389"/>
                    <a:pt x="32401" y="28846"/>
                  </a:cubicBezTo>
                  <a:cubicBezTo>
                    <a:pt x="38023" y="28717"/>
                    <a:pt x="41389" y="26984"/>
                    <a:pt x="42410" y="23684"/>
                  </a:cubicBezTo>
                  <a:cubicBezTo>
                    <a:pt x="42972" y="21871"/>
                    <a:pt x="42860" y="20029"/>
                    <a:pt x="42089" y="18338"/>
                  </a:cubicBezTo>
                  <a:lnTo>
                    <a:pt x="42089" y="18330"/>
                  </a:lnTo>
                  <a:cubicBezTo>
                    <a:pt x="43017" y="14748"/>
                    <a:pt x="41824" y="12028"/>
                    <a:pt x="38986" y="11229"/>
                  </a:cubicBezTo>
                  <a:cubicBezTo>
                    <a:pt x="38528" y="11100"/>
                    <a:pt x="38058" y="11036"/>
                    <a:pt x="37580" y="11036"/>
                  </a:cubicBezTo>
                  <a:cubicBezTo>
                    <a:pt x="36421" y="11036"/>
                    <a:pt x="35212" y="11413"/>
                    <a:pt x="34005" y="12154"/>
                  </a:cubicBezTo>
                  <a:cubicBezTo>
                    <a:pt x="33883" y="12119"/>
                    <a:pt x="33757" y="12084"/>
                    <a:pt x="33635" y="12049"/>
                  </a:cubicBezTo>
                  <a:cubicBezTo>
                    <a:pt x="32523" y="5067"/>
                    <a:pt x="29241" y="850"/>
                    <a:pt x="24323" y="132"/>
                  </a:cubicBezTo>
                  <a:cubicBezTo>
                    <a:pt x="23719" y="44"/>
                    <a:pt x="23130" y="1"/>
                    <a:pt x="225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751;p50"/>
            <p:cNvSpPr/>
            <p:nvPr/>
          </p:nvSpPr>
          <p:spPr>
            <a:xfrm>
              <a:off x="6083890" y="1240244"/>
              <a:ext cx="735463" cy="1190958"/>
            </a:xfrm>
            <a:custGeom>
              <a:avLst/>
              <a:gdLst/>
              <a:ahLst/>
              <a:cxnLst/>
              <a:rect l="l" t="t" r="r" b="b"/>
              <a:pathLst>
                <a:path w="20485" h="33172" extrusionOk="0">
                  <a:moveTo>
                    <a:pt x="10454" y="0"/>
                  </a:moveTo>
                  <a:cubicBezTo>
                    <a:pt x="6251" y="0"/>
                    <a:pt x="3469" y="2726"/>
                    <a:pt x="4989" y="7212"/>
                  </a:cubicBezTo>
                  <a:cubicBezTo>
                    <a:pt x="6488" y="11638"/>
                    <a:pt x="6691" y="17511"/>
                    <a:pt x="4518" y="22014"/>
                  </a:cubicBezTo>
                  <a:cubicBezTo>
                    <a:pt x="2345" y="26516"/>
                    <a:pt x="1" y="28361"/>
                    <a:pt x="2679" y="29778"/>
                  </a:cubicBezTo>
                  <a:cubicBezTo>
                    <a:pt x="3148" y="30025"/>
                    <a:pt x="3619" y="30123"/>
                    <a:pt x="4077" y="30123"/>
                  </a:cubicBezTo>
                  <a:cubicBezTo>
                    <a:pt x="4942" y="30123"/>
                    <a:pt x="5765" y="29774"/>
                    <a:pt x="6454" y="29425"/>
                  </a:cubicBezTo>
                  <a:cubicBezTo>
                    <a:pt x="7140" y="29078"/>
                    <a:pt x="7695" y="28729"/>
                    <a:pt x="8026" y="28729"/>
                  </a:cubicBezTo>
                  <a:cubicBezTo>
                    <a:pt x="8080" y="28729"/>
                    <a:pt x="8128" y="28739"/>
                    <a:pt x="8170" y="28759"/>
                  </a:cubicBezTo>
                  <a:cubicBezTo>
                    <a:pt x="8606" y="28971"/>
                    <a:pt x="8183" y="30405"/>
                    <a:pt x="9380" y="30782"/>
                  </a:cubicBezTo>
                  <a:cubicBezTo>
                    <a:pt x="9502" y="30821"/>
                    <a:pt x="9619" y="30838"/>
                    <a:pt x="9731" y="30838"/>
                  </a:cubicBezTo>
                  <a:cubicBezTo>
                    <a:pt x="10161" y="30838"/>
                    <a:pt x="10521" y="30583"/>
                    <a:pt x="10862" y="30328"/>
                  </a:cubicBezTo>
                  <a:cubicBezTo>
                    <a:pt x="11205" y="30075"/>
                    <a:pt x="11530" y="29821"/>
                    <a:pt x="11890" y="29821"/>
                  </a:cubicBezTo>
                  <a:cubicBezTo>
                    <a:pt x="11991" y="29821"/>
                    <a:pt x="12094" y="29841"/>
                    <a:pt x="12201" y="29886"/>
                  </a:cubicBezTo>
                  <a:cubicBezTo>
                    <a:pt x="13178" y="30297"/>
                    <a:pt x="12540" y="32533"/>
                    <a:pt x="13775" y="33066"/>
                  </a:cubicBezTo>
                  <a:cubicBezTo>
                    <a:pt x="13937" y="33137"/>
                    <a:pt x="14107" y="33171"/>
                    <a:pt x="14283" y="33171"/>
                  </a:cubicBezTo>
                  <a:cubicBezTo>
                    <a:pt x="16795" y="33171"/>
                    <a:pt x="20484" y="26137"/>
                    <a:pt x="20484" y="16535"/>
                  </a:cubicBezTo>
                  <a:cubicBezTo>
                    <a:pt x="20484" y="7568"/>
                    <a:pt x="17883" y="972"/>
                    <a:pt x="11985" y="114"/>
                  </a:cubicBezTo>
                  <a:cubicBezTo>
                    <a:pt x="11458" y="38"/>
                    <a:pt x="10946" y="0"/>
                    <a:pt x="10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752;p50"/>
            <p:cNvSpPr/>
            <p:nvPr/>
          </p:nvSpPr>
          <p:spPr>
            <a:xfrm>
              <a:off x="6190985" y="1698387"/>
              <a:ext cx="111729" cy="433882"/>
            </a:xfrm>
            <a:custGeom>
              <a:avLst/>
              <a:gdLst/>
              <a:ahLst/>
              <a:cxnLst/>
              <a:rect l="l" t="t" r="r" b="b"/>
              <a:pathLst>
                <a:path w="3112" h="12085" extrusionOk="0">
                  <a:moveTo>
                    <a:pt x="3094" y="0"/>
                  </a:moveTo>
                  <a:cubicBezTo>
                    <a:pt x="3097" y="49"/>
                    <a:pt x="3101" y="101"/>
                    <a:pt x="3104" y="153"/>
                  </a:cubicBezTo>
                  <a:lnTo>
                    <a:pt x="3107" y="153"/>
                  </a:lnTo>
                  <a:cubicBezTo>
                    <a:pt x="3104" y="101"/>
                    <a:pt x="3101" y="52"/>
                    <a:pt x="3097" y="0"/>
                  </a:cubicBezTo>
                  <a:close/>
                  <a:moveTo>
                    <a:pt x="3107" y="2822"/>
                  </a:moveTo>
                  <a:cubicBezTo>
                    <a:pt x="3104" y="2901"/>
                    <a:pt x="3097" y="2982"/>
                    <a:pt x="3094" y="3062"/>
                  </a:cubicBezTo>
                  <a:cubicBezTo>
                    <a:pt x="3101" y="2982"/>
                    <a:pt x="3107" y="2901"/>
                    <a:pt x="3112" y="2822"/>
                  </a:cubicBezTo>
                  <a:close/>
                  <a:moveTo>
                    <a:pt x="739" y="10787"/>
                  </a:moveTo>
                  <a:cubicBezTo>
                    <a:pt x="485" y="11251"/>
                    <a:pt x="234" y="11684"/>
                    <a:pt x="0" y="12085"/>
                  </a:cubicBezTo>
                  <a:cubicBezTo>
                    <a:pt x="234" y="11684"/>
                    <a:pt x="485" y="11255"/>
                    <a:pt x="739" y="10787"/>
                  </a:cubicBezTo>
                  <a:close/>
                </a:path>
              </a:pathLst>
            </a:custGeom>
            <a:solidFill>
              <a:srgbClr val="FFE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753;p50"/>
            <p:cNvSpPr/>
            <p:nvPr/>
          </p:nvSpPr>
          <p:spPr>
            <a:xfrm>
              <a:off x="6190985" y="1698387"/>
              <a:ext cx="628366" cy="525936"/>
            </a:xfrm>
            <a:custGeom>
              <a:avLst/>
              <a:gdLst/>
              <a:ahLst/>
              <a:cxnLst/>
              <a:rect l="l" t="t" r="r" b="b"/>
              <a:pathLst>
                <a:path w="17502" h="14649" extrusionOk="0">
                  <a:moveTo>
                    <a:pt x="3097" y="0"/>
                  </a:moveTo>
                  <a:cubicBezTo>
                    <a:pt x="3101" y="52"/>
                    <a:pt x="3104" y="101"/>
                    <a:pt x="3107" y="153"/>
                  </a:cubicBezTo>
                  <a:cubicBezTo>
                    <a:pt x="3115" y="157"/>
                    <a:pt x="3118" y="160"/>
                    <a:pt x="3125" y="164"/>
                  </a:cubicBezTo>
                  <a:cubicBezTo>
                    <a:pt x="3133" y="164"/>
                    <a:pt x="3143" y="168"/>
                    <a:pt x="3149" y="171"/>
                  </a:cubicBezTo>
                  <a:cubicBezTo>
                    <a:pt x="3149" y="171"/>
                    <a:pt x="3160" y="677"/>
                    <a:pt x="3160" y="1273"/>
                  </a:cubicBezTo>
                  <a:lnTo>
                    <a:pt x="3160" y="1758"/>
                  </a:lnTo>
                  <a:lnTo>
                    <a:pt x="3160" y="1971"/>
                  </a:lnTo>
                  <a:lnTo>
                    <a:pt x="3153" y="1971"/>
                  </a:lnTo>
                  <a:cubicBezTo>
                    <a:pt x="3146" y="2288"/>
                    <a:pt x="3136" y="2592"/>
                    <a:pt x="3112" y="2822"/>
                  </a:cubicBezTo>
                  <a:cubicBezTo>
                    <a:pt x="3107" y="2901"/>
                    <a:pt x="3101" y="2982"/>
                    <a:pt x="3094" y="3062"/>
                  </a:cubicBezTo>
                  <a:cubicBezTo>
                    <a:pt x="4081" y="3324"/>
                    <a:pt x="6045" y="3659"/>
                    <a:pt x="9926" y="4279"/>
                  </a:cubicBezTo>
                  <a:cubicBezTo>
                    <a:pt x="13330" y="4823"/>
                    <a:pt x="15388" y="5019"/>
                    <a:pt x="16612" y="5019"/>
                  </a:cubicBezTo>
                  <a:cubicBezTo>
                    <a:pt x="16968" y="5019"/>
                    <a:pt x="17253" y="5005"/>
                    <a:pt x="17480" y="4973"/>
                  </a:cubicBezTo>
                  <a:cubicBezTo>
                    <a:pt x="17491" y="4635"/>
                    <a:pt x="17498" y="4293"/>
                    <a:pt x="17501" y="3948"/>
                  </a:cubicBezTo>
                  <a:lnTo>
                    <a:pt x="17501" y="3923"/>
                  </a:lnTo>
                  <a:lnTo>
                    <a:pt x="17501" y="3851"/>
                  </a:lnTo>
                  <a:lnTo>
                    <a:pt x="17501" y="3847"/>
                  </a:lnTo>
                  <a:lnTo>
                    <a:pt x="17501" y="3822"/>
                  </a:lnTo>
                  <a:lnTo>
                    <a:pt x="17501" y="3798"/>
                  </a:lnTo>
                  <a:lnTo>
                    <a:pt x="17501" y="3795"/>
                  </a:lnTo>
                  <a:lnTo>
                    <a:pt x="17501" y="3774"/>
                  </a:lnTo>
                  <a:cubicBezTo>
                    <a:pt x="17501" y="3659"/>
                    <a:pt x="17498" y="3547"/>
                    <a:pt x="17498" y="3435"/>
                  </a:cubicBezTo>
                  <a:cubicBezTo>
                    <a:pt x="12521" y="3038"/>
                    <a:pt x="7624" y="2019"/>
                    <a:pt x="3097" y="0"/>
                  </a:cubicBezTo>
                  <a:close/>
                  <a:moveTo>
                    <a:pt x="739" y="10787"/>
                  </a:moveTo>
                  <a:cubicBezTo>
                    <a:pt x="485" y="11255"/>
                    <a:pt x="234" y="11684"/>
                    <a:pt x="0" y="12085"/>
                  </a:cubicBezTo>
                  <a:cubicBezTo>
                    <a:pt x="5151" y="13543"/>
                    <a:pt x="10415" y="14383"/>
                    <a:pt x="15743" y="14649"/>
                  </a:cubicBezTo>
                  <a:cubicBezTo>
                    <a:pt x="15911" y="14185"/>
                    <a:pt x="16072" y="13696"/>
                    <a:pt x="16221" y="13187"/>
                  </a:cubicBezTo>
                  <a:cubicBezTo>
                    <a:pt x="12838" y="13142"/>
                    <a:pt x="8622" y="12577"/>
                    <a:pt x="3606" y="11537"/>
                  </a:cubicBezTo>
                  <a:cubicBezTo>
                    <a:pt x="2563" y="11321"/>
                    <a:pt x="1612" y="11067"/>
                    <a:pt x="739" y="10787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754;p50"/>
            <p:cNvSpPr/>
            <p:nvPr/>
          </p:nvSpPr>
          <p:spPr>
            <a:xfrm>
              <a:off x="6668407" y="2060349"/>
              <a:ext cx="40606" cy="39888"/>
            </a:xfrm>
            <a:custGeom>
              <a:avLst/>
              <a:gdLst/>
              <a:ahLst/>
              <a:cxnLst/>
              <a:rect l="l" t="t" r="r" b="b"/>
              <a:pathLst>
                <a:path w="1131" h="1111" extrusionOk="0">
                  <a:moveTo>
                    <a:pt x="853" y="1"/>
                  </a:moveTo>
                  <a:cubicBezTo>
                    <a:pt x="849" y="1"/>
                    <a:pt x="845" y="1"/>
                    <a:pt x="842" y="1"/>
                  </a:cubicBezTo>
                  <a:cubicBezTo>
                    <a:pt x="765" y="5"/>
                    <a:pt x="695" y="32"/>
                    <a:pt x="639" y="85"/>
                  </a:cubicBezTo>
                  <a:cubicBezTo>
                    <a:pt x="454" y="262"/>
                    <a:pt x="269" y="441"/>
                    <a:pt x="88" y="618"/>
                  </a:cubicBezTo>
                  <a:cubicBezTo>
                    <a:pt x="36" y="667"/>
                    <a:pt x="0" y="747"/>
                    <a:pt x="0" y="821"/>
                  </a:cubicBezTo>
                  <a:cubicBezTo>
                    <a:pt x="0" y="890"/>
                    <a:pt x="32" y="974"/>
                    <a:pt x="88" y="1022"/>
                  </a:cubicBezTo>
                  <a:cubicBezTo>
                    <a:pt x="138" y="1073"/>
                    <a:pt x="208" y="1111"/>
                    <a:pt x="281" y="1111"/>
                  </a:cubicBezTo>
                  <a:cubicBezTo>
                    <a:pt x="284" y="1111"/>
                    <a:pt x="287" y="1110"/>
                    <a:pt x="290" y="1110"/>
                  </a:cubicBezTo>
                  <a:cubicBezTo>
                    <a:pt x="367" y="1106"/>
                    <a:pt x="437" y="1079"/>
                    <a:pt x="493" y="1022"/>
                  </a:cubicBezTo>
                  <a:cubicBezTo>
                    <a:pt x="678" y="848"/>
                    <a:pt x="863" y="671"/>
                    <a:pt x="1047" y="493"/>
                  </a:cubicBezTo>
                  <a:cubicBezTo>
                    <a:pt x="1099" y="444"/>
                    <a:pt x="1130" y="364"/>
                    <a:pt x="1130" y="290"/>
                  </a:cubicBezTo>
                  <a:cubicBezTo>
                    <a:pt x="1130" y="217"/>
                    <a:pt x="1099" y="134"/>
                    <a:pt x="1047" y="85"/>
                  </a:cubicBezTo>
                  <a:cubicBezTo>
                    <a:pt x="994" y="38"/>
                    <a:pt x="925" y="1"/>
                    <a:pt x="853" y="1"/>
                  </a:cubicBezTo>
                  <a:close/>
                </a:path>
              </a:pathLst>
            </a:custGeom>
            <a:solidFill>
              <a:srgbClr val="FF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755;p50"/>
            <p:cNvSpPr/>
            <p:nvPr/>
          </p:nvSpPr>
          <p:spPr>
            <a:xfrm>
              <a:off x="6554707" y="1690237"/>
              <a:ext cx="65522" cy="57193"/>
            </a:xfrm>
            <a:custGeom>
              <a:avLst/>
              <a:gdLst/>
              <a:ahLst/>
              <a:cxnLst/>
              <a:rect l="l" t="t" r="r" b="b"/>
              <a:pathLst>
                <a:path w="1825" h="1593" extrusionOk="0">
                  <a:moveTo>
                    <a:pt x="1736" y="325"/>
                  </a:moveTo>
                  <a:cubicBezTo>
                    <a:pt x="1736" y="329"/>
                    <a:pt x="1741" y="354"/>
                    <a:pt x="1741" y="356"/>
                  </a:cubicBezTo>
                  <a:cubicBezTo>
                    <a:pt x="1738" y="347"/>
                    <a:pt x="1736" y="336"/>
                    <a:pt x="1736" y="325"/>
                  </a:cubicBezTo>
                  <a:close/>
                  <a:moveTo>
                    <a:pt x="752" y="650"/>
                  </a:moveTo>
                  <a:lnTo>
                    <a:pt x="752" y="650"/>
                  </a:lnTo>
                  <a:cubicBezTo>
                    <a:pt x="754" y="653"/>
                    <a:pt x="758" y="658"/>
                    <a:pt x="765" y="667"/>
                  </a:cubicBezTo>
                  <a:lnTo>
                    <a:pt x="765" y="667"/>
                  </a:lnTo>
                  <a:cubicBezTo>
                    <a:pt x="764" y="666"/>
                    <a:pt x="762" y="665"/>
                    <a:pt x="761" y="663"/>
                  </a:cubicBezTo>
                  <a:cubicBezTo>
                    <a:pt x="756" y="657"/>
                    <a:pt x="753" y="652"/>
                    <a:pt x="752" y="650"/>
                  </a:cubicBezTo>
                  <a:close/>
                  <a:moveTo>
                    <a:pt x="1227" y="733"/>
                  </a:moveTo>
                  <a:cubicBezTo>
                    <a:pt x="1228" y="737"/>
                    <a:pt x="1228" y="743"/>
                    <a:pt x="1229" y="750"/>
                  </a:cubicBezTo>
                  <a:cubicBezTo>
                    <a:pt x="1229" y="745"/>
                    <a:pt x="1228" y="739"/>
                    <a:pt x="1227" y="733"/>
                  </a:cubicBezTo>
                  <a:close/>
                  <a:moveTo>
                    <a:pt x="1155" y="991"/>
                  </a:moveTo>
                  <a:cubicBezTo>
                    <a:pt x="1160" y="994"/>
                    <a:pt x="1166" y="996"/>
                    <a:pt x="1173" y="998"/>
                  </a:cubicBezTo>
                  <a:cubicBezTo>
                    <a:pt x="1166" y="995"/>
                    <a:pt x="1160" y="993"/>
                    <a:pt x="1155" y="991"/>
                  </a:cubicBezTo>
                  <a:close/>
                  <a:moveTo>
                    <a:pt x="1459" y="0"/>
                  </a:moveTo>
                  <a:cubicBezTo>
                    <a:pt x="1455" y="0"/>
                    <a:pt x="1452" y="0"/>
                    <a:pt x="1448" y="0"/>
                  </a:cubicBezTo>
                  <a:cubicBezTo>
                    <a:pt x="1302" y="7"/>
                    <a:pt x="1155" y="126"/>
                    <a:pt x="1163" y="287"/>
                  </a:cubicBezTo>
                  <a:cubicBezTo>
                    <a:pt x="1173" y="429"/>
                    <a:pt x="1200" y="565"/>
                    <a:pt x="1221" y="705"/>
                  </a:cubicBezTo>
                  <a:cubicBezTo>
                    <a:pt x="1224" y="715"/>
                    <a:pt x="1226" y="724"/>
                    <a:pt x="1227" y="733"/>
                  </a:cubicBezTo>
                  <a:lnTo>
                    <a:pt x="1227" y="733"/>
                  </a:lnTo>
                  <a:cubicBezTo>
                    <a:pt x="1227" y="724"/>
                    <a:pt x="1226" y="719"/>
                    <a:pt x="1226" y="719"/>
                  </a:cubicBezTo>
                  <a:lnTo>
                    <a:pt x="1226" y="719"/>
                  </a:lnTo>
                  <a:cubicBezTo>
                    <a:pt x="1226" y="719"/>
                    <a:pt x="1227" y="727"/>
                    <a:pt x="1229" y="743"/>
                  </a:cubicBezTo>
                  <a:cubicBezTo>
                    <a:pt x="1229" y="764"/>
                    <a:pt x="1232" y="789"/>
                    <a:pt x="1232" y="810"/>
                  </a:cubicBezTo>
                  <a:cubicBezTo>
                    <a:pt x="1235" y="836"/>
                    <a:pt x="1233" y="861"/>
                    <a:pt x="1232" y="885"/>
                  </a:cubicBezTo>
                  <a:lnTo>
                    <a:pt x="1232" y="885"/>
                  </a:lnTo>
                  <a:cubicBezTo>
                    <a:pt x="1231" y="889"/>
                    <a:pt x="1230" y="894"/>
                    <a:pt x="1229" y="900"/>
                  </a:cubicBezTo>
                  <a:cubicBezTo>
                    <a:pt x="1226" y="916"/>
                    <a:pt x="1211" y="941"/>
                    <a:pt x="1208" y="958"/>
                  </a:cubicBezTo>
                  <a:lnTo>
                    <a:pt x="1208" y="958"/>
                  </a:lnTo>
                  <a:cubicBezTo>
                    <a:pt x="1206" y="962"/>
                    <a:pt x="1203" y="966"/>
                    <a:pt x="1200" y="970"/>
                  </a:cubicBezTo>
                  <a:cubicBezTo>
                    <a:pt x="1196" y="976"/>
                    <a:pt x="1190" y="985"/>
                    <a:pt x="1184" y="993"/>
                  </a:cubicBezTo>
                  <a:lnTo>
                    <a:pt x="1184" y="993"/>
                  </a:lnTo>
                  <a:cubicBezTo>
                    <a:pt x="1182" y="996"/>
                    <a:pt x="1179" y="998"/>
                    <a:pt x="1177" y="1001"/>
                  </a:cubicBezTo>
                  <a:lnTo>
                    <a:pt x="1177" y="1001"/>
                  </a:lnTo>
                  <a:cubicBezTo>
                    <a:pt x="1168" y="997"/>
                    <a:pt x="1158" y="994"/>
                    <a:pt x="1149" y="991"/>
                  </a:cubicBezTo>
                  <a:cubicBezTo>
                    <a:pt x="1140" y="987"/>
                    <a:pt x="1136" y="985"/>
                    <a:pt x="1137" y="985"/>
                  </a:cubicBezTo>
                  <a:lnTo>
                    <a:pt x="1137" y="985"/>
                  </a:lnTo>
                  <a:cubicBezTo>
                    <a:pt x="1137" y="985"/>
                    <a:pt x="1143" y="987"/>
                    <a:pt x="1155" y="991"/>
                  </a:cubicBezTo>
                  <a:lnTo>
                    <a:pt x="1155" y="991"/>
                  </a:lnTo>
                  <a:cubicBezTo>
                    <a:pt x="1147" y="988"/>
                    <a:pt x="1140" y="984"/>
                    <a:pt x="1134" y="981"/>
                  </a:cubicBezTo>
                  <a:cubicBezTo>
                    <a:pt x="1110" y="966"/>
                    <a:pt x="1089" y="952"/>
                    <a:pt x="1068" y="942"/>
                  </a:cubicBezTo>
                  <a:cubicBezTo>
                    <a:pt x="1047" y="928"/>
                    <a:pt x="1026" y="914"/>
                    <a:pt x="1005" y="900"/>
                  </a:cubicBezTo>
                  <a:cubicBezTo>
                    <a:pt x="1000" y="896"/>
                    <a:pt x="993" y="892"/>
                    <a:pt x="987" y="887"/>
                  </a:cubicBezTo>
                  <a:lnTo>
                    <a:pt x="987" y="887"/>
                  </a:lnTo>
                  <a:cubicBezTo>
                    <a:pt x="980" y="874"/>
                    <a:pt x="900" y="812"/>
                    <a:pt x="891" y="802"/>
                  </a:cubicBezTo>
                  <a:cubicBezTo>
                    <a:pt x="856" y="768"/>
                    <a:pt x="820" y="733"/>
                    <a:pt x="786" y="694"/>
                  </a:cubicBezTo>
                  <a:cubicBezTo>
                    <a:pt x="781" y="687"/>
                    <a:pt x="776" y="680"/>
                    <a:pt x="770" y="673"/>
                  </a:cubicBezTo>
                  <a:lnTo>
                    <a:pt x="770" y="673"/>
                  </a:lnTo>
                  <a:cubicBezTo>
                    <a:pt x="759" y="657"/>
                    <a:pt x="733" y="621"/>
                    <a:pt x="730" y="617"/>
                  </a:cubicBezTo>
                  <a:cubicBezTo>
                    <a:pt x="706" y="583"/>
                    <a:pt x="685" y="544"/>
                    <a:pt x="664" y="506"/>
                  </a:cubicBezTo>
                  <a:cubicBezTo>
                    <a:pt x="640" y="461"/>
                    <a:pt x="619" y="416"/>
                    <a:pt x="594" y="370"/>
                  </a:cubicBezTo>
                  <a:cubicBezTo>
                    <a:pt x="583" y="349"/>
                    <a:pt x="569" y="328"/>
                    <a:pt x="559" y="303"/>
                  </a:cubicBezTo>
                  <a:cubicBezTo>
                    <a:pt x="556" y="298"/>
                    <a:pt x="549" y="281"/>
                    <a:pt x="544" y="268"/>
                  </a:cubicBezTo>
                  <a:lnTo>
                    <a:pt x="544" y="268"/>
                  </a:lnTo>
                  <a:cubicBezTo>
                    <a:pt x="546" y="274"/>
                    <a:pt x="549" y="280"/>
                    <a:pt x="552" y="287"/>
                  </a:cubicBezTo>
                  <a:cubicBezTo>
                    <a:pt x="542" y="263"/>
                    <a:pt x="538" y="255"/>
                    <a:pt x="538" y="255"/>
                  </a:cubicBezTo>
                  <a:lnTo>
                    <a:pt x="538" y="255"/>
                  </a:lnTo>
                  <a:cubicBezTo>
                    <a:pt x="538" y="255"/>
                    <a:pt x="540" y="261"/>
                    <a:pt x="544" y="268"/>
                  </a:cubicBezTo>
                  <a:lnTo>
                    <a:pt x="544" y="268"/>
                  </a:lnTo>
                  <a:cubicBezTo>
                    <a:pt x="516" y="207"/>
                    <a:pt x="487" y="161"/>
                    <a:pt x="426" y="123"/>
                  </a:cubicBezTo>
                  <a:cubicBezTo>
                    <a:pt x="387" y="101"/>
                    <a:pt x="336" y="88"/>
                    <a:pt x="287" y="88"/>
                  </a:cubicBezTo>
                  <a:cubicBezTo>
                    <a:pt x="263" y="88"/>
                    <a:pt x="239" y="91"/>
                    <a:pt x="217" y="98"/>
                  </a:cubicBezTo>
                  <a:cubicBezTo>
                    <a:pt x="67" y="147"/>
                    <a:pt x="1" y="279"/>
                    <a:pt x="29" y="429"/>
                  </a:cubicBezTo>
                  <a:cubicBezTo>
                    <a:pt x="99" y="837"/>
                    <a:pt x="381" y="1182"/>
                    <a:pt x="712" y="1417"/>
                  </a:cubicBezTo>
                  <a:cubicBezTo>
                    <a:pt x="854" y="1519"/>
                    <a:pt x="1016" y="1593"/>
                    <a:pt x="1185" y="1593"/>
                  </a:cubicBezTo>
                  <a:cubicBezTo>
                    <a:pt x="1257" y="1593"/>
                    <a:pt x="1330" y="1579"/>
                    <a:pt x="1403" y="1549"/>
                  </a:cubicBezTo>
                  <a:cubicBezTo>
                    <a:pt x="1606" y="1462"/>
                    <a:pt x="1755" y="1256"/>
                    <a:pt x="1794" y="1040"/>
                  </a:cubicBezTo>
                  <a:cubicBezTo>
                    <a:pt x="1825" y="893"/>
                    <a:pt x="1815" y="757"/>
                    <a:pt x="1791" y="607"/>
                  </a:cubicBezTo>
                  <a:cubicBezTo>
                    <a:pt x="1780" y="548"/>
                    <a:pt x="1765" y="488"/>
                    <a:pt x="1755" y="429"/>
                  </a:cubicBezTo>
                  <a:cubicBezTo>
                    <a:pt x="1749" y="398"/>
                    <a:pt x="1744" y="366"/>
                    <a:pt x="1738" y="335"/>
                  </a:cubicBezTo>
                  <a:cubicBezTo>
                    <a:pt x="1736" y="328"/>
                    <a:pt x="1736" y="325"/>
                    <a:pt x="1736" y="325"/>
                  </a:cubicBezTo>
                  <a:lnTo>
                    <a:pt x="1736" y="325"/>
                  </a:lnTo>
                  <a:cubicBezTo>
                    <a:pt x="1734" y="311"/>
                    <a:pt x="1734" y="298"/>
                    <a:pt x="1734" y="287"/>
                  </a:cubicBezTo>
                  <a:cubicBezTo>
                    <a:pt x="1724" y="143"/>
                    <a:pt x="1617" y="0"/>
                    <a:pt x="1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756;p50"/>
            <p:cNvSpPr/>
            <p:nvPr/>
          </p:nvSpPr>
          <p:spPr>
            <a:xfrm>
              <a:off x="6439139" y="1484125"/>
              <a:ext cx="100886" cy="156786"/>
            </a:xfrm>
            <a:custGeom>
              <a:avLst/>
              <a:gdLst/>
              <a:ahLst/>
              <a:cxnLst/>
              <a:rect l="l" t="t" r="r" b="b"/>
              <a:pathLst>
                <a:path w="2810" h="4367" extrusionOk="0">
                  <a:moveTo>
                    <a:pt x="656" y="582"/>
                  </a:moveTo>
                  <a:cubicBezTo>
                    <a:pt x="654" y="582"/>
                    <a:pt x="652" y="582"/>
                    <a:pt x="649" y="583"/>
                  </a:cubicBezTo>
                  <a:cubicBezTo>
                    <a:pt x="652" y="582"/>
                    <a:pt x="654" y="582"/>
                    <a:pt x="656" y="582"/>
                  </a:cubicBezTo>
                  <a:close/>
                  <a:moveTo>
                    <a:pt x="633" y="0"/>
                  </a:moveTo>
                  <a:cubicBezTo>
                    <a:pt x="455" y="0"/>
                    <a:pt x="288" y="77"/>
                    <a:pt x="168" y="273"/>
                  </a:cubicBezTo>
                  <a:cubicBezTo>
                    <a:pt x="15" y="520"/>
                    <a:pt x="8" y="838"/>
                    <a:pt x="4" y="1120"/>
                  </a:cubicBezTo>
                  <a:cubicBezTo>
                    <a:pt x="1" y="1431"/>
                    <a:pt x="8" y="1744"/>
                    <a:pt x="29" y="2055"/>
                  </a:cubicBezTo>
                  <a:cubicBezTo>
                    <a:pt x="71" y="2766"/>
                    <a:pt x="171" y="3470"/>
                    <a:pt x="332" y="4161"/>
                  </a:cubicBezTo>
                  <a:cubicBezTo>
                    <a:pt x="367" y="4304"/>
                    <a:pt x="473" y="4366"/>
                    <a:pt x="583" y="4366"/>
                  </a:cubicBezTo>
                  <a:cubicBezTo>
                    <a:pt x="750" y="4366"/>
                    <a:pt x="927" y="4225"/>
                    <a:pt x="883" y="4011"/>
                  </a:cubicBezTo>
                  <a:cubicBezTo>
                    <a:pt x="754" y="3377"/>
                    <a:pt x="660" y="2735"/>
                    <a:pt x="618" y="2089"/>
                  </a:cubicBezTo>
                  <a:cubicBezTo>
                    <a:pt x="597" y="1754"/>
                    <a:pt x="587" y="1420"/>
                    <a:pt x="594" y="1081"/>
                  </a:cubicBezTo>
                  <a:cubicBezTo>
                    <a:pt x="594" y="935"/>
                    <a:pt x="583" y="747"/>
                    <a:pt x="649" y="611"/>
                  </a:cubicBezTo>
                  <a:cubicBezTo>
                    <a:pt x="658" y="593"/>
                    <a:pt x="667" y="585"/>
                    <a:pt x="669" y="582"/>
                  </a:cubicBezTo>
                  <a:lnTo>
                    <a:pt x="669" y="582"/>
                  </a:lnTo>
                  <a:cubicBezTo>
                    <a:pt x="709" y="586"/>
                    <a:pt x="756" y="614"/>
                    <a:pt x="789" y="632"/>
                  </a:cubicBezTo>
                  <a:cubicBezTo>
                    <a:pt x="1002" y="743"/>
                    <a:pt x="1142" y="974"/>
                    <a:pt x="1256" y="1176"/>
                  </a:cubicBezTo>
                  <a:cubicBezTo>
                    <a:pt x="1406" y="1441"/>
                    <a:pt x="1536" y="1717"/>
                    <a:pt x="1644" y="1996"/>
                  </a:cubicBezTo>
                  <a:cubicBezTo>
                    <a:pt x="1871" y="2578"/>
                    <a:pt x="2038" y="3182"/>
                    <a:pt x="2205" y="3781"/>
                  </a:cubicBezTo>
                  <a:cubicBezTo>
                    <a:pt x="2243" y="3921"/>
                    <a:pt x="2352" y="3982"/>
                    <a:pt x="2464" y="3982"/>
                  </a:cubicBezTo>
                  <a:cubicBezTo>
                    <a:pt x="2633" y="3982"/>
                    <a:pt x="2809" y="3843"/>
                    <a:pt x="2753" y="3631"/>
                  </a:cubicBezTo>
                  <a:cubicBezTo>
                    <a:pt x="2599" y="3059"/>
                    <a:pt x="2449" y="2487"/>
                    <a:pt x="2243" y="1936"/>
                  </a:cubicBezTo>
                  <a:cubicBezTo>
                    <a:pt x="2048" y="1416"/>
                    <a:pt x="1825" y="869"/>
                    <a:pt x="1459" y="444"/>
                  </a:cubicBezTo>
                  <a:cubicBezTo>
                    <a:pt x="1268" y="218"/>
                    <a:pt x="934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757;p50"/>
            <p:cNvSpPr/>
            <p:nvPr/>
          </p:nvSpPr>
          <p:spPr>
            <a:xfrm>
              <a:off x="6582925" y="1481899"/>
              <a:ext cx="98875" cy="159299"/>
            </a:xfrm>
            <a:custGeom>
              <a:avLst/>
              <a:gdLst/>
              <a:ahLst/>
              <a:cxnLst/>
              <a:rect l="l" t="t" r="r" b="b"/>
              <a:pathLst>
                <a:path w="2754" h="4437" extrusionOk="0">
                  <a:moveTo>
                    <a:pt x="719" y="1"/>
                  </a:moveTo>
                  <a:cubicBezTo>
                    <a:pt x="533" y="1"/>
                    <a:pt x="351" y="69"/>
                    <a:pt x="223" y="223"/>
                  </a:cubicBezTo>
                  <a:cubicBezTo>
                    <a:pt x="0" y="498"/>
                    <a:pt x="49" y="948"/>
                    <a:pt x="49" y="1280"/>
                  </a:cubicBezTo>
                  <a:cubicBezTo>
                    <a:pt x="42" y="2082"/>
                    <a:pt x="118" y="2884"/>
                    <a:pt x="258" y="3672"/>
                  </a:cubicBezTo>
                  <a:cubicBezTo>
                    <a:pt x="283" y="3817"/>
                    <a:pt x="385" y="3879"/>
                    <a:pt x="495" y="3879"/>
                  </a:cubicBezTo>
                  <a:cubicBezTo>
                    <a:pt x="661" y="3879"/>
                    <a:pt x="843" y="3738"/>
                    <a:pt x="805" y="3522"/>
                  </a:cubicBezTo>
                  <a:cubicBezTo>
                    <a:pt x="697" y="2880"/>
                    <a:pt x="641" y="2232"/>
                    <a:pt x="635" y="1580"/>
                  </a:cubicBezTo>
                  <a:cubicBezTo>
                    <a:pt x="635" y="1416"/>
                    <a:pt x="635" y="1256"/>
                    <a:pt x="638" y="1092"/>
                  </a:cubicBezTo>
                  <a:cubicBezTo>
                    <a:pt x="645" y="958"/>
                    <a:pt x="624" y="791"/>
                    <a:pt x="662" y="666"/>
                  </a:cubicBezTo>
                  <a:cubicBezTo>
                    <a:pt x="676" y="610"/>
                    <a:pt x="686" y="587"/>
                    <a:pt x="719" y="587"/>
                  </a:cubicBezTo>
                  <a:cubicBezTo>
                    <a:pt x="737" y="587"/>
                    <a:pt x="762" y="594"/>
                    <a:pt x="799" y="607"/>
                  </a:cubicBezTo>
                  <a:cubicBezTo>
                    <a:pt x="886" y="638"/>
                    <a:pt x="955" y="715"/>
                    <a:pt x="1008" y="784"/>
                  </a:cubicBezTo>
                  <a:cubicBezTo>
                    <a:pt x="1161" y="990"/>
                    <a:pt x="1248" y="1248"/>
                    <a:pt x="1335" y="1486"/>
                  </a:cubicBezTo>
                  <a:cubicBezTo>
                    <a:pt x="1447" y="1782"/>
                    <a:pt x="1549" y="2085"/>
                    <a:pt x="1639" y="2389"/>
                  </a:cubicBezTo>
                  <a:cubicBezTo>
                    <a:pt x="1824" y="2996"/>
                    <a:pt x="1974" y="3613"/>
                    <a:pt x="2138" y="4227"/>
                  </a:cubicBezTo>
                  <a:cubicBezTo>
                    <a:pt x="2178" y="4373"/>
                    <a:pt x="2290" y="4437"/>
                    <a:pt x="2404" y="4437"/>
                  </a:cubicBezTo>
                  <a:cubicBezTo>
                    <a:pt x="2576" y="4437"/>
                    <a:pt x="2753" y="4293"/>
                    <a:pt x="2703" y="4073"/>
                  </a:cubicBezTo>
                  <a:cubicBezTo>
                    <a:pt x="2528" y="3310"/>
                    <a:pt x="2330" y="2553"/>
                    <a:pt x="2082" y="1810"/>
                  </a:cubicBezTo>
                  <a:cubicBezTo>
                    <a:pt x="1963" y="1457"/>
                    <a:pt x="1837" y="1105"/>
                    <a:pt x="1681" y="767"/>
                  </a:cubicBezTo>
                  <a:cubicBezTo>
                    <a:pt x="1559" y="502"/>
                    <a:pt x="1377" y="240"/>
                    <a:pt x="1112" y="101"/>
                  </a:cubicBezTo>
                  <a:cubicBezTo>
                    <a:pt x="991" y="36"/>
                    <a:pt x="854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758;p50"/>
            <p:cNvSpPr/>
            <p:nvPr/>
          </p:nvSpPr>
          <p:spPr>
            <a:xfrm>
              <a:off x="6286628" y="1445566"/>
              <a:ext cx="53279" cy="117222"/>
            </a:xfrm>
            <a:custGeom>
              <a:avLst/>
              <a:gdLst/>
              <a:ahLst/>
              <a:cxnLst/>
              <a:rect l="l" t="t" r="r" b="b"/>
              <a:pathLst>
                <a:path w="1484" h="3265" extrusionOk="0">
                  <a:moveTo>
                    <a:pt x="398" y="0"/>
                  </a:moveTo>
                  <a:cubicBezTo>
                    <a:pt x="367" y="0"/>
                    <a:pt x="335" y="3"/>
                    <a:pt x="304" y="14"/>
                  </a:cubicBezTo>
                  <a:cubicBezTo>
                    <a:pt x="88" y="74"/>
                    <a:pt x="1" y="280"/>
                    <a:pt x="36" y="485"/>
                  </a:cubicBezTo>
                  <a:cubicBezTo>
                    <a:pt x="182" y="1336"/>
                    <a:pt x="392" y="2176"/>
                    <a:pt x="695" y="2986"/>
                  </a:cubicBezTo>
                  <a:cubicBezTo>
                    <a:pt x="754" y="3147"/>
                    <a:pt x="894" y="3265"/>
                    <a:pt x="1058" y="3265"/>
                  </a:cubicBezTo>
                  <a:cubicBezTo>
                    <a:pt x="1089" y="3265"/>
                    <a:pt x="1124" y="3258"/>
                    <a:pt x="1159" y="3251"/>
                  </a:cubicBezTo>
                  <a:cubicBezTo>
                    <a:pt x="1347" y="3198"/>
                    <a:pt x="1483" y="2979"/>
                    <a:pt x="1420" y="2787"/>
                  </a:cubicBezTo>
                  <a:cubicBezTo>
                    <a:pt x="1152" y="1964"/>
                    <a:pt x="929" y="1133"/>
                    <a:pt x="778" y="280"/>
                  </a:cubicBezTo>
                  <a:cubicBezTo>
                    <a:pt x="747" y="108"/>
                    <a:pt x="566" y="0"/>
                    <a:pt x="398" y="0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759;p50"/>
            <p:cNvSpPr/>
            <p:nvPr/>
          </p:nvSpPr>
          <p:spPr>
            <a:xfrm>
              <a:off x="6281996" y="1355525"/>
              <a:ext cx="38487" cy="67784"/>
            </a:xfrm>
            <a:custGeom>
              <a:avLst/>
              <a:gdLst/>
              <a:ahLst/>
              <a:cxnLst/>
              <a:rect l="l" t="t" r="r" b="b"/>
              <a:pathLst>
                <a:path w="1072" h="1888" extrusionOk="0">
                  <a:moveTo>
                    <a:pt x="639" y="0"/>
                  </a:moveTo>
                  <a:cubicBezTo>
                    <a:pt x="506" y="0"/>
                    <a:pt x="384" y="67"/>
                    <a:pt x="305" y="189"/>
                  </a:cubicBezTo>
                  <a:cubicBezTo>
                    <a:pt x="179" y="384"/>
                    <a:pt x="91" y="607"/>
                    <a:pt x="46" y="834"/>
                  </a:cubicBezTo>
                  <a:cubicBezTo>
                    <a:pt x="22" y="963"/>
                    <a:pt x="1" y="1096"/>
                    <a:pt x="1" y="1228"/>
                  </a:cubicBezTo>
                  <a:cubicBezTo>
                    <a:pt x="1" y="1357"/>
                    <a:pt x="22" y="1490"/>
                    <a:pt x="43" y="1616"/>
                  </a:cubicBezTo>
                  <a:cubicBezTo>
                    <a:pt x="60" y="1699"/>
                    <a:pt x="141" y="1800"/>
                    <a:pt x="217" y="1838"/>
                  </a:cubicBezTo>
                  <a:cubicBezTo>
                    <a:pt x="276" y="1870"/>
                    <a:pt x="336" y="1888"/>
                    <a:pt x="402" y="1888"/>
                  </a:cubicBezTo>
                  <a:cubicBezTo>
                    <a:pt x="419" y="1888"/>
                    <a:pt x="437" y="1884"/>
                    <a:pt x="454" y="1884"/>
                  </a:cubicBezTo>
                  <a:cubicBezTo>
                    <a:pt x="622" y="1859"/>
                    <a:pt x="796" y="1703"/>
                    <a:pt x="778" y="1518"/>
                  </a:cubicBezTo>
                  <a:cubicBezTo>
                    <a:pt x="765" y="1381"/>
                    <a:pt x="768" y="1246"/>
                    <a:pt x="782" y="1114"/>
                  </a:cubicBezTo>
                  <a:cubicBezTo>
                    <a:pt x="803" y="991"/>
                    <a:pt x="834" y="876"/>
                    <a:pt x="880" y="761"/>
                  </a:cubicBezTo>
                  <a:cubicBezTo>
                    <a:pt x="907" y="698"/>
                    <a:pt x="936" y="639"/>
                    <a:pt x="970" y="580"/>
                  </a:cubicBezTo>
                  <a:cubicBezTo>
                    <a:pt x="1071" y="402"/>
                    <a:pt x="1019" y="147"/>
                    <a:pt x="834" y="50"/>
                  </a:cubicBezTo>
                  <a:cubicBezTo>
                    <a:pt x="772" y="18"/>
                    <a:pt x="706" y="0"/>
                    <a:pt x="639" y="0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760;p50"/>
            <p:cNvSpPr/>
            <p:nvPr/>
          </p:nvSpPr>
          <p:spPr>
            <a:xfrm>
              <a:off x="6200104" y="2247936"/>
              <a:ext cx="95572" cy="37123"/>
            </a:xfrm>
            <a:custGeom>
              <a:avLst/>
              <a:gdLst/>
              <a:ahLst/>
              <a:cxnLst/>
              <a:rect l="l" t="t" r="r" b="b"/>
              <a:pathLst>
                <a:path w="2662" h="1034" extrusionOk="0">
                  <a:moveTo>
                    <a:pt x="2226" y="0"/>
                  </a:moveTo>
                  <a:cubicBezTo>
                    <a:pt x="2191" y="0"/>
                    <a:pt x="2156" y="4"/>
                    <a:pt x="2121" y="18"/>
                  </a:cubicBezTo>
                  <a:cubicBezTo>
                    <a:pt x="1836" y="116"/>
                    <a:pt x="1546" y="199"/>
                    <a:pt x="1250" y="255"/>
                  </a:cubicBezTo>
                  <a:cubicBezTo>
                    <a:pt x="1242" y="255"/>
                    <a:pt x="1235" y="255"/>
                    <a:pt x="1229" y="259"/>
                  </a:cubicBezTo>
                  <a:lnTo>
                    <a:pt x="1218" y="259"/>
                  </a:lnTo>
                  <a:cubicBezTo>
                    <a:pt x="1179" y="262"/>
                    <a:pt x="1142" y="266"/>
                    <a:pt x="1103" y="269"/>
                  </a:cubicBezTo>
                  <a:cubicBezTo>
                    <a:pt x="1058" y="272"/>
                    <a:pt x="1009" y="272"/>
                    <a:pt x="960" y="272"/>
                  </a:cubicBezTo>
                  <a:lnTo>
                    <a:pt x="891" y="272"/>
                  </a:lnTo>
                  <a:cubicBezTo>
                    <a:pt x="855" y="269"/>
                    <a:pt x="817" y="266"/>
                    <a:pt x="778" y="266"/>
                  </a:cubicBezTo>
                  <a:cubicBezTo>
                    <a:pt x="772" y="266"/>
                    <a:pt x="768" y="262"/>
                    <a:pt x="768" y="262"/>
                  </a:cubicBezTo>
                  <a:cubicBezTo>
                    <a:pt x="754" y="262"/>
                    <a:pt x="744" y="259"/>
                    <a:pt x="733" y="259"/>
                  </a:cubicBezTo>
                  <a:cubicBezTo>
                    <a:pt x="660" y="245"/>
                    <a:pt x="587" y="224"/>
                    <a:pt x="514" y="199"/>
                  </a:cubicBezTo>
                  <a:cubicBezTo>
                    <a:pt x="482" y="189"/>
                    <a:pt x="447" y="182"/>
                    <a:pt x="416" y="182"/>
                  </a:cubicBezTo>
                  <a:cubicBezTo>
                    <a:pt x="252" y="182"/>
                    <a:pt x="84" y="304"/>
                    <a:pt x="49" y="461"/>
                  </a:cubicBezTo>
                  <a:cubicBezTo>
                    <a:pt x="1" y="673"/>
                    <a:pt x="112" y="855"/>
                    <a:pt x="311" y="924"/>
                  </a:cubicBezTo>
                  <a:cubicBezTo>
                    <a:pt x="531" y="1001"/>
                    <a:pt x="757" y="1033"/>
                    <a:pt x="984" y="1033"/>
                  </a:cubicBezTo>
                  <a:cubicBezTo>
                    <a:pt x="1441" y="1033"/>
                    <a:pt x="1898" y="903"/>
                    <a:pt x="2327" y="757"/>
                  </a:cubicBezTo>
                  <a:cubicBezTo>
                    <a:pt x="2515" y="691"/>
                    <a:pt x="2662" y="492"/>
                    <a:pt x="2596" y="283"/>
                  </a:cubicBezTo>
                  <a:cubicBezTo>
                    <a:pt x="2544" y="129"/>
                    <a:pt x="2393" y="0"/>
                    <a:pt x="2226" y="0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761;p50"/>
            <p:cNvSpPr/>
            <p:nvPr/>
          </p:nvSpPr>
          <p:spPr>
            <a:xfrm>
              <a:off x="6600194" y="2329576"/>
              <a:ext cx="54249" cy="52525"/>
            </a:xfrm>
            <a:custGeom>
              <a:avLst/>
              <a:gdLst/>
              <a:ahLst/>
              <a:cxnLst/>
              <a:rect l="l" t="t" r="r" b="b"/>
              <a:pathLst>
                <a:path w="1511" h="1463" extrusionOk="0">
                  <a:moveTo>
                    <a:pt x="1144" y="1"/>
                  </a:moveTo>
                  <a:cubicBezTo>
                    <a:pt x="1140" y="1"/>
                    <a:pt x="1137" y="4"/>
                    <a:pt x="1130" y="4"/>
                  </a:cubicBezTo>
                  <a:cubicBezTo>
                    <a:pt x="1032" y="7"/>
                    <a:pt x="935" y="42"/>
                    <a:pt x="865" y="112"/>
                  </a:cubicBezTo>
                  <a:cubicBezTo>
                    <a:pt x="624" y="356"/>
                    <a:pt x="377" y="593"/>
                    <a:pt x="112" y="810"/>
                  </a:cubicBezTo>
                  <a:cubicBezTo>
                    <a:pt x="38" y="869"/>
                    <a:pt x="0" y="991"/>
                    <a:pt x="0" y="1082"/>
                  </a:cubicBezTo>
                  <a:cubicBezTo>
                    <a:pt x="0" y="1172"/>
                    <a:pt x="42" y="1287"/>
                    <a:pt x="112" y="1350"/>
                  </a:cubicBezTo>
                  <a:cubicBezTo>
                    <a:pt x="181" y="1413"/>
                    <a:pt x="272" y="1462"/>
                    <a:pt x="369" y="1462"/>
                  </a:cubicBezTo>
                  <a:lnTo>
                    <a:pt x="380" y="1462"/>
                  </a:lnTo>
                  <a:cubicBezTo>
                    <a:pt x="415" y="1459"/>
                    <a:pt x="450" y="1454"/>
                    <a:pt x="485" y="1448"/>
                  </a:cubicBezTo>
                  <a:cubicBezTo>
                    <a:pt x="548" y="1430"/>
                    <a:pt x="603" y="1399"/>
                    <a:pt x="652" y="1350"/>
                  </a:cubicBezTo>
                  <a:cubicBezTo>
                    <a:pt x="921" y="1137"/>
                    <a:pt x="1176" y="907"/>
                    <a:pt x="1398" y="649"/>
                  </a:cubicBezTo>
                  <a:cubicBezTo>
                    <a:pt x="1465" y="572"/>
                    <a:pt x="1510" y="485"/>
                    <a:pt x="1510" y="381"/>
                  </a:cubicBezTo>
                  <a:cubicBezTo>
                    <a:pt x="1510" y="290"/>
                    <a:pt x="1469" y="178"/>
                    <a:pt x="1398" y="112"/>
                  </a:cubicBezTo>
                  <a:cubicBezTo>
                    <a:pt x="1329" y="49"/>
                    <a:pt x="1242" y="1"/>
                    <a:pt x="1144" y="1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762;p50"/>
            <p:cNvSpPr/>
            <p:nvPr/>
          </p:nvSpPr>
          <p:spPr>
            <a:xfrm>
              <a:off x="6650241" y="2260968"/>
              <a:ext cx="44124" cy="59634"/>
            </a:xfrm>
            <a:custGeom>
              <a:avLst/>
              <a:gdLst/>
              <a:ahLst/>
              <a:cxnLst/>
              <a:rect l="l" t="t" r="r" b="b"/>
              <a:pathLst>
                <a:path w="1229" h="1661" extrusionOk="0">
                  <a:moveTo>
                    <a:pt x="828" y="1"/>
                  </a:moveTo>
                  <a:cubicBezTo>
                    <a:pt x="796" y="1"/>
                    <a:pt x="768" y="4"/>
                    <a:pt x="741" y="14"/>
                  </a:cubicBezTo>
                  <a:cubicBezTo>
                    <a:pt x="653" y="42"/>
                    <a:pt x="556" y="98"/>
                    <a:pt x="517" y="185"/>
                  </a:cubicBezTo>
                  <a:cubicBezTo>
                    <a:pt x="448" y="342"/>
                    <a:pt x="371" y="495"/>
                    <a:pt x="297" y="653"/>
                  </a:cubicBezTo>
                  <a:cubicBezTo>
                    <a:pt x="224" y="809"/>
                    <a:pt x="147" y="963"/>
                    <a:pt x="64" y="1116"/>
                  </a:cubicBezTo>
                  <a:cubicBezTo>
                    <a:pt x="18" y="1200"/>
                    <a:pt x="1" y="1301"/>
                    <a:pt x="29" y="1395"/>
                  </a:cubicBezTo>
                  <a:cubicBezTo>
                    <a:pt x="50" y="1479"/>
                    <a:pt x="116" y="1573"/>
                    <a:pt x="197" y="1615"/>
                  </a:cubicBezTo>
                  <a:cubicBezTo>
                    <a:pt x="255" y="1646"/>
                    <a:pt x="318" y="1660"/>
                    <a:pt x="378" y="1660"/>
                  </a:cubicBezTo>
                  <a:cubicBezTo>
                    <a:pt x="503" y="1660"/>
                    <a:pt x="622" y="1598"/>
                    <a:pt x="695" y="1482"/>
                  </a:cubicBezTo>
                  <a:cubicBezTo>
                    <a:pt x="786" y="1332"/>
                    <a:pt x="873" y="1182"/>
                    <a:pt x="953" y="1026"/>
                  </a:cubicBezTo>
                  <a:cubicBezTo>
                    <a:pt x="1047" y="848"/>
                    <a:pt x="1121" y="659"/>
                    <a:pt x="1197" y="471"/>
                  </a:cubicBezTo>
                  <a:cubicBezTo>
                    <a:pt x="1229" y="391"/>
                    <a:pt x="1205" y="255"/>
                    <a:pt x="1159" y="185"/>
                  </a:cubicBezTo>
                  <a:cubicBezTo>
                    <a:pt x="1113" y="115"/>
                    <a:pt x="1058" y="63"/>
                    <a:pt x="981" y="32"/>
                  </a:cubicBezTo>
                  <a:cubicBezTo>
                    <a:pt x="933" y="14"/>
                    <a:pt x="880" y="1"/>
                    <a:pt x="828" y="1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763;p50"/>
            <p:cNvSpPr/>
            <p:nvPr/>
          </p:nvSpPr>
          <p:spPr>
            <a:xfrm>
              <a:off x="5867403" y="1614628"/>
              <a:ext cx="1310334" cy="557279"/>
            </a:xfrm>
            <a:custGeom>
              <a:avLst/>
              <a:gdLst/>
              <a:ahLst/>
              <a:cxnLst/>
              <a:rect l="l" t="t" r="r" b="b"/>
              <a:pathLst>
                <a:path w="36497" h="15522" extrusionOk="0">
                  <a:moveTo>
                    <a:pt x="10676" y="0"/>
                  </a:moveTo>
                  <a:cubicBezTo>
                    <a:pt x="9161" y="0"/>
                    <a:pt x="6407" y="215"/>
                    <a:pt x="3880" y="1545"/>
                  </a:cubicBezTo>
                  <a:cubicBezTo>
                    <a:pt x="193" y="3481"/>
                    <a:pt x="1" y="11248"/>
                    <a:pt x="12619" y="13870"/>
                  </a:cubicBezTo>
                  <a:cubicBezTo>
                    <a:pt x="17838" y="14954"/>
                    <a:pt x="22194" y="15521"/>
                    <a:pt x="25641" y="15521"/>
                  </a:cubicBezTo>
                  <a:cubicBezTo>
                    <a:pt x="30904" y="15521"/>
                    <a:pt x="34051" y="14199"/>
                    <a:pt x="34923" y="11373"/>
                  </a:cubicBezTo>
                  <a:cubicBezTo>
                    <a:pt x="36496" y="6288"/>
                    <a:pt x="31414" y="2367"/>
                    <a:pt x="26124" y="1329"/>
                  </a:cubicBezTo>
                  <a:lnTo>
                    <a:pt x="26124" y="1329"/>
                  </a:lnTo>
                  <a:cubicBezTo>
                    <a:pt x="26124" y="1329"/>
                    <a:pt x="26574" y="3700"/>
                    <a:pt x="26514" y="6107"/>
                  </a:cubicBezTo>
                  <a:cubicBezTo>
                    <a:pt x="26514" y="6107"/>
                    <a:pt x="27425" y="6298"/>
                    <a:pt x="27425" y="6836"/>
                  </a:cubicBezTo>
                  <a:cubicBezTo>
                    <a:pt x="27425" y="7149"/>
                    <a:pt x="26890" y="7482"/>
                    <a:pt x="25036" y="7482"/>
                  </a:cubicBezTo>
                  <a:cubicBezTo>
                    <a:pt x="23706" y="7482"/>
                    <a:pt x="21696" y="7311"/>
                    <a:pt x="18716" y="6836"/>
                  </a:cubicBezTo>
                  <a:cubicBezTo>
                    <a:pt x="11581" y="5695"/>
                    <a:pt x="11011" y="5294"/>
                    <a:pt x="11011" y="4761"/>
                  </a:cubicBezTo>
                  <a:cubicBezTo>
                    <a:pt x="11011" y="4223"/>
                    <a:pt x="12159" y="4157"/>
                    <a:pt x="12159" y="4157"/>
                  </a:cubicBezTo>
                  <a:cubicBezTo>
                    <a:pt x="12159" y="4157"/>
                    <a:pt x="12173" y="1730"/>
                    <a:pt x="11838" y="49"/>
                  </a:cubicBezTo>
                  <a:cubicBezTo>
                    <a:pt x="11838" y="49"/>
                    <a:pt x="11398" y="0"/>
                    <a:pt x="10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764;p50"/>
            <p:cNvSpPr/>
            <p:nvPr/>
          </p:nvSpPr>
          <p:spPr>
            <a:xfrm>
              <a:off x="6074412" y="1686719"/>
              <a:ext cx="941399" cy="403831"/>
            </a:xfrm>
            <a:custGeom>
              <a:avLst/>
              <a:gdLst/>
              <a:ahLst/>
              <a:cxnLst/>
              <a:rect l="l" t="t" r="r" b="b"/>
              <a:pathLst>
                <a:path w="26221" h="11248" extrusionOk="0">
                  <a:moveTo>
                    <a:pt x="6317" y="0"/>
                  </a:moveTo>
                  <a:cubicBezTo>
                    <a:pt x="5612" y="4"/>
                    <a:pt x="4911" y="32"/>
                    <a:pt x="4210" y="108"/>
                  </a:cubicBezTo>
                  <a:cubicBezTo>
                    <a:pt x="3191" y="221"/>
                    <a:pt x="2023" y="391"/>
                    <a:pt x="1140" y="950"/>
                  </a:cubicBezTo>
                  <a:cubicBezTo>
                    <a:pt x="25" y="1661"/>
                    <a:pt x="0" y="2808"/>
                    <a:pt x="1140" y="3548"/>
                  </a:cubicBezTo>
                  <a:cubicBezTo>
                    <a:pt x="2358" y="4340"/>
                    <a:pt x="4248" y="3775"/>
                    <a:pt x="4740" y="5497"/>
                  </a:cubicBezTo>
                  <a:cubicBezTo>
                    <a:pt x="4862" y="5923"/>
                    <a:pt x="4772" y="6362"/>
                    <a:pt x="4862" y="6784"/>
                  </a:cubicBezTo>
                  <a:cubicBezTo>
                    <a:pt x="5019" y="7541"/>
                    <a:pt x="5630" y="7726"/>
                    <a:pt x="6306" y="7820"/>
                  </a:cubicBezTo>
                  <a:cubicBezTo>
                    <a:pt x="6517" y="7850"/>
                    <a:pt x="6733" y="7867"/>
                    <a:pt x="6949" y="7867"/>
                  </a:cubicBezTo>
                  <a:cubicBezTo>
                    <a:pt x="7240" y="7867"/>
                    <a:pt x="7531" y="7836"/>
                    <a:pt x="7813" y="7764"/>
                  </a:cubicBezTo>
                  <a:cubicBezTo>
                    <a:pt x="8305" y="7638"/>
                    <a:pt x="8677" y="7300"/>
                    <a:pt x="9159" y="7154"/>
                  </a:cubicBezTo>
                  <a:cubicBezTo>
                    <a:pt x="9366" y="7090"/>
                    <a:pt x="9553" y="7060"/>
                    <a:pt x="9722" y="7060"/>
                  </a:cubicBezTo>
                  <a:cubicBezTo>
                    <a:pt x="11056" y="7060"/>
                    <a:pt x="11273" y="8890"/>
                    <a:pt x="11879" y="9822"/>
                  </a:cubicBezTo>
                  <a:cubicBezTo>
                    <a:pt x="12162" y="10257"/>
                    <a:pt x="12615" y="10423"/>
                    <a:pt x="13101" y="10423"/>
                  </a:cubicBezTo>
                  <a:cubicBezTo>
                    <a:pt x="13687" y="10423"/>
                    <a:pt x="14321" y="10181"/>
                    <a:pt x="14763" y="9874"/>
                  </a:cubicBezTo>
                  <a:cubicBezTo>
                    <a:pt x="15457" y="9393"/>
                    <a:pt x="15904" y="8615"/>
                    <a:pt x="16822" y="8525"/>
                  </a:cubicBezTo>
                  <a:cubicBezTo>
                    <a:pt x="16887" y="8519"/>
                    <a:pt x="16951" y="8516"/>
                    <a:pt x="17014" y="8516"/>
                  </a:cubicBezTo>
                  <a:cubicBezTo>
                    <a:pt x="18769" y="8516"/>
                    <a:pt x="19103" y="10958"/>
                    <a:pt x="20689" y="11228"/>
                  </a:cubicBezTo>
                  <a:cubicBezTo>
                    <a:pt x="20768" y="11241"/>
                    <a:pt x="20843" y="11248"/>
                    <a:pt x="20913" y="11248"/>
                  </a:cubicBezTo>
                  <a:cubicBezTo>
                    <a:pt x="22411" y="11248"/>
                    <a:pt x="22106" y="8375"/>
                    <a:pt x="23388" y="7785"/>
                  </a:cubicBezTo>
                  <a:cubicBezTo>
                    <a:pt x="23554" y="7709"/>
                    <a:pt x="23776" y="7688"/>
                    <a:pt x="24022" y="7688"/>
                  </a:cubicBezTo>
                  <a:cubicBezTo>
                    <a:pt x="24180" y="7688"/>
                    <a:pt x="24349" y="7696"/>
                    <a:pt x="24518" y="7705"/>
                  </a:cubicBezTo>
                  <a:cubicBezTo>
                    <a:pt x="24690" y="7714"/>
                    <a:pt x="24862" y="7723"/>
                    <a:pt x="25026" y="7723"/>
                  </a:cubicBezTo>
                  <a:cubicBezTo>
                    <a:pt x="25491" y="7723"/>
                    <a:pt x="25891" y="7649"/>
                    <a:pt x="26015" y="7294"/>
                  </a:cubicBezTo>
                  <a:cubicBezTo>
                    <a:pt x="26221" y="6690"/>
                    <a:pt x="25492" y="5679"/>
                    <a:pt x="25181" y="5225"/>
                  </a:cubicBezTo>
                  <a:cubicBezTo>
                    <a:pt x="24125" y="3691"/>
                    <a:pt x="22398" y="2867"/>
                    <a:pt x="20700" y="2152"/>
                  </a:cubicBezTo>
                  <a:lnTo>
                    <a:pt x="20700" y="2152"/>
                  </a:lnTo>
                  <a:cubicBezTo>
                    <a:pt x="20742" y="2763"/>
                    <a:pt x="20766" y="3590"/>
                    <a:pt x="20748" y="4259"/>
                  </a:cubicBezTo>
                  <a:cubicBezTo>
                    <a:pt x="20748" y="4259"/>
                    <a:pt x="21537" y="4290"/>
                    <a:pt x="21537" y="4828"/>
                  </a:cubicBezTo>
                  <a:cubicBezTo>
                    <a:pt x="21537" y="5109"/>
                    <a:pt x="21200" y="5347"/>
                    <a:pt x="19859" y="5347"/>
                  </a:cubicBezTo>
                  <a:cubicBezTo>
                    <a:pt x="18636" y="5347"/>
                    <a:pt x="16576" y="5148"/>
                    <a:pt x="13173" y="4604"/>
                  </a:cubicBezTo>
                  <a:cubicBezTo>
                    <a:pt x="6037" y="3467"/>
                    <a:pt x="5378" y="3286"/>
                    <a:pt x="5378" y="2753"/>
                  </a:cubicBezTo>
                  <a:cubicBezTo>
                    <a:pt x="5378" y="2339"/>
                    <a:pt x="5988" y="2291"/>
                    <a:pt x="6269" y="2291"/>
                  </a:cubicBezTo>
                  <a:cubicBezTo>
                    <a:pt x="6353" y="2291"/>
                    <a:pt x="6407" y="2296"/>
                    <a:pt x="6407" y="2296"/>
                  </a:cubicBezTo>
                  <a:cubicBezTo>
                    <a:pt x="6407" y="2296"/>
                    <a:pt x="6400" y="1155"/>
                    <a:pt x="6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765;p50"/>
            <p:cNvSpPr/>
            <p:nvPr/>
          </p:nvSpPr>
          <p:spPr>
            <a:xfrm>
              <a:off x="6922341" y="2065985"/>
              <a:ext cx="27824" cy="38452"/>
            </a:xfrm>
            <a:custGeom>
              <a:avLst/>
              <a:gdLst/>
              <a:ahLst/>
              <a:cxnLst/>
              <a:rect l="l" t="t" r="r" b="b"/>
              <a:pathLst>
                <a:path w="775" h="1071" extrusionOk="0">
                  <a:moveTo>
                    <a:pt x="229" y="0"/>
                  </a:moveTo>
                  <a:cubicBezTo>
                    <a:pt x="190" y="0"/>
                    <a:pt x="152" y="10"/>
                    <a:pt x="119" y="33"/>
                  </a:cubicBezTo>
                  <a:cubicBezTo>
                    <a:pt x="71" y="64"/>
                    <a:pt x="29" y="109"/>
                    <a:pt x="15" y="165"/>
                  </a:cubicBezTo>
                  <a:cubicBezTo>
                    <a:pt x="0" y="228"/>
                    <a:pt x="11" y="280"/>
                    <a:pt x="39" y="339"/>
                  </a:cubicBezTo>
                  <a:cubicBezTo>
                    <a:pt x="137" y="548"/>
                    <a:pt x="242" y="751"/>
                    <a:pt x="343" y="960"/>
                  </a:cubicBezTo>
                  <a:cubicBezTo>
                    <a:pt x="380" y="1030"/>
                    <a:pt x="465" y="1071"/>
                    <a:pt x="546" y="1071"/>
                  </a:cubicBezTo>
                  <a:cubicBezTo>
                    <a:pt x="586" y="1071"/>
                    <a:pt x="625" y="1061"/>
                    <a:pt x="657" y="1040"/>
                  </a:cubicBezTo>
                  <a:cubicBezTo>
                    <a:pt x="705" y="1009"/>
                    <a:pt x="747" y="963"/>
                    <a:pt x="761" y="904"/>
                  </a:cubicBezTo>
                  <a:cubicBezTo>
                    <a:pt x="775" y="841"/>
                    <a:pt x="768" y="786"/>
                    <a:pt x="737" y="727"/>
                  </a:cubicBezTo>
                  <a:cubicBezTo>
                    <a:pt x="636" y="521"/>
                    <a:pt x="535" y="315"/>
                    <a:pt x="427" y="112"/>
                  </a:cubicBezTo>
                  <a:cubicBezTo>
                    <a:pt x="389" y="42"/>
                    <a:pt x="308" y="0"/>
                    <a:pt x="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766;p50"/>
            <p:cNvSpPr/>
            <p:nvPr/>
          </p:nvSpPr>
          <p:spPr>
            <a:xfrm>
              <a:off x="7014752" y="1994612"/>
              <a:ext cx="42114" cy="20716"/>
            </a:xfrm>
            <a:custGeom>
              <a:avLst/>
              <a:gdLst/>
              <a:ahLst/>
              <a:cxnLst/>
              <a:rect l="l" t="t" r="r" b="b"/>
              <a:pathLst>
                <a:path w="1173" h="577" extrusionOk="0">
                  <a:moveTo>
                    <a:pt x="559" y="100"/>
                  </a:moveTo>
                  <a:cubicBezTo>
                    <a:pt x="554" y="101"/>
                    <a:pt x="549" y="101"/>
                    <a:pt x="544" y="102"/>
                  </a:cubicBezTo>
                  <a:cubicBezTo>
                    <a:pt x="549" y="101"/>
                    <a:pt x="554" y="101"/>
                    <a:pt x="559" y="100"/>
                  </a:cubicBezTo>
                  <a:close/>
                  <a:moveTo>
                    <a:pt x="933" y="0"/>
                  </a:moveTo>
                  <a:cubicBezTo>
                    <a:pt x="913" y="0"/>
                    <a:pt x="894" y="4"/>
                    <a:pt x="876" y="12"/>
                  </a:cubicBezTo>
                  <a:cubicBezTo>
                    <a:pt x="787" y="49"/>
                    <a:pt x="696" y="74"/>
                    <a:pt x="605" y="92"/>
                  </a:cubicBezTo>
                  <a:lnTo>
                    <a:pt x="605" y="92"/>
                  </a:lnTo>
                  <a:cubicBezTo>
                    <a:pt x="540" y="102"/>
                    <a:pt x="478" y="105"/>
                    <a:pt x="416" y="105"/>
                  </a:cubicBezTo>
                  <a:cubicBezTo>
                    <a:pt x="404" y="105"/>
                    <a:pt x="392" y="105"/>
                    <a:pt x="380" y="105"/>
                  </a:cubicBezTo>
                  <a:cubicBezTo>
                    <a:pt x="329" y="105"/>
                    <a:pt x="277" y="109"/>
                    <a:pt x="224" y="112"/>
                  </a:cubicBezTo>
                  <a:cubicBezTo>
                    <a:pt x="119" y="116"/>
                    <a:pt x="32" y="189"/>
                    <a:pt x="18" y="297"/>
                  </a:cubicBezTo>
                  <a:cubicBezTo>
                    <a:pt x="0" y="405"/>
                    <a:pt x="67" y="493"/>
                    <a:pt x="168" y="531"/>
                  </a:cubicBezTo>
                  <a:cubicBezTo>
                    <a:pt x="245" y="559"/>
                    <a:pt x="322" y="577"/>
                    <a:pt x="402" y="577"/>
                  </a:cubicBezTo>
                  <a:cubicBezTo>
                    <a:pt x="482" y="577"/>
                    <a:pt x="562" y="569"/>
                    <a:pt x="642" y="556"/>
                  </a:cubicBezTo>
                  <a:cubicBezTo>
                    <a:pt x="789" y="538"/>
                    <a:pt x="921" y="493"/>
                    <a:pt x="1054" y="434"/>
                  </a:cubicBezTo>
                  <a:cubicBezTo>
                    <a:pt x="1099" y="413"/>
                    <a:pt x="1148" y="342"/>
                    <a:pt x="1159" y="294"/>
                  </a:cubicBezTo>
                  <a:cubicBezTo>
                    <a:pt x="1172" y="242"/>
                    <a:pt x="1169" y="192"/>
                    <a:pt x="1148" y="144"/>
                  </a:cubicBezTo>
                  <a:cubicBezTo>
                    <a:pt x="1127" y="99"/>
                    <a:pt x="1096" y="57"/>
                    <a:pt x="1054" y="33"/>
                  </a:cubicBezTo>
                  <a:cubicBezTo>
                    <a:pt x="1018" y="16"/>
                    <a:pt x="97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767;p50"/>
            <p:cNvSpPr/>
            <p:nvPr/>
          </p:nvSpPr>
          <p:spPr>
            <a:xfrm>
              <a:off x="6962443" y="1769436"/>
              <a:ext cx="17772" cy="34861"/>
            </a:xfrm>
            <a:custGeom>
              <a:avLst/>
              <a:gdLst/>
              <a:ahLst/>
              <a:cxnLst/>
              <a:rect l="l" t="t" r="r" b="b"/>
              <a:pathLst>
                <a:path w="495" h="971" extrusionOk="0">
                  <a:moveTo>
                    <a:pt x="20" y="349"/>
                  </a:moveTo>
                  <a:lnTo>
                    <a:pt x="20" y="349"/>
                  </a:lnTo>
                  <a:cubicBezTo>
                    <a:pt x="20" y="352"/>
                    <a:pt x="21" y="355"/>
                    <a:pt x="21" y="357"/>
                  </a:cubicBezTo>
                  <a:cubicBezTo>
                    <a:pt x="21" y="355"/>
                    <a:pt x="20" y="352"/>
                    <a:pt x="20" y="349"/>
                  </a:cubicBezTo>
                  <a:close/>
                  <a:moveTo>
                    <a:pt x="229" y="0"/>
                  </a:moveTo>
                  <a:cubicBezTo>
                    <a:pt x="208" y="0"/>
                    <a:pt x="188" y="3"/>
                    <a:pt x="171" y="9"/>
                  </a:cubicBezTo>
                  <a:cubicBezTo>
                    <a:pt x="115" y="27"/>
                    <a:pt x="63" y="61"/>
                    <a:pt x="34" y="114"/>
                  </a:cubicBezTo>
                  <a:cubicBezTo>
                    <a:pt x="3" y="169"/>
                    <a:pt x="0" y="225"/>
                    <a:pt x="10" y="288"/>
                  </a:cubicBezTo>
                  <a:cubicBezTo>
                    <a:pt x="12" y="302"/>
                    <a:pt x="15" y="317"/>
                    <a:pt x="17" y="333"/>
                  </a:cubicBezTo>
                  <a:lnTo>
                    <a:pt x="17" y="333"/>
                  </a:lnTo>
                  <a:cubicBezTo>
                    <a:pt x="30" y="474"/>
                    <a:pt x="26" y="614"/>
                    <a:pt x="7" y="752"/>
                  </a:cubicBezTo>
                  <a:cubicBezTo>
                    <a:pt x="0" y="801"/>
                    <a:pt x="34" y="877"/>
                    <a:pt x="70" y="909"/>
                  </a:cubicBezTo>
                  <a:cubicBezTo>
                    <a:pt x="108" y="943"/>
                    <a:pt x="150" y="964"/>
                    <a:pt x="198" y="968"/>
                  </a:cubicBezTo>
                  <a:cubicBezTo>
                    <a:pt x="209" y="970"/>
                    <a:pt x="220" y="971"/>
                    <a:pt x="231" y="971"/>
                  </a:cubicBezTo>
                  <a:cubicBezTo>
                    <a:pt x="325" y="971"/>
                    <a:pt x="414" y="908"/>
                    <a:pt x="440" y="811"/>
                  </a:cubicBezTo>
                  <a:cubicBezTo>
                    <a:pt x="495" y="598"/>
                    <a:pt x="488" y="382"/>
                    <a:pt x="450" y="166"/>
                  </a:cubicBezTo>
                  <a:cubicBezTo>
                    <a:pt x="440" y="114"/>
                    <a:pt x="390" y="58"/>
                    <a:pt x="345" y="30"/>
                  </a:cubicBezTo>
                  <a:cubicBezTo>
                    <a:pt x="313" y="11"/>
                    <a:pt x="270" y="0"/>
                    <a:pt x="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768;p50"/>
            <p:cNvSpPr/>
            <p:nvPr/>
          </p:nvSpPr>
          <p:spPr>
            <a:xfrm>
              <a:off x="6396308" y="1996551"/>
              <a:ext cx="25096" cy="42257"/>
            </a:xfrm>
            <a:custGeom>
              <a:avLst/>
              <a:gdLst/>
              <a:ahLst/>
              <a:cxnLst/>
              <a:rect l="l" t="t" r="r" b="b"/>
              <a:pathLst>
                <a:path w="699" h="1177" extrusionOk="0">
                  <a:moveTo>
                    <a:pt x="253" y="0"/>
                  </a:moveTo>
                  <a:cubicBezTo>
                    <a:pt x="233" y="0"/>
                    <a:pt x="212" y="3"/>
                    <a:pt x="193" y="10"/>
                  </a:cubicBezTo>
                  <a:cubicBezTo>
                    <a:pt x="75" y="48"/>
                    <a:pt x="1" y="170"/>
                    <a:pt x="33" y="296"/>
                  </a:cubicBezTo>
                  <a:cubicBezTo>
                    <a:pt x="95" y="533"/>
                    <a:pt x="155" y="770"/>
                    <a:pt x="218" y="1007"/>
                  </a:cubicBezTo>
                  <a:cubicBezTo>
                    <a:pt x="241" y="1105"/>
                    <a:pt x="340" y="1177"/>
                    <a:pt x="441" y="1177"/>
                  </a:cubicBezTo>
                  <a:cubicBezTo>
                    <a:pt x="462" y="1177"/>
                    <a:pt x="483" y="1174"/>
                    <a:pt x="503" y="1167"/>
                  </a:cubicBezTo>
                  <a:cubicBezTo>
                    <a:pt x="625" y="1130"/>
                    <a:pt x="699" y="1007"/>
                    <a:pt x="667" y="882"/>
                  </a:cubicBezTo>
                  <a:cubicBezTo>
                    <a:pt x="604" y="644"/>
                    <a:pt x="542" y="407"/>
                    <a:pt x="479" y="170"/>
                  </a:cubicBezTo>
                  <a:cubicBezTo>
                    <a:pt x="453" y="74"/>
                    <a:pt x="354" y="0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769;p50"/>
            <p:cNvSpPr/>
            <p:nvPr/>
          </p:nvSpPr>
          <p:spPr>
            <a:xfrm>
              <a:off x="6153181" y="1964347"/>
              <a:ext cx="57731" cy="34323"/>
            </a:xfrm>
            <a:custGeom>
              <a:avLst/>
              <a:gdLst/>
              <a:ahLst/>
              <a:cxnLst/>
              <a:rect l="l" t="t" r="r" b="b"/>
              <a:pathLst>
                <a:path w="1608" h="956" extrusionOk="0">
                  <a:moveTo>
                    <a:pt x="220" y="514"/>
                  </a:moveTo>
                  <a:cubicBezTo>
                    <a:pt x="218" y="514"/>
                    <a:pt x="213" y="516"/>
                    <a:pt x="205" y="520"/>
                  </a:cubicBezTo>
                  <a:cubicBezTo>
                    <a:pt x="210" y="518"/>
                    <a:pt x="215" y="516"/>
                    <a:pt x="220" y="514"/>
                  </a:cubicBezTo>
                  <a:close/>
                  <a:moveTo>
                    <a:pt x="1323" y="0"/>
                  </a:moveTo>
                  <a:cubicBezTo>
                    <a:pt x="1285" y="0"/>
                    <a:pt x="1248" y="11"/>
                    <a:pt x="1214" y="34"/>
                  </a:cubicBezTo>
                  <a:cubicBezTo>
                    <a:pt x="1053" y="150"/>
                    <a:pt x="879" y="255"/>
                    <a:pt x="694" y="338"/>
                  </a:cubicBezTo>
                  <a:cubicBezTo>
                    <a:pt x="670" y="348"/>
                    <a:pt x="649" y="359"/>
                    <a:pt x="624" y="369"/>
                  </a:cubicBezTo>
                  <a:cubicBezTo>
                    <a:pt x="638" y="363"/>
                    <a:pt x="643" y="360"/>
                    <a:pt x="642" y="360"/>
                  </a:cubicBezTo>
                  <a:lnTo>
                    <a:pt x="642" y="360"/>
                  </a:lnTo>
                  <a:cubicBezTo>
                    <a:pt x="640" y="360"/>
                    <a:pt x="597" y="378"/>
                    <a:pt x="590" y="380"/>
                  </a:cubicBezTo>
                  <a:cubicBezTo>
                    <a:pt x="548" y="398"/>
                    <a:pt x="506" y="415"/>
                    <a:pt x="461" y="429"/>
                  </a:cubicBezTo>
                  <a:cubicBezTo>
                    <a:pt x="411" y="446"/>
                    <a:pt x="363" y="460"/>
                    <a:pt x="314" y="478"/>
                  </a:cubicBezTo>
                  <a:cubicBezTo>
                    <a:pt x="281" y="487"/>
                    <a:pt x="251" y="501"/>
                    <a:pt x="220" y="514"/>
                  </a:cubicBezTo>
                  <a:lnTo>
                    <a:pt x="220" y="514"/>
                  </a:lnTo>
                  <a:cubicBezTo>
                    <a:pt x="221" y="513"/>
                    <a:pt x="222" y="513"/>
                    <a:pt x="222" y="513"/>
                  </a:cubicBezTo>
                  <a:lnTo>
                    <a:pt x="222" y="513"/>
                  </a:lnTo>
                  <a:cubicBezTo>
                    <a:pt x="223" y="513"/>
                    <a:pt x="175" y="534"/>
                    <a:pt x="168" y="537"/>
                  </a:cubicBezTo>
                  <a:cubicBezTo>
                    <a:pt x="66" y="575"/>
                    <a:pt x="0" y="659"/>
                    <a:pt x="14" y="771"/>
                  </a:cubicBezTo>
                  <a:cubicBezTo>
                    <a:pt x="27" y="863"/>
                    <a:pt x="109" y="956"/>
                    <a:pt x="210" y="956"/>
                  </a:cubicBezTo>
                  <a:cubicBezTo>
                    <a:pt x="215" y="956"/>
                    <a:pt x="221" y="956"/>
                    <a:pt x="226" y="955"/>
                  </a:cubicBezTo>
                  <a:cubicBezTo>
                    <a:pt x="345" y="948"/>
                    <a:pt x="457" y="927"/>
                    <a:pt x="569" y="889"/>
                  </a:cubicBezTo>
                  <a:cubicBezTo>
                    <a:pt x="683" y="850"/>
                    <a:pt x="796" y="805"/>
                    <a:pt x="907" y="757"/>
                  </a:cubicBezTo>
                  <a:cubicBezTo>
                    <a:pt x="1099" y="670"/>
                    <a:pt x="1280" y="562"/>
                    <a:pt x="1451" y="439"/>
                  </a:cubicBezTo>
                  <a:cubicBezTo>
                    <a:pt x="1552" y="366"/>
                    <a:pt x="1607" y="230"/>
                    <a:pt x="1535" y="118"/>
                  </a:cubicBezTo>
                  <a:cubicBezTo>
                    <a:pt x="1491" y="51"/>
                    <a:pt x="1407" y="0"/>
                    <a:pt x="1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770;p50"/>
            <p:cNvSpPr/>
            <p:nvPr/>
          </p:nvSpPr>
          <p:spPr>
            <a:xfrm>
              <a:off x="6076136" y="1870572"/>
              <a:ext cx="26747" cy="53100"/>
            </a:xfrm>
            <a:custGeom>
              <a:avLst/>
              <a:gdLst/>
              <a:ahLst/>
              <a:cxnLst/>
              <a:rect l="l" t="t" r="r" b="b"/>
              <a:pathLst>
                <a:path w="745" h="1479" extrusionOk="0">
                  <a:moveTo>
                    <a:pt x="429" y="1"/>
                  </a:moveTo>
                  <a:cubicBezTo>
                    <a:pt x="300" y="1"/>
                    <a:pt x="185" y="81"/>
                    <a:pt x="147" y="212"/>
                  </a:cubicBezTo>
                  <a:cubicBezTo>
                    <a:pt x="54" y="523"/>
                    <a:pt x="1" y="861"/>
                    <a:pt x="25" y="1186"/>
                  </a:cubicBezTo>
                  <a:cubicBezTo>
                    <a:pt x="33" y="1262"/>
                    <a:pt x="57" y="1336"/>
                    <a:pt x="112" y="1391"/>
                  </a:cubicBezTo>
                  <a:cubicBezTo>
                    <a:pt x="163" y="1441"/>
                    <a:pt x="239" y="1479"/>
                    <a:pt x="309" y="1479"/>
                  </a:cubicBezTo>
                  <a:cubicBezTo>
                    <a:pt x="312" y="1479"/>
                    <a:pt x="315" y="1479"/>
                    <a:pt x="318" y="1479"/>
                  </a:cubicBezTo>
                  <a:cubicBezTo>
                    <a:pt x="476" y="1471"/>
                    <a:pt x="615" y="1349"/>
                    <a:pt x="611" y="1186"/>
                  </a:cubicBezTo>
                  <a:cubicBezTo>
                    <a:pt x="611" y="1021"/>
                    <a:pt x="614" y="857"/>
                    <a:pt x="634" y="695"/>
                  </a:cubicBezTo>
                  <a:lnTo>
                    <a:pt x="634" y="695"/>
                  </a:lnTo>
                  <a:cubicBezTo>
                    <a:pt x="651" y="585"/>
                    <a:pt x="674" y="472"/>
                    <a:pt x="706" y="365"/>
                  </a:cubicBezTo>
                  <a:cubicBezTo>
                    <a:pt x="744" y="219"/>
                    <a:pt x="653" y="45"/>
                    <a:pt x="503" y="10"/>
                  </a:cubicBezTo>
                  <a:cubicBezTo>
                    <a:pt x="478" y="4"/>
                    <a:pt x="453" y="1"/>
                    <a:pt x="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771;p50"/>
            <p:cNvSpPr/>
            <p:nvPr/>
          </p:nvSpPr>
          <p:spPr>
            <a:xfrm>
              <a:off x="5967461" y="1761323"/>
              <a:ext cx="65378" cy="31989"/>
            </a:xfrm>
            <a:custGeom>
              <a:avLst/>
              <a:gdLst/>
              <a:ahLst/>
              <a:cxnLst/>
              <a:rect l="l" t="t" r="r" b="b"/>
              <a:pathLst>
                <a:path w="1821" h="891" extrusionOk="0">
                  <a:moveTo>
                    <a:pt x="468" y="46"/>
                  </a:moveTo>
                  <a:cubicBezTo>
                    <a:pt x="468" y="46"/>
                    <a:pt x="471" y="47"/>
                    <a:pt x="478" y="50"/>
                  </a:cubicBezTo>
                  <a:lnTo>
                    <a:pt x="478" y="50"/>
                  </a:lnTo>
                  <a:cubicBezTo>
                    <a:pt x="472" y="47"/>
                    <a:pt x="468" y="46"/>
                    <a:pt x="468" y="46"/>
                  </a:cubicBezTo>
                  <a:close/>
                  <a:moveTo>
                    <a:pt x="245" y="0"/>
                  </a:moveTo>
                  <a:cubicBezTo>
                    <a:pt x="229" y="0"/>
                    <a:pt x="212" y="1"/>
                    <a:pt x="196" y="2"/>
                  </a:cubicBezTo>
                  <a:cubicBezTo>
                    <a:pt x="126" y="2"/>
                    <a:pt x="56" y="43"/>
                    <a:pt x="32" y="113"/>
                  </a:cubicBezTo>
                  <a:cubicBezTo>
                    <a:pt x="0" y="186"/>
                    <a:pt x="21" y="253"/>
                    <a:pt x="67" y="311"/>
                  </a:cubicBezTo>
                  <a:cubicBezTo>
                    <a:pt x="116" y="371"/>
                    <a:pt x="172" y="430"/>
                    <a:pt x="238" y="462"/>
                  </a:cubicBezTo>
                  <a:cubicBezTo>
                    <a:pt x="290" y="490"/>
                    <a:pt x="346" y="511"/>
                    <a:pt x="402" y="535"/>
                  </a:cubicBezTo>
                  <a:cubicBezTo>
                    <a:pt x="528" y="588"/>
                    <a:pt x="653" y="636"/>
                    <a:pt x="782" y="681"/>
                  </a:cubicBezTo>
                  <a:cubicBezTo>
                    <a:pt x="1016" y="762"/>
                    <a:pt x="1256" y="831"/>
                    <a:pt x="1500" y="884"/>
                  </a:cubicBezTo>
                  <a:cubicBezTo>
                    <a:pt x="1519" y="888"/>
                    <a:pt x="1539" y="890"/>
                    <a:pt x="1558" y="890"/>
                  </a:cubicBezTo>
                  <a:cubicBezTo>
                    <a:pt x="1664" y="890"/>
                    <a:pt x="1767" y="829"/>
                    <a:pt x="1793" y="720"/>
                  </a:cubicBezTo>
                  <a:cubicBezTo>
                    <a:pt x="1821" y="598"/>
                    <a:pt x="1755" y="458"/>
                    <a:pt x="1629" y="430"/>
                  </a:cubicBezTo>
                  <a:cubicBezTo>
                    <a:pt x="1389" y="371"/>
                    <a:pt x="1151" y="305"/>
                    <a:pt x="921" y="221"/>
                  </a:cubicBezTo>
                  <a:cubicBezTo>
                    <a:pt x="810" y="182"/>
                    <a:pt x="698" y="137"/>
                    <a:pt x="586" y="95"/>
                  </a:cubicBezTo>
                  <a:cubicBezTo>
                    <a:pt x="555" y="81"/>
                    <a:pt x="524" y="68"/>
                    <a:pt x="493" y="57"/>
                  </a:cubicBezTo>
                  <a:cubicBezTo>
                    <a:pt x="487" y="54"/>
                    <a:pt x="482" y="52"/>
                    <a:pt x="478" y="50"/>
                  </a:cubicBezTo>
                  <a:lnTo>
                    <a:pt x="478" y="50"/>
                  </a:lnTo>
                  <a:cubicBezTo>
                    <a:pt x="478" y="50"/>
                    <a:pt x="478" y="50"/>
                    <a:pt x="478" y="50"/>
                  </a:cubicBezTo>
                  <a:cubicBezTo>
                    <a:pt x="478" y="50"/>
                    <a:pt x="478" y="50"/>
                    <a:pt x="478" y="50"/>
                  </a:cubicBezTo>
                  <a:lnTo>
                    <a:pt x="478" y="50"/>
                  </a:lnTo>
                  <a:cubicBezTo>
                    <a:pt x="478" y="50"/>
                    <a:pt x="478" y="50"/>
                    <a:pt x="478" y="50"/>
                  </a:cubicBezTo>
                  <a:lnTo>
                    <a:pt x="478" y="50"/>
                  </a:lnTo>
                  <a:cubicBezTo>
                    <a:pt x="461" y="43"/>
                    <a:pt x="440" y="36"/>
                    <a:pt x="423" y="26"/>
                  </a:cubicBezTo>
                  <a:cubicBezTo>
                    <a:pt x="371" y="7"/>
                    <a:pt x="306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772;p50"/>
            <p:cNvSpPr/>
            <p:nvPr/>
          </p:nvSpPr>
          <p:spPr>
            <a:xfrm>
              <a:off x="6248069" y="2038592"/>
              <a:ext cx="231212" cy="65522"/>
            </a:xfrm>
            <a:custGeom>
              <a:avLst/>
              <a:gdLst/>
              <a:ahLst/>
              <a:cxnLst/>
              <a:rect l="l" t="t" r="r" b="b"/>
              <a:pathLst>
                <a:path w="6440" h="1825" extrusionOk="0">
                  <a:moveTo>
                    <a:pt x="559" y="0"/>
                  </a:moveTo>
                  <a:cubicBezTo>
                    <a:pt x="144" y="0"/>
                    <a:pt x="1" y="656"/>
                    <a:pt x="454" y="770"/>
                  </a:cubicBezTo>
                  <a:cubicBezTo>
                    <a:pt x="2257" y="1217"/>
                    <a:pt x="4081" y="1577"/>
                    <a:pt x="5926" y="1821"/>
                  </a:cubicBezTo>
                  <a:cubicBezTo>
                    <a:pt x="5940" y="1824"/>
                    <a:pt x="5958" y="1824"/>
                    <a:pt x="5971" y="1824"/>
                  </a:cubicBezTo>
                  <a:cubicBezTo>
                    <a:pt x="6356" y="1824"/>
                    <a:pt x="6439" y="1134"/>
                    <a:pt x="6027" y="1071"/>
                  </a:cubicBezTo>
                  <a:cubicBezTo>
                    <a:pt x="4224" y="796"/>
                    <a:pt x="2431" y="453"/>
                    <a:pt x="664" y="14"/>
                  </a:cubicBezTo>
                  <a:cubicBezTo>
                    <a:pt x="625" y="4"/>
                    <a:pt x="590" y="0"/>
                    <a:pt x="559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773;p50"/>
            <p:cNvSpPr/>
            <p:nvPr/>
          </p:nvSpPr>
          <p:spPr>
            <a:xfrm>
              <a:off x="6500279" y="2085911"/>
              <a:ext cx="81535" cy="33712"/>
            </a:xfrm>
            <a:custGeom>
              <a:avLst/>
              <a:gdLst/>
              <a:ahLst/>
              <a:cxnLst/>
              <a:rect l="l" t="t" r="r" b="b"/>
              <a:pathLst>
                <a:path w="2271" h="939" extrusionOk="0">
                  <a:moveTo>
                    <a:pt x="404" y="1"/>
                  </a:moveTo>
                  <a:cubicBezTo>
                    <a:pt x="240" y="1"/>
                    <a:pt x="80" y="91"/>
                    <a:pt x="42" y="262"/>
                  </a:cubicBezTo>
                  <a:cubicBezTo>
                    <a:pt x="0" y="450"/>
                    <a:pt x="97" y="663"/>
                    <a:pt x="297" y="712"/>
                  </a:cubicBezTo>
                  <a:cubicBezTo>
                    <a:pt x="558" y="775"/>
                    <a:pt x="826" y="827"/>
                    <a:pt x="1095" y="869"/>
                  </a:cubicBezTo>
                  <a:cubicBezTo>
                    <a:pt x="1248" y="890"/>
                    <a:pt x="1402" y="914"/>
                    <a:pt x="1555" y="925"/>
                  </a:cubicBezTo>
                  <a:cubicBezTo>
                    <a:pt x="1615" y="932"/>
                    <a:pt x="1678" y="938"/>
                    <a:pt x="1737" y="938"/>
                  </a:cubicBezTo>
                  <a:cubicBezTo>
                    <a:pt x="1747" y="938"/>
                    <a:pt x="1758" y="938"/>
                    <a:pt x="1765" y="935"/>
                  </a:cubicBezTo>
                  <a:cubicBezTo>
                    <a:pt x="1855" y="935"/>
                    <a:pt x="1946" y="904"/>
                    <a:pt x="2030" y="880"/>
                  </a:cubicBezTo>
                  <a:cubicBezTo>
                    <a:pt x="2148" y="838"/>
                    <a:pt x="2235" y="743"/>
                    <a:pt x="2253" y="618"/>
                  </a:cubicBezTo>
                  <a:cubicBezTo>
                    <a:pt x="2270" y="503"/>
                    <a:pt x="2218" y="352"/>
                    <a:pt x="2103" y="304"/>
                  </a:cubicBezTo>
                  <a:cubicBezTo>
                    <a:pt x="2026" y="269"/>
                    <a:pt x="1946" y="227"/>
                    <a:pt x="1863" y="202"/>
                  </a:cubicBezTo>
                  <a:cubicBezTo>
                    <a:pt x="1786" y="182"/>
                    <a:pt x="1695" y="182"/>
                    <a:pt x="1615" y="175"/>
                  </a:cubicBezTo>
                  <a:cubicBezTo>
                    <a:pt x="1478" y="161"/>
                    <a:pt x="1343" y="147"/>
                    <a:pt x="1210" y="130"/>
                  </a:cubicBezTo>
                  <a:cubicBezTo>
                    <a:pt x="1175" y="126"/>
                    <a:pt x="1140" y="122"/>
                    <a:pt x="1105" y="119"/>
                  </a:cubicBezTo>
                  <a:cubicBezTo>
                    <a:pt x="1119" y="119"/>
                    <a:pt x="1130" y="122"/>
                    <a:pt x="1144" y="122"/>
                  </a:cubicBezTo>
                  <a:cubicBezTo>
                    <a:pt x="1123" y="119"/>
                    <a:pt x="1105" y="119"/>
                    <a:pt x="1084" y="115"/>
                  </a:cubicBezTo>
                  <a:cubicBezTo>
                    <a:pt x="1018" y="105"/>
                    <a:pt x="955" y="94"/>
                    <a:pt x="889" y="84"/>
                  </a:cubicBezTo>
                  <a:cubicBezTo>
                    <a:pt x="757" y="64"/>
                    <a:pt x="624" y="35"/>
                    <a:pt x="488" y="7"/>
                  </a:cubicBezTo>
                  <a:cubicBezTo>
                    <a:pt x="461" y="1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774;p50"/>
            <p:cNvSpPr/>
            <p:nvPr/>
          </p:nvSpPr>
          <p:spPr>
            <a:xfrm>
              <a:off x="6495002" y="1878578"/>
              <a:ext cx="188093" cy="44591"/>
            </a:xfrm>
            <a:custGeom>
              <a:avLst/>
              <a:gdLst/>
              <a:ahLst/>
              <a:cxnLst/>
              <a:rect l="l" t="t" r="r" b="b"/>
              <a:pathLst>
                <a:path w="5239" h="1242" extrusionOk="0">
                  <a:moveTo>
                    <a:pt x="440" y="0"/>
                  </a:moveTo>
                  <a:cubicBezTo>
                    <a:pt x="265" y="0"/>
                    <a:pt x="101" y="94"/>
                    <a:pt x="53" y="279"/>
                  </a:cubicBezTo>
                  <a:cubicBezTo>
                    <a:pt x="1" y="467"/>
                    <a:pt x="115" y="715"/>
                    <a:pt x="325" y="753"/>
                  </a:cubicBezTo>
                  <a:cubicBezTo>
                    <a:pt x="1720" y="1018"/>
                    <a:pt x="3171" y="1241"/>
                    <a:pt x="4597" y="1241"/>
                  </a:cubicBezTo>
                  <a:lnTo>
                    <a:pt x="4758" y="1241"/>
                  </a:lnTo>
                  <a:cubicBezTo>
                    <a:pt x="5239" y="1235"/>
                    <a:pt x="5221" y="548"/>
                    <a:pt x="4758" y="506"/>
                  </a:cubicBezTo>
                  <a:cubicBezTo>
                    <a:pt x="3338" y="377"/>
                    <a:pt x="1933" y="272"/>
                    <a:pt x="531" y="7"/>
                  </a:cubicBezTo>
                  <a:cubicBezTo>
                    <a:pt x="499" y="0"/>
                    <a:pt x="468" y="0"/>
                    <a:pt x="44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775;p50"/>
            <p:cNvSpPr/>
            <p:nvPr/>
          </p:nvSpPr>
          <p:spPr>
            <a:xfrm>
              <a:off x="6714505" y="1897570"/>
              <a:ext cx="72774" cy="30230"/>
            </a:xfrm>
            <a:custGeom>
              <a:avLst/>
              <a:gdLst/>
              <a:ahLst/>
              <a:cxnLst/>
              <a:rect l="l" t="t" r="r" b="b"/>
              <a:pathLst>
                <a:path w="2027" h="842" extrusionOk="0">
                  <a:moveTo>
                    <a:pt x="381" y="1"/>
                  </a:moveTo>
                  <a:cubicBezTo>
                    <a:pt x="318" y="1"/>
                    <a:pt x="258" y="11"/>
                    <a:pt x="199" y="46"/>
                  </a:cubicBezTo>
                  <a:cubicBezTo>
                    <a:pt x="119" y="95"/>
                    <a:pt x="42" y="186"/>
                    <a:pt x="21" y="276"/>
                  </a:cubicBezTo>
                  <a:cubicBezTo>
                    <a:pt x="0" y="374"/>
                    <a:pt x="4" y="482"/>
                    <a:pt x="60" y="569"/>
                  </a:cubicBezTo>
                  <a:cubicBezTo>
                    <a:pt x="112" y="650"/>
                    <a:pt x="192" y="730"/>
                    <a:pt x="290" y="748"/>
                  </a:cubicBezTo>
                  <a:cubicBezTo>
                    <a:pt x="617" y="800"/>
                    <a:pt x="949" y="841"/>
                    <a:pt x="1280" y="841"/>
                  </a:cubicBezTo>
                  <a:cubicBezTo>
                    <a:pt x="1403" y="841"/>
                    <a:pt x="1525" y="835"/>
                    <a:pt x="1646" y="820"/>
                  </a:cubicBezTo>
                  <a:cubicBezTo>
                    <a:pt x="1751" y="810"/>
                    <a:pt x="1839" y="785"/>
                    <a:pt x="1911" y="712"/>
                  </a:cubicBezTo>
                  <a:cubicBezTo>
                    <a:pt x="1978" y="646"/>
                    <a:pt x="2027" y="542"/>
                    <a:pt x="2023" y="447"/>
                  </a:cubicBezTo>
                  <a:cubicBezTo>
                    <a:pt x="2013" y="241"/>
                    <a:pt x="1855" y="81"/>
                    <a:pt x="1646" y="74"/>
                  </a:cubicBezTo>
                  <a:cubicBezTo>
                    <a:pt x="1269" y="67"/>
                    <a:pt x="893" y="60"/>
                    <a:pt x="520" y="11"/>
                  </a:cubicBezTo>
                  <a:cubicBezTo>
                    <a:pt x="509" y="11"/>
                    <a:pt x="503" y="11"/>
                    <a:pt x="492" y="8"/>
                  </a:cubicBezTo>
                  <a:cubicBezTo>
                    <a:pt x="453" y="4"/>
                    <a:pt x="419" y="1"/>
                    <a:pt x="38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776;p50"/>
            <p:cNvSpPr/>
            <p:nvPr/>
          </p:nvSpPr>
          <p:spPr>
            <a:xfrm>
              <a:off x="5703762" y="1603319"/>
              <a:ext cx="601977" cy="367678"/>
            </a:xfrm>
            <a:custGeom>
              <a:avLst/>
              <a:gdLst/>
              <a:ahLst/>
              <a:cxnLst/>
              <a:rect l="l" t="t" r="r" b="b"/>
              <a:pathLst>
                <a:path w="16767" h="10241" extrusionOk="0">
                  <a:moveTo>
                    <a:pt x="6686" y="1"/>
                  </a:moveTo>
                  <a:cubicBezTo>
                    <a:pt x="5151" y="1"/>
                    <a:pt x="3830" y="368"/>
                    <a:pt x="2840" y="1260"/>
                  </a:cubicBezTo>
                  <a:cubicBezTo>
                    <a:pt x="0" y="3813"/>
                    <a:pt x="2386" y="7709"/>
                    <a:pt x="2836" y="8291"/>
                  </a:cubicBezTo>
                  <a:cubicBezTo>
                    <a:pt x="3293" y="8884"/>
                    <a:pt x="3181" y="10132"/>
                    <a:pt x="3425" y="10132"/>
                  </a:cubicBezTo>
                  <a:cubicBezTo>
                    <a:pt x="3670" y="10132"/>
                    <a:pt x="3691" y="9222"/>
                    <a:pt x="3830" y="9222"/>
                  </a:cubicBezTo>
                  <a:cubicBezTo>
                    <a:pt x="3967" y="9222"/>
                    <a:pt x="4196" y="10240"/>
                    <a:pt x="4462" y="10240"/>
                  </a:cubicBezTo>
                  <a:cubicBezTo>
                    <a:pt x="4474" y="10240"/>
                    <a:pt x="4487" y="10238"/>
                    <a:pt x="4499" y="10234"/>
                  </a:cubicBezTo>
                  <a:cubicBezTo>
                    <a:pt x="4782" y="10132"/>
                    <a:pt x="4256" y="9121"/>
                    <a:pt x="4378" y="9121"/>
                  </a:cubicBezTo>
                  <a:cubicBezTo>
                    <a:pt x="4477" y="9121"/>
                    <a:pt x="5069" y="9495"/>
                    <a:pt x="5343" y="9495"/>
                  </a:cubicBezTo>
                  <a:cubicBezTo>
                    <a:pt x="5407" y="9495"/>
                    <a:pt x="5454" y="9475"/>
                    <a:pt x="5473" y="9425"/>
                  </a:cubicBezTo>
                  <a:cubicBezTo>
                    <a:pt x="5574" y="9163"/>
                    <a:pt x="4702" y="8675"/>
                    <a:pt x="4702" y="8532"/>
                  </a:cubicBezTo>
                  <a:cubicBezTo>
                    <a:pt x="4702" y="8392"/>
                    <a:pt x="5483" y="8138"/>
                    <a:pt x="5270" y="7925"/>
                  </a:cubicBezTo>
                  <a:cubicBezTo>
                    <a:pt x="5192" y="7849"/>
                    <a:pt x="5047" y="7829"/>
                    <a:pt x="4887" y="7829"/>
                  </a:cubicBezTo>
                  <a:cubicBezTo>
                    <a:pt x="4813" y="7829"/>
                    <a:pt x="4736" y="7833"/>
                    <a:pt x="4660" y="7838"/>
                  </a:cubicBezTo>
                  <a:cubicBezTo>
                    <a:pt x="4582" y="7842"/>
                    <a:pt x="4506" y="7846"/>
                    <a:pt x="4437" y="7846"/>
                  </a:cubicBezTo>
                  <a:cubicBezTo>
                    <a:pt x="4320" y="7846"/>
                    <a:pt x="4224" y="7834"/>
                    <a:pt x="4175" y="7785"/>
                  </a:cubicBezTo>
                  <a:cubicBezTo>
                    <a:pt x="4015" y="7625"/>
                    <a:pt x="2285" y="5717"/>
                    <a:pt x="3356" y="3687"/>
                  </a:cubicBezTo>
                  <a:cubicBezTo>
                    <a:pt x="3980" y="2502"/>
                    <a:pt x="5353" y="1959"/>
                    <a:pt x="7026" y="1959"/>
                  </a:cubicBezTo>
                  <a:cubicBezTo>
                    <a:pt x="8224" y="1959"/>
                    <a:pt x="9576" y="2238"/>
                    <a:pt x="10917" y="2759"/>
                  </a:cubicBezTo>
                  <a:cubicBezTo>
                    <a:pt x="14130" y="4008"/>
                    <a:pt x="16683" y="5470"/>
                    <a:pt x="16683" y="5470"/>
                  </a:cubicBezTo>
                  <a:cubicBezTo>
                    <a:pt x="16766" y="4636"/>
                    <a:pt x="16720" y="2819"/>
                    <a:pt x="16720" y="2819"/>
                  </a:cubicBezTo>
                  <a:cubicBezTo>
                    <a:pt x="13148" y="1278"/>
                    <a:pt x="9547" y="1"/>
                    <a:pt x="66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777;p50"/>
            <p:cNvSpPr/>
            <p:nvPr/>
          </p:nvSpPr>
          <p:spPr>
            <a:xfrm>
              <a:off x="6268246" y="1781140"/>
              <a:ext cx="34323" cy="18562"/>
            </a:xfrm>
            <a:custGeom>
              <a:avLst/>
              <a:gdLst/>
              <a:ahLst/>
              <a:cxnLst/>
              <a:rect l="l" t="t" r="r" b="b"/>
              <a:pathLst>
                <a:path w="956" h="517" extrusionOk="0">
                  <a:moveTo>
                    <a:pt x="0" y="0"/>
                  </a:moveTo>
                  <a:lnTo>
                    <a:pt x="0" y="0"/>
                  </a:lnTo>
                  <a:cubicBezTo>
                    <a:pt x="579" y="300"/>
                    <a:pt x="924" y="499"/>
                    <a:pt x="955" y="517"/>
                  </a:cubicBezTo>
                  <a:lnTo>
                    <a:pt x="955" y="517"/>
                  </a:lnTo>
                  <a:cubicBezTo>
                    <a:pt x="924" y="499"/>
                    <a:pt x="579" y="300"/>
                    <a:pt x="0" y="0"/>
                  </a:cubicBezTo>
                  <a:close/>
                </a:path>
              </a:pathLst>
            </a:custGeom>
            <a:solidFill>
              <a:srgbClr val="BDA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778;p50"/>
            <p:cNvSpPr/>
            <p:nvPr/>
          </p:nvSpPr>
          <p:spPr>
            <a:xfrm>
              <a:off x="6302532" y="1799666"/>
              <a:ext cx="180" cy="36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BD9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779;p50"/>
            <p:cNvSpPr/>
            <p:nvPr/>
          </p:nvSpPr>
          <p:spPr>
            <a:xfrm>
              <a:off x="6153289" y="1726175"/>
              <a:ext cx="114996" cy="55003"/>
            </a:xfrm>
            <a:custGeom>
              <a:avLst/>
              <a:gdLst/>
              <a:ahLst/>
              <a:cxnLst/>
              <a:rect l="l" t="t" r="r" b="b"/>
              <a:pathLst>
                <a:path w="3203" h="1532" extrusionOk="0">
                  <a:moveTo>
                    <a:pt x="1" y="0"/>
                  </a:moveTo>
                  <a:lnTo>
                    <a:pt x="1" y="0"/>
                  </a:lnTo>
                  <a:cubicBezTo>
                    <a:pt x="1332" y="579"/>
                    <a:pt x="2459" y="1141"/>
                    <a:pt x="3202" y="1531"/>
                  </a:cubicBezTo>
                  <a:lnTo>
                    <a:pt x="3202" y="1531"/>
                  </a:lnTo>
                  <a:cubicBezTo>
                    <a:pt x="2459" y="1141"/>
                    <a:pt x="1332" y="579"/>
                    <a:pt x="1" y="0"/>
                  </a:cubicBezTo>
                  <a:close/>
                </a:path>
              </a:pathLst>
            </a:custGeom>
            <a:solidFill>
              <a:srgbClr val="BD9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780;p50"/>
            <p:cNvSpPr/>
            <p:nvPr/>
          </p:nvSpPr>
          <p:spPr>
            <a:xfrm>
              <a:off x="6153289" y="1661157"/>
              <a:ext cx="151185" cy="138548"/>
            </a:xfrm>
            <a:custGeom>
              <a:avLst/>
              <a:gdLst/>
              <a:ahLst/>
              <a:cxnLst/>
              <a:rect l="l" t="t" r="r" b="b"/>
              <a:pathLst>
                <a:path w="4211" h="3859" extrusionOk="0">
                  <a:moveTo>
                    <a:pt x="1214" y="1"/>
                  </a:moveTo>
                  <a:cubicBezTo>
                    <a:pt x="820" y="611"/>
                    <a:pt x="416" y="1215"/>
                    <a:pt x="1" y="1811"/>
                  </a:cubicBezTo>
                  <a:cubicBezTo>
                    <a:pt x="1332" y="2390"/>
                    <a:pt x="2459" y="2952"/>
                    <a:pt x="3202" y="3342"/>
                  </a:cubicBezTo>
                  <a:cubicBezTo>
                    <a:pt x="3781" y="3642"/>
                    <a:pt x="4126" y="3841"/>
                    <a:pt x="4157" y="3859"/>
                  </a:cubicBezTo>
                  <a:lnTo>
                    <a:pt x="4162" y="3859"/>
                  </a:lnTo>
                  <a:cubicBezTo>
                    <a:pt x="4199" y="3465"/>
                    <a:pt x="4210" y="2850"/>
                    <a:pt x="4210" y="2310"/>
                  </a:cubicBezTo>
                  <a:cubicBezTo>
                    <a:pt x="4210" y="1714"/>
                    <a:pt x="4199" y="1208"/>
                    <a:pt x="4199" y="1208"/>
                  </a:cubicBezTo>
                  <a:cubicBezTo>
                    <a:pt x="4189" y="1205"/>
                    <a:pt x="4183" y="1201"/>
                    <a:pt x="4175" y="1201"/>
                  </a:cubicBezTo>
                  <a:cubicBezTo>
                    <a:pt x="4168" y="1197"/>
                    <a:pt x="4162" y="1194"/>
                    <a:pt x="4151" y="1190"/>
                  </a:cubicBezTo>
                  <a:cubicBezTo>
                    <a:pt x="3171" y="765"/>
                    <a:pt x="2184" y="364"/>
                    <a:pt x="121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781;p50"/>
            <p:cNvSpPr/>
            <p:nvPr/>
          </p:nvSpPr>
          <p:spPr>
            <a:xfrm>
              <a:off x="5825469" y="1622383"/>
              <a:ext cx="101209" cy="35687"/>
            </a:xfrm>
            <a:custGeom>
              <a:avLst/>
              <a:gdLst/>
              <a:ahLst/>
              <a:cxnLst/>
              <a:rect l="l" t="t" r="r" b="b"/>
              <a:pathLst>
                <a:path w="2819" h="994" extrusionOk="0">
                  <a:moveTo>
                    <a:pt x="2574" y="0"/>
                  </a:moveTo>
                  <a:cubicBezTo>
                    <a:pt x="1748" y="42"/>
                    <a:pt x="939" y="265"/>
                    <a:pt x="196" y="631"/>
                  </a:cubicBezTo>
                  <a:cubicBezTo>
                    <a:pt x="0" y="725"/>
                    <a:pt x="123" y="994"/>
                    <a:pt x="304" y="994"/>
                  </a:cubicBezTo>
                  <a:cubicBezTo>
                    <a:pt x="332" y="994"/>
                    <a:pt x="364" y="987"/>
                    <a:pt x="395" y="970"/>
                  </a:cubicBezTo>
                  <a:cubicBezTo>
                    <a:pt x="1075" y="635"/>
                    <a:pt x="1818" y="440"/>
                    <a:pt x="2574" y="373"/>
                  </a:cubicBezTo>
                  <a:cubicBezTo>
                    <a:pt x="2809" y="352"/>
                    <a:pt x="2819" y="0"/>
                    <a:pt x="258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782;p50"/>
            <p:cNvSpPr/>
            <p:nvPr/>
          </p:nvSpPr>
          <p:spPr>
            <a:xfrm>
              <a:off x="5941145" y="1623137"/>
              <a:ext cx="46386" cy="17664"/>
            </a:xfrm>
            <a:custGeom>
              <a:avLst/>
              <a:gdLst/>
              <a:ahLst/>
              <a:cxnLst/>
              <a:rect l="l" t="t" r="r" b="b"/>
              <a:pathLst>
                <a:path w="1292" h="492" extrusionOk="0">
                  <a:moveTo>
                    <a:pt x="186" y="0"/>
                  </a:moveTo>
                  <a:cubicBezTo>
                    <a:pt x="92" y="0"/>
                    <a:pt x="1" y="94"/>
                    <a:pt x="8" y="189"/>
                  </a:cubicBezTo>
                  <a:cubicBezTo>
                    <a:pt x="12" y="297"/>
                    <a:pt x="89" y="363"/>
                    <a:pt x="193" y="373"/>
                  </a:cubicBezTo>
                  <a:cubicBezTo>
                    <a:pt x="263" y="380"/>
                    <a:pt x="329" y="387"/>
                    <a:pt x="399" y="394"/>
                  </a:cubicBezTo>
                  <a:lnTo>
                    <a:pt x="395" y="394"/>
                  </a:lnTo>
                  <a:cubicBezTo>
                    <a:pt x="395" y="394"/>
                    <a:pt x="437" y="401"/>
                    <a:pt x="445" y="401"/>
                  </a:cubicBezTo>
                  <a:cubicBezTo>
                    <a:pt x="458" y="404"/>
                    <a:pt x="476" y="408"/>
                    <a:pt x="493" y="411"/>
                  </a:cubicBezTo>
                  <a:cubicBezTo>
                    <a:pt x="528" y="415"/>
                    <a:pt x="563" y="422"/>
                    <a:pt x="601" y="429"/>
                  </a:cubicBezTo>
                  <a:cubicBezTo>
                    <a:pt x="744" y="453"/>
                    <a:pt x="887" y="492"/>
                    <a:pt x="1031" y="492"/>
                  </a:cubicBezTo>
                  <a:cubicBezTo>
                    <a:pt x="1044" y="492"/>
                    <a:pt x="1058" y="492"/>
                    <a:pt x="1072" y="488"/>
                  </a:cubicBezTo>
                  <a:cubicBezTo>
                    <a:pt x="1229" y="482"/>
                    <a:pt x="1292" y="276"/>
                    <a:pt x="1152" y="192"/>
                  </a:cubicBezTo>
                  <a:cubicBezTo>
                    <a:pt x="1013" y="105"/>
                    <a:pt x="846" y="76"/>
                    <a:pt x="685" y="52"/>
                  </a:cubicBezTo>
                  <a:cubicBezTo>
                    <a:pt x="524" y="28"/>
                    <a:pt x="357" y="10"/>
                    <a:pt x="19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783;p50"/>
            <p:cNvSpPr/>
            <p:nvPr/>
          </p:nvSpPr>
          <p:spPr>
            <a:xfrm>
              <a:off x="6815174" y="1636313"/>
              <a:ext cx="330483" cy="265643"/>
            </a:xfrm>
            <a:custGeom>
              <a:avLst/>
              <a:gdLst/>
              <a:ahLst/>
              <a:cxnLst/>
              <a:rect l="l" t="t" r="r" b="b"/>
              <a:pathLst>
                <a:path w="9205" h="7399" extrusionOk="0">
                  <a:moveTo>
                    <a:pt x="5083" y="1"/>
                  </a:moveTo>
                  <a:cubicBezTo>
                    <a:pt x="2367" y="1"/>
                    <a:pt x="1" y="2835"/>
                    <a:pt x="1" y="2835"/>
                  </a:cubicBezTo>
                  <a:cubicBezTo>
                    <a:pt x="1" y="2835"/>
                    <a:pt x="91" y="3968"/>
                    <a:pt x="91" y="4965"/>
                  </a:cubicBezTo>
                  <a:cubicBezTo>
                    <a:pt x="91" y="4965"/>
                    <a:pt x="2885" y="2036"/>
                    <a:pt x="4907" y="1600"/>
                  </a:cubicBezTo>
                  <a:cubicBezTo>
                    <a:pt x="5017" y="1576"/>
                    <a:pt x="5122" y="1565"/>
                    <a:pt x="5221" y="1565"/>
                  </a:cubicBezTo>
                  <a:cubicBezTo>
                    <a:pt x="6951" y="1565"/>
                    <a:pt x="7088" y="4993"/>
                    <a:pt x="6916" y="5164"/>
                  </a:cubicBezTo>
                  <a:cubicBezTo>
                    <a:pt x="6735" y="5346"/>
                    <a:pt x="5815" y="5328"/>
                    <a:pt x="5815" y="5572"/>
                  </a:cubicBezTo>
                  <a:cubicBezTo>
                    <a:pt x="5815" y="5813"/>
                    <a:pt x="6561" y="5879"/>
                    <a:pt x="6676" y="5995"/>
                  </a:cubicBezTo>
                  <a:cubicBezTo>
                    <a:pt x="6787" y="6106"/>
                    <a:pt x="6073" y="6811"/>
                    <a:pt x="6282" y="7020"/>
                  </a:cubicBezTo>
                  <a:cubicBezTo>
                    <a:pt x="6303" y="7042"/>
                    <a:pt x="6328" y="7051"/>
                    <a:pt x="6357" y="7051"/>
                  </a:cubicBezTo>
                  <a:cubicBezTo>
                    <a:pt x="6476" y="7051"/>
                    <a:pt x="6647" y="6883"/>
                    <a:pt x="6802" y="6716"/>
                  </a:cubicBezTo>
                  <a:cubicBezTo>
                    <a:pt x="6960" y="6545"/>
                    <a:pt x="7105" y="6377"/>
                    <a:pt x="7169" y="6377"/>
                  </a:cubicBezTo>
                  <a:cubicBezTo>
                    <a:pt x="7176" y="6377"/>
                    <a:pt x="7183" y="6380"/>
                    <a:pt x="7188" y="6385"/>
                  </a:cubicBezTo>
                  <a:cubicBezTo>
                    <a:pt x="7296" y="6493"/>
                    <a:pt x="6961" y="7233"/>
                    <a:pt x="7115" y="7383"/>
                  </a:cubicBezTo>
                  <a:cubicBezTo>
                    <a:pt x="7126" y="7394"/>
                    <a:pt x="7138" y="7399"/>
                    <a:pt x="7150" y="7399"/>
                  </a:cubicBezTo>
                  <a:cubicBezTo>
                    <a:pt x="7306" y="7399"/>
                    <a:pt x="7559" y="6552"/>
                    <a:pt x="7656" y="6552"/>
                  </a:cubicBezTo>
                  <a:cubicBezTo>
                    <a:pt x="7764" y="6552"/>
                    <a:pt x="7869" y="7323"/>
                    <a:pt x="8186" y="7323"/>
                  </a:cubicBezTo>
                  <a:cubicBezTo>
                    <a:pt x="8503" y="7323"/>
                    <a:pt x="7959" y="6357"/>
                    <a:pt x="8186" y="5482"/>
                  </a:cubicBezTo>
                  <a:cubicBezTo>
                    <a:pt x="8413" y="4603"/>
                    <a:pt x="9205" y="1018"/>
                    <a:pt x="6093" y="139"/>
                  </a:cubicBezTo>
                  <a:cubicBezTo>
                    <a:pt x="5754" y="43"/>
                    <a:pt x="5416" y="1"/>
                    <a:pt x="5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784;p50"/>
            <p:cNvSpPr/>
            <p:nvPr/>
          </p:nvSpPr>
          <p:spPr>
            <a:xfrm>
              <a:off x="6815174" y="1737556"/>
              <a:ext cx="3267" cy="73923"/>
            </a:xfrm>
            <a:custGeom>
              <a:avLst/>
              <a:gdLst/>
              <a:ahLst/>
              <a:cxnLst/>
              <a:rect l="l" t="t" r="r" b="b"/>
              <a:pathLst>
                <a:path w="91" h="2059" extrusionOk="0">
                  <a:moveTo>
                    <a:pt x="7" y="1"/>
                  </a:moveTo>
                  <a:cubicBezTo>
                    <a:pt x="4" y="7"/>
                    <a:pt x="1" y="15"/>
                    <a:pt x="1" y="15"/>
                  </a:cubicBezTo>
                  <a:cubicBezTo>
                    <a:pt x="1" y="15"/>
                    <a:pt x="84" y="1085"/>
                    <a:pt x="91" y="2058"/>
                  </a:cubicBezTo>
                  <a:cubicBezTo>
                    <a:pt x="84" y="1085"/>
                    <a:pt x="1" y="15"/>
                    <a:pt x="1" y="15"/>
                  </a:cubicBezTo>
                  <a:cubicBezTo>
                    <a:pt x="1" y="15"/>
                    <a:pt x="4" y="7"/>
                    <a:pt x="7" y="1"/>
                  </a:cubicBezTo>
                  <a:close/>
                </a:path>
              </a:pathLst>
            </a:custGeom>
            <a:solidFill>
              <a:srgbClr val="BD8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785;p50"/>
            <p:cNvSpPr/>
            <p:nvPr/>
          </p:nvSpPr>
          <p:spPr>
            <a:xfrm>
              <a:off x="6815425" y="1737053"/>
              <a:ext cx="539" cy="539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0"/>
                  </a:moveTo>
                  <a:cubicBezTo>
                    <a:pt x="11" y="8"/>
                    <a:pt x="4" y="11"/>
                    <a:pt x="0" y="15"/>
                  </a:cubicBezTo>
                  <a:lnTo>
                    <a:pt x="0" y="15"/>
                  </a:lnTo>
                  <a:cubicBezTo>
                    <a:pt x="4" y="11"/>
                    <a:pt x="11" y="8"/>
                    <a:pt x="15" y="0"/>
                  </a:cubicBezTo>
                  <a:close/>
                </a:path>
              </a:pathLst>
            </a:custGeom>
            <a:solidFill>
              <a:srgbClr val="B227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786;p50"/>
            <p:cNvSpPr/>
            <p:nvPr/>
          </p:nvSpPr>
          <p:spPr>
            <a:xfrm>
              <a:off x="6819159" y="1813560"/>
              <a:ext cx="287" cy="287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cubicBezTo>
                    <a:pt x="4" y="1"/>
                    <a:pt x="1" y="4"/>
                    <a:pt x="1" y="7"/>
                  </a:cubicBezTo>
                  <a:lnTo>
                    <a:pt x="1" y="7"/>
                  </a:lnTo>
                  <a:cubicBezTo>
                    <a:pt x="1" y="4"/>
                    <a:pt x="4" y="1"/>
                    <a:pt x="8" y="1"/>
                  </a:cubicBezTo>
                  <a:close/>
                </a:path>
              </a:pathLst>
            </a:custGeom>
            <a:solidFill>
              <a:srgbClr val="BDA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787;p50"/>
            <p:cNvSpPr/>
            <p:nvPr/>
          </p:nvSpPr>
          <p:spPr>
            <a:xfrm>
              <a:off x="6818405" y="1813811"/>
              <a:ext cx="790" cy="79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2" y="0"/>
                  </a:moveTo>
                  <a:lnTo>
                    <a:pt x="1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D8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788;p50"/>
            <p:cNvSpPr/>
            <p:nvPr/>
          </p:nvSpPr>
          <p:spPr>
            <a:xfrm>
              <a:off x="6854379" y="1746926"/>
              <a:ext cx="39708" cy="33246"/>
            </a:xfrm>
            <a:custGeom>
              <a:avLst/>
              <a:gdLst/>
              <a:ahLst/>
              <a:cxnLst/>
              <a:rect l="l" t="t" r="r" b="b"/>
              <a:pathLst>
                <a:path w="1106" h="926" extrusionOk="0">
                  <a:moveTo>
                    <a:pt x="1106" y="1"/>
                  </a:moveTo>
                  <a:cubicBezTo>
                    <a:pt x="697" y="315"/>
                    <a:pt x="321" y="640"/>
                    <a:pt x="0" y="926"/>
                  </a:cubicBezTo>
                  <a:lnTo>
                    <a:pt x="0" y="926"/>
                  </a:lnTo>
                  <a:cubicBezTo>
                    <a:pt x="321" y="640"/>
                    <a:pt x="697" y="315"/>
                    <a:pt x="1106" y="1"/>
                  </a:cubicBezTo>
                  <a:close/>
                </a:path>
              </a:pathLst>
            </a:custGeom>
            <a:solidFill>
              <a:srgbClr val="B227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789;p50"/>
            <p:cNvSpPr/>
            <p:nvPr/>
          </p:nvSpPr>
          <p:spPr>
            <a:xfrm>
              <a:off x="6819410" y="1780135"/>
              <a:ext cx="35005" cy="33461"/>
            </a:xfrm>
            <a:custGeom>
              <a:avLst/>
              <a:gdLst/>
              <a:ahLst/>
              <a:cxnLst/>
              <a:rect l="l" t="t" r="r" b="b"/>
              <a:pathLst>
                <a:path w="975" h="932" extrusionOk="0">
                  <a:moveTo>
                    <a:pt x="974" y="1"/>
                  </a:moveTo>
                  <a:cubicBezTo>
                    <a:pt x="465" y="457"/>
                    <a:pt x="102" y="827"/>
                    <a:pt x="1" y="932"/>
                  </a:cubicBezTo>
                  <a:lnTo>
                    <a:pt x="1" y="932"/>
                  </a:lnTo>
                  <a:cubicBezTo>
                    <a:pt x="102" y="827"/>
                    <a:pt x="465" y="457"/>
                    <a:pt x="974" y="1"/>
                  </a:cubicBezTo>
                  <a:close/>
                </a:path>
              </a:pathLst>
            </a:custGeom>
            <a:solidFill>
              <a:srgbClr val="BD9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790;p50"/>
            <p:cNvSpPr/>
            <p:nvPr/>
          </p:nvSpPr>
          <p:spPr>
            <a:xfrm>
              <a:off x="6815174" y="1673686"/>
              <a:ext cx="78914" cy="140917"/>
            </a:xfrm>
            <a:custGeom>
              <a:avLst/>
              <a:gdLst/>
              <a:ahLst/>
              <a:cxnLst/>
              <a:rect l="l" t="t" r="r" b="b"/>
              <a:pathLst>
                <a:path w="2198" h="3925" extrusionOk="0">
                  <a:moveTo>
                    <a:pt x="2051" y="1"/>
                  </a:moveTo>
                  <a:cubicBezTo>
                    <a:pt x="942" y="730"/>
                    <a:pt x="165" y="1601"/>
                    <a:pt x="22" y="1765"/>
                  </a:cubicBezTo>
                  <a:cubicBezTo>
                    <a:pt x="18" y="1773"/>
                    <a:pt x="11" y="1776"/>
                    <a:pt x="7" y="1780"/>
                  </a:cubicBezTo>
                  <a:cubicBezTo>
                    <a:pt x="4" y="1786"/>
                    <a:pt x="1" y="1794"/>
                    <a:pt x="1" y="1794"/>
                  </a:cubicBezTo>
                  <a:cubicBezTo>
                    <a:pt x="1" y="1794"/>
                    <a:pt x="84" y="2864"/>
                    <a:pt x="91" y="3837"/>
                  </a:cubicBezTo>
                  <a:lnTo>
                    <a:pt x="91" y="3924"/>
                  </a:lnTo>
                  <a:lnTo>
                    <a:pt x="112" y="3903"/>
                  </a:lnTo>
                  <a:cubicBezTo>
                    <a:pt x="112" y="3900"/>
                    <a:pt x="115" y="3897"/>
                    <a:pt x="119" y="3897"/>
                  </a:cubicBezTo>
                  <a:cubicBezTo>
                    <a:pt x="220" y="3792"/>
                    <a:pt x="583" y="3422"/>
                    <a:pt x="1092" y="2966"/>
                  </a:cubicBezTo>
                  <a:cubicBezTo>
                    <a:pt x="1413" y="2680"/>
                    <a:pt x="1789" y="2355"/>
                    <a:pt x="2198" y="2041"/>
                  </a:cubicBezTo>
                  <a:cubicBezTo>
                    <a:pt x="2114" y="1368"/>
                    <a:pt x="2065" y="688"/>
                    <a:pt x="205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791;p50"/>
            <p:cNvSpPr/>
            <p:nvPr/>
          </p:nvSpPr>
          <p:spPr>
            <a:xfrm>
              <a:off x="6917817" y="1654802"/>
              <a:ext cx="77442" cy="32564"/>
            </a:xfrm>
            <a:custGeom>
              <a:avLst/>
              <a:gdLst/>
              <a:ahLst/>
              <a:cxnLst/>
              <a:rect l="l" t="t" r="r" b="b"/>
              <a:pathLst>
                <a:path w="2157" h="907" extrusionOk="0">
                  <a:moveTo>
                    <a:pt x="1937" y="0"/>
                  </a:moveTo>
                  <a:cubicBezTo>
                    <a:pt x="1923" y="0"/>
                    <a:pt x="1905" y="0"/>
                    <a:pt x="1892" y="4"/>
                  </a:cubicBezTo>
                  <a:cubicBezTo>
                    <a:pt x="1303" y="123"/>
                    <a:pt x="723" y="297"/>
                    <a:pt x="165" y="524"/>
                  </a:cubicBezTo>
                  <a:cubicBezTo>
                    <a:pt x="71" y="565"/>
                    <a:pt x="1" y="653"/>
                    <a:pt x="33" y="760"/>
                  </a:cubicBezTo>
                  <a:cubicBezTo>
                    <a:pt x="54" y="838"/>
                    <a:pt x="134" y="907"/>
                    <a:pt x="218" y="907"/>
                  </a:cubicBezTo>
                  <a:cubicBezTo>
                    <a:pt x="235" y="907"/>
                    <a:pt x="252" y="904"/>
                    <a:pt x="270" y="897"/>
                  </a:cubicBezTo>
                  <a:cubicBezTo>
                    <a:pt x="825" y="670"/>
                    <a:pt x="1403" y="495"/>
                    <a:pt x="1993" y="377"/>
                  </a:cubicBezTo>
                  <a:cubicBezTo>
                    <a:pt x="2098" y="356"/>
                    <a:pt x="2156" y="234"/>
                    <a:pt x="2129" y="139"/>
                  </a:cubicBezTo>
                  <a:cubicBezTo>
                    <a:pt x="2104" y="49"/>
                    <a:pt x="2024" y="0"/>
                    <a:pt x="193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792;p50"/>
            <p:cNvSpPr/>
            <p:nvPr/>
          </p:nvSpPr>
          <p:spPr>
            <a:xfrm>
              <a:off x="7001720" y="1654515"/>
              <a:ext cx="32348" cy="18346"/>
            </a:xfrm>
            <a:custGeom>
              <a:avLst/>
              <a:gdLst/>
              <a:ahLst/>
              <a:cxnLst/>
              <a:rect l="l" t="t" r="r" b="b"/>
              <a:pathLst>
                <a:path w="901" h="511" extrusionOk="0">
                  <a:moveTo>
                    <a:pt x="626" y="492"/>
                  </a:moveTo>
                  <a:lnTo>
                    <a:pt x="626" y="492"/>
                  </a:lnTo>
                  <a:cubicBezTo>
                    <a:pt x="626" y="493"/>
                    <a:pt x="627" y="493"/>
                    <a:pt x="628" y="493"/>
                  </a:cubicBezTo>
                  <a:lnTo>
                    <a:pt x="628" y="493"/>
                  </a:lnTo>
                  <a:cubicBezTo>
                    <a:pt x="628" y="493"/>
                    <a:pt x="627" y="493"/>
                    <a:pt x="626" y="492"/>
                  </a:cubicBezTo>
                  <a:close/>
                  <a:moveTo>
                    <a:pt x="628" y="493"/>
                  </a:moveTo>
                  <a:lnTo>
                    <a:pt x="628" y="493"/>
                  </a:lnTo>
                  <a:cubicBezTo>
                    <a:pt x="631" y="494"/>
                    <a:pt x="633" y="495"/>
                    <a:pt x="635" y="496"/>
                  </a:cubicBezTo>
                  <a:cubicBezTo>
                    <a:pt x="633" y="495"/>
                    <a:pt x="630" y="494"/>
                    <a:pt x="628" y="493"/>
                  </a:cubicBezTo>
                  <a:close/>
                  <a:moveTo>
                    <a:pt x="179" y="1"/>
                  </a:moveTo>
                  <a:cubicBezTo>
                    <a:pt x="137" y="1"/>
                    <a:pt x="88" y="26"/>
                    <a:pt x="57" y="54"/>
                  </a:cubicBezTo>
                  <a:cubicBezTo>
                    <a:pt x="25" y="89"/>
                    <a:pt x="1" y="141"/>
                    <a:pt x="4" y="186"/>
                  </a:cubicBezTo>
                  <a:cubicBezTo>
                    <a:pt x="4" y="235"/>
                    <a:pt x="22" y="284"/>
                    <a:pt x="57" y="315"/>
                  </a:cubicBezTo>
                  <a:cubicBezTo>
                    <a:pt x="70" y="326"/>
                    <a:pt x="81" y="336"/>
                    <a:pt x="96" y="347"/>
                  </a:cubicBezTo>
                  <a:cubicBezTo>
                    <a:pt x="123" y="361"/>
                    <a:pt x="154" y="371"/>
                    <a:pt x="189" y="371"/>
                  </a:cubicBezTo>
                  <a:lnTo>
                    <a:pt x="200" y="371"/>
                  </a:lnTo>
                  <a:cubicBezTo>
                    <a:pt x="346" y="395"/>
                    <a:pt x="490" y="435"/>
                    <a:pt x="626" y="492"/>
                  </a:cubicBezTo>
                  <a:lnTo>
                    <a:pt x="626" y="492"/>
                  </a:lnTo>
                  <a:cubicBezTo>
                    <a:pt x="624" y="492"/>
                    <a:pt x="623" y="491"/>
                    <a:pt x="622" y="490"/>
                  </a:cubicBezTo>
                  <a:lnTo>
                    <a:pt x="622" y="490"/>
                  </a:lnTo>
                  <a:cubicBezTo>
                    <a:pt x="650" y="500"/>
                    <a:pt x="677" y="511"/>
                    <a:pt x="706" y="511"/>
                  </a:cubicBezTo>
                  <a:cubicBezTo>
                    <a:pt x="723" y="511"/>
                    <a:pt x="737" y="507"/>
                    <a:pt x="751" y="503"/>
                  </a:cubicBezTo>
                  <a:cubicBezTo>
                    <a:pt x="796" y="490"/>
                    <a:pt x="845" y="458"/>
                    <a:pt x="866" y="416"/>
                  </a:cubicBezTo>
                  <a:cubicBezTo>
                    <a:pt x="887" y="371"/>
                    <a:pt x="901" y="319"/>
                    <a:pt x="883" y="270"/>
                  </a:cubicBezTo>
                  <a:cubicBezTo>
                    <a:pt x="870" y="224"/>
                    <a:pt x="841" y="179"/>
                    <a:pt x="796" y="158"/>
                  </a:cubicBezTo>
                  <a:cubicBezTo>
                    <a:pt x="702" y="113"/>
                    <a:pt x="604" y="71"/>
                    <a:pt x="500" y="47"/>
                  </a:cubicBezTo>
                  <a:cubicBezTo>
                    <a:pt x="399" y="22"/>
                    <a:pt x="294" y="8"/>
                    <a:pt x="1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43059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3.7037E-6 C -0.00651 0.03264 -0.07526 0.01644 -0.15195 -0.0324 C -0.23099 -0.08356 -0.2888 -0.14976 -0.28203 -0.18264 C -0.27526 -0.21574 -0.33346 -0.28194 -0.4125 -0.3331 C -0.48906 -0.38264 -0.55716 -0.39791 -0.56393 -0.36551 " pathEditMode="relative" rAng="1200000" ptsTypes="AAAAA">
                                      <p:cBhvr>
                                        <p:cTn id="6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6" y="-1826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4 -0.05 C -0.00834 -0.01922 0.04466 -0.03935 0.10286 -0.09398 C 0.16146 -0.14931 0.20221 -0.21852 0.1931 -0.24954 C 0.18372 -0.2801 0.22343 -0.34908 0.28268 -0.4044 C 0.3401 -0.45903 0.39427 -0.47871 0.40351 -0.44838 " pathEditMode="relative" rAng="19920000" ptsTypes="AAAAA">
                                      <p:cBhvr>
                                        <p:cTn id="6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5" y="-1993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3" grpId="0" animBg="1"/>
      <p:bldP spid="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dễ thương - hinh-nen-powerpoint-dep-vnmylife-3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572"/>
          <a:stretch/>
        </p:blipFill>
        <p:spPr bwMode="auto">
          <a:xfrm rot="10800000">
            <a:off x="-2" y="-1753"/>
            <a:ext cx="12192001" cy="685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6797" y="-53023"/>
            <a:ext cx="10058402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1"/>
          <p:cNvSpPr>
            <a:spLocks noChangeArrowheads="1"/>
          </p:cNvSpPr>
          <p:nvPr/>
        </p:nvSpPr>
        <p:spPr bwMode="ltGray">
          <a:xfrm rot="5400000">
            <a:off x="-2061232" y="1278400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AutoShape 42"/>
          <p:cNvSpPr>
            <a:spLocks noChangeArrowheads="1"/>
          </p:cNvSpPr>
          <p:nvPr/>
        </p:nvSpPr>
        <p:spPr bwMode="ltGray">
          <a:xfrm rot="5400000" flipH="1">
            <a:off x="-1655625" y="1714168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6" y="10769"/>
                  <a:pt x="10856" y="10800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7" name="AutoShape 43"/>
          <p:cNvSpPr>
            <a:spLocks noChangeArrowheads="1"/>
          </p:cNvSpPr>
          <p:nvPr/>
        </p:nvSpPr>
        <p:spPr bwMode="gray">
          <a:xfrm>
            <a:off x="2183744" y="4902662"/>
            <a:ext cx="9355726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44"/>
          <p:cNvSpPr>
            <a:spLocks noChangeArrowheads="1"/>
          </p:cNvSpPr>
          <p:nvPr/>
        </p:nvSpPr>
        <p:spPr bwMode="gray">
          <a:xfrm>
            <a:off x="2679043" y="4075575"/>
            <a:ext cx="9002095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5"/>
          <p:cNvSpPr>
            <a:spLocks noChangeArrowheads="1"/>
          </p:cNvSpPr>
          <p:nvPr/>
        </p:nvSpPr>
        <p:spPr bwMode="gray">
          <a:xfrm>
            <a:off x="2799694" y="3302806"/>
            <a:ext cx="8881444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46"/>
          <p:cNvSpPr>
            <a:spLocks noChangeArrowheads="1"/>
          </p:cNvSpPr>
          <p:nvPr/>
        </p:nvSpPr>
        <p:spPr bwMode="gray">
          <a:xfrm>
            <a:off x="2647293" y="2434443"/>
            <a:ext cx="877626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342494" y="2500775"/>
            <a:ext cx="381000" cy="381000"/>
            <a:chOff x="2078" y="1680"/>
            <a:chExt cx="1615" cy="1615"/>
          </a:xfrm>
        </p:grpSpPr>
        <p:sp>
          <p:nvSpPr>
            <p:cNvPr id="37" name="Oval 3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494894" y="3338975"/>
            <a:ext cx="381000" cy="381000"/>
            <a:chOff x="2078" y="1680"/>
            <a:chExt cx="1615" cy="1615"/>
          </a:xfrm>
        </p:grpSpPr>
        <p:sp>
          <p:nvSpPr>
            <p:cNvPr id="31" name="Oval 3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342494" y="4177175"/>
            <a:ext cx="381000" cy="381000"/>
            <a:chOff x="2078" y="1680"/>
            <a:chExt cx="1615" cy="1615"/>
          </a:xfrm>
        </p:grpSpPr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885294" y="4951875"/>
            <a:ext cx="355600" cy="381000"/>
            <a:chOff x="2078" y="1680"/>
            <a:chExt cx="1615" cy="1615"/>
          </a:xfrm>
        </p:grpSpPr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225750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-21324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5973234" y="3051176"/>
            <a:ext cx="266276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609600" y="1401764"/>
            <a:ext cx="10363200" cy="5355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kể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Ai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thế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gồm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mấy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bộ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phận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625600" y="2590800"/>
            <a:ext cx="8034867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66FF"/>
                </a:solidFill>
                <a:latin typeface="Tahoma" pitchFamily="34" charset="0"/>
              </a:rPr>
              <a:t> </a:t>
            </a:r>
            <a:r>
              <a:rPr lang="en-US" sz="2400" b="1">
                <a:solidFill>
                  <a:srgbClr val="071CB5"/>
                </a:solidFill>
                <a:latin typeface="Tahoma" pitchFamily="34" charset="0"/>
              </a:rPr>
              <a:t>Hai bộ phận (Chủ ngữ - Vị ngữ)</a:t>
            </a:r>
            <a:endParaRPr lang="en-US" sz="2400" b="1">
              <a:solidFill>
                <a:srgbClr val="071CB5"/>
              </a:solidFill>
              <a:latin typeface=".VnTime" pitchFamily="34" charset="0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0" y="3200400"/>
            <a:ext cx="3149600" cy="13731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endParaRPr lang="en-US" sz="28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625600" y="3840163"/>
            <a:ext cx="8331200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Một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bộ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phận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smtClean="0">
                <a:solidFill>
                  <a:srgbClr val="3333FF"/>
                </a:solidFill>
                <a:latin typeface="Tahoma" pitchFamily="34" charset="0"/>
              </a:rPr>
              <a:t>(</a:t>
            </a:r>
            <a:r>
              <a:rPr lang="en-US" sz="2400" b="1" dirty="0" err="1" smtClean="0">
                <a:solidFill>
                  <a:srgbClr val="3333FF"/>
                </a:solidFill>
                <a:latin typeface="Tahoma" pitchFamily="34" charset="0"/>
              </a:rPr>
              <a:t>Chủ</a:t>
            </a:r>
            <a:r>
              <a:rPr lang="en-US" sz="2400" b="1" dirty="0" smtClean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ngữ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1593851" y="4724400"/>
            <a:ext cx="8348133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Một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bộ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phận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(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Vị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Tahoma" pitchFamily="34" charset="0"/>
              </a:rPr>
              <a:t>ngữ</a:t>
            </a:r>
            <a:r>
              <a:rPr lang="en-US" sz="2400" b="1" dirty="0" smtClean="0">
                <a:solidFill>
                  <a:srgbClr val="3333FF"/>
                </a:solidFill>
                <a:latin typeface="Tahoma" pitchFamily="34" charset="0"/>
              </a:rPr>
              <a:t>)</a:t>
            </a:r>
            <a:endParaRPr lang="en-US" sz="2400" b="1" dirty="0">
              <a:solidFill>
                <a:srgbClr val="3333FF"/>
              </a:solidFill>
              <a:latin typeface="Tahoma" pitchFamily="34" charset="0"/>
            </a:endParaRPr>
          </a:p>
        </p:txBody>
      </p:sp>
      <p:pic>
        <p:nvPicPr>
          <p:cNvPr id="70667" name="Picture 11" descr="dongh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91176"/>
            <a:ext cx="1439333" cy="1266825"/>
          </a:xfrm>
          <a:prstGeom prst="rect">
            <a:avLst/>
          </a:prstGeom>
          <a:noFill/>
        </p:spPr>
      </p:pic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1500717" y="59436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2626784" y="59436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3750733" y="59436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4876800" y="59436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6002867" y="59436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4220633" y="457201"/>
            <a:ext cx="2540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hỏi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1:</a:t>
            </a:r>
            <a:endParaRPr lang="en-US" sz="28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0674" name="Oval 18"/>
          <p:cNvSpPr>
            <a:spLocks noChangeArrowheads="1"/>
          </p:cNvSpPr>
          <p:nvPr/>
        </p:nvSpPr>
        <p:spPr bwMode="auto">
          <a:xfrm>
            <a:off x="508000" y="25908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70675" name="Oval 19"/>
          <p:cNvSpPr>
            <a:spLocks noChangeArrowheads="1"/>
          </p:cNvSpPr>
          <p:nvPr/>
        </p:nvSpPr>
        <p:spPr bwMode="auto">
          <a:xfrm>
            <a:off x="469900" y="47244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70676" name="Oval 20"/>
          <p:cNvSpPr>
            <a:spLocks noChangeArrowheads="1"/>
          </p:cNvSpPr>
          <p:nvPr/>
        </p:nvSpPr>
        <p:spPr bwMode="auto">
          <a:xfrm>
            <a:off x="508000" y="37338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70677" name="Oval 21"/>
          <p:cNvSpPr>
            <a:spLocks noChangeArrowheads="1"/>
          </p:cNvSpPr>
          <p:nvPr/>
        </p:nvSpPr>
        <p:spPr bwMode="auto">
          <a:xfrm>
            <a:off x="508000" y="2590800"/>
            <a:ext cx="914400" cy="609600"/>
          </a:xfrm>
          <a:prstGeom prst="ellipse">
            <a:avLst/>
          </a:prstGeom>
          <a:solidFill>
            <a:schemeClr val="accent1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70678" name="AutoShape 22"/>
          <p:cNvSpPr>
            <a:spLocks noChangeArrowheads="1"/>
          </p:cNvSpPr>
          <p:nvPr/>
        </p:nvSpPr>
        <p:spPr bwMode="auto">
          <a:xfrm>
            <a:off x="7503584" y="5562600"/>
            <a:ext cx="3149600" cy="1143000"/>
          </a:xfrm>
          <a:prstGeom prst="cloudCallout">
            <a:avLst>
              <a:gd name="adj1" fmla="val 78972"/>
              <a:gd name="adj2" fmla="val 13472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HÕt giê </a:t>
            </a: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1625600" y="2590800"/>
            <a:ext cx="8432800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990033"/>
                </a:solidFill>
                <a:latin typeface="Tahoma" pitchFamily="34" charset="0"/>
              </a:rPr>
              <a:t>Hai bộ phận (Chủ ngữ -vị ngữ)</a:t>
            </a:r>
          </a:p>
        </p:txBody>
      </p:sp>
    </p:spTree>
    <p:extLst>
      <p:ext uri="{BB962C8B-B14F-4D97-AF65-F5344CB8AC3E}">
        <p14:creationId xmlns:p14="http://schemas.microsoft.com/office/powerpoint/2010/main" val="34027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706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70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06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06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706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706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706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1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10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70" decel="1000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770" decel="100000"/>
                                        <p:tgtEl>
                                          <p:spTgt spid="706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  <p:bldP spid="70662" grpId="0" animBg="1"/>
      <p:bldP spid="70664" grpId="0" animBg="1"/>
      <p:bldP spid="70665" grpId="0" animBg="1"/>
      <p:bldP spid="70668" grpId="0" animBg="1"/>
      <p:bldP spid="70668" grpId="1" animBg="1"/>
      <p:bldP spid="70669" grpId="0" animBg="1"/>
      <p:bldP spid="70669" grpId="1" animBg="1"/>
      <p:bldP spid="70670" grpId="0" animBg="1"/>
      <p:bldP spid="70670" grpId="1" animBg="1"/>
      <p:bldP spid="70671" grpId="0" animBg="1"/>
      <p:bldP spid="70671" grpId="1" animBg="1"/>
      <p:bldP spid="70672" grpId="0" animBg="1"/>
      <p:bldP spid="70672" grpId="1" animBg="1"/>
      <p:bldP spid="70673" grpId="0"/>
      <p:bldP spid="70674" grpId="0" animBg="1"/>
      <p:bldP spid="70675" grpId="0" animBg="1"/>
      <p:bldP spid="70676" grpId="0" animBg="1"/>
      <p:bldP spid="70677" grpId="0" animBg="1"/>
      <p:bldP spid="70678" grpId="0" animBg="1"/>
      <p:bldP spid="706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-21324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126067" y="1219201"/>
            <a:ext cx="10363200" cy="4801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Chủ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ngữ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kể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Ai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?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trả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lời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hỏi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625600" y="2590800"/>
            <a:ext cx="8409517" cy="579438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2400" b="1">
                <a:solidFill>
                  <a:srgbClr val="0000FF"/>
                </a:solidFill>
              </a:rPr>
              <a:t>Thế nào?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0" y="3200400"/>
            <a:ext cx="3149600" cy="13731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endParaRPr lang="en-US" sz="28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1689100" y="3886200"/>
            <a:ext cx="8305800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CC"/>
                </a:solidFill>
              </a:rPr>
              <a:t>Cái gì?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1593851" y="4991100"/>
            <a:ext cx="8597900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CC"/>
                </a:solidFill>
              </a:rPr>
              <a:t>Ai (cái gì, con gì) ? 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1303867" y="2590800"/>
            <a:ext cx="326813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Tahoma" pitchFamily="34" charset="0"/>
              </a:rPr>
              <a:t> </a:t>
            </a:r>
            <a:endParaRPr lang="en-US" b="1"/>
          </a:p>
        </p:txBody>
      </p:sp>
      <p:pic>
        <p:nvPicPr>
          <p:cNvPr id="75787" name="Picture 11" descr="dongh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91176"/>
            <a:ext cx="1439333" cy="1266825"/>
          </a:xfrm>
          <a:prstGeom prst="rect">
            <a:avLst/>
          </a:prstGeom>
          <a:noFill/>
        </p:spPr>
      </p:pic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1593851" y="60960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2719917" y="60960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3845984" y="60960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4969933" y="60960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6096000" y="60960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4783667" y="381001"/>
            <a:ext cx="2540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hỏi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2</a:t>
            </a:r>
            <a:r>
              <a:rPr lang="en-US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  <a:endParaRPr lang="en-US" sz="28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794" name="Oval 18"/>
          <p:cNvSpPr>
            <a:spLocks noChangeArrowheads="1"/>
          </p:cNvSpPr>
          <p:nvPr/>
        </p:nvSpPr>
        <p:spPr bwMode="auto">
          <a:xfrm>
            <a:off x="508000" y="25908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75795" name="Oval 19"/>
          <p:cNvSpPr>
            <a:spLocks noChangeArrowheads="1"/>
          </p:cNvSpPr>
          <p:nvPr/>
        </p:nvSpPr>
        <p:spPr bwMode="auto">
          <a:xfrm>
            <a:off x="508000" y="3810000"/>
            <a:ext cx="914400" cy="6858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75796" name="Oval 20"/>
          <p:cNvSpPr>
            <a:spLocks noChangeArrowheads="1"/>
          </p:cNvSpPr>
          <p:nvPr/>
        </p:nvSpPr>
        <p:spPr bwMode="auto">
          <a:xfrm>
            <a:off x="508000" y="49530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75797" name="AutoShape 21"/>
          <p:cNvSpPr>
            <a:spLocks noChangeArrowheads="1"/>
          </p:cNvSpPr>
          <p:nvPr/>
        </p:nvSpPr>
        <p:spPr bwMode="auto">
          <a:xfrm>
            <a:off x="7408333" y="5562600"/>
            <a:ext cx="3149600" cy="1143000"/>
          </a:xfrm>
          <a:prstGeom prst="cloudCallout">
            <a:avLst>
              <a:gd name="adj1" fmla="val 81949"/>
              <a:gd name="adj2" fmla="val 13472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H" pitchFamily="34" charset="0"/>
            </a:endParaRPr>
          </a:p>
          <a:p>
            <a:pPr algn="ctr" eaLnBrk="1" hangingPunct="1"/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HÕt giê</a:t>
            </a:r>
          </a:p>
          <a:p>
            <a:pPr algn="ctr" eaLnBrk="1" hangingPunct="1"/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75798" name="Text Box 22"/>
          <p:cNvSpPr txBox="1">
            <a:spLocks noChangeArrowheads="1"/>
          </p:cNvSpPr>
          <p:nvPr/>
        </p:nvSpPr>
        <p:spPr bwMode="auto">
          <a:xfrm>
            <a:off x="1625600" y="5029200"/>
            <a:ext cx="8441267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CC0000"/>
                </a:solidFill>
              </a:rPr>
              <a:t>Ai (cái gì, con gì) ?</a:t>
            </a:r>
          </a:p>
        </p:txBody>
      </p:sp>
      <p:sp>
        <p:nvSpPr>
          <p:cNvPr id="75799" name="Oval 23"/>
          <p:cNvSpPr>
            <a:spLocks noChangeArrowheads="1"/>
          </p:cNvSpPr>
          <p:nvPr/>
        </p:nvSpPr>
        <p:spPr bwMode="auto">
          <a:xfrm>
            <a:off x="543985" y="4953000"/>
            <a:ext cx="842433" cy="609600"/>
          </a:xfrm>
          <a:prstGeom prst="ellipse">
            <a:avLst/>
          </a:prstGeom>
          <a:solidFill>
            <a:schemeClr val="accent1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154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757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757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57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57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757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757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757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757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757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20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2" grpId="0" animBg="1"/>
      <p:bldP spid="75784" grpId="0" animBg="1"/>
      <p:bldP spid="75785" grpId="0" animBg="1"/>
      <p:bldP spid="75788" grpId="0" animBg="1"/>
      <p:bldP spid="75788" grpId="1" animBg="1"/>
      <p:bldP spid="75789" grpId="0" animBg="1"/>
      <p:bldP spid="75789" grpId="1" animBg="1"/>
      <p:bldP spid="75790" grpId="0" animBg="1"/>
      <p:bldP spid="75790" grpId="1" animBg="1"/>
      <p:bldP spid="75791" grpId="0" animBg="1"/>
      <p:bldP spid="75791" grpId="1" animBg="1"/>
      <p:bldP spid="75792" grpId="0" animBg="1"/>
      <p:bldP spid="75792" grpId="1" animBg="1"/>
      <p:bldP spid="75793" grpId="0"/>
      <p:bldP spid="75794" grpId="0" animBg="1"/>
      <p:bldP spid="75795" grpId="0" animBg="1"/>
      <p:bldP spid="75796" grpId="0" animBg="1"/>
      <p:bldP spid="75796" grpId="1" animBg="1"/>
      <p:bldP spid="75797" grpId="0" animBg="1"/>
      <p:bldP spid="75798" grpId="0" animBg="1"/>
      <p:bldP spid="75799" grpId="0" animBg="1"/>
      <p:bldP spid="7579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-21324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407584" y="1219201"/>
            <a:ext cx="8439149" cy="1006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Vị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ngữ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trong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câu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kể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Ai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thế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nào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?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trả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lời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cho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câu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hỏi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nào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?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500717" y="2590800"/>
            <a:ext cx="8136467" cy="579438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  <a:latin typeface="Tahoma" pitchFamily="34" charset="0"/>
              </a:rPr>
              <a:t>Ai ?</a:t>
            </a:r>
            <a:r>
              <a:rPr lang="en-US" sz="3200" b="1">
                <a:solidFill>
                  <a:srgbClr val="0000FF"/>
                </a:solidFill>
                <a:latin typeface="Tahoma" pitchFamily="34" charset="0"/>
              </a:rPr>
              <a:t> </a:t>
            </a:r>
            <a:endParaRPr lang="en-US" sz="32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0" y="3200400"/>
            <a:ext cx="3149600" cy="13731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endParaRPr lang="en-US" sz="28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1663700" y="3840163"/>
            <a:ext cx="7848600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  <a:latin typeface="Tahoma" pitchFamily="34" charset="0"/>
              </a:rPr>
              <a:t>Thế nào?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1625601" y="4983163"/>
            <a:ext cx="7846484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  <a:latin typeface="Tahoma" pitchFamily="34" charset="0"/>
              </a:rPr>
              <a:t>Cái gì, con gì?</a:t>
            </a:r>
          </a:p>
        </p:txBody>
      </p:sp>
      <p:pic>
        <p:nvPicPr>
          <p:cNvPr id="76810" name="Picture 10" descr="dongh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591176"/>
            <a:ext cx="1439333" cy="1266825"/>
          </a:xfrm>
          <a:prstGeom prst="rect">
            <a:avLst/>
          </a:prstGeom>
          <a:noFill/>
        </p:spPr>
      </p:pic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1625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2743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38608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49784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6096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4267200" y="304801"/>
            <a:ext cx="254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hỏi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3: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6817" name="Oval 17"/>
          <p:cNvSpPr>
            <a:spLocks noChangeArrowheads="1"/>
          </p:cNvSpPr>
          <p:nvPr/>
        </p:nvSpPr>
        <p:spPr bwMode="auto">
          <a:xfrm>
            <a:off x="508000" y="25908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76818" name="Oval 18"/>
          <p:cNvSpPr>
            <a:spLocks noChangeArrowheads="1"/>
          </p:cNvSpPr>
          <p:nvPr/>
        </p:nvSpPr>
        <p:spPr bwMode="auto">
          <a:xfrm>
            <a:off x="508000" y="49530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76819" name="Oval 19"/>
          <p:cNvSpPr>
            <a:spLocks noChangeArrowheads="1"/>
          </p:cNvSpPr>
          <p:nvPr/>
        </p:nvSpPr>
        <p:spPr bwMode="auto">
          <a:xfrm>
            <a:off x="508000" y="37338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76820" name="Oval 20"/>
          <p:cNvSpPr>
            <a:spLocks noChangeArrowheads="1"/>
          </p:cNvSpPr>
          <p:nvPr/>
        </p:nvSpPr>
        <p:spPr bwMode="auto">
          <a:xfrm>
            <a:off x="508000" y="3733800"/>
            <a:ext cx="914400" cy="609600"/>
          </a:xfrm>
          <a:prstGeom prst="ellipse">
            <a:avLst/>
          </a:prstGeom>
          <a:solidFill>
            <a:schemeClr val="accent1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76821" name="AutoShape 21"/>
          <p:cNvSpPr>
            <a:spLocks noChangeArrowheads="1"/>
          </p:cNvSpPr>
          <p:nvPr/>
        </p:nvSpPr>
        <p:spPr bwMode="auto">
          <a:xfrm>
            <a:off x="8026400" y="5486400"/>
            <a:ext cx="3048000" cy="1143000"/>
          </a:xfrm>
          <a:prstGeom prst="cloudCallout">
            <a:avLst>
              <a:gd name="adj1" fmla="val 80417"/>
              <a:gd name="adj2" fmla="val 26111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HÕt giê   </a:t>
            </a:r>
          </a:p>
        </p:txBody>
      </p:sp>
      <p:sp>
        <p:nvSpPr>
          <p:cNvPr id="76822" name="Oval 22"/>
          <p:cNvSpPr>
            <a:spLocks noChangeArrowheads="1"/>
          </p:cNvSpPr>
          <p:nvPr/>
        </p:nvSpPr>
        <p:spPr bwMode="auto">
          <a:xfrm>
            <a:off x="508000" y="3751263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1625601" y="3886200"/>
            <a:ext cx="7973484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990033"/>
                </a:solidFill>
                <a:latin typeface="Tahoma" pitchFamily="34" charset="0"/>
              </a:rPr>
              <a:t>Thế nào?</a:t>
            </a:r>
          </a:p>
        </p:txBody>
      </p:sp>
    </p:spTree>
    <p:extLst>
      <p:ext uri="{BB962C8B-B14F-4D97-AF65-F5344CB8AC3E}">
        <p14:creationId xmlns:p14="http://schemas.microsoft.com/office/powerpoint/2010/main" val="28547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768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768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68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68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768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768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768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10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10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70" decel="100000"/>
                                        <p:tgtEl>
                                          <p:spTgt spid="768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770" decel="100000"/>
                                        <p:tgtEl>
                                          <p:spTgt spid="768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70" decel="100000"/>
                                        <p:tgtEl>
                                          <p:spTgt spid="768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770" decel="100000"/>
                                        <p:tgtEl>
                                          <p:spTgt spid="768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2" dur="77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P spid="76806" grpId="0" animBg="1"/>
      <p:bldP spid="76808" grpId="0" animBg="1"/>
      <p:bldP spid="76809" grpId="0" animBg="1"/>
      <p:bldP spid="76811" grpId="0" animBg="1"/>
      <p:bldP spid="76811" grpId="1" animBg="1"/>
      <p:bldP spid="76812" grpId="0" animBg="1"/>
      <p:bldP spid="76812" grpId="1" animBg="1"/>
      <p:bldP spid="76813" grpId="0" animBg="1"/>
      <p:bldP spid="76813" grpId="1" animBg="1"/>
      <p:bldP spid="76814" grpId="0" animBg="1"/>
      <p:bldP spid="76814" grpId="1" animBg="1"/>
      <p:bldP spid="76815" grpId="0" animBg="1"/>
      <p:bldP spid="76815" grpId="1" animBg="1"/>
      <p:bldP spid="76816" grpId="0"/>
      <p:bldP spid="76817" grpId="0" animBg="1"/>
      <p:bldP spid="76818" grpId="0" animBg="1"/>
      <p:bldP spid="76819" grpId="0" animBg="1"/>
      <p:bldP spid="76821" grpId="0" animBg="1"/>
      <p:bldP spid="768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cean Bakgrunn Regnbue Havet - Gratis bilde på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808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92742" y="85615"/>
            <a:ext cx="2319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8590" y="2261937"/>
            <a:ext cx="8362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(SGK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8588" y="2995028"/>
            <a:ext cx="6096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8588" y="3728119"/>
            <a:ext cx="8879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76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508000" y="609601"/>
            <a:ext cx="1168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smtClean="0">
                <a:solidFill>
                  <a:srgbClr val="FF0000"/>
                </a:solidFill>
                <a:latin typeface="Comic Sans MS" pitchFamily="66" charset="0"/>
              </a:rPr>
              <a:t>ÔN BÀI:</a:t>
            </a:r>
            <a:endParaRPr lang="en-US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117600" y="1830389"/>
            <a:ext cx="1036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/>
              <a:t>1.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kể</a:t>
            </a:r>
            <a:r>
              <a:rPr lang="en-US" sz="3600" b="1" dirty="0"/>
              <a:t> </a:t>
            </a:r>
            <a:r>
              <a:rPr lang="en-US" sz="3600" b="1" i="1" dirty="0"/>
              <a:t>Ai </a:t>
            </a:r>
            <a:r>
              <a:rPr lang="en-US" sz="3600" b="1" i="1" dirty="0" err="1"/>
              <a:t>làm</a:t>
            </a:r>
            <a:r>
              <a:rPr lang="en-US" sz="3600" b="1" i="1" dirty="0"/>
              <a:t> </a:t>
            </a:r>
            <a:r>
              <a:rPr lang="en-US" sz="3600" b="1" i="1" dirty="0" err="1"/>
              <a:t>gì</a:t>
            </a:r>
            <a:r>
              <a:rPr lang="en-US" sz="3600" b="1" i="1" dirty="0"/>
              <a:t>? </a:t>
            </a:r>
            <a:r>
              <a:rPr lang="en-US" sz="3600" b="1" i="1" dirty="0" err="1"/>
              <a:t>c</a:t>
            </a:r>
            <a:r>
              <a:rPr lang="en-US" sz="3600" b="1" dirty="0" err="1"/>
              <a:t>ó</a:t>
            </a:r>
            <a:r>
              <a:rPr lang="en-US" sz="3600" b="1" dirty="0"/>
              <a:t> </a:t>
            </a:r>
            <a:r>
              <a:rPr lang="en-US" sz="3600" b="1" dirty="0" err="1"/>
              <a:t>mấy</a:t>
            </a:r>
            <a:r>
              <a:rPr lang="en-US" sz="3600" b="1" dirty="0"/>
              <a:t> </a:t>
            </a:r>
            <a:r>
              <a:rPr lang="en-US" sz="3600" b="1" dirty="0" err="1"/>
              <a:t>bộ</a:t>
            </a:r>
            <a:r>
              <a:rPr lang="en-US" sz="3600" b="1" dirty="0"/>
              <a:t> </a:t>
            </a:r>
            <a:r>
              <a:rPr lang="en-US" sz="3600" b="1" dirty="0" err="1"/>
              <a:t>phận</a:t>
            </a:r>
            <a:r>
              <a:rPr lang="en-US" sz="3600" b="1" dirty="0" smtClean="0"/>
              <a:t>? </a:t>
            </a:r>
            <a:r>
              <a:rPr lang="en-US" sz="3600" b="1" dirty="0" err="1" smtClean="0"/>
              <a:t>Đó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những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bộ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phận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nào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11200" y="3157478"/>
            <a:ext cx="1107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50000"/>
              </a:spcBef>
            </a:pPr>
            <a:r>
              <a:rPr lang="en-US" sz="3600" b="1" dirty="0" err="1">
                <a:solidFill>
                  <a:srgbClr val="0070C0"/>
                </a:solidFill>
              </a:rPr>
              <a:t>Câu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kể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</a:rPr>
              <a:t>Ai </a:t>
            </a:r>
            <a:r>
              <a:rPr lang="en-US" sz="3600" b="1" i="1" dirty="0" err="1">
                <a:solidFill>
                  <a:srgbClr val="0070C0"/>
                </a:solidFill>
              </a:rPr>
              <a:t>làm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gì</a:t>
            </a:r>
            <a:r>
              <a:rPr lang="en-US" sz="3600" b="1" i="1" dirty="0">
                <a:solidFill>
                  <a:srgbClr val="0070C0"/>
                </a:solidFill>
              </a:rPr>
              <a:t>? </a:t>
            </a:r>
            <a:r>
              <a:rPr lang="en-US" sz="3600" b="1" i="1" dirty="0" err="1">
                <a:solidFill>
                  <a:srgbClr val="0070C0"/>
                </a:solidFill>
              </a:rPr>
              <a:t>c</a:t>
            </a:r>
            <a:r>
              <a:rPr lang="en-US" sz="3600" b="1" dirty="0" err="1">
                <a:solidFill>
                  <a:srgbClr val="0070C0"/>
                </a:solidFill>
              </a:rPr>
              <a:t>ó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hai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bộ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phận</a:t>
            </a:r>
            <a:r>
              <a:rPr lang="en-US" sz="3600" b="1" dirty="0">
                <a:solidFill>
                  <a:srgbClr val="0070C0"/>
                </a:solidFill>
              </a:rPr>
              <a:t>:</a:t>
            </a:r>
          </a:p>
          <a:p>
            <a:pPr marL="514350" indent="-514350" algn="just">
              <a:spcBef>
                <a:spcPct val="50000"/>
              </a:spcBef>
              <a:buFontTx/>
              <a:buChar char="-"/>
            </a:pPr>
            <a:r>
              <a:rPr lang="en-US" sz="3600" b="1" dirty="0" err="1">
                <a:solidFill>
                  <a:srgbClr val="0070C0"/>
                </a:solidFill>
              </a:rPr>
              <a:t>Chủ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ngữ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trả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lời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câu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hỏi</a:t>
            </a:r>
            <a:r>
              <a:rPr lang="en-US" sz="3600" b="1" dirty="0">
                <a:solidFill>
                  <a:srgbClr val="0070C0"/>
                </a:solidFill>
              </a:rPr>
              <a:t>: Ai (</a:t>
            </a:r>
            <a:r>
              <a:rPr lang="en-US" sz="3600" b="1" dirty="0" err="1">
                <a:solidFill>
                  <a:srgbClr val="0070C0"/>
                </a:solidFill>
              </a:rPr>
              <a:t>cái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gì</a:t>
            </a:r>
            <a:r>
              <a:rPr lang="en-US" sz="3600" b="1" dirty="0">
                <a:solidFill>
                  <a:srgbClr val="0070C0"/>
                </a:solidFill>
              </a:rPr>
              <a:t>, con </a:t>
            </a:r>
            <a:r>
              <a:rPr lang="en-US" sz="3600" b="1" dirty="0" err="1">
                <a:solidFill>
                  <a:srgbClr val="0070C0"/>
                </a:solidFill>
              </a:rPr>
              <a:t>gì</a:t>
            </a:r>
            <a:r>
              <a:rPr lang="en-US" sz="3600" b="1" dirty="0">
                <a:solidFill>
                  <a:srgbClr val="0070C0"/>
                </a:solidFill>
              </a:rPr>
              <a:t>)?</a:t>
            </a:r>
          </a:p>
          <a:p>
            <a:pPr marL="514350" indent="-514350" algn="just">
              <a:spcBef>
                <a:spcPct val="50000"/>
              </a:spcBef>
              <a:buFontTx/>
              <a:buChar char="-"/>
            </a:pPr>
            <a:r>
              <a:rPr lang="en-US" sz="3600" b="1" dirty="0" err="1">
                <a:solidFill>
                  <a:srgbClr val="0070C0"/>
                </a:solidFill>
              </a:rPr>
              <a:t>Vị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ngữ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trả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lời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câu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hỏi</a:t>
            </a:r>
            <a:r>
              <a:rPr lang="en-US" sz="3600" b="1" dirty="0">
                <a:solidFill>
                  <a:srgbClr val="0070C0"/>
                </a:solidFill>
              </a:rPr>
              <a:t>: </a:t>
            </a:r>
            <a:r>
              <a:rPr lang="en-US" sz="3600" b="1" dirty="0" err="1">
                <a:solidFill>
                  <a:srgbClr val="0070C0"/>
                </a:solidFill>
              </a:rPr>
              <a:t>Làm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gì</a:t>
            </a:r>
            <a:r>
              <a:rPr lang="en-US" sz="3600" b="1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6567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ễ Tốt Nghiệp Lễ Tốt Nghiệp Mầm Non Bối Cảnh Tốt Nghiệp Video Lễ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3164" y="1126999"/>
            <a:ext cx="9201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HP001 5 hàng" panose="020B0603050302020204" pitchFamily="34" charset="0"/>
              </a:rPr>
              <a:t>Thứ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ba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ngày</a:t>
            </a:r>
            <a:r>
              <a:rPr lang="en-US" sz="3200" b="1" dirty="0" smtClean="0">
                <a:latin typeface="HP001 5 hàng" panose="020B0603050302020204" pitchFamily="34" charset="0"/>
              </a:rPr>
              <a:t> 8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tháng</a:t>
            </a:r>
            <a:r>
              <a:rPr lang="en-US" sz="3200" b="1" dirty="0" smtClean="0">
                <a:latin typeface="HP001 5 hàng" panose="020B0603050302020204" pitchFamily="34" charset="0"/>
              </a:rPr>
              <a:t> 2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năm</a:t>
            </a:r>
            <a:r>
              <a:rPr lang="en-US" sz="3200" b="1" dirty="0" smtClean="0">
                <a:latin typeface="HP001 5 hàng" panose="020B0603050302020204" pitchFamily="34" charset="0"/>
              </a:rPr>
              <a:t> 2022</a:t>
            </a:r>
          </a:p>
          <a:p>
            <a:pPr algn="ctr"/>
            <a:r>
              <a:rPr lang="en-US" sz="3200" b="1" dirty="0" err="1" smtClean="0">
                <a:latin typeface="HP001 5 hàng" panose="020B0603050302020204" pitchFamily="34" charset="0"/>
              </a:rPr>
              <a:t>Luyện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từ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và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câu</a:t>
            </a:r>
            <a:endParaRPr lang="en-US" sz="3200" b="1" dirty="0" smtClean="0">
              <a:latin typeface="HP001 5 hàng" panose="020B0603050302020204" pitchFamily="34" charset="0"/>
            </a:endParaRPr>
          </a:p>
          <a:p>
            <a:pPr algn="ctr"/>
            <a:r>
              <a:rPr lang="en-US" sz="3200" b="1" dirty="0" err="1" smtClean="0">
                <a:latin typeface="HP001 5 hàng" panose="020B0603050302020204" pitchFamily="34" charset="0"/>
              </a:rPr>
              <a:t>Câu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kể</a:t>
            </a:r>
            <a:r>
              <a:rPr lang="en-US" sz="3200" b="1" dirty="0" smtClean="0">
                <a:latin typeface="HP001 5 hàng" panose="020B0603050302020204" pitchFamily="34" charset="0"/>
              </a:rPr>
              <a:t> Ai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thế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nào</a:t>
            </a:r>
            <a:r>
              <a:rPr lang="en-US" sz="3200" b="1" dirty="0" smtClean="0">
                <a:latin typeface="HP001 5 hàng" panose="020B0603050302020204" pitchFamily="34" charset="0"/>
              </a:rPr>
              <a:t>?</a:t>
            </a:r>
            <a:endParaRPr lang="en-US" sz="3200" b="1" dirty="0">
              <a:latin typeface="HP001 5 hàng" panose="020B06030503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9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oa Văn Học Xanh Psd Lớp Quảng Cáo Nền Hoa Văn Học Nền Xanh Đơ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1"/>
            <a:ext cx="685799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0946" y="221816"/>
            <a:ext cx="257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319" y="1556154"/>
            <a:ext cx="105091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Theo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2750" y="1617165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0051" y="1494904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869" y="2127650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9978" y="2106363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89451" y="2026216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7532" y="2532671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6687" y="2971970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(7)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6204" y="709497"/>
            <a:ext cx="4509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897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Powerpoint - - Tổng hợp hình ảnh dành cho Powerpoint đẹp n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4"/>
          <a:stretch/>
        </p:blipFill>
        <p:spPr bwMode="auto">
          <a:xfrm>
            <a:off x="0" y="6371"/>
            <a:ext cx="12190800" cy="68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9881" y="334850"/>
            <a:ext cx="257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319" y="2342212"/>
            <a:ext cx="105091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2750" y="2403223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96238" y="2284478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869" y="2913708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9161" y="2867560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7532" y="3318729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0022" y="3865706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(7)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6204" y="1001490"/>
            <a:ext cx="10784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431036" y="1508015"/>
            <a:ext cx="174859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17245" y="2033484"/>
            <a:ext cx="174859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33700" y="1540099"/>
            <a:ext cx="174859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27702" y="2337992"/>
            <a:ext cx="16202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45250" y="2328590"/>
            <a:ext cx="23663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7606" y="2841297"/>
            <a:ext cx="25748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8352" y="3321456"/>
            <a:ext cx="273443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7420" y="3833643"/>
            <a:ext cx="125336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5248" y="2937397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64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oa Văn Học Xanh Psd Lớp Quảng Cáo Nền Hoa Văn Học Nền Xanh Đơ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1"/>
            <a:ext cx="685799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420289"/>
            <a:ext cx="897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766160"/>
            <a:ext cx="9581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842" y="3975927"/>
            <a:ext cx="10215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860766" y="12801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967201" y="1984424"/>
            <a:ext cx="1186787" cy="206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11461" y="3311746"/>
            <a:ext cx="62701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5196599" y="4488141"/>
            <a:ext cx="1517710" cy="2639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27615" y="1423540"/>
            <a:ext cx="2795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3272" y="2759094"/>
            <a:ext cx="1406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vẻo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rved Down Arrow 17"/>
          <p:cNvSpPr/>
          <p:nvPr/>
        </p:nvSpPr>
        <p:spPr>
          <a:xfrm rot="10800000">
            <a:off x="3435030" y="2058633"/>
            <a:ext cx="1515793" cy="3616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 rot="10800000">
            <a:off x="4950823" y="3343871"/>
            <a:ext cx="1130537" cy="3529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3788" y="5272971"/>
            <a:ext cx="3722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737359" y="5225723"/>
            <a:ext cx="718457" cy="679269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77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animBg="1"/>
      <p:bldP spid="19" grpId="0" animBg="1"/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ình ảnh Powerpoint - - Tổng hợp hình ảnh dành cho Powerpoint đẹp n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4"/>
          <a:stretch/>
        </p:blipFill>
        <p:spPr bwMode="auto">
          <a:xfrm>
            <a:off x="0" y="0"/>
            <a:ext cx="12190800" cy="68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2265" y="825712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2266" y="225319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2266" y="3596114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2265" y="493902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1825" y="227992"/>
            <a:ext cx="924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2265" y="149505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2265" y="2929151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2265" y="418088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2265" y="569716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611212" y="2997174"/>
            <a:ext cx="392014" cy="37695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611212" y="4216376"/>
            <a:ext cx="392014" cy="37695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620251" y="5736909"/>
            <a:ext cx="392014" cy="37695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418900" y="2966407"/>
            <a:ext cx="3722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602471" y="2919159"/>
            <a:ext cx="718457" cy="679269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6975566" y="1109836"/>
            <a:ext cx="422828" cy="4322791"/>
          </a:xfrm>
          <a:prstGeom prst="rightBrac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 animBg="1"/>
      <p:bldP spid="14" grpId="0" animBg="1"/>
      <p:bldP spid="15" grpId="0" animBg="1"/>
      <p:bldP spid="16" grpId="0"/>
      <p:bldP spid="16" grpId="1"/>
      <p:bldP spid="17" grpId="0" animBg="1"/>
      <p:bldP spid="17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oa Văn Học Xanh Psd Lớp Quảng Cáo Nền Hoa Văn Học Nền Xanh Đơ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1"/>
            <a:ext cx="685799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6671" y="2200978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6671" y="1442838"/>
            <a:ext cx="924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6671" y="2870325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5854" y="3723757"/>
            <a:ext cx="2397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058307" y="3435480"/>
            <a:ext cx="290657" cy="376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2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846</TotalTime>
  <Words>1306</Words>
  <Application>Microsoft Office PowerPoint</Application>
  <PresentationFormat>Widescreen</PresentationFormat>
  <Paragraphs>224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.VnTime</vt:lpstr>
      <vt:lpstr>.VnTimeH</vt:lpstr>
      <vt:lpstr>Arial</vt:lpstr>
      <vt:lpstr>Calibri</vt:lpstr>
      <vt:lpstr>Calibri Light</vt:lpstr>
      <vt:lpstr>Comic Sans MS</vt:lpstr>
      <vt:lpstr>HP001 5 hàng</vt:lpstr>
      <vt:lpstr>Tahoma</vt:lpstr>
      <vt:lpstr>Times New Roman</vt:lpstr>
      <vt:lpstr>Wingdings</vt:lpstr>
      <vt:lpstr>Office Theme</vt:lpstr>
      <vt:lpstr>LUYỆN TỪ VÀ CÂU</vt:lpstr>
      <vt:lpstr>NHỮNG ĐIỀU CẦN LƯU 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 4</dc:title>
  <dc:creator>soan nguyen</dc:creator>
  <cp:lastModifiedBy>ADMIN</cp:lastModifiedBy>
  <cp:revision>77</cp:revision>
  <dcterms:created xsi:type="dcterms:W3CDTF">2020-04-11T16:43:47Z</dcterms:created>
  <dcterms:modified xsi:type="dcterms:W3CDTF">2022-02-06T06:23:23Z</dcterms:modified>
</cp:coreProperties>
</file>