
<file path=[Content_Types].xml><?xml version="1.0" encoding="utf-8"?>
<Types xmlns="http://schemas.openxmlformats.org/package/2006/content-types">
  <Default Extension="png" ContentType="image/png"/>
  <Default Extension="svg" ContentType="image/svg+xml"/>
  <Default Extension="jpeg" ContentType="image/jpeg"/>
  <Default Extension="emf" ContentType="image/x-emf"/>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tags/tag1.xml" ContentType="application/vnd.openxmlformats-officedocument.presentationml.tags+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37"/>
  </p:notesMasterIdLst>
  <p:sldIdLst>
    <p:sldId id="11088431" r:id="rId2"/>
    <p:sldId id="11088408" r:id="rId3"/>
    <p:sldId id="11088451" r:id="rId4"/>
    <p:sldId id="11088449" r:id="rId5"/>
    <p:sldId id="11088452" r:id="rId6"/>
    <p:sldId id="11088450" r:id="rId7"/>
    <p:sldId id="11088454" r:id="rId8"/>
    <p:sldId id="11088455" r:id="rId9"/>
    <p:sldId id="11088458" r:id="rId10"/>
    <p:sldId id="11088457" r:id="rId11"/>
    <p:sldId id="11088456" r:id="rId12"/>
    <p:sldId id="11088460" r:id="rId13"/>
    <p:sldId id="11088461" r:id="rId14"/>
    <p:sldId id="11088484" r:id="rId15"/>
    <p:sldId id="11088464" r:id="rId16"/>
    <p:sldId id="11088465" r:id="rId17"/>
    <p:sldId id="11088466" r:id="rId18"/>
    <p:sldId id="11088467" r:id="rId19"/>
    <p:sldId id="11088468" r:id="rId20"/>
    <p:sldId id="11088469" r:id="rId21"/>
    <p:sldId id="11088470" r:id="rId22"/>
    <p:sldId id="11088471" r:id="rId23"/>
    <p:sldId id="11088472" r:id="rId24"/>
    <p:sldId id="11088473" r:id="rId25"/>
    <p:sldId id="334" r:id="rId26"/>
    <p:sldId id="11088477" r:id="rId27"/>
    <p:sldId id="11088476" r:id="rId28"/>
    <p:sldId id="11088475" r:id="rId29"/>
    <p:sldId id="11088479" r:id="rId30"/>
    <p:sldId id="11088480" r:id="rId31"/>
    <p:sldId id="11088481" r:id="rId32"/>
    <p:sldId id="11088482" r:id="rId33"/>
    <p:sldId id="11088483" r:id="rId34"/>
    <p:sldId id="372" r:id="rId35"/>
    <p:sldId id="586" r:id="rId3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browse/>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3606" autoAdjust="0"/>
    <p:restoredTop sz="94660"/>
  </p:normalViewPr>
  <p:slideViewPr>
    <p:cSldViewPr snapToGrid="0">
      <p:cViewPr varScale="1">
        <p:scale>
          <a:sx n="69" d="100"/>
          <a:sy n="69" d="100"/>
        </p:scale>
        <p:origin x="616" y="44"/>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notesMaster" Target="notesMasters/notesMaster1.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EFD42F7-718C-4B98-AAEC-167E6DDD60A7}" type="datetimeFigureOut">
              <a:rPr lang="en-US" smtClean="0"/>
              <a:t>2/19/2022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1B2AA4F-B828-4D7C-AFD3-893933DAFCB4}" type="slidenum">
              <a:rPr lang="en-US" smtClean="0"/>
              <a:t>‹#›</a:t>
            </a:fld>
            <a:endParaRPr lang="en-US"/>
          </a:p>
        </p:txBody>
      </p:sp>
    </p:spTree>
    <p:extLst>
      <p:ext uri="{BB962C8B-B14F-4D97-AF65-F5344CB8AC3E}">
        <p14:creationId xmlns:p14="http://schemas.microsoft.com/office/powerpoint/2010/main" val="179701952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52226" name="Google Shape;837;ge7f82909be_0_671:notes">
            <a:extLst>
              <a:ext uri="{FF2B5EF4-FFF2-40B4-BE49-F238E27FC236}">
                <a16:creationId xmlns:a16="http://schemas.microsoft.com/office/drawing/2014/main" id="{6932DF1F-F5D6-4CBE-A783-968CFCF52C69}"/>
              </a:ext>
            </a:extLst>
          </p:cNvPr>
          <p:cNvSpPr>
            <a:spLocks noGrp="1" noRot="1" noChangeAspect="1" noTextEdit="1"/>
          </p:cNvSpPr>
          <p:nvPr>
            <p:ph type="sldImg" idx="2"/>
          </p:nvPr>
        </p:nvSpPr>
        <p:spPr bwMode="auto">
          <a:custGeom>
            <a:avLst/>
            <a:gdLst>
              <a:gd name="T0" fmla="*/ 0 w 120000"/>
              <a:gd name="T1" fmla="*/ 0 h 120000"/>
              <a:gd name="T2" fmla="*/ 2147483646 w 120000"/>
              <a:gd name="T3" fmla="*/ 0 h 120000"/>
              <a:gd name="T4" fmla="*/ 2147483646 w 120000"/>
              <a:gd name="T5" fmla="*/ 2147483646 h 120000"/>
              <a:gd name="T6" fmla="*/ 0 w 120000"/>
              <a:gd name="T7" fmla="*/ 2147483646 h 120000"/>
              <a:gd name="T8" fmla="*/ 0 w 120000"/>
              <a:gd name="T9" fmla="*/ 0 h 12000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0000" h="120000" extrusionOk="0">
                <a:moveTo>
                  <a:pt x="0" y="0"/>
                </a:moveTo>
                <a:lnTo>
                  <a:pt x="120000" y="0"/>
                </a:lnTo>
                <a:lnTo>
                  <a:pt x="120000" y="120000"/>
                </a:lnTo>
                <a:lnTo>
                  <a:pt x="0" y="120000"/>
                </a:lnTo>
                <a:lnTo>
                  <a:pt x="0" y="0"/>
                </a:lnTo>
                <a:close/>
              </a:path>
            </a:pathLst>
          </a:custGeom>
          <a:noFill/>
          <a:ln>
            <a:solidFill>
              <a:srgbClr val="000000"/>
            </a:solidFill>
            <a:round/>
            <a:headEnd/>
            <a:tailEnd/>
          </a:ln>
          <a:extLst>
            <a:ext uri="{909E8E84-426E-40DD-AFC4-6F175D3DCCD1}">
              <a14:hiddenFill xmlns:a14="http://schemas.microsoft.com/office/drawing/2010/main">
                <a:solidFill>
                  <a:srgbClr val="FFFFFF"/>
                </a:solidFill>
              </a14:hiddenFill>
            </a:ext>
          </a:extLst>
        </p:spPr>
      </p:sp>
      <p:sp>
        <p:nvSpPr>
          <p:cNvPr id="52227" name="Google Shape;838;ge7f82909be_0_671:notes">
            <a:extLst>
              <a:ext uri="{FF2B5EF4-FFF2-40B4-BE49-F238E27FC236}">
                <a16:creationId xmlns:a16="http://schemas.microsoft.com/office/drawing/2014/main" id="{E3929E48-D981-49A1-BABF-C8A8D043A461}"/>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25" tIns="91425" rIns="91425" bIns="91425" numCol="1" anchor="t" anchorCtr="0" compatLnSpc="1">
            <a:prstTxWarp prst="textNoShape">
              <a:avLst/>
            </a:prstTxWarp>
          </a:bodyPr>
          <a:lstStyle/>
          <a:p>
            <a:pPr>
              <a:spcBef>
                <a:spcPct val="0"/>
              </a:spcBef>
            </a:pPr>
            <a:endParaRPr lang="vi-VN" altLang="vi-VN">
              <a:latin typeface="Calibri" panose="020F0502020204030204" pitchFamily="34" charset="0"/>
            </a:endParaRPr>
          </a:p>
        </p:txBody>
      </p:sp>
    </p:spTree>
    <p:extLst>
      <p:ext uri="{BB962C8B-B14F-4D97-AF65-F5344CB8AC3E}">
        <p14:creationId xmlns:p14="http://schemas.microsoft.com/office/powerpoint/2010/main" val="139006512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2514600" y="857250"/>
            <a:ext cx="4114800" cy="2314575"/>
          </a:xfrm>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5D0DACE-38E0-42D2-9336-2B707D34BC6D}" type="slidenum">
              <a:rPr kumimoji="0" lang="zh-CN" altLang="en-US" sz="1200" b="0" i="0" u="none" strike="noStrike" kern="1200" cap="none" spc="0" normalizeH="0" baseline="0" noProof="0" smtClean="0">
                <a:ln>
                  <a:noFill/>
                </a:ln>
                <a:solidFill>
                  <a:prstClr val="black"/>
                </a:solidFill>
                <a:effectLst/>
                <a:uLnTx/>
                <a:uFillTx/>
                <a:latin typeface="微软雅黑" panose="020B0503020204020204" charset="-122"/>
                <a:ea typeface="微软雅黑" panose="020B0503020204020204"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35</a:t>
            </a:fld>
            <a:endParaRPr kumimoji="0" lang="zh-CN" altLang="en-US" sz="1200" b="0" i="0" u="none" strike="noStrike" kern="1200" cap="none" spc="0" normalizeH="0" baseline="0" noProof="0">
              <a:ln>
                <a:noFill/>
              </a:ln>
              <a:solidFill>
                <a:prstClr val="black"/>
              </a:solidFill>
              <a:effectLst/>
              <a:uLnTx/>
              <a:uFillTx/>
              <a:latin typeface="微软雅黑" panose="020B0503020204020204" charset="-122"/>
              <a:ea typeface="微软雅黑" panose="020B0503020204020204" charset="-122"/>
              <a:cs typeface="+mn-cs"/>
            </a:endParaRPr>
          </a:p>
        </p:txBody>
      </p:sp>
    </p:spTree>
    <p:extLst>
      <p:ext uri="{BB962C8B-B14F-4D97-AF65-F5344CB8AC3E}">
        <p14:creationId xmlns:p14="http://schemas.microsoft.com/office/powerpoint/2010/main" val="4197720419"/>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eg"/><Relationship Id="rId1" Type="http://schemas.openxmlformats.org/officeDocument/2006/relationships/slideMaster" Target="../slideMasters/slideMaster1.xml"/><Relationship Id="rId5" Type="http://schemas.openxmlformats.org/officeDocument/2006/relationships/image" Target="../media/image10.png"/><Relationship Id="rId4" Type="http://schemas.openxmlformats.org/officeDocument/2006/relationships/image" Target="../media/image9.png"/></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8" Type="http://schemas.openxmlformats.org/officeDocument/2006/relationships/image" Target="../media/image17.png"/><Relationship Id="rId13" Type="http://schemas.openxmlformats.org/officeDocument/2006/relationships/image" Target="../media/image22.png"/><Relationship Id="rId3" Type="http://schemas.openxmlformats.org/officeDocument/2006/relationships/image" Target="../media/image12.png"/><Relationship Id="rId7" Type="http://schemas.openxmlformats.org/officeDocument/2006/relationships/image" Target="../media/image16.png"/><Relationship Id="rId12" Type="http://schemas.openxmlformats.org/officeDocument/2006/relationships/image" Target="../media/image21.png"/><Relationship Id="rId2" Type="http://schemas.openxmlformats.org/officeDocument/2006/relationships/image" Target="../media/image11.png"/><Relationship Id="rId1" Type="http://schemas.openxmlformats.org/officeDocument/2006/relationships/slideMaster" Target="../slideMasters/slideMaster1.xml"/><Relationship Id="rId6" Type="http://schemas.openxmlformats.org/officeDocument/2006/relationships/image" Target="../media/image15.png"/><Relationship Id="rId11" Type="http://schemas.openxmlformats.org/officeDocument/2006/relationships/image" Target="../media/image20.png"/><Relationship Id="rId5" Type="http://schemas.openxmlformats.org/officeDocument/2006/relationships/image" Target="../media/image14.png"/><Relationship Id="rId10" Type="http://schemas.openxmlformats.org/officeDocument/2006/relationships/image" Target="../media/image19.png"/><Relationship Id="rId4" Type="http://schemas.openxmlformats.org/officeDocument/2006/relationships/image" Target="../media/image13.png"/><Relationship Id="rId9" Type="http://schemas.openxmlformats.org/officeDocument/2006/relationships/image" Target="../media/image18.png"/><Relationship Id="rId14" Type="http://schemas.openxmlformats.org/officeDocument/2006/relationships/image" Target="../media/image23.pn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Master" Target="../slideMasters/slideMaster1.xml"/><Relationship Id="rId4" Type="http://schemas.openxmlformats.org/officeDocument/2006/relationships/image" Target="../media/image26.sv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7.jpeg"/><Relationship Id="rId1" Type="http://schemas.openxmlformats.org/officeDocument/2006/relationships/slideMaster" Target="../slideMasters/slideMaster1.xml"/><Relationship Id="rId4" Type="http://schemas.openxmlformats.org/officeDocument/2006/relationships/image" Target="../media/image26.GIF"/></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7.jpeg"/><Relationship Id="rId1" Type="http://schemas.openxmlformats.org/officeDocument/2006/relationships/slideMaster" Target="../slideMasters/slideMaster1.xml"/><Relationship Id="rId4" Type="http://schemas.openxmlformats.org/officeDocument/2006/relationships/image" Target="../media/image27.png"/></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7.jpeg"/><Relationship Id="rId1" Type="http://schemas.openxmlformats.org/officeDocument/2006/relationships/slideMaster" Target="../slideMasters/slideMaster1.xml"/><Relationship Id="rId5" Type="http://schemas.openxmlformats.org/officeDocument/2006/relationships/image" Target="../media/image26.svg"/><Relationship Id="rId4" Type="http://schemas.openxmlformats.org/officeDocument/2006/relationships/image" Target="../media/image25.pn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7" name="17"/>
          <p:cNvPicPr>
            <a:picLocks noChangeAspect="1"/>
          </p:cNvPicPr>
          <p:nvPr userDrawn="1"/>
        </p:nvPicPr>
        <p:blipFill>
          <a:blip r:embed="rId2"/>
          <a:stretch>
            <a:fillRect/>
          </a:stretch>
        </p:blipFill>
        <p:spPr>
          <a:xfrm>
            <a:off x="-17444" y="3178647"/>
            <a:ext cx="12209444" cy="3679353"/>
          </a:xfrm>
          <a:prstGeom prst="rect">
            <a:avLst/>
          </a:prstGeom>
        </p:spPr>
      </p:pic>
      <p:pic>
        <p:nvPicPr>
          <p:cNvPr id="8" name="1"/>
          <p:cNvPicPr>
            <a:picLocks noChangeAspect="1"/>
          </p:cNvPicPr>
          <p:nvPr userDrawn="1"/>
        </p:nvPicPr>
        <p:blipFill>
          <a:blip r:embed="rId3" cstate="screen"/>
          <a:stretch>
            <a:fillRect/>
          </a:stretch>
        </p:blipFill>
        <p:spPr>
          <a:xfrm>
            <a:off x="2038979" y="2601144"/>
            <a:ext cx="4906376" cy="3980824"/>
          </a:xfrm>
          <a:prstGeom prst="rect">
            <a:avLst/>
          </a:prstGeom>
        </p:spPr>
      </p:pic>
      <p:pic>
        <p:nvPicPr>
          <p:cNvPr id="9" name="19"/>
          <p:cNvPicPr>
            <a:picLocks noChangeAspect="1"/>
          </p:cNvPicPr>
          <p:nvPr userDrawn="1"/>
        </p:nvPicPr>
        <p:blipFill>
          <a:blip r:embed="rId4" cstate="screen"/>
          <a:stretch>
            <a:fillRect/>
          </a:stretch>
        </p:blipFill>
        <p:spPr>
          <a:xfrm flipH="1">
            <a:off x="8559037" y="4084497"/>
            <a:ext cx="3773430" cy="2705180"/>
          </a:xfrm>
          <a:prstGeom prst="rect">
            <a:avLst/>
          </a:prstGeom>
        </p:spPr>
      </p:pic>
      <p:pic>
        <p:nvPicPr>
          <p:cNvPr id="10" name="55"/>
          <p:cNvPicPr>
            <a:picLocks noChangeAspect="1"/>
          </p:cNvPicPr>
          <p:nvPr userDrawn="1"/>
        </p:nvPicPr>
        <p:blipFill rotWithShape="1">
          <a:blip r:embed="rId5" cstate="screen"/>
          <a:srcRect/>
          <a:stretch>
            <a:fillRect/>
          </a:stretch>
        </p:blipFill>
        <p:spPr>
          <a:xfrm>
            <a:off x="857532" y="-215471"/>
            <a:ext cx="9803219" cy="3679353"/>
          </a:xfrm>
          <a:prstGeom prst="rect">
            <a:avLst/>
          </a:prstGeom>
        </p:spPr>
      </p:pic>
      <p:grpSp>
        <p:nvGrpSpPr>
          <p:cNvPr id="11" name="57"/>
          <p:cNvGrpSpPr/>
          <p:nvPr userDrawn="1"/>
        </p:nvGrpSpPr>
        <p:grpSpPr>
          <a:xfrm>
            <a:off x="6756819" y="3169720"/>
            <a:ext cx="804180" cy="374559"/>
            <a:chOff x="217691" y="6414967"/>
            <a:chExt cx="804180" cy="374559"/>
          </a:xfrm>
        </p:grpSpPr>
        <p:grpSp>
          <p:nvGrpSpPr>
            <p:cNvPr id="12" name="Group 4"/>
            <p:cNvGrpSpPr>
              <a:grpSpLocks noChangeAspect="1"/>
            </p:cNvGrpSpPr>
            <p:nvPr/>
          </p:nvGrpSpPr>
          <p:grpSpPr bwMode="auto">
            <a:xfrm>
              <a:off x="217691" y="6414967"/>
              <a:ext cx="443922" cy="374559"/>
              <a:chOff x="3746" y="2079"/>
              <a:chExt cx="192" cy="162"/>
            </a:xfrm>
            <a:solidFill>
              <a:srgbClr val="A5CB01"/>
            </a:solidFill>
          </p:grpSpPr>
          <p:sp>
            <p:nvSpPr>
              <p:cNvPr id="18" name="Freeform 5"/>
              <p:cNvSpPr/>
              <p:nvPr/>
            </p:nvSpPr>
            <p:spPr bwMode="auto">
              <a:xfrm>
                <a:off x="3855" y="2108"/>
                <a:ext cx="83" cy="133"/>
              </a:xfrm>
              <a:custGeom>
                <a:avLst/>
                <a:gdLst>
                  <a:gd name="T0" fmla="*/ 8 w 34"/>
                  <a:gd name="T1" fmla="*/ 54 h 54"/>
                  <a:gd name="T2" fmla="*/ 23 w 34"/>
                  <a:gd name="T3" fmla="*/ 54 h 54"/>
                  <a:gd name="T4" fmla="*/ 34 w 34"/>
                  <a:gd name="T5" fmla="*/ 0 h 54"/>
                  <a:gd name="T6" fmla="*/ 8 w 34"/>
                  <a:gd name="T7" fmla="*/ 54 h 54"/>
                </a:gdLst>
                <a:ahLst/>
                <a:cxnLst>
                  <a:cxn ang="0">
                    <a:pos x="T0" y="T1"/>
                  </a:cxn>
                  <a:cxn ang="0">
                    <a:pos x="T2" y="T3"/>
                  </a:cxn>
                  <a:cxn ang="0">
                    <a:pos x="T4" y="T5"/>
                  </a:cxn>
                  <a:cxn ang="0">
                    <a:pos x="T6" y="T7"/>
                  </a:cxn>
                </a:cxnLst>
                <a:rect l="0" t="0" r="r" b="b"/>
                <a:pathLst>
                  <a:path w="34" h="54">
                    <a:moveTo>
                      <a:pt x="8" y="54"/>
                    </a:moveTo>
                    <a:cubicBezTo>
                      <a:pt x="23" y="54"/>
                      <a:pt x="23" y="54"/>
                      <a:pt x="23" y="54"/>
                    </a:cubicBezTo>
                    <a:cubicBezTo>
                      <a:pt x="15" y="34"/>
                      <a:pt x="34" y="0"/>
                      <a:pt x="34" y="0"/>
                    </a:cubicBezTo>
                    <a:cubicBezTo>
                      <a:pt x="0" y="23"/>
                      <a:pt x="8" y="54"/>
                      <a:pt x="8" y="5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000000"/>
                  </a:solidFill>
                  <a:effectLst/>
                  <a:uLnTx/>
                  <a:uFillTx/>
                  <a:latin typeface="Calibri" panose="020F0502020204030204"/>
                  <a:ea typeface="等线" panose="02010600030101010101" pitchFamily="2" charset="-122"/>
                  <a:cs typeface="+mn-cs"/>
                  <a:sym typeface="+mn-lt"/>
                </a:endParaRPr>
              </a:p>
            </p:txBody>
          </p:sp>
          <p:sp>
            <p:nvSpPr>
              <p:cNvPr id="19" name="Freeform 6"/>
              <p:cNvSpPr/>
              <p:nvPr/>
            </p:nvSpPr>
            <p:spPr bwMode="auto">
              <a:xfrm>
                <a:off x="3852" y="2089"/>
                <a:ext cx="86" cy="108"/>
              </a:xfrm>
              <a:custGeom>
                <a:avLst/>
                <a:gdLst>
                  <a:gd name="T0" fmla="*/ 35 w 35"/>
                  <a:gd name="T1" fmla="*/ 0 h 44"/>
                  <a:gd name="T2" fmla="*/ 0 w 35"/>
                  <a:gd name="T3" fmla="*/ 25 h 44"/>
                  <a:gd name="T4" fmla="*/ 5 w 35"/>
                  <a:gd name="T5" fmla="*/ 44 h 44"/>
                  <a:gd name="T6" fmla="*/ 35 w 35"/>
                  <a:gd name="T7" fmla="*/ 0 h 44"/>
                </a:gdLst>
                <a:ahLst/>
                <a:cxnLst>
                  <a:cxn ang="0">
                    <a:pos x="T0" y="T1"/>
                  </a:cxn>
                  <a:cxn ang="0">
                    <a:pos x="T2" y="T3"/>
                  </a:cxn>
                  <a:cxn ang="0">
                    <a:pos x="T4" y="T5"/>
                  </a:cxn>
                  <a:cxn ang="0">
                    <a:pos x="T6" y="T7"/>
                  </a:cxn>
                </a:cxnLst>
                <a:rect l="0" t="0" r="r" b="b"/>
                <a:pathLst>
                  <a:path w="35" h="44">
                    <a:moveTo>
                      <a:pt x="35" y="0"/>
                    </a:moveTo>
                    <a:cubicBezTo>
                      <a:pt x="7" y="10"/>
                      <a:pt x="0" y="25"/>
                      <a:pt x="0" y="25"/>
                    </a:cubicBezTo>
                    <a:cubicBezTo>
                      <a:pt x="0" y="25"/>
                      <a:pt x="7" y="39"/>
                      <a:pt x="5" y="44"/>
                    </a:cubicBezTo>
                    <a:cubicBezTo>
                      <a:pt x="13" y="14"/>
                      <a:pt x="35" y="0"/>
                      <a:pt x="35"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000000"/>
                  </a:solidFill>
                  <a:effectLst/>
                  <a:uLnTx/>
                  <a:uFillTx/>
                  <a:latin typeface="Calibri" panose="020F0502020204030204"/>
                  <a:ea typeface="等线" panose="02010600030101010101" pitchFamily="2" charset="-122"/>
                  <a:cs typeface="+mn-cs"/>
                  <a:sym typeface="+mn-lt"/>
                </a:endParaRPr>
              </a:p>
            </p:txBody>
          </p:sp>
          <p:sp>
            <p:nvSpPr>
              <p:cNvPr id="20" name="Freeform 7"/>
              <p:cNvSpPr/>
              <p:nvPr/>
            </p:nvSpPr>
            <p:spPr bwMode="auto">
              <a:xfrm>
                <a:off x="3746" y="2104"/>
                <a:ext cx="84" cy="132"/>
              </a:xfrm>
              <a:custGeom>
                <a:avLst/>
                <a:gdLst>
                  <a:gd name="T0" fmla="*/ 0 w 34"/>
                  <a:gd name="T1" fmla="*/ 0 h 54"/>
                  <a:gd name="T2" fmla="*/ 11 w 34"/>
                  <a:gd name="T3" fmla="*/ 54 h 54"/>
                  <a:gd name="T4" fmla="*/ 26 w 34"/>
                  <a:gd name="T5" fmla="*/ 54 h 54"/>
                  <a:gd name="T6" fmla="*/ 0 w 34"/>
                  <a:gd name="T7" fmla="*/ 0 h 54"/>
                </a:gdLst>
                <a:ahLst/>
                <a:cxnLst>
                  <a:cxn ang="0">
                    <a:pos x="T0" y="T1"/>
                  </a:cxn>
                  <a:cxn ang="0">
                    <a:pos x="T2" y="T3"/>
                  </a:cxn>
                  <a:cxn ang="0">
                    <a:pos x="T4" y="T5"/>
                  </a:cxn>
                  <a:cxn ang="0">
                    <a:pos x="T6" y="T7"/>
                  </a:cxn>
                </a:cxnLst>
                <a:rect l="0" t="0" r="r" b="b"/>
                <a:pathLst>
                  <a:path w="34" h="54">
                    <a:moveTo>
                      <a:pt x="0" y="0"/>
                    </a:moveTo>
                    <a:cubicBezTo>
                      <a:pt x="0" y="0"/>
                      <a:pt x="19" y="35"/>
                      <a:pt x="11" y="54"/>
                    </a:cubicBezTo>
                    <a:cubicBezTo>
                      <a:pt x="26" y="54"/>
                      <a:pt x="26" y="54"/>
                      <a:pt x="26" y="54"/>
                    </a:cubicBezTo>
                    <a:cubicBezTo>
                      <a:pt x="26" y="54"/>
                      <a:pt x="34" y="23"/>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000000"/>
                  </a:solidFill>
                  <a:effectLst/>
                  <a:uLnTx/>
                  <a:uFillTx/>
                  <a:latin typeface="Calibri" panose="020F0502020204030204"/>
                  <a:ea typeface="等线" panose="02010600030101010101" pitchFamily="2" charset="-122"/>
                  <a:cs typeface="+mn-cs"/>
                  <a:sym typeface="+mn-lt"/>
                </a:endParaRPr>
              </a:p>
            </p:txBody>
          </p:sp>
          <p:sp>
            <p:nvSpPr>
              <p:cNvPr id="21" name="Freeform 8"/>
              <p:cNvSpPr/>
              <p:nvPr/>
            </p:nvSpPr>
            <p:spPr bwMode="auto">
              <a:xfrm>
                <a:off x="3778" y="2079"/>
                <a:ext cx="106" cy="160"/>
              </a:xfrm>
              <a:custGeom>
                <a:avLst/>
                <a:gdLst>
                  <a:gd name="T0" fmla="*/ 0 w 43"/>
                  <a:gd name="T1" fmla="*/ 0 h 65"/>
                  <a:gd name="T2" fmla="*/ 15 w 43"/>
                  <a:gd name="T3" fmla="*/ 65 h 65"/>
                  <a:gd name="T4" fmla="*/ 32 w 43"/>
                  <a:gd name="T5" fmla="*/ 65 h 65"/>
                  <a:gd name="T6" fmla="*/ 0 w 43"/>
                  <a:gd name="T7" fmla="*/ 0 h 65"/>
                </a:gdLst>
                <a:ahLst/>
                <a:cxnLst>
                  <a:cxn ang="0">
                    <a:pos x="T0" y="T1"/>
                  </a:cxn>
                  <a:cxn ang="0">
                    <a:pos x="T2" y="T3"/>
                  </a:cxn>
                  <a:cxn ang="0">
                    <a:pos x="T4" y="T5"/>
                  </a:cxn>
                  <a:cxn ang="0">
                    <a:pos x="T6" y="T7"/>
                  </a:cxn>
                </a:cxnLst>
                <a:rect l="0" t="0" r="r" b="b"/>
                <a:pathLst>
                  <a:path w="43" h="65">
                    <a:moveTo>
                      <a:pt x="0" y="0"/>
                    </a:moveTo>
                    <a:cubicBezTo>
                      <a:pt x="0" y="0"/>
                      <a:pt x="24" y="41"/>
                      <a:pt x="15" y="65"/>
                    </a:cubicBezTo>
                    <a:cubicBezTo>
                      <a:pt x="32" y="65"/>
                      <a:pt x="32" y="65"/>
                      <a:pt x="32" y="65"/>
                    </a:cubicBezTo>
                    <a:cubicBezTo>
                      <a:pt x="32" y="65"/>
                      <a:pt x="43" y="27"/>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000000"/>
                  </a:solidFill>
                  <a:effectLst/>
                  <a:uLnTx/>
                  <a:uFillTx/>
                  <a:latin typeface="Calibri" panose="020F0502020204030204"/>
                  <a:ea typeface="等线" panose="02010600030101010101" pitchFamily="2" charset="-122"/>
                  <a:cs typeface="+mn-cs"/>
                  <a:sym typeface="+mn-lt"/>
                </a:endParaRPr>
              </a:p>
            </p:txBody>
          </p:sp>
        </p:grpSp>
        <p:grpSp>
          <p:nvGrpSpPr>
            <p:cNvPr id="13" name="Group 4"/>
            <p:cNvGrpSpPr>
              <a:grpSpLocks noChangeAspect="1"/>
            </p:cNvGrpSpPr>
            <p:nvPr/>
          </p:nvGrpSpPr>
          <p:grpSpPr bwMode="auto">
            <a:xfrm>
              <a:off x="657417" y="6421203"/>
              <a:ext cx="364454" cy="307508"/>
              <a:chOff x="3746" y="2079"/>
              <a:chExt cx="192" cy="162"/>
            </a:xfrm>
            <a:solidFill>
              <a:srgbClr val="A5CB01"/>
            </a:solidFill>
          </p:grpSpPr>
          <p:sp>
            <p:nvSpPr>
              <p:cNvPr id="14" name="Freeform 5"/>
              <p:cNvSpPr/>
              <p:nvPr/>
            </p:nvSpPr>
            <p:spPr bwMode="auto">
              <a:xfrm>
                <a:off x="3855" y="2108"/>
                <a:ext cx="83" cy="133"/>
              </a:xfrm>
              <a:custGeom>
                <a:avLst/>
                <a:gdLst>
                  <a:gd name="T0" fmla="*/ 8 w 34"/>
                  <a:gd name="T1" fmla="*/ 54 h 54"/>
                  <a:gd name="T2" fmla="*/ 23 w 34"/>
                  <a:gd name="T3" fmla="*/ 54 h 54"/>
                  <a:gd name="T4" fmla="*/ 34 w 34"/>
                  <a:gd name="T5" fmla="*/ 0 h 54"/>
                  <a:gd name="T6" fmla="*/ 8 w 34"/>
                  <a:gd name="T7" fmla="*/ 54 h 54"/>
                </a:gdLst>
                <a:ahLst/>
                <a:cxnLst>
                  <a:cxn ang="0">
                    <a:pos x="T0" y="T1"/>
                  </a:cxn>
                  <a:cxn ang="0">
                    <a:pos x="T2" y="T3"/>
                  </a:cxn>
                  <a:cxn ang="0">
                    <a:pos x="T4" y="T5"/>
                  </a:cxn>
                  <a:cxn ang="0">
                    <a:pos x="T6" y="T7"/>
                  </a:cxn>
                </a:cxnLst>
                <a:rect l="0" t="0" r="r" b="b"/>
                <a:pathLst>
                  <a:path w="34" h="54">
                    <a:moveTo>
                      <a:pt x="8" y="54"/>
                    </a:moveTo>
                    <a:cubicBezTo>
                      <a:pt x="23" y="54"/>
                      <a:pt x="23" y="54"/>
                      <a:pt x="23" y="54"/>
                    </a:cubicBezTo>
                    <a:cubicBezTo>
                      <a:pt x="15" y="34"/>
                      <a:pt x="34" y="0"/>
                      <a:pt x="34" y="0"/>
                    </a:cubicBezTo>
                    <a:cubicBezTo>
                      <a:pt x="0" y="23"/>
                      <a:pt x="8" y="54"/>
                      <a:pt x="8" y="5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000000"/>
                  </a:solidFill>
                  <a:effectLst/>
                  <a:uLnTx/>
                  <a:uFillTx/>
                  <a:latin typeface="Calibri" panose="020F0502020204030204"/>
                  <a:ea typeface="等线" panose="02010600030101010101" pitchFamily="2" charset="-122"/>
                  <a:cs typeface="+mn-cs"/>
                  <a:sym typeface="+mn-lt"/>
                </a:endParaRPr>
              </a:p>
            </p:txBody>
          </p:sp>
          <p:sp>
            <p:nvSpPr>
              <p:cNvPr id="15" name="Freeform 6"/>
              <p:cNvSpPr/>
              <p:nvPr/>
            </p:nvSpPr>
            <p:spPr bwMode="auto">
              <a:xfrm>
                <a:off x="3852" y="2089"/>
                <a:ext cx="86" cy="108"/>
              </a:xfrm>
              <a:custGeom>
                <a:avLst/>
                <a:gdLst>
                  <a:gd name="T0" fmla="*/ 35 w 35"/>
                  <a:gd name="T1" fmla="*/ 0 h 44"/>
                  <a:gd name="T2" fmla="*/ 0 w 35"/>
                  <a:gd name="T3" fmla="*/ 25 h 44"/>
                  <a:gd name="T4" fmla="*/ 5 w 35"/>
                  <a:gd name="T5" fmla="*/ 44 h 44"/>
                  <a:gd name="T6" fmla="*/ 35 w 35"/>
                  <a:gd name="T7" fmla="*/ 0 h 44"/>
                </a:gdLst>
                <a:ahLst/>
                <a:cxnLst>
                  <a:cxn ang="0">
                    <a:pos x="T0" y="T1"/>
                  </a:cxn>
                  <a:cxn ang="0">
                    <a:pos x="T2" y="T3"/>
                  </a:cxn>
                  <a:cxn ang="0">
                    <a:pos x="T4" y="T5"/>
                  </a:cxn>
                  <a:cxn ang="0">
                    <a:pos x="T6" y="T7"/>
                  </a:cxn>
                </a:cxnLst>
                <a:rect l="0" t="0" r="r" b="b"/>
                <a:pathLst>
                  <a:path w="35" h="44">
                    <a:moveTo>
                      <a:pt x="35" y="0"/>
                    </a:moveTo>
                    <a:cubicBezTo>
                      <a:pt x="7" y="10"/>
                      <a:pt x="0" y="25"/>
                      <a:pt x="0" y="25"/>
                    </a:cubicBezTo>
                    <a:cubicBezTo>
                      <a:pt x="0" y="25"/>
                      <a:pt x="7" y="39"/>
                      <a:pt x="5" y="44"/>
                    </a:cubicBezTo>
                    <a:cubicBezTo>
                      <a:pt x="13" y="14"/>
                      <a:pt x="35" y="0"/>
                      <a:pt x="35"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000000"/>
                  </a:solidFill>
                  <a:effectLst/>
                  <a:uLnTx/>
                  <a:uFillTx/>
                  <a:latin typeface="Calibri" panose="020F0502020204030204"/>
                  <a:ea typeface="等线" panose="02010600030101010101" pitchFamily="2" charset="-122"/>
                  <a:cs typeface="+mn-cs"/>
                  <a:sym typeface="+mn-lt"/>
                </a:endParaRPr>
              </a:p>
            </p:txBody>
          </p:sp>
          <p:sp>
            <p:nvSpPr>
              <p:cNvPr id="16" name="Freeform 7"/>
              <p:cNvSpPr/>
              <p:nvPr/>
            </p:nvSpPr>
            <p:spPr bwMode="auto">
              <a:xfrm>
                <a:off x="3746" y="2104"/>
                <a:ext cx="84" cy="132"/>
              </a:xfrm>
              <a:custGeom>
                <a:avLst/>
                <a:gdLst>
                  <a:gd name="T0" fmla="*/ 0 w 34"/>
                  <a:gd name="T1" fmla="*/ 0 h 54"/>
                  <a:gd name="T2" fmla="*/ 11 w 34"/>
                  <a:gd name="T3" fmla="*/ 54 h 54"/>
                  <a:gd name="T4" fmla="*/ 26 w 34"/>
                  <a:gd name="T5" fmla="*/ 54 h 54"/>
                  <a:gd name="T6" fmla="*/ 0 w 34"/>
                  <a:gd name="T7" fmla="*/ 0 h 54"/>
                </a:gdLst>
                <a:ahLst/>
                <a:cxnLst>
                  <a:cxn ang="0">
                    <a:pos x="T0" y="T1"/>
                  </a:cxn>
                  <a:cxn ang="0">
                    <a:pos x="T2" y="T3"/>
                  </a:cxn>
                  <a:cxn ang="0">
                    <a:pos x="T4" y="T5"/>
                  </a:cxn>
                  <a:cxn ang="0">
                    <a:pos x="T6" y="T7"/>
                  </a:cxn>
                </a:cxnLst>
                <a:rect l="0" t="0" r="r" b="b"/>
                <a:pathLst>
                  <a:path w="34" h="54">
                    <a:moveTo>
                      <a:pt x="0" y="0"/>
                    </a:moveTo>
                    <a:cubicBezTo>
                      <a:pt x="0" y="0"/>
                      <a:pt x="19" y="35"/>
                      <a:pt x="11" y="54"/>
                    </a:cubicBezTo>
                    <a:cubicBezTo>
                      <a:pt x="26" y="54"/>
                      <a:pt x="26" y="54"/>
                      <a:pt x="26" y="54"/>
                    </a:cubicBezTo>
                    <a:cubicBezTo>
                      <a:pt x="26" y="54"/>
                      <a:pt x="34" y="23"/>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000000"/>
                  </a:solidFill>
                  <a:effectLst/>
                  <a:uLnTx/>
                  <a:uFillTx/>
                  <a:latin typeface="Calibri" panose="020F0502020204030204"/>
                  <a:ea typeface="等线" panose="02010600030101010101" pitchFamily="2" charset="-122"/>
                  <a:cs typeface="+mn-cs"/>
                  <a:sym typeface="+mn-lt"/>
                </a:endParaRPr>
              </a:p>
            </p:txBody>
          </p:sp>
          <p:sp>
            <p:nvSpPr>
              <p:cNvPr id="17" name="Freeform 8"/>
              <p:cNvSpPr/>
              <p:nvPr/>
            </p:nvSpPr>
            <p:spPr bwMode="auto">
              <a:xfrm>
                <a:off x="3778" y="2079"/>
                <a:ext cx="106" cy="160"/>
              </a:xfrm>
              <a:custGeom>
                <a:avLst/>
                <a:gdLst>
                  <a:gd name="T0" fmla="*/ 0 w 43"/>
                  <a:gd name="T1" fmla="*/ 0 h 65"/>
                  <a:gd name="T2" fmla="*/ 15 w 43"/>
                  <a:gd name="T3" fmla="*/ 65 h 65"/>
                  <a:gd name="T4" fmla="*/ 32 w 43"/>
                  <a:gd name="T5" fmla="*/ 65 h 65"/>
                  <a:gd name="T6" fmla="*/ 0 w 43"/>
                  <a:gd name="T7" fmla="*/ 0 h 65"/>
                </a:gdLst>
                <a:ahLst/>
                <a:cxnLst>
                  <a:cxn ang="0">
                    <a:pos x="T0" y="T1"/>
                  </a:cxn>
                  <a:cxn ang="0">
                    <a:pos x="T2" y="T3"/>
                  </a:cxn>
                  <a:cxn ang="0">
                    <a:pos x="T4" y="T5"/>
                  </a:cxn>
                  <a:cxn ang="0">
                    <a:pos x="T6" y="T7"/>
                  </a:cxn>
                </a:cxnLst>
                <a:rect l="0" t="0" r="r" b="b"/>
                <a:pathLst>
                  <a:path w="43" h="65">
                    <a:moveTo>
                      <a:pt x="0" y="0"/>
                    </a:moveTo>
                    <a:cubicBezTo>
                      <a:pt x="0" y="0"/>
                      <a:pt x="24" y="41"/>
                      <a:pt x="15" y="65"/>
                    </a:cubicBezTo>
                    <a:cubicBezTo>
                      <a:pt x="32" y="65"/>
                      <a:pt x="32" y="65"/>
                      <a:pt x="32" y="65"/>
                    </a:cubicBezTo>
                    <a:cubicBezTo>
                      <a:pt x="32" y="65"/>
                      <a:pt x="43" y="27"/>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000000"/>
                  </a:solidFill>
                  <a:effectLst/>
                  <a:uLnTx/>
                  <a:uFillTx/>
                  <a:latin typeface="Calibri" panose="020F0502020204030204"/>
                  <a:ea typeface="等线" panose="02010600030101010101" pitchFamily="2" charset="-122"/>
                  <a:cs typeface="+mn-cs"/>
                  <a:sym typeface="+mn-lt"/>
                </a:endParaRPr>
              </a:p>
            </p:txBody>
          </p:sp>
        </p:grpSp>
      </p:grpSp>
      <p:pic>
        <p:nvPicPr>
          <p:cNvPr id="22" name="69"/>
          <p:cNvPicPr>
            <a:picLocks noChangeAspect="1"/>
          </p:cNvPicPr>
          <p:nvPr userDrawn="1"/>
        </p:nvPicPr>
        <p:blipFill>
          <a:blip r:embed="rId6" cstate="screen"/>
          <a:stretch>
            <a:fillRect/>
          </a:stretch>
        </p:blipFill>
        <p:spPr>
          <a:xfrm>
            <a:off x="7222131" y="450639"/>
            <a:ext cx="4465329" cy="2328677"/>
          </a:xfrm>
          <a:prstGeom prst="rect">
            <a:avLst/>
          </a:prstGeom>
        </p:spPr>
      </p:pic>
      <p:sp>
        <p:nvSpPr>
          <p:cNvPr id="23" name="Rectangle 22"/>
          <p:cNvSpPr/>
          <p:nvPr userDrawn="1"/>
        </p:nvSpPr>
        <p:spPr>
          <a:xfrm>
            <a:off x="1935999" y="1050116"/>
            <a:ext cx="7329805" cy="1568450"/>
          </a:xfrm>
          <a:prstGeom prst="rect">
            <a:avLst/>
          </a:prstGeom>
          <a:noFill/>
        </p:spPr>
        <p:txBody>
          <a:bodyPr wrap="squar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4800" b="1" i="1" u="none" strike="noStrike" kern="0" cap="none" spc="0" normalizeH="0" baseline="0" noProof="0" dirty="0" err="1">
                <a:ln w="9525">
                  <a:solidFill>
                    <a:prstClr val="white"/>
                  </a:solidFill>
                  <a:prstDash val="solid"/>
                </a:ln>
                <a:solidFill>
                  <a:srgbClr val="4472C4"/>
                </a:solidFill>
                <a:effectLst>
                  <a:outerShdw blurRad="12700" dist="38100" dir="2700000" algn="tl" rotWithShape="0">
                    <a:srgbClr val="4472C4">
                      <a:lumMod val="60000"/>
                      <a:lumOff val="40000"/>
                    </a:srgbClr>
                  </a:outerShdw>
                </a:effectLst>
                <a:uLnTx/>
                <a:uFillTx/>
                <a:latin typeface="Arial-Rounded" panose="020B0500000000000000" pitchFamily="34" charset="0"/>
                <a:ea typeface="等线" panose="02010600030101010101" pitchFamily="2" charset="-122"/>
                <a:cs typeface="Arial-Rounded" panose="020B0500000000000000" pitchFamily="34" charset="0"/>
                <a:sym typeface="+mn-lt"/>
              </a:rPr>
              <a:t>Chào</a:t>
            </a:r>
            <a:r>
              <a:rPr kumimoji="0" lang="en-US" altLang="zh-CN" sz="4800" b="1" i="1" u="none" strike="noStrike" kern="0" cap="none" spc="0" normalizeH="0" baseline="0" noProof="0" dirty="0">
                <a:ln w="9525">
                  <a:solidFill>
                    <a:prstClr val="white"/>
                  </a:solidFill>
                  <a:prstDash val="solid"/>
                </a:ln>
                <a:solidFill>
                  <a:srgbClr val="4472C4"/>
                </a:solidFill>
                <a:effectLst>
                  <a:outerShdw blurRad="12700" dist="38100" dir="2700000" algn="tl" rotWithShape="0">
                    <a:srgbClr val="4472C4">
                      <a:lumMod val="60000"/>
                      <a:lumOff val="40000"/>
                    </a:srgbClr>
                  </a:outerShdw>
                </a:effectLst>
                <a:uLnTx/>
                <a:uFillTx/>
                <a:latin typeface="Arial-Rounded" panose="020B0500000000000000" pitchFamily="34" charset="0"/>
                <a:ea typeface="等线" panose="02010600030101010101" pitchFamily="2" charset="-122"/>
                <a:cs typeface="Arial-Rounded" panose="020B0500000000000000" pitchFamily="34" charset="0"/>
                <a:sym typeface="+mn-lt"/>
              </a:rPr>
              <a:t> </a:t>
            </a:r>
            <a:r>
              <a:rPr kumimoji="0" lang="en-US" altLang="zh-CN" sz="4800" b="1" i="1" u="none" strike="noStrike" kern="0" cap="none" spc="0" normalizeH="0" baseline="0" noProof="0" dirty="0" err="1">
                <a:ln w="9525">
                  <a:solidFill>
                    <a:prstClr val="white"/>
                  </a:solidFill>
                  <a:prstDash val="solid"/>
                </a:ln>
                <a:solidFill>
                  <a:srgbClr val="4472C4"/>
                </a:solidFill>
                <a:effectLst>
                  <a:outerShdw blurRad="12700" dist="38100" dir="2700000" algn="tl" rotWithShape="0">
                    <a:srgbClr val="4472C4">
                      <a:lumMod val="60000"/>
                      <a:lumOff val="40000"/>
                    </a:srgbClr>
                  </a:outerShdw>
                </a:effectLst>
                <a:uLnTx/>
                <a:uFillTx/>
                <a:latin typeface="Arial-Rounded" panose="020B0500000000000000" pitchFamily="34" charset="0"/>
                <a:ea typeface="等线" panose="02010600030101010101" pitchFamily="2" charset="-122"/>
                <a:cs typeface="Arial-Rounded" panose="020B0500000000000000" pitchFamily="34" charset="0"/>
                <a:sym typeface="+mn-lt"/>
              </a:rPr>
              <a:t>mừng</a:t>
            </a:r>
            <a:r>
              <a:rPr kumimoji="0" lang="en-US" altLang="zh-CN" sz="4800" b="1" i="1" u="none" strike="noStrike" kern="0" cap="none" spc="0" normalizeH="0" baseline="0" noProof="0" dirty="0">
                <a:ln w="9525">
                  <a:solidFill>
                    <a:prstClr val="white"/>
                  </a:solidFill>
                  <a:prstDash val="solid"/>
                </a:ln>
                <a:solidFill>
                  <a:srgbClr val="4472C4"/>
                </a:solidFill>
                <a:effectLst>
                  <a:outerShdw blurRad="12700" dist="38100" dir="2700000" algn="tl" rotWithShape="0">
                    <a:srgbClr val="4472C4">
                      <a:lumMod val="60000"/>
                      <a:lumOff val="40000"/>
                    </a:srgbClr>
                  </a:outerShdw>
                </a:effectLst>
                <a:uLnTx/>
                <a:uFillTx/>
                <a:latin typeface="Arial-Rounded" panose="020B0500000000000000" pitchFamily="34" charset="0"/>
                <a:ea typeface="等线" panose="02010600030101010101" pitchFamily="2" charset="-122"/>
                <a:cs typeface="Arial-Rounded" panose="020B0500000000000000" pitchFamily="34" charset="0"/>
                <a:sym typeface="+mn-lt"/>
              </a:rPr>
              <a:t> </a:t>
            </a:r>
            <a:r>
              <a:rPr kumimoji="0" lang="en-US" altLang="zh-CN" sz="4800" b="1" i="1" u="none" strike="noStrike" kern="0" cap="none" spc="0" normalizeH="0" baseline="0" noProof="0" dirty="0" err="1">
                <a:ln w="9525">
                  <a:solidFill>
                    <a:prstClr val="white"/>
                  </a:solidFill>
                  <a:prstDash val="solid"/>
                </a:ln>
                <a:solidFill>
                  <a:srgbClr val="4472C4"/>
                </a:solidFill>
                <a:effectLst>
                  <a:outerShdw blurRad="12700" dist="38100" dir="2700000" algn="tl" rotWithShape="0">
                    <a:srgbClr val="4472C4">
                      <a:lumMod val="60000"/>
                      <a:lumOff val="40000"/>
                    </a:srgbClr>
                  </a:outerShdw>
                </a:effectLst>
                <a:uLnTx/>
                <a:uFillTx/>
                <a:latin typeface="Arial-Rounded" panose="020B0500000000000000" pitchFamily="34" charset="0"/>
                <a:ea typeface="等线" panose="02010600030101010101" pitchFamily="2" charset="-122"/>
                <a:cs typeface="Arial-Rounded" panose="020B0500000000000000" pitchFamily="34" charset="0"/>
                <a:sym typeface="+mn-lt"/>
              </a:rPr>
              <a:t>các</a:t>
            </a:r>
            <a:r>
              <a:rPr kumimoji="0" lang="en-US" altLang="zh-CN" sz="4800" b="1" i="1" u="none" strike="noStrike" kern="0" cap="none" spc="0" normalizeH="0" baseline="0" noProof="0" dirty="0">
                <a:ln w="9525">
                  <a:solidFill>
                    <a:prstClr val="white"/>
                  </a:solidFill>
                  <a:prstDash val="solid"/>
                </a:ln>
                <a:solidFill>
                  <a:srgbClr val="4472C4"/>
                </a:solidFill>
                <a:effectLst>
                  <a:outerShdw blurRad="12700" dist="38100" dir="2700000" algn="tl" rotWithShape="0">
                    <a:srgbClr val="4472C4">
                      <a:lumMod val="60000"/>
                      <a:lumOff val="40000"/>
                    </a:srgbClr>
                  </a:outerShdw>
                </a:effectLst>
                <a:uLnTx/>
                <a:uFillTx/>
                <a:latin typeface="Arial-Rounded" panose="020B0500000000000000" pitchFamily="34" charset="0"/>
                <a:ea typeface="等线" panose="02010600030101010101" pitchFamily="2" charset="-122"/>
                <a:cs typeface="Arial-Rounded" panose="020B0500000000000000" pitchFamily="34" charset="0"/>
                <a:sym typeface="+mn-lt"/>
              </a:rPr>
              <a:t> </a:t>
            </a:r>
            <a:r>
              <a:rPr kumimoji="0" lang="en-US" altLang="zh-CN" sz="4800" b="1" i="1" u="none" strike="noStrike" kern="0" cap="none" spc="0" normalizeH="0" baseline="0" noProof="0" dirty="0" err="1">
                <a:ln w="9525">
                  <a:solidFill>
                    <a:prstClr val="white"/>
                  </a:solidFill>
                  <a:prstDash val="solid"/>
                </a:ln>
                <a:solidFill>
                  <a:srgbClr val="4472C4"/>
                </a:solidFill>
                <a:effectLst>
                  <a:outerShdw blurRad="12700" dist="38100" dir="2700000" algn="tl" rotWithShape="0">
                    <a:srgbClr val="4472C4">
                      <a:lumMod val="60000"/>
                      <a:lumOff val="40000"/>
                    </a:srgbClr>
                  </a:outerShdw>
                </a:effectLst>
                <a:uLnTx/>
                <a:uFillTx/>
                <a:latin typeface="Arial-Rounded" panose="020B0500000000000000" pitchFamily="34" charset="0"/>
                <a:ea typeface="等线" panose="02010600030101010101" pitchFamily="2" charset="-122"/>
                <a:cs typeface="Arial-Rounded" panose="020B0500000000000000" pitchFamily="34" charset="0"/>
                <a:sym typeface="+mn-lt"/>
              </a:rPr>
              <a:t>em</a:t>
            </a:r>
            <a:r>
              <a:rPr kumimoji="0" lang="en-US" altLang="zh-CN" sz="4800" b="1" i="1" u="none" strike="noStrike" kern="0" cap="none" spc="0" normalizeH="0" baseline="0" noProof="0" dirty="0">
                <a:ln w="9525">
                  <a:solidFill>
                    <a:prstClr val="white"/>
                  </a:solidFill>
                  <a:prstDash val="solid"/>
                </a:ln>
                <a:solidFill>
                  <a:srgbClr val="4472C4"/>
                </a:solidFill>
                <a:effectLst>
                  <a:outerShdw blurRad="12700" dist="38100" dir="2700000" algn="tl" rotWithShape="0">
                    <a:srgbClr val="4472C4">
                      <a:lumMod val="60000"/>
                      <a:lumOff val="40000"/>
                    </a:srgbClr>
                  </a:outerShdw>
                </a:effectLst>
                <a:uLnTx/>
                <a:uFillTx/>
                <a:latin typeface="Arial-Rounded" panose="020B0500000000000000" pitchFamily="34" charset="0"/>
                <a:ea typeface="等线" panose="02010600030101010101" pitchFamily="2" charset="-122"/>
                <a:cs typeface="Arial-Rounded" panose="020B0500000000000000" pitchFamily="34" charset="0"/>
                <a:sym typeface="+mn-lt"/>
              </a:rPr>
              <a:t> </a:t>
            </a:r>
            <a:r>
              <a:rPr kumimoji="0" lang="en-US" altLang="zh-CN" sz="4800" b="1" i="1" u="none" strike="noStrike" kern="0" cap="none" spc="0" normalizeH="0" baseline="0" noProof="0" dirty="0" err="1">
                <a:ln w="9525">
                  <a:solidFill>
                    <a:prstClr val="white"/>
                  </a:solidFill>
                  <a:prstDash val="solid"/>
                </a:ln>
                <a:solidFill>
                  <a:srgbClr val="4472C4"/>
                </a:solidFill>
                <a:effectLst>
                  <a:outerShdw blurRad="12700" dist="38100" dir="2700000" algn="tl" rotWithShape="0">
                    <a:srgbClr val="4472C4">
                      <a:lumMod val="60000"/>
                      <a:lumOff val="40000"/>
                    </a:srgbClr>
                  </a:outerShdw>
                </a:effectLst>
                <a:uLnTx/>
                <a:uFillTx/>
                <a:latin typeface="Arial-Rounded" panose="020B0500000000000000" pitchFamily="34" charset="0"/>
                <a:ea typeface="等线" panose="02010600030101010101" pitchFamily="2" charset="-122"/>
                <a:cs typeface="Arial-Rounded" panose="020B0500000000000000" pitchFamily="34" charset="0"/>
                <a:sym typeface="+mn-lt"/>
              </a:rPr>
              <a:t>đến</a:t>
            </a:r>
            <a:r>
              <a:rPr kumimoji="0" lang="en-US" altLang="zh-CN" sz="4800" b="1" i="1" u="none" strike="noStrike" kern="0" cap="none" spc="0" normalizeH="0" baseline="0" noProof="0" dirty="0">
                <a:ln w="9525">
                  <a:solidFill>
                    <a:prstClr val="white"/>
                  </a:solidFill>
                  <a:prstDash val="solid"/>
                </a:ln>
                <a:solidFill>
                  <a:srgbClr val="4472C4"/>
                </a:solidFill>
                <a:effectLst>
                  <a:outerShdw blurRad="12700" dist="38100" dir="2700000" algn="tl" rotWithShape="0">
                    <a:srgbClr val="4472C4">
                      <a:lumMod val="60000"/>
                      <a:lumOff val="40000"/>
                    </a:srgbClr>
                  </a:outerShdw>
                </a:effectLst>
                <a:uLnTx/>
                <a:uFillTx/>
                <a:latin typeface="Arial-Rounded" panose="020B0500000000000000" pitchFamily="34" charset="0"/>
                <a:ea typeface="等线" panose="02010600030101010101" pitchFamily="2" charset="-122"/>
                <a:cs typeface="Arial-Rounded" panose="020B0500000000000000" pitchFamily="34" charset="0"/>
                <a:sym typeface="+mn-lt"/>
              </a:rPr>
              <a:t> </a:t>
            </a:r>
            <a:r>
              <a:rPr kumimoji="0" lang="en-US" altLang="zh-CN" sz="4800" b="1" i="1" u="none" strike="noStrike" kern="0" cap="none" spc="0" normalizeH="0" baseline="0" noProof="0" dirty="0" err="1">
                <a:ln w="9525">
                  <a:solidFill>
                    <a:prstClr val="white"/>
                  </a:solidFill>
                  <a:prstDash val="solid"/>
                </a:ln>
                <a:solidFill>
                  <a:srgbClr val="4472C4"/>
                </a:solidFill>
                <a:effectLst>
                  <a:outerShdw blurRad="12700" dist="38100" dir="2700000" algn="tl" rotWithShape="0">
                    <a:srgbClr val="4472C4">
                      <a:lumMod val="60000"/>
                      <a:lumOff val="40000"/>
                    </a:srgbClr>
                  </a:outerShdw>
                </a:effectLst>
                <a:uLnTx/>
                <a:uFillTx/>
                <a:latin typeface="Arial-Rounded" panose="020B0500000000000000" pitchFamily="34" charset="0"/>
                <a:ea typeface="等线" panose="02010600030101010101" pitchFamily="2" charset="-122"/>
                <a:cs typeface="Arial-Rounded" panose="020B0500000000000000" pitchFamily="34" charset="0"/>
                <a:sym typeface="+mn-lt"/>
              </a:rPr>
              <a:t>với</a:t>
            </a:r>
            <a:r>
              <a:rPr kumimoji="0" lang="en-US" altLang="zh-CN" sz="4800" b="1" i="1" u="none" strike="noStrike" kern="0" cap="none" spc="0" normalizeH="0" baseline="0" noProof="0" dirty="0">
                <a:ln w="9525">
                  <a:solidFill>
                    <a:prstClr val="white"/>
                  </a:solidFill>
                  <a:prstDash val="solid"/>
                </a:ln>
                <a:solidFill>
                  <a:srgbClr val="4472C4"/>
                </a:solidFill>
                <a:effectLst>
                  <a:outerShdw blurRad="12700" dist="38100" dir="2700000" algn="tl" rotWithShape="0">
                    <a:srgbClr val="4472C4">
                      <a:lumMod val="60000"/>
                      <a:lumOff val="40000"/>
                    </a:srgbClr>
                  </a:outerShdw>
                </a:effectLst>
                <a:uLnTx/>
                <a:uFillTx/>
                <a:latin typeface="Arial-Rounded" panose="020B0500000000000000" pitchFamily="34" charset="0"/>
                <a:ea typeface="等线" panose="02010600030101010101" pitchFamily="2" charset="-122"/>
                <a:cs typeface="Arial-Rounded" panose="020B0500000000000000" pitchFamily="34" charset="0"/>
                <a:sym typeface="+mn-lt"/>
              </a:rPr>
              <a:t> </a:t>
            </a:r>
          </a:p>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4800" b="1" i="1" u="none" strike="noStrike" kern="0" cap="none" spc="0" normalizeH="0" baseline="0" noProof="0" dirty="0" err="1">
                <a:ln w="9525">
                  <a:solidFill>
                    <a:prstClr val="white"/>
                  </a:solidFill>
                  <a:prstDash val="solid"/>
                </a:ln>
                <a:solidFill>
                  <a:srgbClr val="4472C4"/>
                </a:solidFill>
                <a:effectLst>
                  <a:outerShdw blurRad="12700" dist="38100" dir="2700000" algn="tl" rotWithShape="0">
                    <a:srgbClr val="4472C4">
                      <a:lumMod val="60000"/>
                      <a:lumOff val="40000"/>
                    </a:srgbClr>
                  </a:outerShdw>
                </a:effectLst>
                <a:uLnTx/>
                <a:uFillTx/>
                <a:latin typeface="Arial-Rounded" panose="020B0500000000000000" pitchFamily="34" charset="0"/>
                <a:ea typeface="等线" panose="02010600030101010101" pitchFamily="2" charset="-122"/>
                <a:cs typeface="Arial-Rounded" panose="020B0500000000000000" pitchFamily="34" charset="0"/>
                <a:sym typeface="+mn-lt"/>
              </a:rPr>
              <a:t>Môn</a:t>
            </a:r>
            <a:r>
              <a:rPr kumimoji="0" lang="en-US" altLang="zh-CN" sz="4800" b="1" i="1" u="none" strike="noStrike" kern="0" cap="none" spc="0" normalizeH="0" baseline="0" noProof="0" dirty="0">
                <a:ln w="9525">
                  <a:solidFill>
                    <a:prstClr val="white"/>
                  </a:solidFill>
                  <a:prstDash val="solid"/>
                </a:ln>
                <a:solidFill>
                  <a:srgbClr val="4472C4"/>
                </a:solidFill>
                <a:effectLst>
                  <a:outerShdw blurRad="12700" dist="38100" dir="2700000" algn="tl" rotWithShape="0">
                    <a:srgbClr val="4472C4">
                      <a:lumMod val="60000"/>
                      <a:lumOff val="40000"/>
                    </a:srgbClr>
                  </a:outerShdw>
                </a:effectLst>
                <a:uLnTx/>
                <a:uFillTx/>
                <a:latin typeface="Arial-Rounded" panose="020B0500000000000000" pitchFamily="34" charset="0"/>
                <a:ea typeface="等线" panose="02010600030101010101" pitchFamily="2" charset="-122"/>
                <a:cs typeface="Arial-Rounded" panose="020B0500000000000000" pitchFamily="34" charset="0"/>
                <a:sym typeface="+mn-lt"/>
              </a:rPr>
              <a:t> </a:t>
            </a:r>
            <a:r>
              <a:rPr kumimoji="0" lang="en-US" altLang="zh-CN" sz="4800" b="1" i="1" u="none" strike="noStrike" kern="0" cap="none" spc="0" normalizeH="0" baseline="0" noProof="0" dirty="0" err="1">
                <a:ln w="9525">
                  <a:solidFill>
                    <a:prstClr val="white"/>
                  </a:solidFill>
                  <a:prstDash val="solid"/>
                </a:ln>
                <a:solidFill>
                  <a:srgbClr val="4472C4"/>
                </a:solidFill>
                <a:effectLst>
                  <a:outerShdw blurRad="12700" dist="38100" dir="2700000" algn="tl" rotWithShape="0">
                    <a:srgbClr val="4472C4">
                      <a:lumMod val="60000"/>
                      <a:lumOff val="40000"/>
                    </a:srgbClr>
                  </a:outerShdw>
                </a:effectLst>
                <a:uLnTx/>
                <a:uFillTx/>
                <a:latin typeface="Arial-Rounded" panose="020B0500000000000000" pitchFamily="34" charset="0"/>
                <a:ea typeface="等线" panose="02010600030101010101" pitchFamily="2" charset="-122"/>
                <a:cs typeface="Arial-Rounded" panose="020B0500000000000000" pitchFamily="34" charset="0"/>
                <a:sym typeface="+mn-lt"/>
              </a:rPr>
              <a:t>Toán</a:t>
            </a:r>
            <a:endParaRPr kumimoji="0" lang="en-US" altLang="zh-CN" sz="4800" b="1" i="1" u="none" strike="noStrike" kern="0" cap="none" spc="0" normalizeH="0" baseline="0" noProof="0" dirty="0">
              <a:ln w="9525">
                <a:solidFill>
                  <a:prstClr val="white"/>
                </a:solidFill>
                <a:prstDash val="solid"/>
              </a:ln>
              <a:solidFill>
                <a:srgbClr val="4472C4"/>
              </a:solidFill>
              <a:effectLst>
                <a:outerShdw blurRad="12700" dist="38100" dir="2700000" algn="tl" rotWithShape="0">
                  <a:srgbClr val="4472C4">
                    <a:lumMod val="60000"/>
                    <a:lumOff val="40000"/>
                  </a:srgbClr>
                </a:outerShdw>
              </a:effectLst>
              <a:uLnTx/>
              <a:uFillTx/>
              <a:latin typeface="Arial-Rounded" panose="020B0500000000000000" pitchFamily="34" charset="0"/>
              <a:ea typeface="等线" panose="02010600030101010101" pitchFamily="2" charset="-122"/>
              <a:cs typeface="Arial-Rounded" panose="020B0500000000000000" pitchFamily="34" charset="0"/>
              <a:sym typeface="+mn-lt"/>
            </a:endParaRPr>
          </a:p>
        </p:txBody>
      </p:sp>
      <p:pic>
        <p:nvPicPr>
          <p:cNvPr id="25" name="Picture 9" descr="E:\0000000我图PPT\00001PNG素材\儿童卡通\tr.png"/>
          <p:cNvPicPr>
            <a:picLocks noChangeAspect="1" noChangeArrowheads="1"/>
          </p:cNvPicPr>
          <p:nvPr userDrawn="1"/>
        </p:nvPicPr>
        <p:blipFill>
          <a:blip r:embed="rId7">
            <a:extLst>
              <a:ext uri="{28A0092B-C50C-407E-A947-70E740481C1C}">
                <a14:useLocalDpi xmlns:a14="http://schemas.microsoft.com/office/drawing/2010/main" val="0"/>
              </a:ext>
            </a:extLst>
          </a:blip>
          <a:srcRect/>
          <a:stretch>
            <a:fillRect/>
          </a:stretch>
        </p:blipFill>
        <p:spPr bwMode="auto">
          <a:xfrm>
            <a:off x="211110" y="5065472"/>
            <a:ext cx="2354982" cy="158221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1000"/>
                                        <p:tgtEl>
                                          <p:spTgt spid="8"/>
                                        </p:tgtEl>
                                      </p:cBhvr>
                                    </p:animEffect>
                                    <p:anim calcmode="lin" valueType="num">
                                      <p:cBhvr>
                                        <p:cTn id="13" dur="1000" fill="hold"/>
                                        <p:tgtEl>
                                          <p:spTgt spid="8"/>
                                        </p:tgtEl>
                                        <p:attrNameLst>
                                          <p:attrName>ppt_x</p:attrName>
                                        </p:attrNameLst>
                                      </p:cBhvr>
                                      <p:tavLst>
                                        <p:tav tm="0">
                                          <p:val>
                                            <p:strVal val="#ppt_x"/>
                                          </p:val>
                                        </p:tav>
                                        <p:tav tm="100000">
                                          <p:val>
                                            <p:strVal val="#ppt_x"/>
                                          </p:val>
                                        </p:tav>
                                      </p:tavLst>
                                    </p:anim>
                                    <p:anim calcmode="lin" valueType="num">
                                      <p:cBhvr>
                                        <p:cTn id="14" dur="1000" fill="hold"/>
                                        <p:tgtEl>
                                          <p:spTgt spid="8"/>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1000"/>
                                        <p:tgtEl>
                                          <p:spTgt spid="9"/>
                                        </p:tgtEl>
                                      </p:cBhvr>
                                    </p:animEffect>
                                    <p:anim calcmode="lin" valueType="num">
                                      <p:cBhvr>
                                        <p:cTn id="18" dur="1000" fill="hold"/>
                                        <p:tgtEl>
                                          <p:spTgt spid="9"/>
                                        </p:tgtEl>
                                        <p:attrNameLst>
                                          <p:attrName>ppt_x</p:attrName>
                                        </p:attrNameLst>
                                      </p:cBhvr>
                                      <p:tavLst>
                                        <p:tav tm="0">
                                          <p:val>
                                            <p:strVal val="#ppt_x"/>
                                          </p:val>
                                        </p:tav>
                                        <p:tav tm="100000">
                                          <p:val>
                                            <p:strVal val="#ppt_x"/>
                                          </p:val>
                                        </p:tav>
                                      </p:tavLst>
                                    </p:anim>
                                    <p:anim calcmode="lin" valueType="num">
                                      <p:cBhvr>
                                        <p:cTn id="19" dur="1000" fill="hold"/>
                                        <p:tgtEl>
                                          <p:spTgt spid="9"/>
                                        </p:tgtEl>
                                        <p:attrNameLst>
                                          <p:attrName>ppt_y</p:attrName>
                                        </p:attrNameLst>
                                      </p:cBhvr>
                                      <p:tavLst>
                                        <p:tav tm="0">
                                          <p:val>
                                            <p:strVal val="#ppt_y+.1"/>
                                          </p:val>
                                        </p:tav>
                                        <p:tav tm="100000">
                                          <p:val>
                                            <p:strVal val="#ppt_y"/>
                                          </p:val>
                                        </p:tav>
                                      </p:tavLst>
                                    </p:anim>
                                  </p:childTnLst>
                                </p:cTn>
                              </p:par>
                            </p:childTnLst>
                          </p:cTn>
                        </p:par>
                        <p:par>
                          <p:cTn id="20" fill="hold">
                            <p:stCondLst>
                              <p:cond delay="1000"/>
                            </p:stCondLst>
                            <p:childTnLst>
                              <p:par>
                                <p:cTn id="21" presetID="42" presetClass="entr" presetSubtype="0" fill="hold" nodeType="after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fade">
                                      <p:cBhvr>
                                        <p:cTn id="23" dur="1250"/>
                                        <p:tgtEl>
                                          <p:spTgt spid="10"/>
                                        </p:tgtEl>
                                      </p:cBhvr>
                                    </p:animEffect>
                                    <p:anim calcmode="lin" valueType="num">
                                      <p:cBhvr>
                                        <p:cTn id="24" dur="1250" fill="hold"/>
                                        <p:tgtEl>
                                          <p:spTgt spid="10"/>
                                        </p:tgtEl>
                                        <p:attrNameLst>
                                          <p:attrName>ppt_x</p:attrName>
                                        </p:attrNameLst>
                                      </p:cBhvr>
                                      <p:tavLst>
                                        <p:tav tm="0">
                                          <p:val>
                                            <p:strVal val="#ppt_x"/>
                                          </p:val>
                                        </p:tav>
                                        <p:tav tm="100000">
                                          <p:val>
                                            <p:strVal val="#ppt_x"/>
                                          </p:val>
                                        </p:tav>
                                      </p:tavLst>
                                    </p:anim>
                                    <p:anim calcmode="lin" valueType="num">
                                      <p:cBhvr>
                                        <p:cTn id="25" dur="1250" fill="hold"/>
                                        <p:tgtEl>
                                          <p:spTgt spid="10"/>
                                        </p:tgtEl>
                                        <p:attrNameLst>
                                          <p:attrName>ppt_y</p:attrName>
                                        </p:attrNameLst>
                                      </p:cBhvr>
                                      <p:tavLst>
                                        <p:tav tm="0">
                                          <p:val>
                                            <p:strVal val="#ppt_y+.1"/>
                                          </p:val>
                                        </p:tav>
                                        <p:tav tm="100000">
                                          <p:val>
                                            <p:strVal val="#ppt_y"/>
                                          </p:val>
                                        </p:tav>
                                      </p:tavLst>
                                    </p:anim>
                                  </p:childTnLst>
                                </p:cTn>
                              </p:par>
                            </p:childTnLst>
                          </p:cTn>
                        </p:par>
                        <p:par>
                          <p:cTn id="26" fill="hold">
                            <p:stCondLst>
                              <p:cond delay="2500"/>
                            </p:stCondLst>
                            <p:childTnLst>
                              <p:par>
                                <p:cTn id="27" presetID="10" presetClass="entr" presetSubtype="0" fill="hold" nodeType="after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fade">
                                      <p:cBhvr>
                                        <p:cTn id="29" dur="500"/>
                                        <p:tgtEl>
                                          <p:spTgt spid="11"/>
                                        </p:tgtEl>
                                      </p:cBhvr>
                                    </p:animEffect>
                                  </p:childTnLst>
                                </p:cTn>
                              </p:par>
                            </p:childTnLst>
                          </p:cTn>
                        </p:par>
                        <p:par>
                          <p:cTn id="30" fill="hold">
                            <p:stCondLst>
                              <p:cond delay="3000"/>
                            </p:stCondLst>
                            <p:childTnLst>
                              <p:par>
                                <p:cTn id="31" presetID="22" presetClass="entr" presetSubtype="8" fill="hold" nodeType="afterEffect">
                                  <p:stCondLst>
                                    <p:cond delay="0"/>
                                  </p:stCondLst>
                                  <p:childTnLst>
                                    <p:set>
                                      <p:cBhvr>
                                        <p:cTn id="32" dur="1" fill="hold">
                                          <p:stCondLst>
                                            <p:cond delay="0"/>
                                          </p:stCondLst>
                                        </p:cTn>
                                        <p:tgtEl>
                                          <p:spTgt spid="22"/>
                                        </p:tgtEl>
                                        <p:attrNameLst>
                                          <p:attrName>style.visibility</p:attrName>
                                        </p:attrNameLst>
                                      </p:cBhvr>
                                      <p:to>
                                        <p:strVal val="visible"/>
                                      </p:to>
                                    </p:set>
                                    <p:animEffect transition="in" filter="wipe(left)">
                                      <p:cBhvr>
                                        <p:cTn id="33" dur="500"/>
                                        <p:tgtEl>
                                          <p:spTgt spid="22"/>
                                        </p:tgtEl>
                                      </p:cBhvr>
                                    </p:animEffect>
                                  </p:childTnLst>
                                </p:cTn>
                              </p:par>
                            </p:childTnLst>
                          </p:cTn>
                        </p:par>
                      </p:childTnLst>
                    </p:cTn>
                  </p:par>
                  <p:par>
                    <p:cTn id="34" fill="hold">
                      <p:stCondLst>
                        <p:cond delay="indefinite"/>
                      </p:stCondLst>
                      <p:childTnLst>
                        <p:par>
                          <p:cTn id="35" fill="hold">
                            <p:stCondLst>
                              <p:cond delay="0"/>
                            </p:stCondLst>
                            <p:childTnLst>
                              <p:par>
                                <p:cTn id="36" presetID="21" presetClass="entr" presetSubtype="1" fill="hold" grpId="0" nodeType="clickEffect">
                                  <p:stCondLst>
                                    <p:cond delay="0"/>
                                  </p:stCondLst>
                                  <p:childTnLst>
                                    <p:set>
                                      <p:cBhvr>
                                        <p:cTn id="37" dur="1" fill="hold">
                                          <p:stCondLst>
                                            <p:cond delay="0"/>
                                          </p:stCondLst>
                                        </p:cTn>
                                        <p:tgtEl>
                                          <p:spTgt spid="23"/>
                                        </p:tgtEl>
                                        <p:attrNameLst>
                                          <p:attrName>style.visibility</p:attrName>
                                        </p:attrNameLst>
                                      </p:cBhvr>
                                      <p:to>
                                        <p:strVal val="visible"/>
                                      </p:to>
                                    </p:set>
                                    <p:animEffect transition="in" filter="wheel(1)">
                                      <p:cBhvr>
                                        <p:cTn id="38" dur="2000"/>
                                        <p:tgtEl>
                                          <p:spTgt spid="23"/>
                                        </p:tgtEl>
                                      </p:cBhvr>
                                    </p:animEffect>
                                  </p:childTnLst>
                                </p:cTn>
                              </p:par>
                              <p:par>
                                <p:cTn id="39" presetID="2" presetClass="entr" presetSubtype="8" fill="hold" nodeType="withEffect">
                                  <p:stCondLst>
                                    <p:cond delay="500"/>
                                  </p:stCondLst>
                                  <p:childTnLst>
                                    <p:set>
                                      <p:cBhvr>
                                        <p:cTn id="40" dur="1" fill="hold">
                                          <p:stCondLst>
                                            <p:cond delay="0"/>
                                          </p:stCondLst>
                                        </p:cTn>
                                        <p:tgtEl>
                                          <p:spTgt spid="25"/>
                                        </p:tgtEl>
                                        <p:attrNameLst>
                                          <p:attrName>style.visibility</p:attrName>
                                        </p:attrNameLst>
                                      </p:cBhvr>
                                      <p:to>
                                        <p:strVal val="visible"/>
                                      </p:to>
                                    </p:set>
                                    <p:anim calcmode="lin" valueType="num">
                                      <p:cBhvr additive="base">
                                        <p:cTn id="41" dur="750" fill="hold"/>
                                        <p:tgtEl>
                                          <p:spTgt spid="25"/>
                                        </p:tgtEl>
                                        <p:attrNameLst>
                                          <p:attrName>ppt_x</p:attrName>
                                        </p:attrNameLst>
                                      </p:cBhvr>
                                      <p:tavLst>
                                        <p:tav tm="0">
                                          <p:val>
                                            <p:strVal val="0-#ppt_w/2"/>
                                          </p:val>
                                        </p:tav>
                                        <p:tav tm="100000">
                                          <p:val>
                                            <p:strVal val="#ppt_x"/>
                                          </p:val>
                                        </p:tav>
                                      </p:tavLst>
                                    </p:anim>
                                    <p:anim calcmode="lin" valueType="num">
                                      <p:cBhvr additive="base">
                                        <p:cTn id="42" dur="750" fill="hold"/>
                                        <p:tgtEl>
                                          <p:spTgt spid="2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pic>
        <p:nvPicPr>
          <p:cNvPr id="8" name="image 101"/>
          <p:cNvPicPr>
            <a:picLocks noChangeAspect="1"/>
          </p:cNvPicPr>
          <p:nvPr userDrawn="1"/>
        </p:nvPicPr>
        <p:blipFill>
          <a:blip r:embed="rId2"/>
          <a:srcRect/>
          <a:stretch>
            <a:fillRect/>
          </a:stretch>
        </p:blipFill>
        <p:spPr>
          <a:xfrm>
            <a:off x="0" y="0"/>
            <a:ext cx="12192002" cy="6858001"/>
          </a:xfrm>
          <a:prstGeom prst="rect">
            <a:avLst/>
          </a:prstGeom>
        </p:spPr>
      </p:pic>
      <p:sp>
        <p:nvSpPr>
          <p:cNvPr id="10" name="矩形 2"/>
          <p:cNvSpPr/>
          <p:nvPr userDrawn="1"/>
        </p:nvSpPr>
        <p:spPr>
          <a:xfrm>
            <a:off x="516732" y="469294"/>
            <a:ext cx="11158537" cy="5919412"/>
          </a:xfrm>
          <a:prstGeom prst="rect">
            <a:avLst/>
          </a:prstGeom>
          <a:noFill/>
          <a:ln w="63500">
            <a:solidFill>
              <a:schemeClr val="tx1">
                <a:lumMod val="85000"/>
                <a:lumOff val="15000"/>
              </a:schemeClr>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1" lang="zh-CN" altLang="en-US" sz="1800" b="0" i="0" u="none" strike="noStrike" kern="1200" cap="none" spc="0" normalizeH="0" baseline="0" noProof="0" dirty="0">
              <a:ln>
                <a:noFill/>
              </a:ln>
              <a:solidFill>
                <a:prstClr val="white"/>
              </a:solidFill>
              <a:effectLst/>
              <a:uLnTx/>
              <a:uFillTx/>
              <a:latin typeface="等线" panose="020F0502020204030204"/>
              <a:ea typeface="等线" panose="02010600030101010101" pitchFamily="2" charset="-122"/>
              <a:cs typeface="+mn-cs"/>
            </a:endParaRPr>
          </a:p>
        </p:txBody>
      </p:sp>
      <p:sp>
        <p:nvSpPr>
          <p:cNvPr id="11" name="椭圆 4"/>
          <p:cNvSpPr/>
          <p:nvPr userDrawn="1"/>
        </p:nvSpPr>
        <p:spPr>
          <a:xfrm>
            <a:off x="-224147" y="-171430"/>
            <a:ext cx="703249" cy="703249"/>
          </a:xfrm>
          <a:prstGeom prst="ellipse">
            <a:avLst/>
          </a:prstGeom>
          <a:solidFill>
            <a:srgbClr val="FFE799"/>
          </a:solidFill>
          <a:ln w="63500">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1" lang="zh-CN" altLang="en-US" sz="18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sp>
        <p:nvSpPr>
          <p:cNvPr id="12" name="任意形状 6"/>
          <p:cNvSpPr/>
          <p:nvPr userDrawn="1"/>
        </p:nvSpPr>
        <p:spPr>
          <a:xfrm>
            <a:off x="-403246" y="5468729"/>
            <a:ext cx="1839953" cy="1839953"/>
          </a:xfrm>
          <a:custGeom>
            <a:avLst/>
            <a:gdLst>
              <a:gd name="connsiteX0" fmla="*/ 1537456 w 3074912"/>
              <a:gd name="connsiteY0" fmla="*/ 0 h 3074912"/>
              <a:gd name="connsiteX1" fmla="*/ 3074912 w 3074912"/>
              <a:gd name="connsiteY1" fmla="*/ 1537456 h 3074912"/>
              <a:gd name="connsiteX2" fmla="*/ 1537456 w 3074912"/>
              <a:gd name="connsiteY2" fmla="*/ 3074912 h 3074912"/>
              <a:gd name="connsiteX3" fmla="*/ 0 w 3074912"/>
              <a:gd name="connsiteY3" fmla="*/ 1537456 h 3074912"/>
              <a:gd name="connsiteX4" fmla="*/ 1537456 w 3074912"/>
              <a:gd name="connsiteY4" fmla="*/ 0 h 3074912"/>
              <a:gd name="connsiteX5" fmla="*/ 1540876 w 3074912"/>
              <a:gd name="connsiteY5" fmla="*/ 550444 h 3074912"/>
              <a:gd name="connsiteX6" fmla="*/ 553864 w 3074912"/>
              <a:gd name="connsiteY6" fmla="*/ 1537456 h 3074912"/>
              <a:gd name="connsiteX7" fmla="*/ 1540876 w 3074912"/>
              <a:gd name="connsiteY7" fmla="*/ 2524468 h 3074912"/>
              <a:gd name="connsiteX8" fmla="*/ 2527888 w 3074912"/>
              <a:gd name="connsiteY8" fmla="*/ 1537456 h 3074912"/>
              <a:gd name="connsiteX9" fmla="*/ 1540876 w 3074912"/>
              <a:gd name="connsiteY9" fmla="*/ 550444 h 3074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074912" h="3074912">
                <a:moveTo>
                  <a:pt x="1537456" y="0"/>
                </a:moveTo>
                <a:cubicBezTo>
                  <a:pt x="2386570" y="0"/>
                  <a:pt x="3074912" y="688342"/>
                  <a:pt x="3074912" y="1537456"/>
                </a:cubicBezTo>
                <a:cubicBezTo>
                  <a:pt x="3074912" y="2386570"/>
                  <a:pt x="2386570" y="3074912"/>
                  <a:pt x="1537456" y="3074912"/>
                </a:cubicBezTo>
                <a:cubicBezTo>
                  <a:pt x="688342" y="3074912"/>
                  <a:pt x="0" y="2386570"/>
                  <a:pt x="0" y="1537456"/>
                </a:cubicBezTo>
                <a:cubicBezTo>
                  <a:pt x="0" y="688342"/>
                  <a:pt x="688342" y="0"/>
                  <a:pt x="1537456" y="0"/>
                </a:cubicBezTo>
                <a:close/>
                <a:moveTo>
                  <a:pt x="1540876" y="550444"/>
                </a:moveTo>
                <a:cubicBezTo>
                  <a:pt x="995764" y="550444"/>
                  <a:pt x="553864" y="992344"/>
                  <a:pt x="553864" y="1537456"/>
                </a:cubicBezTo>
                <a:cubicBezTo>
                  <a:pt x="553864" y="2082568"/>
                  <a:pt x="995764" y="2524468"/>
                  <a:pt x="1540876" y="2524468"/>
                </a:cubicBezTo>
                <a:cubicBezTo>
                  <a:pt x="2085988" y="2524468"/>
                  <a:pt x="2527888" y="2082568"/>
                  <a:pt x="2527888" y="1537456"/>
                </a:cubicBezTo>
                <a:cubicBezTo>
                  <a:pt x="2527888" y="992344"/>
                  <a:pt x="2085988" y="550444"/>
                  <a:pt x="1540876" y="550444"/>
                </a:cubicBezTo>
                <a:close/>
              </a:path>
            </a:pathLst>
          </a:custGeom>
          <a:solidFill>
            <a:srgbClr val="FCC4D2"/>
          </a:solidFill>
          <a:ln w="63500">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1" lang="zh-CN" altLang="en-US" sz="18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sp>
        <p:nvSpPr>
          <p:cNvPr id="13" name="椭圆 7"/>
          <p:cNvSpPr/>
          <p:nvPr userDrawn="1"/>
        </p:nvSpPr>
        <p:spPr>
          <a:xfrm>
            <a:off x="11764215" y="6442391"/>
            <a:ext cx="302177" cy="302177"/>
          </a:xfrm>
          <a:prstGeom prst="ellipse">
            <a:avLst/>
          </a:prstGeom>
          <a:solidFill>
            <a:schemeClr val="accent6">
              <a:lumMod val="60000"/>
              <a:lumOff val="40000"/>
            </a:schemeClr>
          </a:solidFill>
          <a:ln w="63500">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1" lang="zh-CN" altLang="en-US" sz="18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pic>
        <p:nvPicPr>
          <p:cNvPr id="14" name="图片 8"/>
          <p:cNvPicPr>
            <a:picLocks noChangeAspect="1"/>
          </p:cNvPicPr>
          <p:nvPr userDrawn="1"/>
        </p:nvPicPr>
        <p:blipFill>
          <a:blip r:embed="rId3"/>
          <a:stretch>
            <a:fillRect/>
          </a:stretch>
        </p:blipFill>
        <p:spPr>
          <a:xfrm rot="2700000">
            <a:off x="10957684" y="5135837"/>
            <a:ext cx="602779" cy="1767959"/>
          </a:xfrm>
          <a:prstGeom prst="rect">
            <a:avLst/>
          </a:prstGeom>
        </p:spPr>
      </p:pic>
      <p:sp>
        <p:nvSpPr>
          <p:cNvPr id="15" name="椭圆 9"/>
          <p:cNvSpPr/>
          <p:nvPr userDrawn="1"/>
        </p:nvSpPr>
        <p:spPr>
          <a:xfrm>
            <a:off x="10478501" y="-122394"/>
            <a:ext cx="417175" cy="417175"/>
          </a:xfrm>
          <a:prstGeom prst="ellipse">
            <a:avLst/>
          </a:prstGeom>
          <a:solidFill>
            <a:srgbClr val="FCA1B7"/>
          </a:solidFill>
          <a:ln w="63500">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1" lang="zh-CN" altLang="en-US" sz="18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sp>
        <p:nvSpPr>
          <p:cNvPr id="16" name="Rectangle 15"/>
          <p:cNvSpPr/>
          <p:nvPr userDrawn="1"/>
        </p:nvSpPr>
        <p:spPr>
          <a:xfrm rot="21228401">
            <a:off x="2278901" y="1179055"/>
            <a:ext cx="6008783" cy="4661425"/>
          </a:xfrm>
          <a:prstGeom prst="rect">
            <a:avLst/>
          </a:prstGeom>
          <a:solidFill>
            <a:srgbClr val="FFC000">
              <a:alpha val="50000"/>
            </a:srgbClr>
          </a:solidFill>
          <a:ln>
            <a:solidFill>
              <a:schemeClr val="accent6">
                <a:lumMod val="50000"/>
              </a:schemeClr>
            </a:solidFill>
          </a:ln>
        </p:spPr>
        <p:style>
          <a:lnRef idx="0">
            <a:scrgbClr r="0" g="0" b="0"/>
          </a:lnRef>
          <a:fillRef idx="0">
            <a:scrgbClr r="0" g="0" b="0"/>
          </a:fillRef>
          <a:effectRef idx="0">
            <a:scrgbClr r="0" g="0" b="0"/>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Arial" panose="020B0604020202020204"/>
              <a:ea typeface="+mn-ea"/>
              <a:cs typeface="+mn-cs"/>
            </a:endParaRPr>
          </a:p>
        </p:txBody>
      </p:sp>
      <p:sp>
        <p:nvSpPr>
          <p:cNvPr id="17" name="Rectangle 16"/>
          <p:cNvSpPr/>
          <p:nvPr userDrawn="1"/>
        </p:nvSpPr>
        <p:spPr>
          <a:xfrm rot="1737576">
            <a:off x="6328895" y="1082086"/>
            <a:ext cx="2211022" cy="495300"/>
          </a:xfrm>
          <a:prstGeom prst="rect">
            <a:avLst/>
          </a:prstGeom>
          <a:solidFill>
            <a:srgbClr val="00CC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Arial" panose="020B0604020202020204"/>
              <a:ea typeface="+mn-ea"/>
              <a:cs typeface="+mn-cs"/>
            </a:endParaRPr>
          </a:p>
        </p:txBody>
      </p:sp>
      <p:sp>
        <p:nvSpPr>
          <p:cNvPr id="18" name="Rectangle 17"/>
          <p:cNvSpPr/>
          <p:nvPr userDrawn="1"/>
        </p:nvSpPr>
        <p:spPr>
          <a:xfrm rot="19676478">
            <a:off x="1401292" y="1522000"/>
            <a:ext cx="2397502" cy="495300"/>
          </a:xfrm>
          <a:prstGeom prst="rect">
            <a:avLst/>
          </a:prstGeom>
          <a:solidFill>
            <a:srgbClr val="CC66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Arial" panose="020B0604020202020204"/>
              <a:ea typeface="+mn-ea"/>
              <a:cs typeface="+mn-cs"/>
            </a:endParaRPr>
          </a:p>
        </p:txBody>
      </p:sp>
      <p:sp>
        <p:nvSpPr>
          <p:cNvPr id="19" name="TextBox 18"/>
          <p:cNvSpPr txBox="1"/>
          <p:nvPr userDrawn="1"/>
        </p:nvSpPr>
        <p:spPr>
          <a:xfrm>
            <a:off x="3155097" y="2004297"/>
            <a:ext cx="4227827" cy="280076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sz="8800" b="1" i="0" u="none" strike="noStrike" kern="1200" cap="none" spc="0" normalizeH="0" baseline="0" noProof="0" dirty="0">
                <a:ln w="22225">
                  <a:solidFill>
                    <a:schemeClr val="bg1"/>
                  </a:solidFill>
                  <a:prstDash val="solid"/>
                </a:ln>
                <a:solidFill>
                  <a:schemeClr val="accent2"/>
                </a:solidFill>
                <a:effectLst>
                  <a:outerShdw blurRad="50800" dist="38100" dir="8100000" algn="tr" rotWithShape="0">
                    <a:prstClr val="black">
                      <a:alpha val="40000"/>
                    </a:prstClr>
                  </a:outerShdw>
                </a:effectLst>
                <a:uLnTx/>
                <a:uFillTx/>
                <a:latin typeface="Arial" panose="020B0604020202020204"/>
                <a:ea typeface="+mn-ea"/>
                <a:cs typeface="+mn-cs"/>
              </a:rPr>
              <a:t>TRÒ CHƠI</a:t>
            </a:r>
          </a:p>
        </p:txBody>
      </p:sp>
      <p:grpSp>
        <p:nvGrpSpPr>
          <p:cNvPr id="21" name="Google Shape;769;p31"/>
          <p:cNvGrpSpPr/>
          <p:nvPr userDrawn="1"/>
        </p:nvGrpSpPr>
        <p:grpSpPr>
          <a:xfrm>
            <a:off x="7976030" y="2989410"/>
            <a:ext cx="2842230" cy="2927642"/>
            <a:chOff x="5641385" y="2381306"/>
            <a:chExt cx="2599446" cy="2521829"/>
          </a:xfrm>
        </p:grpSpPr>
        <p:sp>
          <p:nvSpPr>
            <p:cNvPr id="22" name="Google Shape;770;p31"/>
            <p:cNvSpPr/>
            <p:nvPr/>
          </p:nvSpPr>
          <p:spPr>
            <a:xfrm>
              <a:off x="5715495" y="4459755"/>
              <a:ext cx="2364987" cy="361232"/>
            </a:xfrm>
            <a:custGeom>
              <a:avLst/>
              <a:gdLst/>
              <a:ahLst/>
              <a:cxnLst/>
              <a:rect l="l" t="t" r="r" b="b"/>
              <a:pathLst>
                <a:path w="38516" h="5883" extrusionOk="0">
                  <a:moveTo>
                    <a:pt x="19191" y="1"/>
                  </a:moveTo>
                  <a:cubicBezTo>
                    <a:pt x="8537" y="1"/>
                    <a:pt x="0" y="1379"/>
                    <a:pt x="0" y="2925"/>
                  </a:cubicBezTo>
                  <a:cubicBezTo>
                    <a:pt x="0" y="4471"/>
                    <a:pt x="8537" y="5882"/>
                    <a:pt x="19191" y="5882"/>
                  </a:cubicBezTo>
                  <a:cubicBezTo>
                    <a:pt x="29811" y="5882"/>
                    <a:pt x="38516" y="4471"/>
                    <a:pt x="38516" y="2925"/>
                  </a:cubicBezTo>
                  <a:cubicBezTo>
                    <a:pt x="38516" y="1379"/>
                    <a:pt x="29811" y="1"/>
                    <a:pt x="1919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3" name="Google Shape;771;p31"/>
            <p:cNvGrpSpPr/>
            <p:nvPr/>
          </p:nvGrpSpPr>
          <p:grpSpPr>
            <a:xfrm flipH="1">
              <a:off x="6793275" y="3690844"/>
              <a:ext cx="1447557" cy="1002468"/>
              <a:chOff x="4799733" y="3457797"/>
              <a:chExt cx="2301388" cy="1593766"/>
            </a:xfrm>
          </p:grpSpPr>
          <p:sp>
            <p:nvSpPr>
              <p:cNvPr id="78" name="Google Shape;772;p31"/>
              <p:cNvSpPr/>
              <p:nvPr/>
            </p:nvSpPr>
            <p:spPr>
              <a:xfrm>
                <a:off x="5512937" y="4441437"/>
                <a:ext cx="134693" cy="122202"/>
              </a:xfrm>
              <a:custGeom>
                <a:avLst/>
                <a:gdLst/>
                <a:ahLst/>
                <a:cxnLst/>
                <a:rect l="l" t="t" r="r" b="b"/>
                <a:pathLst>
                  <a:path w="2437" h="2211" extrusionOk="0">
                    <a:moveTo>
                      <a:pt x="1" y="1"/>
                    </a:moveTo>
                    <a:lnTo>
                      <a:pt x="1" y="715"/>
                    </a:lnTo>
                    <a:lnTo>
                      <a:pt x="1" y="1271"/>
                    </a:lnTo>
                    <a:lnTo>
                      <a:pt x="1" y="2211"/>
                    </a:lnTo>
                    <a:lnTo>
                      <a:pt x="2436" y="1112"/>
                    </a:lnTo>
                    <a:lnTo>
                      <a:pt x="1" y="1"/>
                    </a:ln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773;p31"/>
              <p:cNvSpPr/>
              <p:nvPr/>
            </p:nvSpPr>
            <p:spPr>
              <a:xfrm>
                <a:off x="5671673" y="4450943"/>
                <a:ext cx="91527" cy="79091"/>
              </a:xfrm>
              <a:custGeom>
                <a:avLst/>
                <a:gdLst/>
                <a:ahLst/>
                <a:cxnLst/>
                <a:rect l="l" t="t" r="r" b="b"/>
                <a:pathLst>
                  <a:path w="1656" h="1431" extrusionOk="0">
                    <a:moveTo>
                      <a:pt x="1" y="1"/>
                    </a:moveTo>
                    <a:lnTo>
                      <a:pt x="1" y="1430"/>
                    </a:lnTo>
                    <a:lnTo>
                      <a:pt x="1655" y="1430"/>
                    </a:lnTo>
                    <a:lnTo>
                      <a:pt x="1655" y="1"/>
                    </a:lnTo>
                    <a:close/>
                  </a:path>
                </a:pathLst>
              </a:custGeom>
              <a:solidFill>
                <a:srgbClr val="F9CF7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774;p31"/>
              <p:cNvSpPr/>
              <p:nvPr/>
            </p:nvSpPr>
            <p:spPr>
              <a:xfrm>
                <a:off x="5670236" y="4448014"/>
                <a:ext cx="92246" cy="80528"/>
              </a:xfrm>
              <a:custGeom>
                <a:avLst/>
                <a:gdLst/>
                <a:ahLst/>
                <a:cxnLst/>
                <a:rect l="l" t="t" r="r" b="b"/>
                <a:pathLst>
                  <a:path w="1669" h="1457" extrusionOk="0">
                    <a:moveTo>
                      <a:pt x="239" y="1"/>
                    </a:moveTo>
                    <a:cubicBezTo>
                      <a:pt x="146" y="1"/>
                      <a:pt x="80" y="14"/>
                      <a:pt x="53" y="27"/>
                    </a:cubicBezTo>
                    <a:cubicBezTo>
                      <a:pt x="14" y="40"/>
                      <a:pt x="0" y="54"/>
                      <a:pt x="0" y="93"/>
                    </a:cubicBezTo>
                    <a:cubicBezTo>
                      <a:pt x="0" y="120"/>
                      <a:pt x="14" y="146"/>
                      <a:pt x="40" y="160"/>
                    </a:cubicBezTo>
                    <a:cubicBezTo>
                      <a:pt x="80" y="173"/>
                      <a:pt x="120" y="173"/>
                      <a:pt x="186" y="173"/>
                    </a:cubicBezTo>
                    <a:cubicBezTo>
                      <a:pt x="225" y="186"/>
                      <a:pt x="265" y="186"/>
                      <a:pt x="292" y="199"/>
                    </a:cubicBezTo>
                    <a:cubicBezTo>
                      <a:pt x="305" y="212"/>
                      <a:pt x="345" y="239"/>
                      <a:pt x="371" y="292"/>
                    </a:cubicBezTo>
                    <a:lnTo>
                      <a:pt x="689" y="729"/>
                    </a:lnTo>
                    <a:lnTo>
                      <a:pt x="636" y="795"/>
                    </a:lnTo>
                    <a:lnTo>
                      <a:pt x="596" y="861"/>
                    </a:lnTo>
                    <a:lnTo>
                      <a:pt x="517" y="954"/>
                    </a:lnTo>
                    <a:cubicBezTo>
                      <a:pt x="490" y="993"/>
                      <a:pt x="450" y="1046"/>
                      <a:pt x="398" y="1126"/>
                    </a:cubicBezTo>
                    <a:cubicBezTo>
                      <a:pt x="371" y="1139"/>
                      <a:pt x="358" y="1152"/>
                      <a:pt x="331" y="1165"/>
                    </a:cubicBezTo>
                    <a:cubicBezTo>
                      <a:pt x="318" y="1179"/>
                      <a:pt x="292" y="1179"/>
                      <a:pt x="265" y="1192"/>
                    </a:cubicBezTo>
                    <a:cubicBezTo>
                      <a:pt x="212" y="1192"/>
                      <a:pt x="173" y="1205"/>
                      <a:pt x="133" y="1218"/>
                    </a:cubicBezTo>
                    <a:cubicBezTo>
                      <a:pt x="93" y="1232"/>
                      <a:pt x="80" y="1245"/>
                      <a:pt x="80" y="1285"/>
                    </a:cubicBezTo>
                    <a:cubicBezTo>
                      <a:pt x="80" y="1298"/>
                      <a:pt x="80" y="1324"/>
                      <a:pt x="80" y="1337"/>
                    </a:cubicBezTo>
                    <a:cubicBezTo>
                      <a:pt x="93" y="1337"/>
                      <a:pt x="106" y="1351"/>
                      <a:pt x="120" y="1351"/>
                    </a:cubicBezTo>
                    <a:cubicBezTo>
                      <a:pt x="133" y="1364"/>
                      <a:pt x="146" y="1364"/>
                      <a:pt x="159" y="1364"/>
                    </a:cubicBezTo>
                    <a:lnTo>
                      <a:pt x="556" y="1364"/>
                    </a:lnTo>
                    <a:cubicBezTo>
                      <a:pt x="570" y="1364"/>
                      <a:pt x="583" y="1377"/>
                      <a:pt x="609" y="1377"/>
                    </a:cubicBezTo>
                    <a:lnTo>
                      <a:pt x="675" y="1377"/>
                    </a:lnTo>
                    <a:cubicBezTo>
                      <a:pt x="702" y="1377"/>
                      <a:pt x="728" y="1364"/>
                      <a:pt x="755" y="1364"/>
                    </a:cubicBezTo>
                    <a:cubicBezTo>
                      <a:pt x="781" y="1351"/>
                      <a:pt x="808" y="1324"/>
                      <a:pt x="808" y="1298"/>
                    </a:cubicBezTo>
                    <a:cubicBezTo>
                      <a:pt x="808" y="1285"/>
                      <a:pt x="795" y="1258"/>
                      <a:pt x="781" y="1245"/>
                    </a:cubicBezTo>
                    <a:cubicBezTo>
                      <a:pt x="768" y="1218"/>
                      <a:pt x="715" y="1218"/>
                      <a:pt x="662" y="1218"/>
                    </a:cubicBezTo>
                    <a:cubicBezTo>
                      <a:pt x="636" y="1218"/>
                      <a:pt x="609" y="1205"/>
                      <a:pt x="609" y="1205"/>
                    </a:cubicBezTo>
                    <a:cubicBezTo>
                      <a:pt x="609" y="1192"/>
                      <a:pt x="596" y="1192"/>
                      <a:pt x="596" y="1179"/>
                    </a:cubicBezTo>
                    <a:cubicBezTo>
                      <a:pt x="596" y="1179"/>
                      <a:pt x="609" y="1152"/>
                      <a:pt x="623" y="1139"/>
                    </a:cubicBezTo>
                    <a:cubicBezTo>
                      <a:pt x="636" y="1112"/>
                      <a:pt x="649" y="1099"/>
                      <a:pt x="662" y="1086"/>
                    </a:cubicBezTo>
                    <a:cubicBezTo>
                      <a:pt x="689" y="1046"/>
                      <a:pt x="702" y="1020"/>
                      <a:pt x="728" y="993"/>
                    </a:cubicBezTo>
                    <a:cubicBezTo>
                      <a:pt x="742" y="980"/>
                      <a:pt x="768" y="940"/>
                      <a:pt x="808" y="887"/>
                    </a:cubicBezTo>
                    <a:cubicBezTo>
                      <a:pt x="834" y="927"/>
                      <a:pt x="861" y="967"/>
                      <a:pt x="887" y="1007"/>
                    </a:cubicBezTo>
                    <a:cubicBezTo>
                      <a:pt x="914" y="1033"/>
                      <a:pt x="940" y="1073"/>
                      <a:pt x="967" y="1112"/>
                    </a:cubicBezTo>
                    <a:cubicBezTo>
                      <a:pt x="980" y="1139"/>
                      <a:pt x="1006" y="1165"/>
                      <a:pt x="1020" y="1192"/>
                    </a:cubicBezTo>
                    <a:cubicBezTo>
                      <a:pt x="1033" y="1218"/>
                      <a:pt x="1046" y="1232"/>
                      <a:pt x="1046" y="1245"/>
                    </a:cubicBezTo>
                    <a:cubicBezTo>
                      <a:pt x="1046" y="1258"/>
                      <a:pt x="1033" y="1271"/>
                      <a:pt x="1033" y="1285"/>
                    </a:cubicBezTo>
                    <a:lnTo>
                      <a:pt x="993" y="1285"/>
                    </a:lnTo>
                    <a:cubicBezTo>
                      <a:pt x="967" y="1298"/>
                      <a:pt x="953" y="1311"/>
                      <a:pt x="953" y="1324"/>
                    </a:cubicBezTo>
                    <a:cubicBezTo>
                      <a:pt x="940" y="1337"/>
                      <a:pt x="940" y="1351"/>
                      <a:pt x="940" y="1364"/>
                    </a:cubicBezTo>
                    <a:cubicBezTo>
                      <a:pt x="940" y="1377"/>
                      <a:pt x="953" y="1404"/>
                      <a:pt x="967" y="1430"/>
                    </a:cubicBezTo>
                    <a:cubicBezTo>
                      <a:pt x="993" y="1443"/>
                      <a:pt x="1033" y="1457"/>
                      <a:pt x="1086" y="1457"/>
                    </a:cubicBezTo>
                    <a:lnTo>
                      <a:pt x="1536" y="1457"/>
                    </a:lnTo>
                    <a:cubicBezTo>
                      <a:pt x="1575" y="1457"/>
                      <a:pt x="1602" y="1457"/>
                      <a:pt x="1628" y="1443"/>
                    </a:cubicBezTo>
                    <a:cubicBezTo>
                      <a:pt x="1655" y="1443"/>
                      <a:pt x="1668" y="1417"/>
                      <a:pt x="1668" y="1377"/>
                    </a:cubicBezTo>
                    <a:cubicBezTo>
                      <a:pt x="1668" y="1351"/>
                      <a:pt x="1655" y="1337"/>
                      <a:pt x="1628" y="1324"/>
                    </a:cubicBezTo>
                    <a:cubicBezTo>
                      <a:pt x="1615" y="1311"/>
                      <a:pt x="1589" y="1298"/>
                      <a:pt x="1549" y="1298"/>
                    </a:cubicBezTo>
                    <a:lnTo>
                      <a:pt x="1456" y="1298"/>
                    </a:lnTo>
                    <a:cubicBezTo>
                      <a:pt x="1430" y="1298"/>
                      <a:pt x="1403" y="1285"/>
                      <a:pt x="1364" y="1271"/>
                    </a:cubicBezTo>
                    <a:cubicBezTo>
                      <a:pt x="1350" y="1271"/>
                      <a:pt x="1337" y="1258"/>
                      <a:pt x="1324" y="1245"/>
                    </a:cubicBezTo>
                    <a:cubicBezTo>
                      <a:pt x="1311" y="1232"/>
                      <a:pt x="1284" y="1205"/>
                      <a:pt x="1245" y="1165"/>
                    </a:cubicBezTo>
                    <a:cubicBezTo>
                      <a:pt x="1218" y="1126"/>
                      <a:pt x="1178" y="1073"/>
                      <a:pt x="1125" y="1007"/>
                    </a:cubicBezTo>
                    <a:cubicBezTo>
                      <a:pt x="1073" y="927"/>
                      <a:pt x="1006" y="835"/>
                      <a:pt x="927" y="729"/>
                    </a:cubicBezTo>
                    <a:cubicBezTo>
                      <a:pt x="967" y="676"/>
                      <a:pt x="1006" y="610"/>
                      <a:pt x="1046" y="557"/>
                    </a:cubicBezTo>
                    <a:cubicBezTo>
                      <a:pt x="1073" y="504"/>
                      <a:pt x="1125" y="451"/>
                      <a:pt x="1165" y="385"/>
                    </a:cubicBezTo>
                    <a:cubicBezTo>
                      <a:pt x="1205" y="345"/>
                      <a:pt x="1245" y="318"/>
                      <a:pt x="1271" y="305"/>
                    </a:cubicBezTo>
                    <a:cubicBezTo>
                      <a:pt x="1298" y="292"/>
                      <a:pt x="1337" y="292"/>
                      <a:pt x="1390" y="292"/>
                    </a:cubicBezTo>
                    <a:cubicBezTo>
                      <a:pt x="1430" y="292"/>
                      <a:pt x="1509" y="279"/>
                      <a:pt x="1589" y="279"/>
                    </a:cubicBezTo>
                    <a:cubicBezTo>
                      <a:pt x="1615" y="279"/>
                      <a:pt x="1628" y="279"/>
                      <a:pt x="1642" y="265"/>
                    </a:cubicBezTo>
                    <a:cubicBezTo>
                      <a:pt x="1655" y="239"/>
                      <a:pt x="1655" y="226"/>
                      <a:pt x="1655" y="212"/>
                    </a:cubicBezTo>
                    <a:cubicBezTo>
                      <a:pt x="1655" y="146"/>
                      <a:pt x="1642" y="120"/>
                      <a:pt x="1589" y="120"/>
                    </a:cubicBezTo>
                    <a:lnTo>
                      <a:pt x="1020" y="120"/>
                    </a:lnTo>
                    <a:cubicBezTo>
                      <a:pt x="980" y="120"/>
                      <a:pt x="953" y="120"/>
                      <a:pt x="927" y="133"/>
                    </a:cubicBezTo>
                    <a:cubicBezTo>
                      <a:pt x="900" y="146"/>
                      <a:pt x="887" y="173"/>
                      <a:pt x="887" y="212"/>
                    </a:cubicBezTo>
                    <a:cubicBezTo>
                      <a:pt x="887" y="226"/>
                      <a:pt x="887" y="252"/>
                      <a:pt x="914" y="265"/>
                    </a:cubicBezTo>
                    <a:cubicBezTo>
                      <a:pt x="927" y="265"/>
                      <a:pt x="940" y="279"/>
                      <a:pt x="953" y="279"/>
                    </a:cubicBezTo>
                    <a:cubicBezTo>
                      <a:pt x="953" y="292"/>
                      <a:pt x="967" y="292"/>
                      <a:pt x="967" y="305"/>
                    </a:cubicBezTo>
                    <a:cubicBezTo>
                      <a:pt x="967" y="305"/>
                      <a:pt x="953" y="332"/>
                      <a:pt x="940" y="358"/>
                    </a:cubicBezTo>
                    <a:cubicBezTo>
                      <a:pt x="927" y="385"/>
                      <a:pt x="900" y="411"/>
                      <a:pt x="874" y="451"/>
                    </a:cubicBezTo>
                    <a:lnTo>
                      <a:pt x="808" y="570"/>
                    </a:lnTo>
                    <a:cubicBezTo>
                      <a:pt x="768" y="517"/>
                      <a:pt x="742" y="477"/>
                      <a:pt x="715" y="437"/>
                    </a:cubicBezTo>
                    <a:cubicBezTo>
                      <a:pt x="689" y="398"/>
                      <a:pt x="662" y="371"/>
                      <a:pt x="636" y="332"/>
                    </a:cubicBezTo>
                    <a:cubicBezTo>
                      <a:pt x="623" y="305"/>
                      <a:pt x="596" y="279"/>
                      <a:pt x="596" y="252"/>
                    </a:cubicBezTo>
                    <a:cubicBezTo>
                      <a:pt x="583" y="239"/>
                      <a:pt x="570" y="226"/>
                      <a:pt x="570" y="212"/>
                    </a:cubicBezTo>
                    <a:cubicBezTo>
                      <a:pt x="570" y="199"/>
                      <a:pt x="583" y="186"/>
                      <a:pt x="596" y="186"/>
                    </a:cubicBezTo>
                    <a:lnTo>
                      <a:pt x="662" y="186"/>
                    </a:lnTo>
                    <a:cubicBezTo>
                      <a:pt x="702" y="186"/>
                      <a:pt x="728" y="173"/>
                      <a:pt x="742" y="160"/>
                    </a:cubicBezTo>
                    <a:cubicBezTo>
                      <a:pt x="755" y="133"/>
                      <a:pt x="768" y="120"/>
                      <a:pt x="768" y="107"/>
                    </a:cubicBezTo>
                    <a:cubicBezTo>
                      <a:pt x="768" y="93"/>
                      <a:pt x="768" y="80"/>
                      <a:pt x="768" y="67"/>
                    </a:cubicBezTo>
                    <a:cubicBezTo>
                      <a:pt x="768" y="54"/>
                      <a:pt x="755" y="40"/>
                      <a:pt x="742" y="40"/>
                    </a:cubicBezTo>
                    <a:cubicBezTo>
                      <a:pt x="728" y="27"/>
                      <a:pt x="715" y="14"/>
                      <a:pt x="689" y="14"/>
                    </a:cubicBezTo>
                    <a:cubicBezTo>
                      <a:pt x="675" y="1"/>
                      <a:pt x="636" y="1"/>
                      <a:pt x="596"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775;p31"/>
              <p:cNvSpPr/>
              <p:nvPr/>
            </p:nvSpPr>
            <p:spPr>
              <a:xfrm>
                <a:off x="5668799" y="4448014"/>
                <a:ext cx="100260" cy="84895"/>
              </a:xfrm>
              <a:custGeom>
                <a:avLst/>
                <a:gdLst/>
                <a:ahLst/>
                <a:cxnLst/>
                <a:rect l="l" t="t" r="r" b="b"/>
                <a:pathLst>
                  <a:path w="1814" h="1536" extrusionOk="0">
                    <a:moveTo>
                      <a:pt x="768" y="107"/>
                    </a:moveTo>
                    <a:lnTo>
                      <a:pt x="768" y="160"/>
                    </a:lnTo>
                    <a:lnTo>
                      <a:pt x="662" y="160"/>
                    </a:lnTo>
                    <a:cubicBezTo>
                      <a:pt x="609" y="160"/>
                      <a:pt x="556" y="212"/>
                      <a:pt x="556" y="265"/>
                    </a:cubicBezTo>
                    <a:cubicBezTo>
                      <a:pt x="556" y="265"/>
                      <a:pt x="609" y="265"/>
                      <a:pt x="609" y="332"/>
                    </a:cubicBezTo>
                    <a:cubicBezTo>
                      <a:pt x="609" y="332"/>
                      <a:pt x="609" y="385"/>
                      <a:pt x="662" y="385"/>
                    </a:cubicBezTo>
                    <a:cubicBezTo>
                      <a:pt x="662" y="437"/>
                      <a:pt x="715" y="490"/>
                      <a:pt x="715" y="490"/>
                    </a:cubicBezTo>
                    <a:cubicBezTo>
                      <a:pt x="768" y="543"/>
                      <a:pt x="768" y="596"/>
                      <a:pt x="821" y="662"/>
                    </a:cubicBezTo>
                    <a:lnTo>
                      <a:pt x="887" y="715"/>
                    </a:lnTo>
                    <a:lnTo>
                      <a:pt x="993" y="543"/>
                    </a:lnTo>
                    <a:cubicBezTo>
                      <a:pt x="993" y="490"/>
                      <a:pt x="1046" y="437"/>
                      <a:pt x="1046" y="437"/>
                    </a:cubicBezTo>
                    <a:cubicBezTo>
                      <a:pt x="1046" y="385"/>
                      <a:pt x="1099" y="385"/>
                      <a:pt x="1099" y="332"/>
                    </a:cubicBezTo>
                    <a:cubicBezTo>
                      <a:pt x="1099" y="265"/>
                      <a:pt x="1046" y="265"/>
                      <a:pt x="1046" y="265"/>
                    </a:cubicBezTo>
                    <a:lnTo>
                      <a:pt x="993" y="265"/>
                    </a:lnTo>
                    <a:lnTo>
                      <a:pt x="993" y="212"/>
                    </a:lnTo>
                    <a:lnTo>
                      <a:pt x="1654" y="212"/>
                    </a:lnTo>
                    <a:lnTo>
                      <a:pt x="1654" y="265"/>
                    </a:lnTo>
                    <a:lnTo>
                      <a:pt x="1324" y="265"/>
                    </a:lnTo>
                    <a:cubicBezTo>
                      <a:pt x="1271" y="332"/>
                      <a:pt x="1218" y="332"/>
                      <a:pt x="1218" y="385"/>
                    </a:cubicBezTo>
                    <a:cubicBezTo>
                      <a:pt x="1151" y="437"/>
                      <a:pt x="1099" y="490"/>
                      <a:pt x="1046" y="543"/>
                    </a:cubicBezTo>
                    <a:cubicBezTo>
                      <a:pt x="993" y="596"/>
                      <a:pt x="993" y="662"/>
                      <a:pt x="940" y="715"/>
                    </a:cubicBezTo>
                    <a:lnTo>
                      <a:pt x="940" y="768"/>
                    </a:lnTo>
                    <a:lnTo>
                      <a:pt x="940" y="821"/>
                    </a:lnTo>
                    <a:cubicBezTo>
                      <a:pt x="993" y="927"/>
                      <a:pt x="1099" y="993"/>
                      <a:pt x="1151" y="1099"/>
                    </a:cubicBezTo>
                    <a:cubicBezTo>
                      <a:pt x="1218" y="1152"/>
                      <a:pt x="1218" y="1205"/>
                      <a:pt x="1271" y="1258"/>
                    </a:cubicBezTo>
                    <a:cubicBezTo>
                      <a:pt x="1324" y="1258"/>
                      <a:pt x="1324" y="1324"/>
                      <a:pt x="1324" y="1324"/>
                    </a:cubicBezTo>
                    <a:cubicBezTo>
                      <a:pt x="1376" y="1324"/>
                      <a:pt x="1376" y="1377"/>
                      <a:pt x="1429" y="1377"/>
                    </a:cubicBezTo>
                    <a:lnTo>
                      <a:pt x="1601" y="1377"/>
                    </a:lnTo>
                    <a:cubicBezTo>
                      <a:pt x="1654" y="1377"/>
                      <a:pt x="1654" y="1430"/>
                      <a:pt x="1654" y="1430"/>
                    </a:cubicBezTo>
                    <a:lnTo>
                      <a:pt x="1099" y="1430"/>
                    </a:lnTo>
                    <a:lnTo>
                      <a:pt x="1046" y="1377"/>
                    </a:lnTo>
                    <a:lnTo>
                      <a:pt x="1099" y="1377"/>
                    </a:lnTo>
                    <a:cubicBezTo>
                      <a:pt x="1151" y="1377"/>
                      <a:pt x="1151" y="1324"/>
                      <a:pt x="1151" y="1258"/>
                    </a:cubicBezTo>
                    <a:lnTo>
                      <a:pt x="1151" y="1205"/>
                    </a:lnTo>
                    <a:cubicBezTo>
                      <a:pt x="1099" y="1152"/>
                      <a:pt x="1099" y="1152"/>
                      <a:pt x="1099" y="1099"/>
                    </a:cubicBezTo>
                    <a:cubicBezTo>
                      <a:pt x="1046" y="1099"/>
                      <a:pt x="1046" y="1046"/>
                      <a:pt x="993" y="993"/>
                    </a:cubicBezTo>
                    <a:cubicBezTo>
                      <a:pt x="993" y="993"/>
                      <a:pt x="940" y="927"/>
                      <a:pt x="940" y="874"/>
                    </a:cubicBezTo>
                    <a:lnTo>
                      <a:pt x="887" y="821"/>
                    </a:lnTo>
                    <a:lnTo>
                      <a:pt x="821" y="874"/>
                    </a:lnTo>
                    <a:cubicBezTo>
                      <a:pt x="768" y="927"/>
                      <a:pt x="768" y="993"/>
                      <a:pt x="715" y="993"/>
                    </a:cubicBezTo>
                    <a:cubicBezTo>
                      <a:pt x="715" y="1046"/>
                      <a:pt x="715" y="1046"/>
                      <a:pt x="662" y="1099"/>
                    </a:cubicBezTo>
                    <a:lnTo>
                      <a:pt x="662" y="1152"/>
                    </a:lnTo>
                    <a:cubicBezTo>
                      <a:pt x="609" y="1152"/>
                      <a:pt x="609" y="1152"/>
                      <a:pt x="609" y="1205"/>
                    </a:cubicBezTo>
                    <a:lnTo>
                      <a:pt x="609" y="1258"/>
                    </a:lnTo>
                    <a:cubicBezTo>
                      <a:pt x="662" y="1324"/>
                      <a:pt x="662" y="1324"/>
                      <a:pt x="715" y="1324"/>
                    </a:cubicBezTo>
                    <a:lnTo>
                      <a:pt x="821" y="1324"/>
                    </a:lnTo>
                    <a:cubicBezTo>
                      <a:pt x="768" y="1324"/>
                      <a:pt x="768" y="1377"/>
                      <a:pt x="715" y="1377"/>
                    </a:cubicBezTo>
                    <a:lnTo>
                      <a:pt x="662" y="1377"/>
                    </a:lnTo>
                    <a:lnTo>
                      <a:pt x="609" y="1324"/>
                    </a:lnTo>
                    <a:lnTo>
                      <a:pt x="225" y="1324"/>
                    </a:lnTo>
                    <a:cubicBezTo>
                      <a:pt x="278" y="1324"/>
                      <a:pt x="278" y="1324"/>
                      <a:pt x="331" y="1258"/>
                    </a:cubicBezTo>
                    <a:lnTo>
                      <a:pt x="437" y="1258"/>
                    </a:lnTo>
                    <a:lnTo>
                      <a:pt x="490" y="1205"/>
                    </a:lnTo>
                    <a:cubicBezTo>
                      <a:pt x="556" y="1099"/>
                      <a:pt x="609" y="1046"/>
                      <a:pt x="609" y="1046"/>
                    </a:cubicBezTo>
                    <a:cubicBezTo>
                      <a:pt x="662" y="993"/>
                      <a:pt x="662" y="927"/>
                      <a:pt x="715" y="927"/>
                    </a:cubicBezTo>
                    <a:cubicBezTo>
                      <a:pt x="715" y="927"/>
                      <a:pt x="715" y="874"/>
                      <a:pt x="768" y="874"/>
                    </a:cubicBezTo>
                    <a:lnTo>
                      <a:pt x="768" y="821"/>
                    </a:lnTo>
                    <a:lnTo>
                      <a:pt x="821" y="768"/>
                    </a:lnTo>
                    <a:lnTo>
                      <a:pt x="490" y="265"/>
                    </a:lnTo>
                    <a:cubicBezTo>
                      <a:pt x="437" y="265"/>
                      <a:pt x="437" y="212"/>
                      <a:pt x="384" y="160"/>
                    </a:cubicBezTo>
                    <a:lnTo>
                      <a:pt x="106" y="160"/>
                    </a:lnTo>
                    <a:lnTo>
                      <a:pt x="106" y="107"/>
                    </a:lnTo>
                    <a:close/>
                    <a:moveTo>
                      <a:pt x="106" y="1"/>
                    </a:moveTo>
                    <a:cubicBezTo>
                      <a:pt x="53" y="54"/>
                      <a:pt x="0" y="107"/>
                      <a:pt x="0" y="107"/>
                    </a:cubicBezTo>
                    <a:cubicBezTo>
                      <a:pt x="0" y="160"/>
                      <a:pt x="53" y="212"/>
                      <a:pt x="53" y="265"/>
                    </a:cubicBezTo>
                    <a:lnTo>
                      <a:pt x="331" y="265"/>
                    </a:lnTo>
                    <a:cubicBezTo>
                      <a:pt x="331" y="332"/>
                      <a:pt x="331" y="332"/>
                      <a:pt x="384" y="385"/>
                    </a:cubicBezTo>
                    <a:lnTo>
                      <a:pt x="662" y="768"/>
                    </a:lnTo>
                    <a:lnTo>
                      <a:pt x="662" y="821"/>
                    </a:lnTo>
                    <a:cubicBezTo>
                      <a:pt x="662" y="821"/>
                      <a:pt x="609" y="821"/>
                      <a:pt x="609" y="874"/>
                    </a:cubicBezTo>
                    <a:lnTo>
                      <a:pt x="556" y="927"/>
                    </a:lnTo>
                    <a:cubicBezTo>
                      <a:pt x="490" y="993"/>
                      <a:pt x="437" y="1046"/>
                      <a:pt x="384" y="1099"/>
                    </a:cubicBezTo>
                    <a:lnTo>
                      <a:pt x="384" y="1152"/>
                    </a:lnTo>
                    <a:lnTo>
                      <a:pt x="331" y="1152"/>
                    </a:lnTo>
                    <a:cubicBezTo>
                      <a:pt x="278" y="1152"/>
                      <a:pt x="225" y="1152"/>
                      <a:pt x="159" y="1205"/>
                    </a:cubicBezTo>
                    <a:cubicBezTo>
                      <a:pt x="106" y="1205"/>
                      <a:pt x="53" y="1258"/>
                      <a:pt x="53" y="1324"/>
                    </a:cubicBezTo>
                    <a:cubicBezTo>
                      <a:pt x="53" y="1377"/>
                      <a:pt x="53" y="1377"/>
                      <a:pt x="106" y="1430"/>
                    </a:cubicBezTo>
                    <a:lnTo>
                      <a:pt x="159" y="1430"/>
                    </a:lnTo>
                    <a:cubicBezTo>
                      <a:pt x="159" y="1483"/>
                      <a:pt x="225" y="1483"/>
                      <a:pt x="225" y="1483"/>
                    </a:cubicBezTo>
                    <a:lnTo>
                      <a:pt x="715" y="1483"/>
                    </a:lnTo>
                    <a:cubicBezTo>
                      <a:pt x="768" y="1483"/>
                      <a:pt x="821" y="1483"/>
                      <a:pt x="821" y="1430"/>
                    </a:cubicBezTo>
                    <a:cubicBezTo>
                      <a:pt x="887" y="1430"/>
                      <a:pt x="940" y="1377"/>
                      <a:pt x="940" y="1324"/>
                    </a:cubicBezTo>
                    <a:cubicBezTo>
                      <a:pt x="940" y="1258"/>
                      <a:pt x="887" y="1258"/>
                      <a:pt x="887" y="1258"/>
                    </a:cubicBezTo>
                    <a:cubicBezTo>
                      <a:pt x="821" y="1205"/>
                      <a:pt x="821" y="1205"/>
                      <a:pt x="768" y="1205"/>
                    </a:cubicBezTo>
                    <a:lnTo>
                      <a:pt x="768" y="1152"/>
                    </a:lnTo>
                    <a:cubicBezTo>
                      <a:pt x="768" y="1099"/>
                      <a:pt x="821" y="1099"/>
                      <a:pt x="821" y="1099"/>
                    </a:cubicBezTo>
                    <a:cubicBezTo>
                      <a:pt x="821" y="1046"/>
                      <a:pt x="887" y="1046"/>
                      <a:pt x="887" y="1046"/>
                    </a:cubicBezTo>
                    <a:lnTo>
                      <a:pt x="887" y="1099"/>
                    </a:lnTo>
                    <a:cubicBezTo>
                      <a:pt x="940" y="1099"/>
                      <a:pt x="940" y="1152"/>
                      <a:pt x="993" y="1152"/>
                    </a:cubicBezTo>
                    <a:cubicBezTo>
                      <a:pt x="993" y="1205"/>
                      <a:pt x="993" y="1258"/>
                      <a:pt x="1046" y="1258"/>
                    </a:cubicBezTo>
                    <a:cubicBezTo>
                      <a:pt x="993" y="1258"/>
                      <a:pt x="993" y="1324"/>
                      <a:pt x="940" y="1324"/>
                    </a:cubicBezTo>
                    <a:lnTo>
                      <a:pt x="940" y="1430"/>
                    </a:lnTo>
                    <a:cubicBezTo>
                      <a:pt x="940" y="1430"/>
                      <a:pt x="940" y="1483"/>
                      <a:pt x="993" y="1483"/>
                    </a:cubicBezTo>
                    <a:cubicBezTo>
                      <a:pt x="1046" y="1536"/>
                      <a:pt x="1099" y="1536"/>
                      <a:pt x="1151" y="1536"/>
                    </a:cubicBezTo>
                    <a:lnTo>
                      <a:pt x="1707" y="1536"/>
                    </a:lnTo>
                    <a:cubicBezTo>
                      <a:pt x="1760" y="1536"/>
                      <a:pt x="1813" y="1483"/>
                      <a:pt x="1813" y="1430"/>
                    </a:cubicBezTo>
                    <a:cubicBezTo>
                      <a:pt x="1813" y="1377"/>
                      <a:pt x="1760" y="1324"/>
                      <a:pt x="1707" y="1324"/>
                    </a:cubicBezTo>
                    <a:cubicBezTo>
                      <a:pt x="1707" y="1258"/>
                      <a:pt x="1654" y="1258"/>
                      <a:pt x="1601" y="1258"/>
                    </a:cubicBezTo>
                    <a:lnTo>
                      <a:pt x="1429" y="1258"/>
                    </a:lnTo>
                    <a:cubicBezTo>
                      <a:pt x="1429" y="1205"/>
                      <a:pt x="1376" y="1205"/>
                      <a:pt x="1376" y="1152"/>
                    </a:cubicBezTo>
                    <a:cubicBezTo>
                      <a:pt x="1324" y="1099"/>
                      <a:pt x="1271" y="1046"/>
                      <a:pt x="1218" y="993"/>
                    </a:cubicBezTo>
                    <a:cubicBezTo>
                      <a:pt x="1218" y="927"/>
                      <a:pt x="1099" y="874"/>
                      <a:pt x="1046" y="768"/>
                    </a:cubicBezTo>
                    <a:cubicBezTo>
                      <a:pt x="1099" y="715"/>
                      <a:pt x="1099" y="662"/>
                      <a:pt x="1151" y="596"/>
                    </a:cubicBezTo>
                    <a:cubicBezTo>
                      <a:pt x="1218" y="596"/>
                      <a:pt x="1218" y="543"/>
                      <a:pt x="1271" y="490"/>
                    </a:cubicBezTo>
                    <a:cubicBezTo>
                      <a:pt x="1324" y="437"/>
                      <a:pt x="1324" y="437"/>
                      <a:pt x="1376" y="385"/>
                    </a:cubicBezTo>
                    <a:lnTo>
                      <a:pt x="1654" y="385"/>
                    </a:lnTo>
                    <a:cubicBezTo>
                      <a:pt x="1707" y="385"/>
                      <a:pt x="1707" y="385"/>
                      <a:pt x="1707" y="332"/>
                    </a:cubicBezTo>
                    <a:lnTo>
                      <a:pt x="1760" y="332"/>
                    </a:lnTo>
                    <a:lnTo>
                      <a:pt x="1760" y="265"/>
                    </a:lnTo>
                    <a:lnTo>
                      <a:pt x="1760" y="160"/>
                    </a:lnTo>
                    <a:cubicBezTo>
                      <a:pt x="1760" y="160"/>
                      <a:pt x="1760" y="107"/>
                      <a:pt x="1707" y="107"/>
                    </a:cubicBezTo>
                    <a:lnTo>
                      <a:pt x="940" y="107"/>
                    </a:lnTo>
                    <a:cubicBezTo>
                      <a:pt x="887" y="160"/>
                      <a:pt x="887" y="212"/>
                      <a:pt x="887" y="265"/>
                    </a:cubicBezTo>
                    <a:cubicBezTo>
                      <a:pt x="887" y="265"/>
                      <a:pt x="887" y="332"/>
                      <a:pt x="940" y="332"/>
                    </a:cubicBezTo>
                    <a:lnTo>
                      <a:pt x="940" y="385"/>
                    </a:lnTo>
                    <a:cubicBezTo>
                      <a:pt x="940" y="385"/>
                      <a:pt x="940" y="437"/>
                      <a:pt x="887" y="437"/>
                    </a:cubicBezTo>
                    <a:lnTo>
                      <a:pt x="887" y="490"/>
                    </a:lnTo>
                    <a:cubicBezTo>
                      <a:pt x="821" y="490"/>
                      <a:pt x="821" y="437"/>
                      <a:pt x="821" y="437"/>
                    </a:cubicBezTo>
                    <a:cubicBezTo>
                      <a:pt x="768" y="385"/>
                      <a:pt x="768" y="385"/>
                      <a:pt x="768" y="332"/>
                    </a:cubicBezTo>
                    <a:cubicBezTo>
                      <a:pt x="715" y="332"/>
                      <a:pt x="715" y="332"/>
                      <a:pt x="715" y="265"/>
                    </a:cubicBezTo>
                    <a:cubicBezTo>
                      <a:pt x="768" y="265"/>
                      <a:pt x="821" y="265"/>
                      <a:pt x="821" y="212"/>
                    </a:cubicBezTo>
                    <a:cubicBezTo>
                      <a:pt x="887" y="212"/>
                      <a:pt x="887" y="160"/>
                      <a:pt x="887" y="160"/>
                    </a:cubicBezTo>
                    <a:lnTo>
                      <a:pt x="887" y="107"/>
                    </a:lnTo>
                    <a:lnTo>
                      <a:pt x="887" y="54"/>
                    </a:lnTo>
                    <a:lnTo>
                      <a:pt x="821" y="54"/>
                    </a:lnTo>
                    <a:cubicBezTo>
                      <a:pt x="821" y="1"/>
                      <a:pt x="821" y="1"/>
                      <a:pt x="768"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776;p31"/>
              <p:cNvSpPr/>
              <p:nvPr/>
            </p:nvSpPr>
            <p:spPr>
              <a:xfrm>
                <a:off x="4799733" y="3864528"/>
                <a:ext cx="1237772" cy="1187034"/>
              </a:xfrm>
              <a:custGeom>
                <a:avLst/>
                <a:gdLst/>
                <a:ahLst/>
                <a:cxnLst/>
                <a:rect l="l" t="t" r="r" b="b"/>
                <a:pathLst>
                  <a:path w="22395" h="21477" extrusionOk="0">
                    <a:moveTo>
                      <a:pt x="17201" y="8638"/>
                    </a:moveTo>
                    <a:cubicBezTo>
                      <a:pt x="17575" y="8638"/>
                      <a:pt x="17951" y="8924"/>
                      <a:pt x="17987" y="9340"/>
                    </a:cubicBezTo>
                    <a:lnTo>
                      <a:pt x="18318" y="16672"/>
                    </a:lnTo>
                    <a:cubicBezTo>
                      <a:pt x="18371" y="17228"/>
                      <a:pt x="17868" y="17718"/>
                      <a:pt x="17273" y="17718"/>
                    </a:cubicBezTo>
                    <a:lnTo>
                      <a:pt x="9821" y="17612"/>
                    </a:lnTo>
                    <a:cubicBezTo>
                      <a:pt x="9212" y="17612"/>
                      <a:pt x="8881" y="16844"/>
                      <a:pt x="9331" y="16447"/>
                    </a:cubicBezTo>
                    <a:lnTo>
                      <a:pt x="16717" y="8837"/>
                    </a:lnTo>
                    <a:cubicBezTo>
                      <a:pt x="16855" y="8699"/>
                      <a:pt x="17028" y="8638"/>
                      <a:pt x="17201" y="8638"/>
                    </a:cubicBezTo>
                    <a:close/>
                    <a:moveTo>
                      <a:pt x="20125" y="1"/>
                    </a:moveTo>
                    <a:cubicBezTo>
                      <a:pt x="19697" y="1"/>
                      <a:pt x="19262" y="159"/>
                      <a:pt x="18927" y="512"/>
                    </a:cubicBezTo>
                    <a:lnTo>
                      <a:pt x="993" y="18711"/>
                    </a:lnTo>
                    <a:cubicBezTo>
                      <a:pt x="0" y="19756"/>
                      <a:pt x="781" y="21477"/>
                      <a:pt x="2264" y="21477"/>
                    </a:cubicBezTo>
                    <a:lnTo>
                      <a:pt x="20303" y="21477"/>
                    </a:lnTo>
                    <a:cubicBezTo>
                      <a:pt x="21508" y="21477"/>
                      <a:pt x="22395" y="20537"/>
                      <a:pt x="22395" y="19425"/>
                    </a:cubicBezTo>
                    <a:lnTo>
                      <a:pt x="21786" y="1558"/>
                    </a:lnTo>
                    <a:cubicBezTo>
                      <a:pt x="21786" y="611"/>
                      <a:pt x="20967" y="1"/>
                      <a:pt x="2012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777;p31"/>
              <p:cNvSpPr/>
              <p:nvPr/>
            </p:nvSpPr>
            <p:spPr>
              <a:xfrm>
                <a:off x="4845828" y="3874532"/>
                <a:ext cx="1027082" cy="1046648"/>
              </a:xfrm>
              <a:custGeom>
                <a:avLst/>
                <a:gdLst/>
                <a:ahLst/>
                <a:cxnLst/>
                <a:rect l="l" t="t" r="r" b="b"/>
                <a:pathLst>
                  <a:path w="18583" h="18937" extrusionOk="0">
                    <a:moveTo>
                      <a:pt x="18477" y="0"/>
                    </a:moveTo>
                    <a:cubicBezTo>
                      <a:pt x="18305" y="119"/>
                      <a:pt x="18199" y="225"/>
                      <a:pt x="18093" y="331"/>
                    </a:cubicBezTo>
                    <a:lnTo>
                      <a:pt x="159" y="18530"/>
                    </a:lnTo>
                    <a:cubicBezTo>
                      <a:pt x="106" y="18649"/>
                      <a:pt x="53" y="18702"/>
                      <a:pt x="0" y="18755"/>
                    </a:cubicBezTo>
                    <a:lnTo>
                      <a:pt x="0" y="18808"/>
                    </a:lnTo>
                    <a:cubicBezTo>
                      <a:pt x="80" y="18894"/>
                      <a:pt x="189" y="18937"/>
                      <a:pt x="293" y="18937"/>
                    </a:cubicBezTo>
                    <a:cubicBezTo>
                      <a:pt x="397" y="18937"/>
                      <a:pt x="497" y="18894"/>
                      <a:pt x="556" y="18808"/>
                    </a:cubicBezTo>
                    <a:lnTo>
                      <a:pt x="18477" y="556"/>
                    </a:lnTo>
                    <a:cubicBezTo>
                      <a:pt x="18583" y="384"/>
                      <a:pt x="18583" y="172"/>
                      <a:pt x="184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778;p31"/>
              <p:cNvSpPr/>
              <p:nvPr/>
            </p:nvSpPr>
            <p:spPr>
              <a:xfrm>
                <a:off x="5818028" y="3941796"/>
                <a:ext cx="76107" cy="67374"/>
              </a:xfrm>
              <a:custGeom>
                <a:avLst/>
                <a:gdLst/>
                <a:ahLst/>
                <a:cxnLst/>
                <a:rect l="l" t="t" r="r" b="b"/>
                <a:pathLst>
                  <a:path w="1377" h="1219" extrusionOk="0">
                    <a:moveTo>
                      <a:pt x="0" y="1"/>
                    </a:moveTo>
                    <a:lnTo>
                      <a:pt x="0" y="160"/>
                    </a:lnTo>
                    <a:lnTo>
                      <a:pt x="1218" y="1219"/>
                    </a:lnTo>
                    <a:lnTo>
                      <a:pt x="1324" y="1219"/>
                    </a:lnTo>
                    <a:cubicBezTo>
                      <a:pt x="1376" y="1152"/>
                      <a:pt x="1376" y="1099"/>
                      <a:pt x="1324" y="1047"/>
                    </a:cubicBezTo>
                    <a:lnTo>
                      <a:pt x="172"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779;p31"/>
              <p:cNvSpPr/>
              <p:nvPr/>
            </p:nvSpPr>
            <p:spPr>
              <a:xfrm>
                <a:off x="5647575" y="4112967"/>
                <a:ext cx="76107" cy="69585"/>
              </a:xfrm>
              <a:custGeom>
                <a:avLst/>
                <a:gdLst/>
                <a:ahLst/>
                <a:cxnLst/>
                <a:rect l="l" t="t" r="r" b="b"/>
                <a:pathLst>
                  <a:path w="1377" h="1259" extrusionOk="0">
                    <a:moveTo>
                      <a:pt x="86" y="1"/>
                    </a:moveTo>
                    <a:cubicBezTo>
                      <a:pt x="66" y="1"/>
                      <a:pt x="53" y="14"/>
                      <a:pt x="53" y="41"/>
                    </a:cubicBezTo>
                    <a:cubicBezTo>
                      <a:pt x="0" y="107"/>
                      <a:pt x="0" y="160"/>
                      <a:pt x="53" y="160"/>
                    </a:cubicBezTo>
                    <a:lnTo>
                      <a:pt x="1205" y="1258"/>
                    </a:lnTo>
                    <a:lnTo>
                      <a:pt x="1377" y="1258"/>
                    </a:lnTo>
                    <a:cubicBezTo>
                      <a:pt x="1377" y="1205"/>
                      <a:pt x="1377" y="1152"/>
                      <a:pt x="1324" y="1100"/>
                    </a:cubicBezTo>
                    <a:lnTo>
                      <a:pt x="159" y="41"/>
                    </a:lnTo>
                    <a:cubicBezTo>
                      <a:pt x="133" y="14"/>
                      <a:pt x="106" y="1"/>
                      <a:pt x="86"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780;p31"/>
              <p:cNvSpPr/>
              <p:nvPr/>
            </p:nvSpPr>
            <p:spPr>
              <a:xfrm>
                <a:off x="5775580" y="3984243"/>
                <a:ext cx="54883" cy="49080"/>
              </a:xfrm>
              <a:custGeom>
                <a:avLst/>
                <a:gdLst/>
                <a:ahLst/>
                <a:cxnLst/>
                <a:rect l="l" t="t" r="r" b="b"/>
                <a:pathLst>
                  <a:path w="993" h="888" extrusionOk="0">
                    <a:moveTo>
                      <a:pt x="53" y="1"/>
                    </a:moveTo>
                    <a:cubicBezTo>
                      <a:pt x="0" y="54"/>
                      <a:pt x="0" y="54"/>
                      <a:pt x="53" y="120"/>
                    </a:cubicBezTo>
                    <a:lnTo>
                      <a:pt x="874" y="887"/>
                    </a:lnTo>
                    <a:lnTo>
                      <a:pt x="993" y="887"/>
                    </a:lnTo>
                    <a:lnTo>
                      <a:pt x="993" y="781"/>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781;p31"/>
              <p:cNvSpPr/>
              <p:nvPr/>
            </p:nvSpPr>
            <p:spPr>
              <a:xfrm>
                <a:off x="5736062" y="4024646"/>
                <a:ext cx="54938" cy="50351"/>
              </a:xfrm>
              <a:custGeom>
                <a:avLst/>
                <a:gdLst/>
                <a:ahLst/>
                <a:cxnLst/>
                <a:rect l="l" t="t" r="r" b="b"/>
                <a:pathLst>
                  <a:path w="994" h="911" extrusionOk="0">
                    <a:moveTo>
                      <a:pt x="73" y="1"/>
                    </a:moveTo>
                    <a:cubicBezTo>
                      <a:pt x="54" y="1"/>
                      <a:pt x="27" y="17"/>
                      <a:pt x="1" y="50"/>
                    </a:cubicBezTo>
                    <a:lnTo>
                      <a:pt x="1" y="103"/>
                    </a:lnTo>
                    <a:lnTo>
                      <a:pt x="874" y="871"/>
                    </a:lnTo>
                    <a:cubicBezTo>
                      <a:pt x="901" y="898"/>
                      <a:pt x="914" y="911"/>
                      <a:pt x="929" y="911"/>
                    </a:cubicBezTo>
                    <a:cubicBezTo>
                      <a:pt x="944" y="911"/>
                      <a:pt x="960" y="898"/>
                      <a:pt x="993" y="871"/>
                    </a:cubicBezTo>
                    <a:lnTo>
                      <a:pt x="993" y="818"/>
                    </a:lnTo>
                    <a:lnTo>
                      <a:pt x="107" y="50"/>
                    </a:lnTo>
                    <a:cubicBezTo>
                      <a:pt x="107" y="17"/>
                      <a:pt x="93" y="1"/>
                      <a:pt x="73"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782;p31"/>
              <p:cNvSpPr/>
              <p:nvPr/>
            </p:nvSpPr>
            <p:spPr>
              <a:xfrm>
                <a:off x="5695826" y="4066927"/>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20"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783;p31"/>
              <p:cNvSpPr/>
              <p:nvPr/>
            </p:nvSpPr>
            <p:spPr>
              <a:xfrm>
                <a:off x="5604409" y="4158344"/>
                <a:ext cx="54883" cy="48361"/>
              </a:xfrm>
              <a:custGeom>
                <a:avLst/>
                <a:gdLst/>
                <a:ahLst/>
                <a:cxnLst/>
                <a:rect l="l" t="t" r="r" b="b"/>
                <a:pathLst>
                  <a:path w="993" h="875" extrusionOk="0">
                    <a:moveTo>
                      <a:pt x="66" y="1"/>
                    </a:moveTo>
                    <a:cubicBezTo>
                      <a:pt x="0" y="54"/>
                      <a:pt x="0" y="54"/>
                      <a:pt x="66" y="106"/>
                    </a:cubicBezTo>
                    <a:lnTo>
                      <a:pt x="887" y="874"/>
                    </a:lnTo>
                    <a:lnTo>
                      <a:pt x="993" y="874"/>
                    </a:lnTo>
                    <a:lnTo>
                      <a:pt x="993" y="768"/>
                    </a:lnTo>
                    <a:lnTo>
                      <a:pt x="11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784;p31"/>
              <p:cNvSpPr/>
              <p:nvPr/>
            </p:nvSpPr>
            <p:spPr>
              <a:xfrm>
                <a:off x="5564891" y="4198580"/>
                <a:ext cx="54938" cy="50517"/>
              </a:xfrm>
              <a:custGeom>
                <a:avLst/>
                <a:gdLst/>
                <a:ahLst/>
                <a:cxnLst/>
                <a:rect l="l" t="t" r="r" b="b"/>
                <a:pathLst>
                  <a:path w="994" h="914" extrusionOk="0">
                    <a:moveTo>
                      <a:pt x="87" y="1"/>
                    </a:moveTo>
                    <a:cubicBezTo>
                      <a:pt x="70" y="1"/>
                      <a:pt x="54" y="14"/>
                      <a:pt x="54" y="40"/>
                    </a:cubicBezTo>
                    <a:cubicBezTo>
                      <a:pt x="1" y="40"/>
                      <a:pt x="1" y="93"/>
                      <a:pt x="54" y="93"/>
                    </a:cubicBezTo>
                    <a:lnTo>
                      <a:pt x="887" y="874"/>
                    </a:lnTo>
                    <a:cubicBezTo>
                      <a:pt x="914" y="901"/>
                      <a:pt x="927" y="914"/>
                      <a:pt x="940" y="914"/>
                    </a:cubicBezTo>
                    <a:cubicBezTo>
                      <a:pt x="954" y="914"/>
                      <a:pt x="967" y="901"/>
                      <a:pt x="993" y="874"/>
                    </a:cubicBezTo>
                    <a:lnTo>
                      <a:pt x="993" y="808"/>
                    </a:lnTo>
                    <a:lnTo>
                      <a:pt x="120" y="40"/>
                    </a:lnTo>
                    <a:cubicBezTo>
                      <a:pt x="120" y="14"/>
                      <a:pt x="103" y="1"/>
                      <a:pt x="87"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785;p31"/>
              <p:cNvSpPr/>
              <p:nvPr/>
            </p:nvSpPr>
            <p:spPr>
              <a:xfrm>
                <a:off x="5525373" y="4240254"/>
                <a:ext cx="54938" cy="49080"/>
              </a:xfrm>
              <a:custGeom>
                <a:avLst/>
                <a:gdLst/>
                <a:ahLst/>
                <a:cxnLst/>
                <a:rect l="l" t="t" r="r" b="b"/>
                <a:pathLst>
                  <a:path w="994" h="888" extrusionOk="0">
                    <a:moveTo>
                      <a:pt x="1" y="1"/>
                    </a:moveTo>
                    <a:lnTo>
                      <a:pt x="1" y="120"/>
                    </a:lnTo>
                    <a:lnTo>
                      <a:pt x="888" y="888"/>
                    </a:lnTo>
                    <a:lnTo>
                      <a:pt x="994" y="888"/>
                    </a:lnTo>
                    <a:cubicBezTo>
                      <a:pt x="994" y="888"/>
                      <a:pt x="994" y="835"/>
                      <a:pt x="941" y="782"/>
                    </a:cubicBezTo>
                    <a:lnTo>
                      <a:pt x="107"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786;p31"/>
              <p:cNvSpPr/>
              <p:nvPr/>
            </p:nvSpPr>
            <p:spPr>
              <a:xfrm>
                <a:off x="5433956" y="4331726"/>
                <a:ext cx="57868" cy="49080"/>
              </a:xfrm>
              <a:custGeom>
                <a:avLst/>
                <a:gdLst/>
                <a:ahLst/>
                <a:cxnLst/>
                <a:rect l="l" t="t" r="r" b="b"/>
                <a:pathLst>
                  <a:path w="1047" h="888" extrusionOk="0">
                    <a:moveTo>
                      <a:pt x="53" y="0"/>
                    </a:moveTo>
                    <a:cubicBezTo>
                      <a:pt x="0" y="53"/>
                      <a:pt x="0" y="53"/>
                      <a:pt x="53" y="119"/>
                    </a:cubicBezTo>
                    <a:lnTo>
                      <a:pt x="940" y="887"/>
                    </a:lnTo>
                    <a:lnTo>
                      <a:pt x="993" y="887"/>
                    </a:lnTo>
                    <a:cubicBezTo>
                      <a:pt x="1046" y="887"/>
                      <a:pt x="1046" y="834"/>
                      <a:pt x="993" y="781"/>
                    </a:cubicBezTo>
                    <a:lnTo>
                      <a:pt x="173"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787;p31"/>
              <p:cNvSpPr/>
              <p:nvPr/>
            </p:nvSpPr>
            <p:spPr>
              <a:xfrm>
                <a:off x="5394438" y="4372128"/>
                <a:ext cx="54938" cy="50351"/>
              </a:xfrm>
              <a:custGeom>
                <a:avLst/>
                <a:gdLst/>
                <a:ahLst/>
                <a:cxnLst/>
                <a:rect l="l" t="t" r="r" b="b"/>
                <a:pathLst>
                  <a:path w="994" h="911" extrusionOk="0">
                    <a:moveTo>
                      <a:pt x="80" y="1"/>
                    </a:moveTo>
                    <a:cubicBezTo>
                      <a:pt x="67" y="1"/>
                      <a:pt x="54" y="17"/>
                      <a:pt x="54" y="50"/>
                    </a:cubicBezTo>
                    <a:cubicBezTo>
                      <a:pt x="1" y="50"/>
                      <a:pt x="1" y="103"/>
                      <a:pt x="54" y="103"/>
                    </a:cubicBezTo>
                    <a:lnTo>
                      <a:pt x="888" y="871"/>
                    </a:lnTo>
                    <a:cubicBezTo>
                      <a:pt x="914" y="897"/>
                      <a:pt x="940" y="910"/>
                      <a:pt x="960" y="910"/>
                    </a:cubicBezTo>
                    <a:cubicBezTo>
                      <a:pt x="980" y="910"/>
                      <a:pt x="993" y="897"/>
                      <a:pt x="993" y="871"/>
                    </a:cubicBezTo>
                    <a:lnTo>
                      <a:pt x="993" y="818"/>
                    </a:lnTo>
                    <a:lnTo>
                      <a:pt x="107" y="50"/>
                    </a:lnTo>
                    <a:cubicBezTo>
                      <a:pt x="107" y="17"/>
                      <a:pt x="93" y="1"/>
                      <a:pt x="80"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788;p31"/>
              <p:cNvSpPr/>
              <p:nvPr/>
            </p:nvSpPr>
            <p:spPr>
              <a:xfrm>
                <a:off x="5354975" y="4414354"/>
                <a:ext cx="54883" cy="48361"/>
              </a:xfrm>
              <a:custGeom>
                <a:avLst/>
                <a:gdLst/>
                <a:ahLst/>
                <a:cxnLst/>
                <a:rect l="l" t="t" r="r" b="b"/>
                <a:pathLst>
                  <a:path w="993" h="875" extrusionOk="0">
                    <a:moveTo>
                      <a:pt x="0" y="1"/>
                    </a:moveTo>
                    <a:cubicBezTo>
                      <a:pt x="0" y="54"/>
                      <a:pt x="0" y="54"/>
                      <a:pt x="53" y="107"/>
                    </a:cubicBezTo>
                    <a:lnTo>
                      <a:pt x="874" y="874"/>
                    </a:lnTo>
                    <a:lnTo>
                      <a:pt x="993" y="874"/>
                    </a:lnTo>
                    <a:lnTo>
                      <a:pt x="993" y="769"/>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789;p31"/>
              <p:cNvSpPr/>
              <p:nvPr/>
            </p:nvSpPr>
            <p:spPr>
              <a:xfrm>
                <a:off x="5266433" y="4505826"/>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06"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790;p31"/>
              <p:cNvSpPr/>
              <p:nvPr/>
            </p:nvSpPr>
            <p:spPr>
              <a:xfrm>
                <a:off x="5223986" y="4546063"/>
                <a:ext cx="57868" cy="50517"/>
              </a:xfrm>
              <a:custGeom>
                <a:avLst/>
                <a:gdLst/>
                <a:ahLst/>
                <a:cxnLst/>
                <a:rect l="l" t="t" r="r" b="b"/>
                <a:pathLst>
                  <a:path w="1047" h="914" extrusionOk="0">
                    <a:moveTo>
                      <a:pt x="87" y="0"/>
                    </a:moveTo>
                    <a:cubicBezTo>
                      <a:pt x="67" y="0"/>
                      <a:pt x="54" y="13"/>
                      <a:pt x="54" y="40"/>
                    </a:cubicBezTo>
                    <a:cubicBezTo>
                      <a:pt x="1" y="40"/>
                      <a:pt x="1" y="93"/>
                      <a:pt x="54" y="93"/>
                    </a:cubicBezTo>
                    <a:lnTo>
                      <a:pt x="874" y="874"/>
                    </a:lnTo>
                    <a:cubicBezTo>
                      <a:pt x="901" y="900"/>
                      <a:pt x="931" y="913"/>
                      <a:pt x="954" y="913"/>
                    </a:cubicBezTo>
                    <a:cubicBezTo>
                      <a:pt x="977" y="913"/>
                      <a:pt x="994" y="900"/>
                      <a:pt x="994" y="874"/>
                    </a:cubicBezTo>
                    <a:cubicBezTo>
                      <a:pt x="1047" y="874"/>
                      <a:pt x="1047" y="808"/>
                      <a:pt x="994" y="808"/>
                    </a:cubicBezTo>
                    <a:lnTo>
                      <a:pt x="160" y="40"/>
                    </a:lnTo>
                    <a:cubicBezTo>
                      <a:pt x="133" y="13"/>
                      <a:pt x="107" y="0"/>
                      <a:pt x="87"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791;p31"/>
              <p:cNvSpPr/>
              <p:nvPr/>
            </p:nvSpPr>
            <p:spPr>
              <a:xfrm>
                <a:off x="5183804" y="4587736"/>
                <a:ext cx="54883" cy="49080"/>
              </a:xfrm>
              <a:custGeom>
                <a:avLst/>
                <a:gdLst/>
                <a:ahLst/>
                <a:cxnLst/>
                <a:rect l="l" t="t" r="r" b="b"/>
                <a:pathLst>
                  <a:path w="993" h="888" extrusionOk="0">
                    <a:moveTo>
                      <a:pt x="66" y="1"/>
                    </a:moveTo>
                    <a:cubicBezTo>
                      <a:pt x="0" y="54"/>
                      <a:pt x="0" y="120"/>
                      <a:pt x="66" y="120"/>
                    </a:cubicBezTo>
                    <a:lnTo>
                      <a:pt x="887" y="887"/>
                    </a:lnTo>
                    <a:lnTo>
                      <a:pt x="993" y="887"/>
                    </a:lnTo>
                    <a:lnTo>
                      <a:pt x="993" y="782"/>
                    </a:lnTo>
                    <a:lnTo>
                      <a:pt x="11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 name="Google Shape;792;p31"/>
              <p:cNvSpPr/>
              <p:nvPr/>
            </p:nvSpPr>
            <p:spPr>
              <a:xfrm>
                <a:off x="5095980" y="4679208"/>
                <a:ext cx="54938" cy="49024"/>
              </a:xfrm>
              <a:custGeom>
                <a:avLst/>
                <a:gdLst/>
                <a:ahLst/>
                <a:cxnLst/>
                <a:rect l="l" t="t" r="r" b="b"/>
                <a:pathLst>
                  <a:path w="994" h="887" extrusionOk="0">
                    <a:moveTo>
                      <a:pt x="1" y="0"/>
                    </a:moveTo>
                    <a:lnTo>
                      <a:pt x="1" y="119"/>
                    </a:lnTo>
                    <a:lnTo>
                      <a:pt x="874" y="887"/>
                    </a:lnTo>
                    <a:lnTo>
                      <a:pt x="993" y="887"/>
                    </a:lnTo>
                    <a:cubicBezTo>
                      <a:pt x="993" y="887"/>
                      <a:pt x="993" y="834"/>
                      <a:pt x="927" y="781"/>
                    </a:cubicBezTo>
                    <a:lnTo>
                      <a:pt x="107"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 name="Google Shape;793;p31"/>
              <p:cNvSpPr/>
              <p:nvPr/>
            </p:nvSpPr>
            <p:spPr>
              <a:xfrm>
                <a:off x="5055744" y="4719611"/>
                <a:ext cx="54938" cy="50351"/>
              </a:xfrm>
              <a:custGeom>
                <a:avLst/>
                <a:gdLst/>
                <a:ahLst/>
                <a:cxnLst/>
                <a:rect l="l" t="t" r="r" b="b"/>
                <a:pathLst>
                  <a:path w="994" h="911" extrusionOk="0">
                    <a:moveTo>
                      <a:pt x="41" y="0"/>
                    </a:moveTo>
                    <a:cubicBezTo>
                      <a:pt x="17" y="0"/>
                      <a:pt x="1" y="17"/>
                      <a:pt x="1" y="50"/>
                    </a:cubicBezTo>
                    <a:lnTo>
                      <a:pt x="1" y="103"/>
                    </a:lnTo>
                    <a:lnTo>
                      <a:pt x="888" y="871"/>
                    </a:lnTo>
                    <a:cubicBezTo>
                      <a:pt x="888" y="897"/>
                      <a:pt x="901" y="910"/>
                      <a:pt x="914" y="910"/>
                    </a:cubicBezTo>
                    <a:cubicBezTo>
                      <a:pt x="927" y="910"/>
                      <a:pt x="941" y="897"/>
                      <a:pt x="941" y="871"/>
                    </a:cubicBezTo>
                    <a:cubicBezTo>
                      <a:pt x="993" y="871"/>
                      <a:pt x="993" y="818"/>
                      <a:pt x="941" y="818"/>
                    </a:cubicBezTo>
                    <a:lnTo>
                      <a:pt x="120" y="50"/>
                    </a:lnTo>
                    <a:cubicBezTo>
                      <a:pt x="93" y="17"/>
                      <a:pt x="64" y="0"/>
                      <a:pt x="41"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 name="Google Shape;794;p31"/>
              <p:cNvSpPr/>
              <p:nvPr/>
            </p:nvSpPr>
            <p:spPr>
              <a:xfrm>
                <a:off x="5013352" y="4761837"/>
                <a:ext cx="54883" cy="48361"/>
              </a:xfrm>
              <a:custGeom>
                <a:avLst/>
                <a:gdLst/>
                <a:ahLst/>
                <a:cxnLst/>
                <a:rect l="l" t="t" r="r" b="b"/>
                <a:pathLst>
                  <a:path w="993" h="875" extrusionOk="0">
                    <a:moveTo>
                      <a:pt x="53" y="1"/>
                    </a:moveTo>
                    <a:cubicBezTo>
                      <a:pt x="0" y="54"/>
                      <a:pt x="0" y="107"/>
                      <a:pt x="53" y="107"/>
                    </a:cubicBezTo>
                    <a:lnTo>
                      <a:pt x="887" y="874"/>
                    </a:lnTo>
                    <a:lnTo>
                      <a:pt x="993" y="874"/>
                    </a:lnTo>
                    <a:lnTo>
                      <a:pt x="993" y="768"/>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 name="Google Shape;795;p31"/>
              <p:cNvSpPr/>
              <p:nvPr/>
            </p:nvSpPr>
            <p:spPr>
              <a:xfrm>
                <a:off x="4924809" y="4853309"/>
                <a:ext cx="54938" cy="48306"/>
              </a:xfrm>
              <a:custGeom>
                <a:avLst/>
                <a:gdLst/>
                <a:ahLst/>
                <a:cxnLst/>
                <a:rect l="l" t="t" r="r" b="b"/>
                <a:pathLst>
                  <a:path w="994" h="874" extrusionOk="0">
                    <a:moveTo>
                      <a:pt x="1" y="0"/>
                    </a:moveTo>
                    <a:lnTo>
                      <a:pt x="1" y="106"/>
                    </a:lnTo>
                    <a:lnTo>
                      <a:pt x="887" y="874"/>
                    </a:lnTo>
                    <a:lnTo>
                      <a:pt x="993" y="874"/>
                    </a:lnTo>
                    <a:lnTo>
                      <a:pt x="993" y="768"/>
                    </a:lnTo>
                    <a:lnTo>
                      <a:pt x="120"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 name="Google Shape;796;p31"/>
              <p:cNvSpPr/>
              <p:nvPr/>
            </p:nvSpPr>
            <p:spPr>
              <a:xfrm>
                <a:off x="4885346" y="4893490"/>
                <a:ext cx="54883" cy="51291"/>
              </a:xfrm>
              <a:custGeom>
                <a:avLst/>
                <a:gdLst/>
                <a:ahLst/>
                <a:cxnLst/>
                <a:rect l="l" t="t" r="r" b="b"/>
                <a:pathLst>
                  <a:path w="993" h="928" extrusionOk="0">
                    <a:moveTo>
                      <a:pt x="53" y="1"/>
                    </a:moveTo>
                    <a:cubicBezTo>
                      <a:pt x="40" y="1"/>
                      <a:pt x="26" y="14"/>
                      <a:pt x="0" y="41"/>
                    </a:cubicBezTo>
                    <a:lnTo>
                      <a:pt x="0" y="94"/>
                    </a:lnTo>
                    <a:lnTo>
                      <a:pt x="887" y="874"/>
                    </a:lnTo>
                    <a:cubicBezTo>
                      <a:pt x="887" y="927"/>
                      <a:pt x="940" y="927"/>
                      <a:pt x="940" y="927"/>
                    </a:cubicBezTo>
                    <a:cubicBezTo>
                      <a:pt x="993" y="874"/>
                      <a:pt x="993" y="808"/>
                      <a:pt x="940" y="808"/>
                    </a:cubicBezTo>
                    <a:lnTo>
                      <a:pt x="106" y="41"/>
                    </a:lnTo>
                    <a:cubicBezTo>
                      <a:pt x="79" y="14"/>
                      <a:pt x="66" y="1"/>
                      <a:pt x="53"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 name="Google Shape;797;p31"/>
              <p:cNvSpPr/>
              <p:nvPr/>
            </p:nvSpPr>
            <p:spPr>
              <a:xfrm>
                <a:off x="5480051" y="4287068"/>
                <a:ext cx="76107" cy="68645"/>
              </a:xfrm>
              <a:custGeom>
                <a:avLst/>
                <a:gdLst/>
                <a:ahLst/>
                <a:cxnLst/>
                <a:rect l="l" t="t" r="r" b="b"/>
                <a:pathLst>
                  <a:path w="1377" h="1242" extrusionOk="0">
                    <a:moveTo>
                      <a:pt x="80" y="1"/>
                    </a:moveTo>
                    <a:cubicBezTo>
                      <a:pt x="53" y="1"/>
                      <a:pt x="27" y="14"/>
                      <a:pt x="0" y="41"/>
                    </a:cubicBezTo>
                    <a:lnTo>
                      <a:pt x="0" y="147"/>
                    </a:lnTo>
                    <a:lnTo>
                      <a:pt x="1205" y="1192"/>
                    </a:lnTo>
                    <a:cubicBezTo>
                      <a:pt x="1205" y="1225"/>
                      <a:pt x="1218" y="1242"/>
                      <a:pt x="1239" y="1242"/>
                    </a:cubicBezTo>
                    <a:cubicBezTo>
                      <a:pt x="1261" y="1242"/>
                      <a:pt x="1291" y="1225"/>
                      <a:pt x="1324" y="1192"/>
                    </a:cubicBezTo>
                    <a:cubicBezTo>
                      <a:pt x="1377" y="1192"/>
                      <a:pt x="1377" y="1139"/>
                      <a:pt x="1324" y="1086"/>
                    </a:cubicBezTo>
                    <a:lnTo>
                      <a:pt x="159" y="41"/>
                    </a:lnTo>
                    <a:cubicBezTo>
                      <a:pt x="133" y="14"/>
                      <a:pt x="106" y="1"/>
                      <a:pt x="80"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 name="Google Shape;798;p31"/>
              <p:cNvSpPr/>
              <p:nvPr/>
            </p:nvSpPr>
            <p:spPr>
              <a:xfrm>
                <a:off x="5308880" y="4459731"/>
                <a:ext cx="76107" cy="69530"/>
              </a:xfrm>
              <a:custGeom>
                <a:avLst/>
                <a:gdLst/>
                <a:ahLst/>
                <a:cxnLst/>
                <a:rect l="l" t="t" r="r" b="b"/>
                <a:pathLst>
                  <a:path w="1377" h="1258" extrusionOk="0">
                    <a:moveTo>
                      <a:pt x="53" y="0"/>
                    </a:moveTo>
                    <a:cubicBezTo>
                      <a:pt x="0" y="53"/>
                      <a:pt x="0" y="120"/>
                      <a:pt x="53" y="173"/>
                    </a:cubicBezTo>
                    <a:lnTo>
                      <a:pt x="1218" y="1218"/>
                    </a:lnTo>
                    <a:cubicBezTo>
                      <a:pt x="1244" y="1245"/>
                      <a:pt x="1271" y="1258"/>
                      <a:pt x="1291" y="1258"/>
                    </a:cubicBezTo>
                    <a:cubicBezTo>
                      <a:pt x="1311" y="1258"/>
                      <a:pt x="1324" y="1245"/>
                      <a:pt x="1324" y="1218"/>
                    </a:cubicBezTo>
                    <a:cubicBezTo>
                      <a:pt x="1377" y="1165"/>
                      <a:pt x="1377" y="1112"/>
                      <a:pt x="1324" y="1112"/>
                    </a:cubicBezTo>
                    <a:lnTo>
                      <a:pt x="172"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799;p31"/>
              <p:cNvSpPr/>
              <p:nvPr/>
            </p:nvSpPr>
            <p:spPr>
              <a:xfrm>
                <a:off x="5138428" y="4631621"/>
                <a:ext cx="79036" cy="68811"/>
              </a:xfrm>
              <a:custGeom>
                <a:avLst/>
                <a:gdLst/>
                <a:ahLst/>
                <a:cxnLst/>
                <a:rect l="l" t="t" r="r" b="b"/>
                <a:pathLst>
                  <a:path w="1430" h="1245" extrusionOk="0">
                    <a:moveTo>
                      <a:pt x="134" y="1"/>
                    </a:moveTo>
                    <a:cubicBezTo>
                      <a:pt x="106" y="1"/>
                      <a:pt x="80" y="14"/>
                      <a:pt x="53" y="40"/>
                    </a:cubicBezTo>
                    <a:cubicBezTo>
                      <a:pt x="0" y="93"/>
                      <a:pt x="53" y="146"/>
                      <a:pt x="53" y="146"/>
                    </a:cubicBezTo>
                    <a:lnTo>
                      <a:pt x="1271" y="1245"/>
                    </a:lnTo>
                    <a:lnTo>
                      <a:pt x="1377" y="1245"/>
                    </a:lnTo>
                    <a:cubicBezTo>
                      <a:pt x="1430" y="1192"/>
                      <a:pt x="1430" y="1139"/>
                      <a:pt x="1377" y="1086"/>
                    </a:cubicBezTo>
                    <a:lnTo>
                      <a:pt x="225" y="40"/>
                    </a:lnTo>
                    <a:cubicBezTo>
                      <a:pt x="192" y="14"/>
                      <a:pt x="163" y="1"/>
                      <a:pt x="134"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800;p31"/>
              <p:cNvSpPr/>
              <p:nvPr/>
            </p:nvSpPr>
            <p:spPr>
              <a:xfrm>
                <a:off x="4970904" y="4805003"/>
                <a:ext cx="76107" cy="68811"/>
              </a:xfrm>
              <a:custGeom>
                <a:avLst/>
                <a:gdLst/>
                <a:ahLst/>
                <a:cxnLst/>
                <a:rect l="l" t="t" r="r" b="b"/>
                <a:pathLst>
                  <a:path w="1377" h="1245" extrusionOk="0">
                    <a:moveTo>
                      <a:pt x="87" y="1"/>
                    </a:moveTo>
                    <a:cubicBezTo>
                      <a:pt x="67" y="1"/>
                      <a:pt x="53" y="14"/>
                      <a:pt x="53" y="40"/>
                    </a:cubicBezTo>
                    <a:cubicBezTo>
                      <a:pt x="1" y="40"/>
                      <a:pt x="1" y="93"/>
                      <a:pt x="53" y="159"/>
                    </a:cubicBezTo>
                    <a:lnTo>
                      <a:pt x="1205" y="1205"/>
                    </a:lnTo>
                    <a:cubicBezTo>
                      <a:pt x="1238" y="1231"/>
                      <a:pt x="1268" y="1245"/>
                      <a:pt x="1289" y="1245"/>
                    </a:cubicBezTo>
                    <a:cubicBezTo>
                      <a:pt x="1311" y="1245"/>
                      <a:pt x="1324" y="1231"/>
                      <a:pt x="1324" y="1205"/>
                    </a:cubicBezTo>
                    <a:cubicBezTo>
                      <a:pt x="1377" y="1205"/>
                      <a:pt x="1377" y="1152"/>
                      <a:pt x="1324" y="1086"/>
                    </a:cubicBezTo>
                    <a:lnTo>
                      <a:pt x="159" y="40"/>
                    </a:lnTo>
                    <a:cubicBezTo>
                      <a:pt x="133" y="14"/>
                      <a:pt x="106" y="1"/>
                      <a:pt x="87"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801;p31"/>
              <p:cNvSpPr/>
              <p:nvPr/>
            </p:nvSpPr>
            <p:spPr>
              <a:xfrm>
                <a:off x="5818028" y="4746472"/>
                <a:ext cx="1121428" cy="305090"/>
              </a:xfrm>
              <a:custGeom>
                <a:avLst/>
                <a:gdLst/>
                <a:ahLst/>
                <a:cxnLst/>
                <a:rect l="l" t="t" r="r" b="b"/>
                <a:pathLst>
                  <a:path w="20290" h="5520" extrusionOk="0">
                    <a:moveTo>
                      <a:pt x="2316" y="1"/>
                    </a:moveTo>
                    <a:cubicBezTo>
                      <a:pt x="1046" y="1"/>
                      <a:pt x="0" y="940"/>
                      <a:pt x="0" y="2092"/>
                    </a:cubicBezTo>
                    <a:lnTo>
                      <a:pt x="0" y="3534"/>
                    </a:lnTo>
                    <a:cubicBezTo>
                      <a:pt x="0" y="4633"/>
                      <a:pt x="1046" y="5520"/>
                      <a:pt x="2316" y="5520"/>
                    </a:cubicBezTo>
                    <a:lnTo>
                      <a:pt x="20290" y="5520"/>
                    </a:lnTo>
                    <a:lnTo>
                      <a:pt x="20290" y="4408"/>
                    </a:lnTo>
                    <a:lnTo>
                      <a:pt x="20290" y="1099"/>
                    </a:lnTo>
                    <a:lnTo>
                      <a:pt x="2029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802;p31"/>
              <p:cNvSpPr/>
              <p:nvPr/>
            </p:nvSpPr>
            <p:spPr>
              <a:xfrm>
                <a:off x="5979692" y="4746472"/>
                <a:ext cx="1121428" cy="305090"/>
              </a:xfrm>
              <a:custGeom>
                <a:avLst/>
                <a:gdLst/>
                <a:ahLst/>
                <a:cxnLst/>
                <a:rect l="l" t="t" r="r" b="b"/>
                <a:pathLst>
                  <a:path w="20290" h="5520" extrusionOk="0">
                    <a:moveTo>
                      <a:pt x="2263" y="1"/>
                    </a:moveTo>
                    <a:cubicBezTo>
                      <a:pt x="993" y="1"/>
                      <a:pt x="0" y="940"/>
                      <a:pt x="0" y="2092"/>
                    </a:cubicBezTo>
                    <a:lnTo>
                      <a:pt x="0" y="3534"/>
                    </a:lnTo>
                    <a:cubicBezTo>
                      <a:pt x="0" y="4633"/>
                      <a:pt x="993" y="5520"/>
                      <a:pt x="2263" y="5520"/>
                    </a:cubicBezTo>
                    <a:lnTo>
                      <a:pt x="20290" y="5520"/>
                    </a:lnTo>
                    <a:lnTo>
                      <a:pt x="20290" y="4408"/>
                    </a:lnTo>
                    <a:lnTo>
                      <a:pt x="2144" y="4408"/>
                    </a:lnTo>
                    <a:cubicBezTo>
                      <a:pt x="1707" y="4408"/>
                      <a:pt x="1324" y="3971"/>
                      <a:pt x="1324" y="3468"/>
                    </a:cubicBezTo>
                    <a:lnTo>
                      <a:pt x="1324" y="2039"/>
                    </a:lnTo>
                    <a:cubicBezTo>
                      <a:pt x="1324" y="1602"/>
                      <a:pt x="1707" y="1099"/>
                      <a:pt x="2144" y="1099"/>
                    </a:cubicBezTo>
                    <a:lnTo>
                      <a:pt x="20290" y="1099"/>
                    </a:lnTo>
                    <a:lnTo>
                      <a:pt x="2029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803;p31"/>
              <p:cNvSpPr/>
              <p:nvPr/>
            </p:nvSpPr>
            <p:spPr>
              <a:xfrm>
                <a:off x="6052814" y="4807214"/>
                <a:ext cx="1011717" cy="182944"/>
              </a:xfrm>
              <a:custGeom>
                <a:avLst/>
                <a:gdLst/>
                <a:ahLst/>
                <a:cxnLst/>
                <a:rect l="l" t="t" r="r" b="b"/>
                <a:pathLst>
                  <a:path w="18305" h="3310" extrusionOk="0">
                    <a:moveTo>
                      <a:pt x="821" y="0"/>
                    </a:moveTo>
                    <a:cubicBezTo>
                      <a:pt x="331" y="0"/>
                      <a:pt x="1" y="503"/>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804;p31"/>
              <p:cNvSpPr/>
              <p:nvPr/>
            </p:nvSpPr>
            <p:spPr>
              <a:xfrm>
                <a:off x="6052814" y="4898630"/>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 name="Google Shape;805;p31"/>
              <p:cNvSpPr/>
              <p:nvPr/>
            </p:nvSpPr>
            <p:spPr>
              <a:xfrm>
                <a:off x="5818028" y="4137120"/>
                <a:ext cx="1121428" cy="304372"/>
              </a:xfrm>
              <a:custGeom>
                <a:avLst/>
                <a:gdLst/>
                <a:ahLst/>
                <a:cxnLst/>
                <a:rect l="l" t="t" r="r" b="b"/>
                <a:pathLst>
                  <a:path w="20290" h="5507" extrusionOk="0">
                    <a:moveTo>
                      <a:pt x="2316" y="1"/>
                    </a:moveTo>
                    <a:cubicBezTo>
                      <a:pt x="1046" y="1"/>
                      <a:pt x="0" y="927"/>
                      <a:pt x="0" y="2092"/>
                    </a:cubicBezTo>
                    <a:lnTo>
                      <a:pt x="0" y="3521"/>
                    </a:lnTo>
                    <a:cubicBezTo>
                      <a:pt x="0" y="4633"/>
                      <a:pt x="1046" y="5507"/>
                      <a:pt x="2316" y="5507"/>
                    </a:cubicBezTo>
                    <a:lnTo>
                      <a:pt x="20290" y="5507"/>
                    </a:lnTo>
                    <a:lnTo>
                      <a:pt x="20290" y="4408"/>
                    </a:lnTo>
                    <a:lnTo>
                      <a:pt x="20290" y="1099"/>
                    </a:lnTo>
                    <a:lnTo>
                      <a:pt x="20290" y="1"/>
                    </a:ln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806;p31"/>
              <p:cNvSpPr/>
              <p:nvPr/>
            </p:nvSpPr>
            <p:spPr>
              <a:xfrm>
                <a:off x="5979692" y="4137120"/>
                <a:ext cx="1121428" cy="304372"/>
              </a:xfrm>
              <a:custGeom>
                <a:avLst/>
                <a:gdLst/>
                <a:ahLst/>
                <a:cxnLst/>
                <a:rect l="l" t="t" r="r" b="b"/>
                <a:pathLst>
                  <a:path w="20290" h="5507" extrusionOk="0">
                    <a:moveTo>
                      <a:pt x="2263" y="1"/>
                    </a:moveTo>
                    <a:cubicBezTo>
                      <a:pt x="993" y="1"/>
                      <a:pt x="0" y="927"/>
                      <a:pt x="0" y="2092"/>
                    </a:cubicBezTo>
                    <a:lnTo>
                      <a:pt x="0" y="3521"/>
                    </a:lnTo>
                    <a:cubicBezTo>
                      <a:pt x="0" y="4633"/>
                      <a:pt x="993" y="5507"/>
                      <a:pt x="2263" y="5507"/>
                    </a:cubicBezTo>
                    <a:lnTo>
                      <a:pt x="20290" y="5507"/>
                    </a:lnTo>
                    <a:lnTo>
                      <a:pt x="20290" y="4408"/>
                    </a:lnTo>
                    <a:lnTo>
                      <a:pt x="2144" y="4408"/>
                    </a:lnTo>
                    <a:cubicBezTo>
                      <a:pt x="1707" y="4408"/>
                      <a:pt x="1324" y="3971"/>
                      <a:pt x="1324" y="3468"/>
                    </a:cubicBezTo>
                    <a:lnTo>
                      <a:pt x="1324" y="2039"/>
                    </a:lnTo>
                    <a:cubicBezTo>
                      <a:pt x="1324" y="1589"/>
                      <a:pt x="1707" y="1099"/>
                      <a:pt x="2144" y="1099"/>
                    </a:cubicBezTo>
                    <a:lnTo>
                      <a:pt x="20290" y="1099"/>
                    </a:lnTo>
                    <a:lnTo>
                      <a:pt x="2029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807;p31"/>
              <p:cNvSpPr/>
              <p:nvPr/>
            </p:nvSpPr>
            <p:spPr>
              <a:xfrm>
                <a:off x="6052814" y="4197862"/>
                <a:ext cx="1011717" cy="182944"/>
              </a:xfrm>
              <a:custGeom>
                <a:avLst/>
                <a:gdLst/>
                <a:ahLst/>
                <a:cxnLst/>
                <a:rect l="l" t="t" r="r" b="b"/>
                <a:pathLst>
                  <a:path w="18305" h="3310" extrusionOk="0">
                    <a:moveTo>
                      <a:pt x="821" y="0"/>
                    </a:moveTo>
                    <a:cubicBezTo>
                      <a:pt x="331" y="0"/>
                      <a:pt x="1" y="490"/>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 name="Google Shape;808;p31"/>
              <p:cNvSpPr/>
              <p:nvPr/>
            </p:nvSpPr>
            <p:spPr>
              <a:xfrm>
                <a:off x="6052814" y="4289278"/>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 name="Google Shape;809;p31"/>
              <p:cNvSpPr/>
              <p:nvPr/>
            </p:nvSpPr>
            <p:spPr>
              <a:xfrm>
                <a:off x="5878714" y="4441437"/>
                <a:ext cx="1122202" cy="305090"/>
              </a:xfrm>
              <a:custGeom>
                <a:avLst/>
                <a:gdLst/>
                <a:ahLst/>
                <a:cxnLst/>
                <a:rect l="l" t="t" r="r" b="b"/>
                <a:pathLst>
                  <a:path w="20304" h="5520" extrusionOk="0">
                    <a:moveTo>
                      <a:pt x="1" y="1"/>
                    </a:moveTo>
                    <a:lnTo>
                      <a:pt x="1" y="1112"/>
                    </a:lnTo>
                    <a:lnTo>
                      <a:pt x="1" y="4421"/>
                    </a:lnTo>
                    <a:lnTo>
                      <a:pt x="1" y="5520"/>
                    </a:lnTo>
                    <a:lnTo>
                      <a:pt x="18146" y="5520"/>
                    </a:lnTo>
                    <a:cubicBezTo>
                      <a:pt x="19417" y="5520"/>
                      <a:pt x="20303" y="4633"/>
                      <a:pt x="20303" y="3534"/>
                    </a:cubicBezTo>
                    <a:lnTo>
                      <a:pt x="20303" y="2105"/>
                    </a:lnTo>
                    <a:cubicBezTo>
                      <a:pt x="20303" y="940"/>
                      <a:pt x="19417" y="1"/>
                      <a:pt x="1814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810;p31"/>
              <p:cNvSpPr/>
              <p:nvPr/>
            </p:nvSpPr>
            <p:spPr>
              <a:xfrm>
                <a:off x="5723626" y="4441437"/>
                <a:ext cx="1121484" cy="305090"/>
              </a:xfrm>
              <a:custGeom>
                <a:avLst/>
                <a:gdLst/>
                <a:ahLst/>
                <a:cxnLst/>
                <a:rect l="l" t="t" r="r" b="b"/>
                <a:pathLst>
                  <a:path w="20291" h="5520" extrusionOk="0">
                    <a:moveTo>
                      <a:pt x="1" y="1"/>
                    </a:moveTo>
                    <a:lnTo>
                      <a:pt x="1" y="1112"/>
                    </a:lnTo>
                    <a:lnTo>
                      <a:pt x="18199" y="1112"/>
                    </a:lnTo>
                    <a:cubicBezTo>
                      <a:pt x="18636" y="1112"/>
                      <a:pt x="18967" y="1602"/>
                      <a:pt x="18967" y="2039"/>
                    </a:cubicBezTo>
                    <a:lnTo>
                      <a:pt x="18967" y="3481"/>
                    </a:lnTo>
                    <a:cubicBezTo>
                      <a:pt x="18967" y="3971"/>
                      <a:pt x="18636" y="4421"/>
                      <a:pt x="18199" y="4421"/>
                    </a:cubicBezTo>
                    <a:lnTo>
                      <a:pt x="1" y="4421"/>
                    </a:lnTo>
                    <a:lnTo>
                      <a:pt x="1" y="5520"/>
                    </a:lnTo>
                    <a:lnTo>
                      <a:pt x="18093" y="5520"/>
                    </a:lnTo>
                    <a:cubicBezTo>
                      <a:pt x="19351" y="5520"/>
                      <a:pt x="20290" y="4633"/>
                      <a:pt x="20290" y="3534"/>
                    </a:cubicBezTo>
                    <a:lnTo>
                      <a:pt x="20290" y="2105"/>
                    </a:lnTo>
                    <a:cubicBezTo>
                      <a:pt x="20290" y="940"/>
                      <a:pt x="19351" y="1"/>
                      <a:pt x="18093" y="1"/>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 name="Google Shape;811;p31"/>
              <p:cNvSpPr/>
              <p:nvPr/>
            </p:nvSpPr>
            <p:spPr>
              <a:xfrm>
                <a:off x="5760215" y="4502897"/>
                <a:ext cx="1011717" cy="182944"/>
              </a:xfrm>
              <a:custGeom>
                <a:avLst/>
                <a:gdLst/>
                <a:ahLst/>
                <a:cxnLst/>
                <a:rect l="l" t="t" r="r" b="b"/>
                <a:pathLst>
                  <a:path w="18305" h="3310" extrusionOk="0">
                    <a:moveTo>
                      <a:pt x="0" y="0"/>
                    </a:moveTo>
                    <a:lnTo>
                      <a:pt x="0" y="3309"/>
                    </a:lnTo>
                    <a:lnTo>
                      <a:pt x="17537" y="3309"/>
                    </a:lnTo>
                    <a:cubicBezTo>
                      <a:pt x="18027" y="3309"/>
                      <a:pt x="18305" y="2859"/>
                      <a:pt x="18305" y="2369"/>
                    </a:cubicBezTo>
                    <a:lnTo>
                      <a:pt x="18305" y="927"/>
                    </a:lnTo>
                    <a:cubicBezTo>
                      <a:pt x="18305" y="490"/>
                      <a:pt x="18027" y="0"/>
                      <a:pt x="17537"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812;p31"/>
              <p:cNvSpPr/>
              <p:nvPr/>
            </p:nvSpPr>
            <p:spPr>
              <a:xfrm>
                <a:off x="5760215" y="4594314"/>
                <a:ext cx="1011717" cy="91527"/>
              </a:xfrm>
              <a:custGeom>
                <a:avLst/>
                <a:gdLst/>
                <a:ahLst/>
                <a:cxnLst/>
                <a:rect l="l" t="t" r="r" b="b"/>
                <a:pathLst>
                  <a:path w="18305" h="1656" extrusionOk="0">
                    <a:moveTo>
                      <a:pt x="0" y="1"/>
                    </a:moveTo>
                    <a:lnTo>
                      <a:pt x="0" y="1655"/>
                    </a:lnTo>
                    <a:lnTo>
                      <a:pt x="17537" y="1655"/>
                    </a:lnTo>
                    <a:cubicBezTo>
                      <a:pt x="18027" y="1655"/>
                      <a:pt x="18305" y="1205"/>
                      <a:pt x="18305" y="715"/>
                    </a:cubicBez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 name="Google Shape;813;p31"/>
              <p:cNvSpPr/>
              <p:nvPr/>
            </p:nvSpPr>
            <p:spPr>
              <a:xfrm>
                <a:off x="5485910" y="4847726"/>
                <a:ext cx="200077" cy="203836"/>
              </a:xfrm>
              <a:custGeom>
                <a:avLst/>
                <a:gdLst/>
                <a:ahLst/>
                <a:cxnLst/>
                <a:rect l="l" t="t" r="r" b="b"/>
                <a:pathLst>
                  <a:path w="3620" h="3688" extrusionOk="0">
                    <a:moveTo>
                      <a:pt x="1020" y="0"/>
                    </a:moveTo>
                    <a:cubicBezTo>
                      <a:pt x="495" y="0"/>
                      <a:pt x="74" y="143"/>
                      <a:pt x="0" y="485"/>
                    </a:cubicBezTo>
                    <a:lnTo>
                      <a:pt x="1152" y="3688"/>
                    </a:lnTo>
                    <a:lnTo>
                      <a:pt x="3468" y="1305"/>
                    </a:lnTo>
                    <a:cubicBezTo>
                      <a:pt x="3619" y="602"/>
                      <a:pt x="2099" y="0"/>
                      <a:pt x="1020"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 name="Google Shape;814;p31"/>
              <p:cNvSpPr/>
              <p:nvPr/>
            </p:nvSpPr>
            <p:spPr>
              <a:xfrm>
                <a:off x="5528302" y="4988168"/>
                <a:ext cx="64445" cy="63395"/>
              </a:xfrm>
              <a:custGeom>
                <a:avLst/>
                <a:gdLst/>
                <a:ahLst/>
                <a:cxnLst/>
                <a:rect l="l" t="t" r="r" b="b"/>
                <a:pathLst>
                  <a:path w="1166" h="1147" extrusionOk="0">
                    <a:moveTo>
                      <a:pt x="349" y="0"/>
                    </a:moveTo>
                    <a:cubicBezTo>
                      <a:pt x="216" y="0"/>
                      <a:pt x="102" y="26"/>
                      <a:pt x="1" y="88"/>
                    </a:cubicBezTo>
                    <a:lnTo>
                      <a:pt x="385" y="1147"/>
                    </a:lnTo>
                    <a:lnTo>
                      <a:pt x="1166" y="313"/>
                    </a:lnTo>
                    <a:cubicBezTo>
                      <a:pt x="1046" y="207"/>
                      <a:pt x="835" y="88"/>
                      <a:pt x="663" y="35"/>
                    </a:cubicBezTo>
                    <a:cubicBezTo>
                      <a:pt x="547" y="13"/>
                      <a:pt x="444" y="0"/>
                      <a:pt x="349"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815;p31"/>
              <p:cNvSpPr/>
              <p:nvPr/>
            </p:nvSpPr>
            <p:spPr>
              <a:xfrm>
                <a:off x="5644646" y="4085222"/>
                <a:ext cx="228265" cy="152158"/>
              </a:xfrm>
              <a:custGeom>
                <a:avLst/>
                <a:gdLst/>
                <a:ahLst/>
                <a:cxnLst/>
                <a:rect l="l" t="t" r="r" b="b"/>
                <a:pathLst>
                  <a:path w="4130" h="2753" extrusionOk="0">
                    <a:moveTo>
                      <a:pt x="768" y="0"/>
                    </a:moveTo>
                    <a:cubicBezTo>
                      <a:pt x="543" y="0"/>
                      <a:pt x="384" y="106"/>
                      <a:pt x="331" y="278"/>
                    </a:cubicBezTo>
                    <a:lnTo>
                      <a:pt x="53" y="1602"/>
                    </a:lnTo>
                    <a:cubicBezTo>
                      <a:pt x="0" y="1654"/>
                      <a:pt x="53" y="1760"/>
                      <a:pt x="53" y="1866"/>
                    </a:cubicBezTo>
                    <a:cubicBezTo>
                      <a:pt x="106" y="1932"/>
                      <a:pt x="159" y="1985"/>
                      <a:pt x="265" y="2038"/>
                    </a:cubicBezTo>
                    <a:lnTo>
                      <a:pt x="331" y="2038"/>
                    </a:lnTo>
                    <a:lnTo>
                      <a:pt x="3362" y="2753"/>
                    </a:lnTo>
                    <a:cubicBezTo>
                      <a:pt x="3415" y="2753"/>
                      <a:pt x="3521" y="2753"/>
                      <a:pt x="3640" y="2700"/>
                    </a:cubicBezTo>
                    <a:cubicBezTo>
                      <a:pt x="3693" y="2647"/>
                      <a:pt x="3746" y="2594"/>
                      <a:pt x="3799" y="2475"/>
                    </a:cubicBezTo>
                    <a:lnTo>
                      <a:pt x="4077" y="1204"/>
                    </a:lnTo>
                    <a:cubicBezTo>
                      <a:pt x="4130" y="993"/>
                      <a:pt x="4024" y="821"/>
                      <a:pt x="3799" y="768"/>
                    </a:cubicBezTo>
                    <a:lnTo>
                      <a:pt x="768" y="0"/>
                    </a:ln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 name="Google Shape;816;p31"/>
              <p:cNvSpPr/>
              <p:nvPr/>
            </p:nvSpPr>
            <p:spPr>
              <a:xfrm>
                <a:off x="5644646" y="4137120"/>
                <a:ext cx="215829" cy="100260"/>
              </a:xfrm>
              <a:custGeom>
                <a:avLst/>
                <a:gdLst/>
                <a:ahLst/>
                <a:cxnLst/>
                <a:rect l="l" t="t" r="r" b="b"/>
                <a:pathLst>
                  <a:path w="3905" h="1814" extrusionOk="0">
                    <a:moveTo>
                      <a:pt x="159" y="1"/>
                    </a:moveTo>
                    <a:lnTo>
                      <a:pt x="53" y="663"/>
                    </a:lnTo>
                    <a:cubicBezTo>
                      <a:pt x="0" y="715"/>
                      <a:pt x="53" y="821"/>
                      <a:pt x="53" y="927"/>
                    </a:cubicBezTo>
                    <a:cubicBezTo>
                      <a:pt x="106" y="993"/>
                      <a:pt x="159" y="1046"/>
                      <a:pt x="265" y="1099"/>
                    </a:cubicBezTo>
                    <a:lnTo>
                      <a:pt x="331" y="1099"/>
                    </a:lnTo>
                    <a:lnTo>
                      <a:pt x="3362" y="1814"/>
                    </a:lnTo>
                    <a:cubicBezTo>
                      <a:pt x="3415" y="1814"/>
                      <a:pt x="3521" y="1814"/>
                      <a:pt x="3640" y="1761"/>
                    </a:cubicBezTo>
                    <a:cubicBezTo>
                      <a:pt x="3693" y="1708"/>
                      <a:pt x="3746" y="1655"/>
                      <a:pt x="3799" y="1536"/>
                    </a:cubicBezTo>
                    <a:lnTo>
                      <a:pt x="3905" y="927"/>
                    </a:lnTo>
                    <a:lnTo>
                      <a:pt x="159"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 name="Google Shape;817;p31"/>
              <p:cNvSpPr/>
              <p:nvPr/>
            </p:nvSpPr>
            <p:spPr>
              <a:xfrm>
                <a:off x="5629280" y="4231521"/>
                <a:ext cx="209971" cy="688388"/>
              </a:xfrm>
              <a:custGeom>
                <a:avLst/>
                <a:gdLst/>
                <a:ahLst/>
                <a:cxnLst/>
                <a:rect l="l" t="t" r="r" b="b"/>
                <a:pathLst>
                  <a:path w="3799" h="12455" extrusionOk="0">
                    <a:moveTo>
                      <a:pt x="2753" y="0"/>
                    </a:moveTo>
                    <a:lnTo>
                      <a:pt x="0" y="11528"/>
                    </a:lnTo>
                    <a:lnTo>
                      <a:pt x="874" y="12454"/>
                    </a:lnTo>
                    <a:lnTo>
                      <a:pt x="3799" y="278"/>
                    </a:lnTo>
                    <a:lnTo>
                      <a:pt x="2753" y="0"/>
                    </a:lnTo>
                    <a:close/>
                  </a:path>
                </a:pathLst>
              </a:custGeom>
              <a:solidFill>
                <a:srgbClr val="309A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 name="Google Shape;818;p31"/>
              <p:cNvSpPr/>
              <p:nvPr/>
            </p:nvSpPr>
            <p:spPr>
              <a:xfrm>
                <a:off x="5559032" y="4216156"/>
                <a:ext cx="222462" cy="685459"/>
              </a:xfrm>
              <a:custGeom>
                <a:avLst/>
                <a:gdLst/>
                <a:ahLst/>
                <a:cxnLst/>
                <a:rect l="l" t="t" r="r" b="b"/>
                <a:pathLst>
                  <a:path w="4025" h="12402" extrusionOk="0">
                    <a:moveTo>
                      <a:pt x="2754" y="0"/>
                    </a:moveTo>
                    <a:lnTo>
                      <a:pt x="1" y="11475"/>
                    </a:lnTo>
                    <a:lnTo>
                      <a:pt x="437" y="12402"/>
                    </a:lnTo>
                    <a:lnTo>
                      <a:pt x="1271" y="11806"/>
                    </a:lnTo>
                    <a:lnTo>
                      <a:pt x="4024" y="278"/>
                    </a:lnTo>
                    <a:lnTo>
                      <a:pt x="2754" y="0"/>
                    </a:lnTo>
                    <a:close/>
                  </a:path>
                </a:pathLst>
              </a:custGeom>
              <a:solidFill>
                <a:srgbClr val="16607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 name="Google Shape;819;p31"/>
              <p:cNvSpPr/>
              <p:nvPr/>
            </p:nvSpPr>
            <p:spPr>
              <a:xfrm>
                <a:off x="5485910" y="4200791"/>
                <a:ext cx="225336" cy="673741"/>
              </a:xfrm>
              <a:custGeom>
                <a:avLst/>
                <a:gdLst/>
                <a:ahLst/>
                <a:cxnLst/>
                <a:rect l="l" t="t" r="r" b="b"/>
                <a:pathLst>
                  <a:path w="4077" h="12190" extrusionOk="0">
                    <a:moveTo>
                      <a:pt x="2925" y="0"/>
                    </a:moveTo>
                    <a:lnTo>
                      <a:pt x="0" y="12190"/>
                    </a:lnTo>
                    <a:lnTo>
                      <a:pt x="0" y="12190"/>
                    </a:lnTo>
                    <a:lnTo>
                      <a:pt x="1324" y="11753"/>
                    </a:lnTo>
                    <a:lnTo>
                      <a:pt x="4077" y="278"/>
                    </a:lnTo>
                    <a:lnTo>
                      <a:pt x="2925" y="0"/>
                    </a:lnTo>
                    <a:close/>
                  </a:path>
                </a:pathLst>
              </a:custGeom>
              <a:solidFill>
                <a:srgbClr val="309A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820;p31"/>
              <p:cNvSpPr/>
              <p:nvPr/>
            </p:nvSpPr>
            <p:spPr>
              <a:xfrm>
                <a:off x="5616845" y="4167132"/>
                <a:ext cx="240701" cy="161720"/>
              </a:xfrm>
              <a:custGeom>
                <a:avLst/>
                <a:gdLst/>
                <a:ahLst/>
                <a:cxnLst/>
                <a:rect l="l" t="t" r="r" b="b"/>
                <a:pathLst>
                  <a:path w="4355" h="2926" extrusionOk="0">
                    <a:moveTo>
                      <a:pt x="834" y="0"/>
                    </a:moveTo>
                    <a:cubicBezTo>
                      <a:pt x="715" y="0"/>
                      <a:pt x="609" y="0"/>
                      <a:pt x="556" y="53"/>
                    </a:cubicBezTo>
                    <a:cubicBezTo>
                      <a:pt x="437" y="120"/>
                      <a:pt x="384" y="225"/>
                      <a:pt x="331" y="278"/>
                    </a:cubicBezTo>
                    <a:lnTo>
                      <a:pt x="53" y="1655"/>
                    </a:lnTo>
                    <a:cubicBezTo>
                      <a:pt x="0" y="1880"/>
                      <a:pt x="106" y="2105"/>
                      <a:pt x="331" y="2105"/>
                    </a:cubicBezTo>
                    <a:lnTo>
                      <a:pt x="3534" y="2925"/>
                    </a:lnTo>
                    <a:cubicBezTo>
                      <a:pt x="3746" y="2925"/>
                      <a:pt x="3971" y="2819"/>
                      <a:pt x="4024" y="2594"/>
                    </a:cubicBezTo>
                    <a:lnTo>
                      <a:pt x="4302" y="1271"/>
                    </a:lnTo>
                    <a:cubicBezTo>
                      <a:pt x="4355" y="1165"/>
                      <a:pt x="4302" y="1046"/>
                      <a:pt x="4249" y="940"/>
                    </a:cubicBezTo>
                    <a:cubicBezTo>
                      <a:pt x="4196" y="887"/>
                      <a:pt x="4143" y="834"/>
                      <a:pt x="4077" y="834"/>
                    </a:cubicBezTo>
                    <a:lnTo>
                      <a:pt x="4024" y="781"/>
                    </a:lnTo>
                    <a:lnTo>
                      <a:pt x="834" y="0"/>
                    </a:lnTo>
                    <a:close/>
                  </a:path>
                </a:pathLst>
              </a:custGeom>
              <a:solidFill>
                <a:srgbClr val="DDDD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821;p31"/>
              <p:cNvSpPr/>
              <p:nvPr/>
            </p:nvSpPr>
            <p:spPr>
              <a:xfrm>
                <a:off x="5629280" y="4167132"/>
                <a:ext cx="228265" cy="106837"/>
              </a:xfrm>
              <a:custGeom>
                <a:avLst/>
                <a:gdLst/>
                <a:ahLst/>
                <a:cxnLst/>
                <a:rect l="l" t="t" r="r" b="b"/>
                <a:pathLst>
                  <a:path w="4130" h="1933" extrusionOk="0">
                    <a:moveTo>
                      <a:pt x="609" y="0"/>
                    </a:moveTo>
                    <a:cubicBezTo>
                      <a:pt x="490" y="0"/>
                      <a:pt x="384" y="0"/>
                      <a:pt x="331" y="53"/>
                    </a:cubicBezTo>
                    <a:cubicBezTo>
                      <a:pt x="212" y="120"/>
                      <a:pt x="159" y="225"/>
                      <a:pt x="106" y="278"/>
                    </a:cubicBezTo>
                    <a:lnTo>
                      <a:pt x="0" y="940"/>
                    </a:lnTo>
                    <a:lnTo>
                      <a:pt x="3918" y="1933"/>
                    </a:lnTo>
                    <a:lnTo>
                      <a:pt x="4077" y="1271"/>
                    </a:lnTo>
                    <a:cubicBezTo>
                      <a:pt x="4130" y="1165"/>
                      <a:pt x="4077" y="1046"/>
                      <a:pt x="4024" y="940"/>
                    </a:cubicBezTo>
                    <a:cubicBezTo>
                      <a:pt x="3971" y="887"/>
                      <a:pt x="3918" y="834"/>
                      <a:pt x="3852" y="834"/>
                    </a:cubicBezTo>
                    <a:lnTo>
                      <a:pt x="3799" y="781"/>
                    </a:lnTo>
                    <a:lnTo>
                      <a:pt x="609" y="0"/>
                    </a:lnTo>
                    <a:close/>
                  </a:path>
                </a:pathLst>
              </a:custGeom>
              <a:solidFill>
                <a:srgbClr val="FAFB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822;p31"/>
              <p:cNvSpPr/>
              <p:nvPr/>
            </p:nvSpPr>
            <p:spPr>
              <a:xfrm>
                <a:off x="5626351" y="4160499"/>
                <a:ext cx="243630" cy="80584"/>
              </a:xfrm>
              <a:custGeom>
                <a:avLst/>
                <a:gdLst/>
                <a:ahLst/>
                <a:cxnLst/>
                <a:rect l="l" t="t" r="r" b="b"/>
                <a:pathLst>
                  <a:path w="4408" h="1458" extrusionOk="0">
                    <a:moveTo>
                      <a:pt x="263" y="0"/>
                    </a:moveTo>
                    <a:cubicBezTo>
                      <a:pt x="159" y="0"/>
                      <a:pt x="53" y="87"/>
                      <a:pt x="53" y="173"/>
                    </a:cubicBezTo>
                    <a:cubicBezTo>
                      <a:pt x="0" y="345"/>
                      <a:pt x="106" y="504"/>
                      <a:pt x="212" y="504"/>
                    </a:cubicBezTo>
                    <a:lnTo>
                      <a:pt x="4077" y="1444"/>
                    </a:lnTo>
                    <a:cubicBezTo>
                      <a:pt x="4106" y="1454"/>
                      <a:pt x="4134" y="1458"/>
                      <a:pt x="4160" y="1458"/>
                    </a:cubicBezTo>
                    <a:cubicBezTo>
                      <a:pt x="4277" y="1458"/>
                      <a:pt x="4364" y="1372"/>
                      <a:pt x="4408" y="1285"/>
                    </a:cubicBezTo>
                    <a:cubicBezTo>
                      <a:pt x="4408" y="1113"/>
                      <a:pt x="4355" y="1007"/>
                      <a:pt x="4183" y="954"/>
                    </a:cubicBezTo>
                    <a:lnTo>
                      <a:pt x="331" y="15"/>
                    </a:lnTo>
                    <a:cubicBezTo>
                      <a:pt x="309" y="5"/>
                      <a:pt x="286" y="0"/>
                      <a:pt x="263"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823;p31"/>
              <p:cNvSpPr/>
              <p:nvPr/>
            </p:nvSpPr>
            <p:spPr>
              <a:xfrm>
                <a:off x="5604409" y="4252690"/>
                <a:ext cx="244349" cy="79865"/>
              </a:xfrm>
              <a:custGeom>
                <a:avLst/>
                <a:gdLst/>
                <a:ahLst/>
                <a:cxnLst/>
                <a:rect l="l" t="t" r="r" b="b"/>
                <a:pathLst>
                  <a:path w="4421" h="1445" extrusionOk="0">
                    <a:moveTo>
                      <a:pt x="331" y="1"/>
                    </a:moveTo>
                    <a:cubicBezTo>
                      <a:pt x="225" y="1"/>
                      <a:pt x="66" y="54"/>
                      <a:pt x="66" y="226"/>
                    </a:cubicBezTo>
                    <a:cubicBezTo>
                      <a:pt x="0" y="332"/>
                      <a:pt x="119" y="491"/>
                      <a:pt x="225" y="491"/>
                    </a:cubicBezTo>
                    <a:lnTo>
                      <a:pt x="4090" y="1430"/>
                    </a:lnTo>
                    <a:cubicBezTo>
                      <a:pt x="4119" y="1440"/>
                      <a:pt x="4147" y="1444"/>
                      <a:pt x="4173" y="1444"/>
                    </a:cubicBezTo>
                    <a:cubicBezTo>
                      <a:pt x="4290" y="1444"/>
                      <a:pt x="4378" y="1358"/>
                      <a:pt x="4421" y="1271"/>
                    </a:cubicBezTo>
                    <a:cubicBezTo>
                      <a:pt x="4421" y="1099"/>
                      <a:pt x="4368" y="994"/>
                      <a:pt x="4196" y="941"/>
                    </a:cubicBezTo>
                    <a:lnTo>
                      <a:pt x="331" y="1"/>
                    </a:ln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824;p31"/>
              <p:cNvSpPr/>
              <p:nvPr/>
            </p:nvSpPr>
            <p:spPr>
              <a:xfrm>
                <a:off x="6376144" y="3457797"/>
                <a:ext cx="158072" cy="233903"/>
              </a:xfrm>
              <a:custGeom>
                <a:avLst/>
                <a:gdLst/>
                <a:ahLst/>
                <a:cxnLst/>
                <a:rect l="l" t="t" r="r" b="b"/>
                <a:pathLst>
                  <a:path w="2860" h="4232" extrusionOk="0">
                    <a:moveTo>
                      <a:pt x="2381" y="0"/>
                    </a:moveTo>
                    <a:cubicBezTo>
                      <a:pt x="2298" y="0"/>
                      <a:pt x="2214" y="33"/>
                      <a:pt x="2145" y="102"/>
                    </a:cubicBezTo>
                    <a:cubicBezTo>
                      <a:pt x="2039" y="155"/>
                      <a:pt x="1" y="1532"/>
                      <a:pt x="384" y="3901"/>
                    </a:cubicBezTo>
                    <a:cubicBezTo>
                      <a:pt x="437" y="4073"/>
                      <a:pt x="596" y="4231"/>
                      <a:pt x="821" y="4231"/>
                    </a:cubicBezTo>
                    <a:lnTo>
                      <a:pt x="874" y="4231"/>
                    </a:lnTo>
                    <a:cubicBezTo>
                      <a:pt x="1099" y="4179"/>
                      <a:pt x="1258" y="3954"/>
                      <a:pt x="1205" y="3742"/>
                    </a:cubicBezTo>
                    <a:cubicBezTo>
                      <a:pt x="927" y="1968"/>
                      <a:pt x="2528" y="817"/>
                      <a:pt x="2581" y="817"/>
                    </a:cubicBezTo>
                    <a:cubicBezTo>
                      <a:pt x="2806" y="645"/>
                      <a:pt x="2859" y="380"/>
                      <a:pt x="2701" y="208"/>
                    </a:cubicBezTo>
                    <a:cubicBezTo>
                      <a:pt x="2629" y="73"/>
                      <a:pt x="2506" y="0"/>
                      <a:pt x="238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825;p31"/>
              <p:cNvSpPr/>
              <p:nvPr/>
            </p:nvSpPr>
            <p:spPr>
              <a:xfrm>
                <a:off x="6180820" y="3609734"/>
                <a:ext cx="527497" cy="527442"/>
              </a:xfrm>
              <a:custGeom>
                <a:avLst/>
                <a:gdLst/>
                <a:ahLst/>
                <a:cxnLst/>
                <a:rect l="l" t="t" r="r" b="b"/>
                <a:pathLst>
                  <a:path w="9544" h="9543" extrusionOk="0">
                    <a:moveTo>
                      <a:pt x="4739" y="0"/>
                    </a:moveTo>
                    <a:cubicBezTo>
                      <a:pt x="2145" y="0"/>
                      <a:pt x="1" y="2144"/>
                      <a:pt x="1" y="4791"/>
                    </a:cubicBezTo>
                    <a:cubicBezTo>
                      <a:pt x="1" y="7385"/>
                      <a:pt x="2145" y="9543"/>
                      <a:pt x="4739" y="9543"/>
                    </a:cubicBezTo>
                    <a:cubicBezTo>
                      <a:pt x="7386" y="9543"/>
                      <a:pt x="9543" y="7385"/>
                      <a:pt x="9543" y="4791"/>
                    </a:cubicBezTo>
                    <a:cubicBezTo>
                      <a:pt x="9543" y="2144"/>
                      <a:pt x="7386" y="0"/>
                      <a:pt x="473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826;p31"/>
              <p:cNvSpPr/>
              <p:nvPr/>
            </p:nvSpPr>
            <p:spPr>
              <a:xfrm>
                <a:off x="6241562" y="3659421"/>
                <a:ext cx="207815" cy="145692"/>
              </a:xfrm>
              <a:custGeom>
                <a:avLst/>
                <a:gdLst/>
                <a:ahLst/>
                <a:cxnLst/>
                <a:rect l="l" t="t" r="r" b="b"/>
                <a:pathLst>
                  <a:path w="3760" h="2636" extrusionOk="0">
                    <a:moveTo>
                      <a:pt x="2633" y="1"/>
                    </a:moveTo>
                    <a:cubicBezTo>
                      <a:pt x="2247" y="1"/>
                      <a:pt x="1778" y="140"/>
                      <a:pt x="1324" y="425"/>
                    </a:cubicBezTo>
                    <a:cubicBezTo>
                      <a:pt x="450" y="914"/>
                      <a:pt x="0" y="1748"/>
                      <a:pt x="278" y="2238"/>
                    </a:cubicBezTo>
                    <a:cubicBezTo>
                      <a:pt x="439" y="2509"/>
                      <a:pt x="746" y="2635"/>
                      <a:pt x="1120" y="2635"/>
                    </a:cubicBezTo>
                    <a:cubicBezTo>
                      <a:pt x="1513" y="2635"/>
                      <a:pt x="1981" y="2496"/>
                      <a:pt x="2436" y="2238"/>
                    </a:cubicBezTo>
                    <a:cubicBezTo>
                      <a:pt x="3309" y="1695"/>
                      <a:pt x="3759" y="861"/>
                      <a:pt x="3428" y="372"/>
                    </a:cubicBezTo>
                    <a:cubicBezTo>
                      <a:pt x="3293" y="127"/>
                      <a:pt x="3000" y="1"/>
                      <a:pt x="263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827;p31"/>
              <p:cNvSpPr/>
              <p:nvPr/>
            </p:nvSpPr>
            <p:spPr>
              <a:xfrm>
                <a:off x="6189608" y="3719445"/>
                <a:ext cx="518709" cy="417731"/>
              </a:xfrm>
              <a:custGeom>
                <a:avLst/>
                <a:gdLst/>
                <a:ahLst/>
                <a:cxnLst/>
                <a:rect l="l" t="t" r="r" b="b"/>
                <a:pathLst>
                  <a:path w="9385" h="7558" extrusionOk="0">
                    <a:moveTo>
                      <a:pt x="8445" y="0"/>
                    </a:moveTo>
                    <a:lnTo>
                      <a:pt x="8445" y="0"/>
                    </a:lnTo>
                    <a:cubicBezTo>
                      <a:pt x="8551" y="437"/>
                      <a:pt x="8603" y="821"/>
                      <a:pt x="8603" y="1271"/>
                    </a:cubicBezTo>
                    <a:cubicBezTo>
                      <a:pt x="8603" y="3918"/>
                      <a:pt x="6512" y="6009"/>
                      <a:pt x="3865" y="6009"/>
                    </a:cubicBezTo>
                    <a:cubicBezTo>
                      <a:pt x="2264" y="6009"/>
                      <a:pt x="887" y="5242"/>
                      <a:pt x="1" y="4024"/>
                    </a:cubicBezTo>
                    <a:lnTo>
                      <a:pt x="1" y="4024"/>
                    </a:lnTo>
                    <a:cubicBezTo>
                      <a:pt x="556" y="6062"/>
                      <a:pt x="2436" y="7558"/>
                      <a:pt x="4580" y="7558"/>
                    </a:cubicBezTo>
                    <a:cubicBezTo>
                      <a:pt x="7227" y="7558"/>
                      <a:pt x="9384" y="5400"/>
                      <a:pt x="9384" y="2806"/>
                    </a:cubicBezTo>
                    <a:cubicBezTo>
                      <a:pt x="9384" y="1761"/>
                      <a:pt x="9053" y="821"/>
                      <a:pt x="844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4" name="Google Shape;828;p31"/>
            <p:cNvSpPr/>
            <p:nvPr/>
          </p:nvSpPr>
          <p:spPr>
            <a:xfrm>
              <a:off x="5641385" y="4715193"/>
              <a:ext cx="204624" cy="152288"/>
            </a:xfrm>
            <a:custGeom>
              <a:avLst/>
              <a:gdLst/>
              <a:ahLst/>
              <a:cxnLst/>
              <a:rect l="l" t="t" r="r" b="b"/>
              <a:pathLst>
                <a:path w="6588" h="4903" extrusionOk="0">
                  <a:moveTo>
                    <a:pt x="4067" y="1"/>
                  </a:moveTo>
                  <a:lnTo>
                    <a:pt x="2790" y="2790"/>
                  </a:lnTo>
                  <a:lnTo>
                    <a:pt x="404" y="3059"/>
                  </a:lnTo>
                  <a:cubicBezTo>
                    <a:pt x="135" y="3059"/>
                    <a:pt x="0" y="3496"/>
                    <a:pt x="269" y="3630"/>
                  </a:cubicBezTo>
                  <a:lnTo>
                    <a:pt x="2924" y="4739"/>
                  </a:lnTo>
                  <a:cubicBezTo>
                    <a:pt x="3134" y="4850"/>
                    <a:pt x="3343" y="4903"/>
                    <a:pt x="3545" y="4903"/>
                  </a:cubicBezTo>
                  <a:cubicBezTo>
                    <a:pt x="3892" y="4903"/>
                    <a:pt x="4215" y="4747"/>
                    <a:pt x="4470" y="4471"/>
                  </a:cubicBezTo>
                  <a:lnTo>
                    <a:pt x="6588" y="1547"/>
                  </a:lnTo>
                  <a:lnTo>
                    <a:pt x="4067"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829;p31"/>
            <p:cNvSpPr/>
            <p:nvPr/>
          </p:nvSpPr>
          <p:spPr>
            <a:xfrm>
              <a:off x="5767676" y="4250752"/>
              <a:ext cx="622196" cy="512492"/>
            </a:xfrm>
            <a:custGeom>
              <a:avLst/>
              <a:gdLst/>
              <a:ahLst/>
              <a:cxnLst/>
              <a:rect l="l" t="t" r="r" b="b"/>
              <a:pathLst>
                <a:path w="20032" h="16500" extrusionOk="0">
                  <a:moveTo>
                    <a:pt x="16674" y="1"/>
                  </a:moveTo>
                  <a:cubicBezTo>
                    <a:pt x="15991" y="1"/>
                    <a:pt x="15283" y="187"/>
                    <a:pt x="14688" y="536"/>
                  </a:cubicBezTo>
                  <a:lnTo>
                    <a:pt x="3765" y="7392"/>
                  </a:lnTo>
                  <a:cubicBezTo>
                    <a:pt x="3496" y="7661"/>
                    <a:pt x="3227" y="7929"/>
                    <a:pt x="2925" y="8366"/>
                  </a:cubicBezTo>
                  <a:lnTo>
                    <a:pt x="1" y="14954"/>
                  </a:lnTo>
                  <a:lnTo>
                    <a:pt x="2522" y="16500"/>
                  </a:lnTo>
                  <a:lnTo>
                    <a:pt x="6588" y="11021"/>
                  </a:lnTo>
                  <a:lnTo>
                    <a:pt x="9949" y="10316"/>
                  </a:lnTo>
                  <a:lnTo>
                    <a:pt x="15528" y="8938"/>
                  </a:lnTo>
                  <a:cubicBezTo>
                    <a:pt x="16671" y="8635"/>
                    <a:pt x="17780" y="8098"/>
                    <a:pt x="18620" y="7089"/>
                  </a:cubicBezTo>
                  <a:cubicBezTo>
                    <a:pt x="19023" y="6686"/>
                    <a:pt x="19326" y="6115"/>
                    <a:pt x="19595" y="5577"/>
                  </a:cubicBezTo>
                  <a:cubicBezTo>
                    <a:pt x="19864" y="5006"/>
                    <a:pt x="20032" y="4434"/>
                    <a:pt x="20032" y="3896"/>
                  </a:cubicBezTo>
                  <a:lnTo>
                    <a:pt x="20032" y="3460"/>
                  </a:lnTo>
                  <a:cubicBezTo>
                    <a:pt x="20032" y="2048"/>
                    <a:pt x="19191" y="804"/>
                    <a:pt x="17914" y="233"/>
                  </a:cubicBezTo>
                  <a:cubicBezTo>
                    <a:pt x="17535" y="76"/>
                    <a:pt x="17110" y="1"/>
                    <a:pt x="16674" y="1"/>
                  </a:cubicBezTo>
                  <a:close/>
                </a:path>
              </a:pathLst>
            </a:custGeom>
            <a:solidFill>
              <a:srgbClr val="758C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830;p31"/>
            <p:cNvSpPr/>
            <p:nvPr/>
          </p:nvSpPr>
          <p:spPr>
            <a:xfrm>
              <a:off x="5767676" y="4250752"/>
              <a:ext cx="622196" cy="512492"/>
            </a:xfrm>
            <a:custGeom>
              <a:avLst/>
              <a:gdLst/>
              <a:ahLst/>
              <a:cxnLst/>
              <a:rect l="l" t="t" r="r" b="b"/>
              <a:pathLst>
                <a:path w="20032" h="16500" extrusionOk="0">
                  <a:moveTo>
                    <a:pt x="16674" y="1"/>
                  </a:moveTo>
                  <a:cubicBezTo>
                    <a:pt x="15991" y="1"/>
                    <a:pt x="15283" y="187"/>
                    <a:pt x="14688" y="536"/>
                  </a:cubicBezTo>
                  <a:lnTo>
                    <a:pt x="3765" y="7392"/>
                  </a:lnTo>
                  <a:cubicBezTo>
                    <a:pt x="3496" y="7661"/>
                    <a:pt x="3227" y="7929"/>
                    <a:pt x="2925" y="8366"/>
                  </a:cubicBezTo>
                  <a:lnTo>
                    <a:pt x="1" y="14954"/>
                  </a:lnTo>
                  <a:lnTo>
                    <a:pt x="1110" y="15659"/>
                  </a:lnTo>
                  <a:lnTo>
                    <a:pt x="2522" y="16500"/>
                  </a:lnTo>
                  <a:lnTo>
                    <a:pt x="6588" y="11021"/>
                  </a:lnTo>
                  <a:lnTo>
                    <a:pt x="9949" y="10316"/>
                  </a:lnTo>
                  <a:lnTo>
                    <a:pt x="15528" y="8938"/>
                  </a:lnTo>
                  <a:cubicBezTo>
                    <a:pt x="16368" y="8770"/>
                    <a:pt x="17208" y="8366"/>
                    <a:pt x="18049" y="7661"/>
                  </a:cubicBezTo>
                  <a:cubicBezTo>
                    <a:pt x="18183" y="7526"/>
                    <a:pt x="18351" y="7392"/>
                    <a:pt x="18620" y="7089"/>
                  </a:cubicBezTo>
                  <a:cubicBezTo>
                    <a:pt x="19023" y="6686"/>
                    <a:pt x="19326" y="6115"/>
                    <a:pt x="19595" y="5577"/>
                  </a:cubicBezTo>
                  <a:cubicBezTo>
                    <a:pt x="19864" y="5006"/>
                    <a:pt x="20032" y="4434"/>
                    <a:pt x="20032" y="3896"/>
                  </a:cubicBezTo>
                  <a:lnTo>
                    <a:pt x="20032" y="3460"/>
                  </a:lnTo>
                  <a:cubicBezTo>
                    <a:pt x="20032" y="2048"/>
                    <a:pt x="19191" y="804"/>
                    <a:pt x="17914" y="233"/>
                  </a:cubicBezTo>
                  <a:cubicBezTo>
                    <a:pt x="17535" y="76"/>
                    <a:pt x="17110" y="1"/>
                    <a:pt x="16674" y="1"/>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831;p31"/>
            <p:cNvSpPr/>
            <p:nvPr/>
          </p:nvSpPr>
          <p:spPr>
            <a:xfrm>
              <a:off x="5802121" y="4428136"/>
              <a:ext cx="435338" cy="335107"/>
            </a:xfrm>
            <a:custGeom>
              <a:avLst/>
              <a:gdLst/>
              <a:ahLst/>
              <a:cxnLst/>
              <a:rect l="l" t="t" r="r" b="b"/>
              <a:pathLst>
                <a:path w="14016" h="10789" extrusionOk="0">
                  <a:moveTo>
                    <a:pt x="11630" y="0"/>
                  </a:moveTo>
                  <a:lnTo>
                    <a:pt x="5479" y="2521"/>
                  </a:lnTo>
                  <a:cubicBezTo>
                    <a:pt x="4471" y="2924"/>
                    <a:pt x="3496" y="3764"/>
                    <a:pt x="2958" y="4739"/>
                  </a:cubicBezTo>
                  <a:cubicBezTo>
                    <a:pt x="2118" y="6151"/>
                    <a:pt x="976" y="7966"/>
                    <a:pt x="1" y="9948"/>
                  </a:cubicBezTo>
                  <a:lnTo>
                    <a:pt x="1413" y="10789"/>
                  </a:lnTo>
                  <a:lnTo>
                    <a:pt x="5479" y="5310"/>
                  </a:lnTo>
                  <a:lnTo>
                    <a:pt x="8840" y="4605"/>
                  </a:lnTo>
                  <a:lnTo>
                    <a:pt x="8974" y="4470"/>
                  </a:lnTo>
                  <a:cubicBezTo>
                    <a:pt x="9109" y="4067"/>
                    <a:pt x="9512" y="3764"/>
                    <a:pt x="9815" y="3630"/>
                  </a:cubicBezTo>
                  <a:lnTo>
                    <a:pt x="14016" y="1815"/>
                  </a:lnTo>
                  <a:cubicBezTo>
                    <a:pt x="13176" y="1244"/>
                    <a:pt x="12335" y="706"/>
                    <a:pt x="11630" y="0"/>
                  </a:cubicBez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832;p31"/>
            <p:cNvSpPr/>
            <p:nvPr/>
          </p:nvSpPr>
          <p:spPr>
            <a:xfrm>
              <a:off x="5993172" y="3849238"/>
              <a:ext cx="435338" cy="325727"/>
            </a:xfrm>
            <a:custGeom>
              <a:avLst/>
              <a:gdLst/>
              <a:ahLst/>
              <a:cxnLst/>
              <a:rect l="l" t="t" r="r" b="b"/>
              <a:pathLst>
                <a:path w="14016" h="10487" extrusionOk="0">
                  <a:moveTo>
                    <a:pt x="11156" y="0"/>
                  </a:moveTo>
                  <a:cubicBezTo>
                    <a:pt x="10333" y="0"/>
                    <a:pt x="9506" y="386"/>
                    <a:pt x="8974" y="1128"/>
                  </a:cubicBezTo>
                  <a:lnTo>
                    <a:pt x="6050" y="5598"/>
                  </a:lnTo>
                  <a:lnTo>
                    <a:pt x="1849" y="2943"/>
                  </a:lnTo>
                  <a:lnTo>
                    <a:pt x="0" y="5598"/>
                  </a:lnTo>
                  <a:lnTo>
                    <a:pt x="5344" y="10102"/>
                  </a:lnTo>
                  <a:cubicBezTo>
                    <a:pt x="5736" y="10352"/>
                    <a:pt x="6156" y="10486"/>
                    <a:pt x="6566" y="10486"/>
                  </a:cubicBezTo>
                  <a:cubicBezTo>
                    <a:pt x="7034" y="10486"/>
                    <a:pt x="7488" y="10310"/>
                    <a:pt x="7865" y="9934"/>
                  </a:cubicBezTo>
                  <a:lnTo>
                    <a:pt x="13040" y="4489"/>
                  </a:lnTo>
                  <a:cubicBezTo>
                    <a:pt x="13881" y="3649"/>
                    <a:pt x="14015" y="2372"/>
                    <a:pt x="13444" y="1397"/>
                  </a:cubicBezTo>
                  <a:cubicBezTo>
                    <a:pt x="12937" y="453"/>
                    <a:pt x="12048" y="0"/>
                    <a:pt x="11156" y="0"/>
                  </a:cubicBezTo>
                  <a:close/>
                </a:path>
              </a:pathLst>
            </a:custGeom>
            <a:solidFill>
              <a:srgbClr val="F6E5A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833;p31"/>
            <p:cNvSpPr/>
            <p:nvPr/>
          </p:nvSpPr>
          <p:spPr>
            <a:xfrm>
              <a:off x="6106945" y="3870700"/>
              <a:ext cx="178533" cy="304824"/>
            </a:xfrm>
            <a:custGeom>
              <a:avLst/>
              <a:gdLst/>
              <a:ahLst/>
              <a:cxnLst/>
              <a:rect l="l" t="t" r="r" b="b"/>
              <a:pathLst>
                <a:path w="5748" h="9814" extrusionOk="0">
                  <a:moveTo>
                    <a:pt x="5748" y="0"/>
                  </a:moveTo>
                  <a:lnTo>
                    <a:pt x="5748" y="0"/>
                  </a:lnTo>
                  <a:cubicBezTo>
                    <a:pt x="5580" y="168"/>
                    <a:pt x="5445" y="303"/>
                    <a:pt x="5311" y="437"/>
                  </a:cubicBezTo>
                  <a:lnTo>
                    <a:pt x="2387" y="4907"/>
                  </a:lnTo>
                  <a:lnTo>
                    <a:pt x="1" y="3529"/>
                  </a:lnTo>
                  <a:lnTo>
                    <a:pt x="1" y="7999"/>
                  </a:lnTo>
                  <a:lnTo>
                    <a:pt x="1681" y="9411"/>
                  </a:lnTo>
                  <a:cubicBezTo>
                    <a:pt x="1950" y="9545"/>
                    <a:pt x="2219" y="9680"/>
                    <a:pt x="2387" y="9814"/>
                  </a:cubicBezTo>
                  <a:lnTo>
                    <a:pt x="4067" y="3932"/>
                  </a:lnTo>
                  <a:cubicBezTo>
                    <a:pt x="4471" y="2521"/>
                    <a:pt x="5042" y="1277"/>
                    <a:pt x="574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834;p31"/>
            <p:cNvSpPr/>
            <p:nvPr/>
          </p:nvSpPr>
          <p:spPr>
            <a:xfrm>
              <a:off x="6175836" y="3779880"/>
              <a:ext cx="439532" cy="506031"/>
            </a:xfrm>
            <a:custGeom>
              <a:avLst/>
              <a:gdLst/>
              <a:ahLst/>
              <a:cxnLst/>
              <a:rect l="l" t="t" r="r" b="b"/>
              <a:pathLst>
                <a:path w="14151" h="16292" extrusionOk="0">
                  <a:moveTo>
                    <a:pt x="9109" y="0"/>
                  </a:moveTo>
                  <a:lnTo>
                    <a:pt x="5042" y="572"/>
                  </a:lnTo>
                  <a:cubicBezTo>
                    <a:pt x="3664" y="2387"/>
                    <a:pt x="2521" y="4605"/>
                    <a:pt x="1849" y="6856"/>
                  </a:cubicBezTo>
                  <a:lnTo>
                    <a:pt x="1" y="13444"/>
                  </a:lnTo>
                  <a:cubicBezTo>
                    <a:pt x="1406" y="14452"/>
                    <a:pt x="4559" y="16292"/>
                    <a:pt x="8376" y="16292"/>
                  </a:cubicBezTo>
                  <a:cubicBezTo>
                    <a:pt x="8759" y="16292"/>
                    <a:pt x="9150" y="16273"/>
                    <a:pt x="9546" y="16233"/>
                  </a:cubicBezTo>
                  <a:cubicBezTo>
                    <a:pt x="11092" y="16099"/>
                    <a:pt x="12470" y="15696"/>
                    <a:pt x="14016" y="14990"/>
                  </a:cubicBezTo>
                  <a:lnTo>
                    <a:pt x="14150" y="7831"/>
                  </a:lnTo>
                  <a:cubicBezTo>
                    <a:pt x="14150" y="5310"/>
                    <a:pt x="13175" y="2924"/>
                    <a:pt x="11361" y="1412"/>
                  </a:cubicBezTo>
                  <a:cubicBezTo>
                    <a:pt x="10655" y="841"/>
                    <a:pt x="9815" y="269"/>
                    <a:pt x="910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835;p31"/>
            <p:cNvSpPr/>
            <p:nvPr/>
          </p:nvSpPr>
          <p:spPr>
            <a:xfrm>
              <a:off x="6446215" y="3823706"/>
              <a:ext cx="169153" cy="460404"/>
            </a:xfrm>
            <a:custGeom>
              <a:avLst/>
              <a:gdLst/>
              <a:ahLst/>
              <a:cxnLst/>
              <a:rect l="l" t="t" r="r" b="b"/>
              <a:pathLst>
                <a:path w="5446" h="14823" extrusionOk="0">
                  <a:moveTo>
                    <a:pt x="2656" y="1"/>
                  </a:moveTo>
                  <a:cubicBezTo>
                    <a:pt x="1546" y="404"/>
                    <a:pt x="706" y="1244"/>
                    <a:pt x="404" y="3496"/>
                  </a:cubicBezTo>
                  <a:cubicBezTo>
                    <a:pt x="0" y="5714"/>
                    <a:pt x="538" y="9075"/>
                    <a:pt x="706" y="11327"/>
                  </a:cubicBezTo>
                  <a:lnTo>
                    <a:pt x="841" y="14822"/>
                  </a:lnTo>
                  <a:cubicBezTo>
                    <a:pt x="2387" y="14688"/>
                    <a:pt x="3765" y="14285"/>
                    <a:pt x="5311" y="13579"/>
                  </a:cubicBezTo>
                  <a:lnTo>
                    <a:pt x="5445" y="6420"/>
                  </a:lnTo>
                  <a:lnTo>
                    <a:pt x="5445" y="6286"/>
                  </a:lnTo>
                  <a:cubicBezTo>
                    <a:pt x="5445" y="3765"/>
                    <a:pt x="4336" y="1513"/>
                    <a:pt x="265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836;p31"/>
            <p:cNvSpPr/>
            <p:nvPr/>
          </p:nvSpPr>
          <p:spPr>
            <a:xfrm>
              <a:off x="6123655" y="4195040"/>
              <a:ext cx="501093" cy="361229"/>
            </a:xfrm>
            <a:custGeom>
              <a:avLst/>
              <a:gdLst/>
              <a:ahLst/>
              <a:cxnLst/>
              <a:rect l="l" t="t" r="r" b="b"/>
              <a:pathLst>
                <a:path w="16133" h="11630" extrusionOk="0">
                  <a:moveTo>
                    <a:pt x="1681" y="1"/>
                  </a:moveTo>
                  <a:lnTo>
                    <a:pt x="303" y="5177"/>
                  </a:lnTo>
                  <a:cubicBezTo>
                    <a:pt x="0" y="5748"/>
                    <a:pt x="303" y="6454"/>
                    <a:pt x="706" y="6991"/>
                  </a:cubicBezTo>
                  <a:cubicBezTo>
                    <a:pt x="1681" y="7832"/>
                    <a:pt x="2521" y="8537"/>
                    <a:pt x="3664" y="9243"/>
                  </a:cubicBezTo>
                  <a:cubicBezTo>
                    <a:pt x="5747" y="10655"/>
                    <a:pt x="8134" y="11629"/>
                    <a:pt x="10654" y="11629"/>
                  </a:cubicBezTo>
                  <a:cubicBezTo>
                    <a:pt x="12066" y="11629"/>
                    <a:pt x="13612" y="11495"/>
                    <a:pt x="14990" y="10789"/>
                  </a:cubicBezTo>
                  <a:cubicBezTo>
                    <a:pt x="15696" y="10487"/>
                    <a:pt x="16133" y="9815"/>
                    <a:pt x="16133" y="9109"/>
                  </a:cubicBezTo>
                  <a:lnTo>
                    <a:pt x="16133" y="8537"/>
                  </a:lnTo>
                  <a:lnTo>
                    <a:pt x="15696" y="1547"/>
                  </a:lnTo>
                  <a:cubicBezTo>
                    <a:pt x="14150" y="2253"/>
                    <a:pt x="12772" y="2656"/>
                    <a:pt x="11226" y="2790"/>
                  </a:cubicBezTo>
                  <a:cubicBezTo>
                    <a:pt x="10830" y="2830"/>
                    <a:pt x="10439" y="2849"/>
                    <a:pt x="10056" y="2849"/>
                  </a:cubicBezTo>
                  <a:cubicBezTo>
                    <a:pt x="6239" y="2849"/>
                    <a:pt x="3086" y="1009"/>
                    <a:pt x="1681" y="1"/>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837;p31"/>
            <p:cNvSpPr/>
            <p:nvPr/>
          </p:nvSpPr>
          <p:spPr>
            <a:xfrm>
              <a:off x="6319893" y="3623306"/>
              <a:ext cx="143063" cy="253078"/>
            </a:xfrm>
            <a:custGeom>
              <a:avLst/>
              <a:gdLst/>
              <a:ahLst/>
              <a:cxnLst/>
              <a:rect l="l" t="t" r="r" b="b"/>
              <a:pathLst>
                <a:path w="4606" h="8148" extrusionOk="0">
                  <a:moveTo>
                    <a:pt x="4067" y="0"/>
                  </a:moveTo>
                  <a:lnTo>
                    <a:pt x="1" y="269"/>
                  </a:lnTo>
                  <a:lnTo>
                    <a:pt x="404" y="5882"/>
                  </a:lnTo>
                  <a:lnTo>
                    <a:pt x="404" y="6285"/>
                  </a:lnTo>
                  <a:cubicBezTo>
                    <a:pt x="560" y="7347"/>
                    <a:pt x="1413" y="8147"/>
                    <a:pt x="2423" y="8147"/>
                  </a:cubicBezTo>
                  <a:cubicBezTo>
                    <a:pt x="2500" y="8147"/>
                    <a:pt x="2577" y="8143"/>
                    <a:pt x="2656" y="8133"/>
                  </a:cubicBezTo>
                  <a:cubicBezTo>
                    <a:pt x="3765" y="7965"/>
                    <a:pt x="4605" y="6991"/>
                    <a:pt x="4471" y="5882"/>
                  </a:cubicBezTo>
                  <a:lnTo>
                    <a:pt x="4471" y="5613"/>
                  </a:lnTo>
                  <a:lnTo>
                    <a:pt x="4067" y="0"/>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838;p31"/>
            <p:cNvSpPr/>
            <p:nvPr/>
          </p:nvSpPr>
          <p:spPr>
            <a:xfrm>
              <a:off x="5802125" y="4764263"/>
              <a:ext cx="234920" cy="138872"/>
            </a:xfrm>
            <a:custGeom>
              <a:avLst/>
              <a:gdLst/>
              <a:ahLst/>
              <a:cxnLst/>
              <a:rect l="l" t="t" r="r" b="b"/>
              <a:pathLst>
                <a:path w="6420" h="4389" extrusionOk="0">
                  <a:moveTo>
                    <a:pt x="4201" y="1"/>
                  </a:moveTo>
                  <a:lnTo>
                    <a:pt x="2790" y="2084"/>
                  </a:lnTo>
                  <a:lnTo>
                    <a:pt x="404" y="2084"/>
                  </a:lnTo>
                  <a:cubicBezTo>
                    <a:pt x="135" y="2084"/>
                    <a:pt x="0" y="2387"/>
                    <a:pt x="269" y="2521"/>
                  </a:cubicBezTo>
                  <a:lnTo>
                    <a:pt x="2655" y="4202"/>
                  </a:lnTo>
                  <a:cubicBezTo>
                    <a:pt x="2912" y="4322"/>
                    <a:pt x="3162" y="4389"/>
                    <a:pt x="3399" y="4389"/>
                  </a:cubicBezTo>
                  <a:cubicBezTo>
                    <a:pt x="3690" y="4389"/>
                    <a:pt x="3961" y="4289"/>
                    <a:pt x="4201" y="4067"/>
                  </a:cubicBezTo>
                  <a:lnTo>
                    <a:pt x="6420" y="1815"/>
                  </a:lnTo>
                  <a:lnTo>
                    <a:pt x="4201"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839;p31"/>
            <p:cNvSpPr/>
            <p:nvPr/>
          </p:nvSpPr>
          <p:spPr>
            <a:xfrm>
              <a:off x="5950371" y="4370395"/>
              <a:ext cx="674377" cy="457578"/>
            </a:xfrm>
            <a:custGeom>
              <a:avLst/>
              <a:gdLst/>
              <a:ahLst/>
              <a:cxnLst/>
              <a:rect l="l" t="t" r="r" b="b"/>
              <a:pathLst>
                <a:path w="21712" h="14732" extrusionOk="0">
                  <a:moveTo>
                    <a:pt x="18347" y="1"/>
                  </a:moveTo>
                  <a:cubicBezTo>
                    <a:pt x="17839" y="1"/>
                    <a:pt x="17322" y="109"/>
                    <a:pt x="16805" y="313"/>
                  </a:cubicBezTo>
                  <a:lnTo>
                    <a:pt x="13713" y="1725"/>
                  </a:lnTo>
                  <a:lnTo>
                    <a:pt x="5042" y="5489"/>
                  </a:lnTo>
                  <a:cubicBezTo>
                    <a:pt x="4739" y="5623"/>
                    <a:pt x="4336" y="5926"/>
                    <a:pt x="4201" y="6329"/>
                  </a:cubicBezTo>
                  <a:lnTo>
                    <a:pt x="4067" y="6464"/>
                  </a:lnTo>
                  <a:lnTo>
                    <a:pt x="0" y="12917"/>
                  </a:lnTo>
                  <a:lnTo>
                    <a:pt x="2219" y="14731"/>
                  </a:lnTo>
                  <a:lnTo>
                    <a:pt x="7260" y="9556"/>
                  </a:lnTo>
                  <a:lnTo>
                    <a:pt x="16368" y="8715"/>
                  </a:lnTo>
                  <a:cubicBezTo>
                    <a:pt x="17645" y="8715"/>
                    <a:pt x="18754" y="8144"/>
                    <a:pt x="19729" y="7438"/>
                  </a:cubicBezTo>
                  <a:cubicBezTo>
                    <a:pt x="20569" y="6598"/>
                    <a:pt x="21275" y="5489"/>
                    <a:pt x="21712" y="4380"/>
                  </a:cubicBezTo>
                  <a:lnTo>
                    <a:pt x="21712" y="3540"/>
                  </a:lnTo>
                  <a:cubicBezTo>
                    <a:pt x="21712" y="2263"/>
                    <a:pt x="21140" y="1154"/>
                    <a:pt x="20031" y="448"/>
                  </a:cubicBezTo>
                  <a:cubicBezTo>
                    <a:pt x="19493" y="143"/>
                    <a:pt x="18927" y="1"/>
                    <a:pt x="18347" y="1"/>
                  </a:cubicBezTo>
                  <a:close/>
                </a:path>
              </a:pathLst>
            </a:custGeom>
            <a:solidFill>
              <a:srgbClr val="758C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840;p31"/>
            <p:cNvSpPr/>
            <p:nvPr/>
          </p:nvSpPr>
          <p:spPr>
            <a:xfrm>
              <a:off x="6428479" y="4371762"/>
              <a:ext cx="196269" cy="273515"/>
            </a:xfrm>
            <a:custGeom>
              <a:avLst/>
              <a:gdLst/>
              <a:ahLst/>
              <a:cxnLst/>
              <a:rect l="l" t="t" r="r" b="b"/>
              <a:pathLst>
                <a:path w="6319" h="8806" extrusionOk="0">
                  <a:moveTo>
                    <a:pt x="2790" y="0"/>
                  </a:moveTo>
                  <a:cubicBezTo>
                    <a:pt x="2386" y="0"/>
                    <a:pt x="1949" y="0"/>
                    <a:pt x="1546" y="269"/>
                  </a:cubicBezTo>
                  <a:cubicBezTo>
                    <a:pt x="1546" y="2219"/>
                    <a:pt x="1277" y="4202"/>
                    <a:pt x="840" y="6016"/>
                  </a:cubicBezTo>
                  <a:cubicBezTo>
                    <a:pt x="706" y="6857"/>
                    <a:pt x="437" y="7697"/>
                    <a:pt x="135" y="8537"/>
                  </a:cubicBezTo>
                  <a:lnTo>
                    <a:pt x="0" y="8806"/>
                  </a:lnTo>
                  <a:lnTo>
                    <a:pt x="0" y="8806"/>
                  </a:lnTo>
                  <a:lnTo>
                    <a:pt x="975" y="8671"/>
                  </a:lnTo>
                  <a:cubicBezTo>
                    <a:pt x="2252" y="8671"/>
                    <a:pt x="3361" y="8100"/>
                    <a:pt x="4336" y="7394"/>
                  </a:cubicBezTo>
                  <a:cubicBezTo>
                    <a:pt x="5176" y="6554"/>
                    <a:pt x="5882" y="5445"/>
                    <a:pt x="6319" y="4336"/>
                  </a:cubicBezTo>
                  <a:lnTo>
                    <a:pt x="6319" y="3496"/>
                  </a:lnTo>
                  <a:lnTo>
                    <a:pt x="6319" y="2924"/>
                  </a:lnTo>
                  <a:cubicBezTo>
                    <a:pt x="6150" y="1950"/>
                    <a:pt x="5613" y="975"/>
                    <a:pt x="4638" y="404"/>
                  </a:cubicBezTo>
                  <a:cubicBezTo>
                    <a:pt x="4067" y="135"/>
                    <a:pt x="3495" y="0"/>
                    <a:pt x="2958" y="0"/>
                  </a:cubicBez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841;p31"/>
            <p:cNvSpPr/>
            <p:nvPr/>
          </p:nvSpPr>
          <p:spPr>
            <a:xfrm>
              <a:off x="6476498" y="3874086"/>
              <a:ext cx="226552" cy="540508"/>
            </a:xfrm>
            <a:custGeom>
              <a:avLst/>
              <a:gdLst/>
              <a:ahLst/>
              <a:cxnLst/>
              <a:rect l="l" t="t" r="r" b="b"/>
              <a:pathLst>
                <a:path w="7294" h="17402" extrusionOk="0">
                  <a:moveTo>
                    <a:pt x="2720" y="0"/>
                  </a:moveTo>
                  <a:cubicBezTo>
                    <a:pt x="2021" y="0"/>
                    <a:pt x="1314" y="296"/>
                    <a:pt x="840" y="900"/>
                  </a:cubicBezTo>
                  <a:cubicBezTo>
                    <a:pt x="269" y="1740"/>
                    <a:pt x="0" y="2849"/>
                    <a:pt x="403" y="3958"/>
                  </a:cubicBezTo>
                  <a:lnTo>
                    <a:pt x="5445" y="17267"/>
                  </a:lnTo>
                  <a:lnTo>
                    <a:pt x="5445" y="17401"/>
                  </a:lnTo>
                  <a:lnTo>
                    <a:pt x="7293" y="16998"/>
                  </a:lnTo>
                  <a:cubicBezTo>
                    <a:pt x="6856" y="11385"/>
                    <a:pt x="6150" y="5504"/>
                    <a:pt x="4907" y="1572"/>
                  </a:cubicBezTo>
                  <a:cubicBezTo>
                    <a:pt x="4580" y="532"/>
                    <a:pt x="3657" y="0"/>
                    <a:pt x="272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842;p31"/>
            <p:cNvSpPr/>
            <p:nvPr/>
          </p:nvSpPr>
          <p:spPr>
            <a:xfrm>
              <a:off x="6645590" y="4402045"/>
              <a:ext cx="148281" cy="95013"/>
            </a:xfrm>
            <a:custGeom>
              <a:avLst/>
              <a:gdLst/>
              <a:ahLst/>
              <a:cxnLst/>
              <a:rect l="l" t="t" r="r" b="b"/>
              <a:pathLst>
                <a:path w="4774" h="3059" extrusionOk="0">
                  <a:moveTo>
                    <a:pt x="1849" y="0"/>
                  </a:moveTo>
                  <a:lnTo>
                    <a:pt x="1" y="403"/>
                  </a:lnTo>
                  <a:lnTo>
                    <a:pt x="303" y="1546"/>
                  </a:lnTo>
                  <a:cubicBezTo>
                    <a:pt x="572" y="2386"/>
                    <a:pt x="1412" y="3058"/>
                    <a:pt x="2252" y="3058"/>
                  </a:cubicBezTo>
                  <a:lnTo>
                    <a:pt x="4202" y="2386"/>
                  </a:lnTo>
                  <a:cubicBezTo>
                    <a:pt x="4773" y="2218"/>
                    <a:pt x="4773" y="1546"/>
                    <a:pt x="4202" y="1244"/>
                  </a:cubicBezTo>
                  <a:lnTo>
                    <a:pt x="1984" y="538"/>
                  </a:lnTo>
                  <a:cubicBezTo>
                    <a:pt x="1984" y="403"/>
                    <a:pt x="1984" y="135"/>
                    <a:pt x="1849" y="0"/>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843;p31"/>
            <p:cNvSpPr/>
            <p:nvPr/>
          </p:nvSpPr>
          <p:spPr>
            <a:xfrm>
              <a:off x="6454570" y="3753790"/>
              <a:ext cx="4193" cy="26122"/>
            </a:xfrm>
            <a:custGeom>
              <a:avLst/>
              <a:gdLst/>
              <a:ahLst/>
              <a:cxnLst/>
              <a:rect l="l" t="t" r="r" b="b"/>
              <a:pathLst>
                <a:path w="135" h="841" extrusionOk="0">
                  <a:moveTo>
                    <a:pt x="0" y="0"/>
                  </a:moveTo>
                  <a:lnTo>
                    <a:pt x="0" y="0"/>
                  </a:lnTo>
                  <a:lnTo>
                    <a:pt x="135" y="840"/>
                  </a:lnTo>
                  <a:lnTo>
                    <a:pt x="135" y="840"/>
                  </a:lnTo>
                  <a:lnTo>
                    <a:pt x="135" y="840"/>
                  </a:ln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844;p31"/>
            <p:cNvSpPr/>
            <p:nvPr/>
          </p:nvSpPr>
          <p:spPr>
            <a:xfrm>
              <a:off x="6458732" y="3779880"/>
              <a:ext cx="31" cy="31"/>
            </a:xfrm>
            <a:custGeom>
              <a:avLst/>
              <a:gdLst/>
              <a:ahLst/>
              <a:cxnLst/>
              <a:rect l="l" t="t" r="r" b="b"/>
              <a:pathLst>
                <a:path w="1" h="1" extrusionOk="0">
                  <a:moveTo>
                    <a:pt x="1" y="0"/>
                  </a:moveTo>
                  <a:lnTo>
                    <a:pt x="1" y="0"/>
                  </a:lnTo>
                  <a:lnTo>
                    <a:pt x="1" y="0"/>
                  </a:lnTo>
                  <a:close/>
                </a:path>
              </a:pathLst>
            </a:custGeom>
            <a:solidFill>
              <a:srgbClr val="CBAA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845;p31"/>
            <p:cNvSpPr/>
            <p:nvPr/>
          </p:nvSpPr>
          <p:spPr>
            <a:xfrm>
              <a:off x="6328248" y="3762114"/>
              <a:ext cx="4224" cy="21959"/>
            </a:xfrm>
            <a:custGeom>
              <a:avLst/>
              <a:gdLst/>
              <a:ahLst/>
              <a:cxnLst/>
              <a:rect l="l" t="t" r="r" b="b"/>
              <a:pathLst>
                <a:path w="136" h="707" extrusionOk="0">
                  <a:moveTo>
                    <a:pt x="1" y="1"/>
                  </a:moveTo>
                  <a:lnTo>
                    <a:pt x="135" y="707"/>
                  </a:lnTo>
                  <a:lnTo>
                    <a:pt x="135" y="707"/>
                  </a:lnTo>
                  <a:lnTo>
                    <a:pt x="1" y="1"/>
                  </a:ln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846;p31"/>
            <p:cNvSpPr/>
            <p:nvPr/>
          </p:nvSpPr>
          <p:spPr>
            <a:xfrm>
              <a:off x="6328248" y="3753790"/>
              <a:ext cx="130515" cy="56374"/>
            </a:xfrm>
            <a:custGeom>
              <a:avLst/>
              <a:gdLst/>
              <a:ahLst/>
              <a:cxnLst/>
              <a:rect l="l" t="t" r="r" b="b"/>
              <a:pathLst>
                <a:path w="4202" h="1815" extrusionOk="0">
                  <a:moveTo>
                    <a:pt x="4067" y="0"/>
                  </a:moveTo>
                  <a:cubicBezTo>
                    <a:pt x="2958" y="269"/>
                    <a:pt x="1681" y="269"/>
                    <a:pt x="303" y="269"/>
                  </a:cubicBezTo>
                  <a:lnTo>
                    <a:pt x="1" y="269"/>
                  </a:lnTo>
                  <a:lnTo>
                    <a:pt x="135" y="975"/>
                  </a:lnTo>
                  <a:cubicBezTo>
                    <a:pt x="572" y="1546"/>
                    <a:pt x="1278" y="1815"/>
                    <a:pt x="1984" y="1815"/>
                  </a:cubicBezTo>
                  <a:cubicBezTo>
                    <a:pt x="2656" y="1815"/>
                    <a:pt x="3362" y="1546"/>
                    <a:pt x="4202" y="840"/>
                  </a:cubicBezTo>
                  <a:lnTo>
                    <a:pt x="4067" y="0"/>
                  </a:lnTo>
                  <a:close/>
                </a:path>
              </a:pathLst>
            </a:custGeom>
            <a:solidFill>
              <a:srgbClr val="895C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847;p31"/>
            <p:cNvSpPr/>
            <p:nvPr/>
          </p:nvSpPr>
          <p:spPr>
            <a:xfrm>
              <a:off x="5797959" y="2518871"/>
              <a:ext cx="1226595" cy="1243460"/>
            </a:xfrm>
            <a:custGeom>
              <a:avLst/>
              <a:gdLst/>
              <a:ahLst/>
              <a:cxnLst/>
              <a:rect l="l" t="t" r="r" b="b"/>
              <a:pathLst>
                <a:path w="39491" h="40034" extrusionOk="0">
                  <a:moveTo>
                    <a:pt x="19594" y="0"/>
                  </a:moveTo>
                  <a:cubicBezTo>
                    <a:pt x="10083" y="0"/>
                    <a:pt x="1815" y="7125"/>
                    <a:pt x="572" y="16502"/>
                  </a:cubicBezTo>
                  <a:cubicBezTo>
                    <a:pt x="1" y="20300"/>
                    <a:pt x="572" y="23795"/>
                    <a:pt x="1950" y="26887"/>
                  </a:cubicBezTo>
                  <a:cubicBezTo>
                    <a:pt x="2387" y="27996"/>
                    <a:pt x="2656" y="29240"/>
                    <a:pt x="2656" y="30517"/>
                  </a:cubicBezTo>
                  <a:cubicBezTo>
                    <a:pt x="2790" y="31357"/>
                    <a:pt x="2790" y="32063"/>
                    <a:pt x="2656" y="32903"/>
                  </a:cubicBezTo>
                  <a:lnTo>
                    <a:pt x="2656" y="33172"/>
                  </a:lnTo>
                  <a:lnTo>
                    <a:pt x="2656" y="33878"/>
                  </a:lnTo>
                  <a:cubicBezTo>
                    <a:pt x="3361" y="37373"/>
                    <a:pt x="9512" y="39894"/>
                    <a:pt x="16805" y="40028"/>
                  </a:cubicBezTo>
                  <a:cubicBezTo>
                    <a:pt x="16986" y="40032"/>
                    <a:pt x="17166" y="40034"/>
                    <a:pt x="17345" y="40034"/>
                  </a:cubicBezTo>
                  <a:cubicBezTo>
                    <a:pt x="23364" y="40034"/>
                    <a:pt x="27959" y="37855"/>
                    <a:pt x="31223" y="34852"/>
                  </a:cubicBezTo>
                  <a:cubicBezTo>
                    <a:pt x="31660" y="34987"/>
                    <a:pt x="32063" y="34987"/>
                    <a:pt x="32500" y="34987"/>
                  </a:cubicBezTo>
                  <a:cubicBezTo>
                    <a:pt x="35424" y="34987"/>
                    <a:pt x="37945" y="32600"/>
                    <a:pt x="37945" y="29542"/>
                  </a:cubicBezTo>
                  <a:cubicBezTo>
                    <a:pt x="37945" y="28399"/>
                    <a:pt x="37676" y="27425"/>
                    <a:pt x="37104" y="26584"/>
                  </a:cubicBezTo>
                  <a:cubicBezTo>
                    <a:pt x="38079" y="24366"/>
                    <a:pt x="38650" y="22249"/>
                    <a:pt x="38650" y="20569"/>
                  </a:cubicBezTo>
                  <a:cubicBezTo>
                    <a:pt x="39491" y="9646"/>
                    <a:pt x="30820" y="134"/>
                    <a:pt x="19594" y="0"/>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848;p31"/>
            <p:cNvSpPr/>
            <p:nvPr/>
          </p:nvSpPr>
          <p:spPr>
            <a:xfrm>
              <a:off x="5854333" y="3348735"/>
              <a:ext cx="1026164" cy="330945"/>
            </a:xfrm>
            <a:custGeom>
              <a:avLst/>
              <a:gdLst/>
              <a:ahLst/>
              <a:cxnLst/>
              <a:rect l="l" t="t" r="r" b="b"/>
              <a:pathLst>
                <a:path w="33038" h="10655" extrusionOk="0">
                  <a:moveTo>
                    <a:pt x="33038" y="7731"/>
                  </a:moveTo>
                  <a:cubicBezTo>
                    <a:pt x="32365" y="8134"/>
                    <a:pt x="31525" y="8269"/>
                    <a:pt x="30685" y="8269"/>
                  </a:cubicBezTo>
                  <a:cubicBezTo>
                    <a:pt x="30248" y="8269"/>
                    <a:pt x="29845" y="8269"/>
                    <a:pt x="29408" y="8134"/>
                  </a:cubicBezTo>
                  <a:cubicBezTo>
                    <a:pt x="28433" y="9109"/>
                    <a:pt x="27324" y="9949"/>
                    <a:pt x="26047" y="10655"/>
                  </a:cubicBezTo>
                  <a:lnTo>
                    <a:pt x="26047" y="10655"/>
                  </a:lnTo>
                  <a:cubicBezTo>
                    <a:pt x="27324" y="9949"/>
                    <a:pt x="28433" y="9109"/>
                    <a:pt x="29408" y="8134"/>
                  </a:cubicBezTo>
                  <a:cubicBezTo>
                    <a:pt x="29845" y="8269"/>
                    <a:pt x="30248" y="8269"/>
                    <a:pt x="30685" y="8269"/>
                  </a:cubicBezTo>
                  <a:cubicBezTo>
                    <a:pt x="31525" y="8269"/>
                    <a:pt x="32365" y="8134"/>
                    <a:pt x="33038" y="7731"/>
                  </a:cubicBezTo>
                  <a:close/>
                  <a:moveTo>
                    <a:pt x="0" y="1"/>
                  </a:moveTo>
                  <a:lnTo>
                    <a:pt x="0" y="1"/>
                  </a:lnTo>
                  <a:cubicBezTo>
                    <a:pt x="0" y="1"/>
                    <a:pt x="135" y="1"/>
                    <a:pt x="135" y="169"/>
                  </a:cubicBezTo>
                  <a:lnTo>
                    <a:pt x="135" y="303"/>
                  </a:lnTo>
                  <a:lnTo>
                    <a:pt x="135" y="169"/>
                  </a:lnTo>
                  <a:cubicBezTo>
                    <a:pt x="135" y="1"/>
                    <a:pt x="0" y="1"/>
                    <a:pt x="0" y="1"/>
                  </a:cubicBez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 name="Google Shape;849;p31"/>
            <p:cNvSpPr/>
            <p:nvPr/>
          </p:nvSpPr>
          <p:spPr>
            <a:xfrm>
              <a:off x="5854333" y="3127432"/>
              <a:ext cx="1122202" cy="552249"/>
            </a:xfrm>
            <a:custGeom>
              <a:avLst/>
              <a:gdLst/>
              <a:ahLst/>
              <a:cxnLst/>
              <a:rect l="l" t="t" r="r" b="b"/>
              <a:pathLst>
                <a:path w="36130" h="17780" extrusionOk="0">
                  <a:moveTo>
                    <a:pt x="6151" y="1547"/>
                  </a:moveTo>
                  <a:cubicBezTo>
                    <a:pt x="5613" y="2925"/>
                    <a:pt x="4067" y="5042"/>
                    <a:pt x="2387" y="5042"/>
                  </a:cubicBezTo>
                  <a:cubicBezTo>
                    <a:pt x="2118" y="5042"/>
                    <a:pt x="1681" y="5042"/>
                    <a:pt x="1412" y="4773"/>
                  </a:cubicBezTo>
                  <a:cubicBezTo>
                    <a:pt x="1109" y="5614"/>
                    <a:pt x="706" y="6588"/>
                    <a:pt x="0" y="7126"/>
                  </a:cubicBezTo>
                  <a:cubicBezTo>
                    <a:pt x="0" y="7126"/>
                    <a:pt x="135" y="7126"/>
                    <a:pt x="135" y="7294"/>
                  </a:cubicBezTo>
                  <a:lnTo>
                    <a:pt x="135" y="7428"/>
                  </a:lnTo>
                  <a:cubicBezTo>
                    <a:pt x="1815" y="6151"/>
                    <a:pt x="4201" y="4605"/>
                    <a:pt x="7159" y="3496"/>
                  </a:cubicBezTo>
                  <a:cubicBezTo>
                    <a:pt x="6588" y="2925"/>
                    <a:pt x="6722" y="2387"/>
                    <a:pt x="6151" y="1547"/>
                  </a:cubicBezTo>
                  <a:close/>
                  <a:moveTo>
                    <a:pt x="20166" y="1"/>
                  </a:moveTo>
                  <a:cubicBezTo>
                    <a:pt x="19594" y="841"/>
                    <a:pt x="18922" y="1547"/>
                    <a:pt x="18216" y="2253"/>
                  </a:cubicBezTo>
                  <a:cubicBezTo>
                    <a:pt x="18754" y="2253"/>
                    <a:pt x="19191" y="2522"/>
                    <a:pt x="19762" y="2656"/>
                  </a:cubicBezTo>
                  <a:cubicBezTo>
                    <a:pt x="23258" y="3933"/>
                    <a:pt x="25778" y="6991"/>
                    <a:pt x="26484" y="10789"/>
                  </a:cubicBezTo>
                  <a:cubicBezTo>
                    <a:pt x="26753" y="12739"/>
                    <a:pt x="26887" y="15259"/>
                    <a:pt x="26047" y="17780"/>
                  </a:cubicBezTo>
                  <a:cubicBezTo>
                    <a:pt x="27324" y="17074"/>
                    <a:pt x="28433" y="16234"/>
                    <a:pt x="29408" y="15259"/>
                  </a:cubicBezTo>
                  <a:cubicBezTo>
                    <a:pt x="29845" y="15394"/>
                    <a:pt x="30248" y="15394"/>
                    <a:pt x="30685" y="15394"/>
                  </a:cubicBezTo>
                  <a:cubicBezTo>
                    <a:pt x="31525" y="15394"/>
                    <a:pt x="32365" y="15259"/>
                    <a:pt x="33038" y="14856"/>
                  </a:cubicBezTo>
                  <a:cubicBezTo>
                    <a:pt x="34886" y="14016"/>
                    <a:pt x="36130" y="12033"/>
                    <a:pt x="36130" y="9949"/>
                  </a:cubicBezTo>
                  <a:cubicBezTo>
                    <a:pt x="36130" y="9378"/>
                    <a:pt x="35995" y="8806"/>
                    <a:pt x="35861" y="8269"/>
                  </a:cubicBezTo>
                  <a:cubicBezTo>
                    <a:pt x="34718" y="7832"/>
                    <a:pt x="34449" y="6286"/>
                    <a:pt x="33038" y="6017"/>
                  </a:cubicBezTo>
                  <a:cubicBezTo>
                    <a:pt x="32769" y="5882"/>
                    <a:pt x="32500" y="5882"/>
                    <a:pt x="32197" y="5882"/>
                  </a:cubicBezTo>
                  <a:cubicBezTo>
                    <a:pt x="31088" y="5882"/>
                    <a:pt x="30248" y="6286"/>
                    <a:pt x="29408" y="6857"/>
                  </a:cubicBezTo>
                  <a:cubicBezTo>
                    <a:pt x="28837" y="7126"/>
                    <a:pt x="28299" y="7294"/>
                    <a:pt x="27862" y="7294"/>
                  </a:cubicBezTo>
                  <a:cubicBezTo>
                    <a:pt x="27022" y="7294"/>
                    <a:pt x="26316" y="6857"/>
                    <a:pt x="25644" y="6017"/>
                  </a:cubicBezTo>
                  <a:cubicBezTo>
                    <a:pt x="25072" y="5042"/>
                    <a:pt x="25072" y="3933"/>
                    <a:pt x="25072" y="2925"/>
                  </a:cubicBezTo>
                  <a:cubicBezTo>
                    <a:pt x="25207" y="2387"/>
                    <a:pt x="25207" y="1816"/>
                    <a:pt x="25341" y="1412"/>
                  </a:cubicBezTo>
                  <a:lnTo>
                    <a:pt x="25341" y="1412"/>
                  </a:lnTo>
                  <a:cubicBezTo>
                    <a:pt x="25072" y="2085"/>
                    <a:pt x="24367" y="2522"/>
                    <a:pt x="23392" y="2522"/>
                  </a:cubicBezTo>
                  <a:cubicBezTo>
                    <a:pt x="21980" y="2522"/>
                    <a:pt x="20166" y="1681"/>
                    <a:pt x="20166" y="270"/>
                  </a:cubicBezTo>
                  <a:lnTo>
                    <a:pt x="20166" y="1"/>
                  </a:lnTo>
                  <a:close/>
                </a:path>
              </a:pathLst>
            </a:custGeom>
            <a:solidFill>
              <a:srgbClr val="895C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850;p31"/>
            <p:cNvSpPr/>
            <p:nvPr/>
          </p:nvSpPr>
          <p:spPr>
            <a:xfrm>
              <a:off x="5641385" y="2381306"/>
              <a:ext cx="1491724" cy="1007776"/>
            </a:xfrm>
            <a:custGeom>
              <a:avLst/>
              <a:gdLst/>
              <a:ahLst/>
              <a:cxnLst/>
              <a:rect l="l" t="t" r="r" b="b"/>
              <a:pathLst>
                <a:path w="48027" h="32446" extrusionOk="0">
                  <a:moveTo>
                    <a:pt x="22214" y="0"/>
                  </a:moveTo>
                  <a:cubicBezTo>
                    <a:pt x="21954" y="0"/>
                    <a:pt x="21689" y="15"/>
                    <a:pt x="21409" y="60"/>
                  </a:cubicBezTo>
                  <a:cubicBezTo>
                    <a:pt x="21006" y="228"/>
                    <a:pt x="20569" y="228"/>
                    <a:pt x="20165" y="497"/>
                  </a:cubicBezTo>
                  <a:cubicBezTo>
                    <a:pt x="19897" y="766"/>
                    <a:pt x="19594" y="1337"/>
                    <a:pt x="19460" y="1471"/>
                  </a:cubicBezTo>
                  <a:cubicBezTo>
                    <a:pt x="18351" y="2177"/>
                    <a:pt x="15830" y="2177"/>
                    <a:pt x="14284" y="2749"/>
                  </a:cubicBezTo>
                  <a:cubicBezTo>
                    <a:pt x="13309" y="3152"/>
                    <a:pt x="8974" y="6782"/>
                    <a:pt x="10923" y="7790"/>
                  </a:cubicBezTo>
                  <a:cubicBezTo>
                    <a:pt x="9948" y="9033"/>
                    <a:pt x="8133" y="9033"/>
                    <a:pt x="6856" y="10008"/>
                  </a:cubicBezTo>
                  <a:cubicBezTo>
                    <a:pt x="5882" y="10714"/>
                    <a:pt x="4336" y="12831"/>
                    <a:pt x="6016" y="13503"/>
                  </a:cubicBezTo>
                  <a:cubicBezTo>
                    <a:pt x="5310" y="14209"/>
                    <a:pt x="4336" y="14344"/>
                    <a:pt x="3496" y="15049"/>
                  </a:cubicBezTo>
                  <a:cubicBezTo>
                    <a:pt x="2790" y="15755"/>
                    <a:pt x="2521" y="16730"/>
                    <a:pt x="2252" y="17704"/>
                  </a:cubicBezTo>
                  <a:cubicBezTo>
                    <a:pt x="1973" y="18478"/>
                    <a:pt x="1011" y="21987"/>
                    <a:pt x="2382" y="21987"/>
                  </a:cubicBezTo>
                  <a:cubicBezTo>
                    <a:pt x="2500" y="21987"/>
                    <a:pt x="2635" y="21961"/>
                    <a:pt x="2790" y="21906"/>
                  </a:cubicBezTo>
                  <a:lnTo>
                    <a:pt x="2790" y="21906"/>
                  </a:lnTo>
                  <a:cubicBezTo>
                    <a:pt x="975" y="22611"/>
                    <a:pt x="0" y="25569"/>
                    <a:pt x="706" y="27249"/>
                  </a:cubicBezTo>
                  <a:cubicBezTo>
                    <a:pt x="1244" y="28224"/>
                    <a:pt x="1950" y="28795"/>
                    <a:pt x="3092" y="28795"/>
                  </a:cubicBezTo>
                  <a:cubicBezTo>
                    <a:pt x="3198" y="28831"/>
                    <a:pt x="3325" y="28847"/>
                    <a:pt x="3462" y="28847"/>
                  </a:cubicBezTo>
                  <a:cubicBezTo>
                    <a:pt x="3846" y="28847"/>
                    <a:pt x="4307" y="28716"/>
                    <a:pt x="4605" y="28493"/>
                  </a:cubicBezTo>
                  <a:cubicBezTo>
                    <a:pt x="4605" y="29199"/>
                    <a:pt x="4773" y="29770"/>
                    <a:pt x="5042" y="30308"/>
                  </a:cubicBezTo>
                  <a:cubicBezTo>
                    <a:pt x="5431" y="31013"/>
                    <a:pt x="5851" y="31293"/>
                    <a:pt x="6256" y="31293"/>
                  </a:cubicBezTo>
                  <a:cubicBezTo>
                    <a:pt x="7145" y="31293"/>
                    <a:pt x="7968" y="29949"/>
                    <a:pt x="8268" y="28795"/>
                  </a:cubicBezTo>
                  <a:cubicBezTo>
                    <a:pt x="8578" y="28972"/>
                    <a:pt x="8892" y="29049"/>
                    <a:pt x="9203" y="29049"/>
                  </a:cubicBezTo>
                  <a:cubicBezTo>
                    <a:pt x="10854" y="29049"/>
                    <a:pt x="12441" y="26869"/>
                    <a:pt x="13007" y="25569"/>
                  </a:cubicBezTo>
                  <a:cubicBezTo>
                    <a:pt x="13713" y="26544"/>
                    <a:pt x="13309" y="27518"/>
                    <a:pt x="14855" y="27787"/>
                  </a:cubicBezTo>
                  <a:cubicBezTo>
                    <a:pt x="15083" y="27859"/>
                    <a:pt x="15332" y="27893"/>
                    <a:pt x="15592" y="27893"/>
                  </a:cubicBezTo>
                  <a:cubicBezTo>
                    <a:pt x="16906" y="27893"/>
                    <a:pt x="18534" y="27038"/>
                    <a:pt x="19460" y="25972"/>
                  </a:cubicBezTo>
                  <a:lnTo>
                    <a:pt x="19460" y="25972"/>
                  </a:lnTo>
                  <a:cubicBezTo>
                    <a:pt x="19191" y="26544"/>
                    <a:pt x="18888" y="27384"/>
                    <a:pt x="19191" y="27653"/>
                  </a:cubicBezTo>
                  <a:cubicBezTo>
                    <a:pt x="19464" y="28079"/>
                    <a:pt x="19996" y="28220"/>
                    <a:pt x="20547" y="28220"/>
                  </a:cubicBezTo>
                  <a:cubicBezTo>
                    <a:pt x="21082" y="28220"/>
                    <a:pt x="21633" y="28087"/>
                    <a:pt x="21980" y="27955"/>
                  </a:cubicBezTo>
                  <a:cubicBezTo>
                    <a:pt x="24098" y="27249"/>
                    <a:pt x="25778" y="25838"/>
                    <a:pt x="27022" y="24023"/>
                  </a:cubicBezTo>
                  <a:lnTo>
                    <a:pt x="27022" y="24023"/>
                  </a:lnTo>
                  <a:cubicBezTo>
                    <a:pt x="26852" y="25530"/>
                    <a:pt x="28679" y="26474"/>
                    <a:pt x="30227" y="26474"/>
                  </a:cubicBezTo>
                  <a:cubicBezTo>
                    <a:pt x="31130" y="26474"/>
                    <a:pt x="31937" y="26153"/>
                    <a:pt x="32197" y="25434"/>
                  </a:cubicBezTo>
                  <a:lnTo>
                    <a:pt x="32197" y="25434"/>
                  </a:lnTo>
                  <a:cubicBezTo>
                    <a:pt x="32063" y="26678"/>
                    <a:pt x="31660" y="28627"/>
                    <a:pt x="32500" y="30039"/>
                  </a:cubicBezTo>
                  <a:cubicBezTo>
                    <a:pt x="33185" y="30911"/>
                    <a:pt x="33922" y="31296"/>
                    <a:pt x="34718" y="31296"/>
                  </a:cubicBezTo>
                  <a:cubicBezTo>
                    <a:pt x="35210" y="31296"/>
                    <a:pt x="35725" y="31149"/>
                    <a:pt x="36264" y="30879"/>
                  </a:cubicBezTo>
                  <a:cubicBezTo>
                    <a:pt x="37110" y="30341"/>
                    <a:pt x="37975" y="29900"/>
                    <a:pt x="38949" y="29900"/>
                  </a:cubicBezTo>
                  <a:cubicBezTo>
                    <a:pt x="39253" y="29900"/>
                    <a:pt x="39566" y="29943"/>
                    <a:pt x="39894" y="30039"/>
                  </a:cubicBezTo>
                  <a:cubicBezTo>
                    <a:pt x="41440" y="30308"/>
                    <a:pt x="41742" y="32291"/>
                    <a:pt x="43254" y="32425"/>
                  </a:cubicBezTo>
                  <a:cubicBezTo>
                    <a:pt x="43343" y="32439"/>
                    <a:pt x="43432" y="32446"/>
                    <a:pt x="43520" y="32446"/>
                  </a:cubicBezTo>
                  <a:cubicBezTo>
                    <a:pt x="45121" y="32446"/>
                    <a:pt x="46716" y="30235"/>
                    <a:pt x="45506" y="28930"/>
                  </a:cubicBezTo>
                  <a:cubicBezTo>
                    <a:pt x="47321" y="28493"/>
                    <a:pt x="48027" y="25972"/>
                    <a:pt x="47758" y="24292"/>
                  </a:cubicBezTo>
                  <a:cubicBezTo>
                    <a:pt x="47624" y="23888"/>
                    <a:pt x="47758" y="23754"/>
                    <a:pt x="47624" y="23317"/>
                  </a:cubicBezTo>
                  <a:cubicBezTo>
                    <a:pt x="47321" y="23048"/>
                    <a:pt x="46615" y="23048"/>
                    <a:pt x="46615" y="22746"/>
                  </a:cubicBezTo>
                  <a:cubicBezTo>
                    <a:pt x="46481" y="22342"/>
                    <a:pt x="47456" y="20931"/>
                    <a:pt x="47456" y="20393"/>
                  </a:cubicBezTo>
                  <a:cubicBezTo>
                    <a:pt x="47888" y="18166"/>
                    <a:pt x="47334" y="12258"/>
                    <a:pt x="44200" y="12258"/>
                  </a:cubicBezTo>
                  <a:cubicBezTo>
                    <a:pt x="44166" y="12258"/>
                    <a:pt x="44130" y="12258"/>
                    <a:pt x="44095" y="12260"/>
                  </a:cubicBezTo>
                  <a:cubicBezTo>
                    <a:pt x="44095" y="10311"/>
                    <a:pt x="42145" y="7924"/>
                    <a:pt x="40734" y="6647"/>
                  </a:cubicBezTo>
                  <a:cubicBezTo>
                    <a:pt x="39894" y="5807"/>
                    <a:pt x="39490" y="5941"/>
                    <a:pt x="38516" y="5673"/>
                  </a:cubicBezTo>
                  <a:cubicBezTo>
                    <a:pt x="37373" y="5404"/>
                    <a:pt x="37944" y="5269"/>
                    <a:pt x="37239" y="4127"/>
                  </a:cubicBezTo>
                  <a:cubicBezTo>
                    <a:pt x="36527" y="2605"/>
                    <a:pt x="33432" y="994"/>
                    <a:pt x="31042" y="994"/>
                  </a:cubicBezTo>
                  <a:cubicBezTo>
                    <a:pt x="30159" y="994"/>
                    <a:pt x="29372" y="1214"/>
                    <a:pt x="28836" y="1740"/>
                  </a:cubicBezTo>
                  <a:cubicBezTo>
                    <a:pt x="27727" y="60"/>
                    <a:pt x="25610" y="60"/>
                    <a:pt x="23795" y="60"/>
                  </a:cubicBezTo>
                  <a:cubicBezTo>
                    <a:pt x="23235" y="60"/>
                    <a:pt x="22735" y="0"/>
                    <a:pt x="2221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 name="Google Shape;851;p31"/>
            <p:cNvSpPr/>
            <p:nvPr/>
          </p:nvSpPr>
          <p:spPr>
            <a:xfrm>
              <a:off x="5715495" y="3061677"/>
              <a:ext cx="8386" cy="5249"/>
            </a:xfrm>
            <a:custGeom>
              <a:avLst/>
              <a:gdLst/>
              <a:ahLst/>
              <a:cxnLst/>
              <a:rect l="l" t="t" r="r" b="b"/>
              <a:pathLst>
                <a:path w="270" h="169" extrusionOk="0">
                  <a:moveTo>
                    <a:pt x="269" y="1"/>
                  </a:moveTo>
                  <a:cubicBezTo>
                    <a:pt x="135" y="1"/>
                    <a:pt x="0" y="169"/>
                    <a:pt x="0" y="169"/>
                  </a:cubicBezTo>
                  <a:cubicBezTo>
                    <a:pt x="0" y="169"/>
                    <a:pt x="135" y="169"/>
                    <a:pt x="269" y="1"/>
                  </a:cubicBezTo>
                  <a:close/>
                </a:path>
              </a:pathLst>
            </a:custGeom>
            <a:solidFill>
              <a:srgbClr val="CDC4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852;p31"/>
            <p:cNvSpPr/>
            <p:nvPr/>
          </p:nvSpPr>
          <p:spPr>
            <a:xfrm>
              <a:off x="6324086" y="3197379"/>
              <a:ext cx="96069" cy="52243"/>
            </a:xfrm>
            <a:custGeom>
              <a:avLst/>
              <a:gdLst/>
              <a:ahLst/>
              <a:cxnLst/>
              <a:rect l="l" t="t" r="r" b="b"/>
              <a:pathLst>
                <a:path w="3093" h="1682" extrusionOk="0">
                  <a:moveTo>
                    <a:pt x="3092" y="1"/>
                  </a:moveTo>
                  <a:lnTo>
                    <a:pt x="3092" y="1"/>
                  </a:lnTo>
                  <a:cubicBezTo>
                    <a:pt x="2118" y="673"/>
                    <a:pt x="1109" y="1244"/>
                    <a:pt x="0" y="1681"/>
                  </a:cubicBezTo>
                  <a:cubicBezTo>
                    <a:pt x="1109" y="1244"/>
                    <a:pt x="2252" y="673"/>
                    <a:pt x="3092" y="1"/>
                  </a:cubicBez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 name="Google Shape;853;p31"/>
            <p:cNvSpPr/>
            <p:nvPr/>
          </p:nvSpPr>
          <p:spPr>
            <a:xfrm>
              <a:off x="6420124" y="3127432"/>
              <a:ext cx="221334" cy="78334"/>
            </a:xfrm>
            <a:custGeom>
              <a:avLst/>
              <a:gdLst/>
              <a:ahLst/>
              <a:cxnLst/>
              <a:rect l="l" t="t" r="r" b="b"/>
              <a:pathLst>
                <a:path w="7126" h="2522" extrusionOk="0">
                  <a:moveTo>
                    <a:pt x="1950" y="270"/>
                  </a:moveTo>
                  <a:cubicBezTo>
                    <a:pt x="1950" y="1681"/>
                    <a:pt x="3764" y="2522"/>
                    <a:pt x="5176" y="2522"/>
                  </a:cubicBezTo>
                  <a:cubicBezTo>
                    <a:pt x="6151" y="2522"/>
                    <a:pt x="6856" y="2085"/>
                    <a:pt x="7125" y="1412"/>
                  </a:cubicBezTo>
                  <a:lnTo>
                    <a:pt x="7125" y="1412"/>
                  </a:lnTo>
                  <a:cubicBezTo>
                    <a:pt x="6856" y="2085"/>
                    <a:pt x="6151" y="2522"/>
                    <a:pt x="5176" y="2522"/>
                  </a:cubicBezTo>
                  <a:cubicBezTo>
                    <a:pt x="3764" y="2522"/>
                    <a:pt x="1950" y="1681"/>
                    <a:pt x="1950" y="270"/>
                  </a:cubicBezTo>
                  <a:close/>
                  <a:moveTo>
                    <a:pt x="1950" y="1"/>
                  </a:moveTo>
                  <a:cubicBezTo>
                    <a:pt x="1378" y="841"/>
                    <a:pt x="706" y="1547"/>
                    <a:pt x="0" y="2253"/>
                  </a:cubicBezTo>
                  <a:lnTo>
                    <a:pt x="0" y="2253"/>
                  </a:lnTo>
                  <a:cubicBezTo>
                    <a:pt x="706" y="1547"/>
                    <a:pt x="1378" y="841"/>
                    <a:pt x="1950"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 name="Google Shape;854;p31"/>
            <p:cNvSpPr/>
            <p:nvPr/>
          </p:nvSpPr>
          <p:spPr>
            <a:xfrm>
              <a:off x="6119462" y="3187999"/>
              <a:ext cx="126353" cy="61623"/>
            </a:xfrm>
            <a:custGeom>
              <a:avLst/>
              <a:gdLst/>
              <a:ahLst/>
              <a:cxnLst/>
              <a:rect l="l" t="t" r="r" b="b"/>
              <a:pathLst>
                <a:path w="4068" h="1984" extrusionOk="0">
                  <a:moveTo>
                    <a:pt x="3933" y="0"/>
                  </a:moveTo>
                  <a:cubicBezTo>
                    <a:pt x="3093" y="1143"/>
                    <a:pt x="1413" y="1983"/>
                    <a:pt x="1" y="1983"/>
                  </a:cubicBezTo>
                  <a:cubicBezTo>
                    <a:pt x="1413" y="1983"/>
                    <a:pt x="3093" y="1143"/>
                    <a:pt x="4068" y="0"/>
                  </a:cubicBez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855;p31"/>
            <p:cNvSpPr/>
            <p:nvPr/>
          </p:nvSpPr>
          <p:spPr>
            <a:xfrm>
              <a:off x="5854333" y="3344573"/>
              <a:ext cx="31" cy="4193"/>
            </a:xfrm>
            <a:custGeom>
              <a:avLst/>
              <a:gdLst/>
              <a:ahLst/>
              <a:cxnLst/>
              <a:rect l="l" t="t" r="r" b="b"/>
              <a:pathLst>
                <a:path w="1" h="135" extrusionOk="0">
                  <a:moveTo>
                    <a:pt x="0" y="0"/>
                  </a:moveTo>
                  <a:lnTo>
                    <a:pt x="0" y="0"/>
                  </a:lnTo>
                  <a:lnTo>
                    <a:pt x="0" y="135"/>
                  </a:lnTo>
                  <a:lnTo>
                    <a:pt x="0" y="135"/>
                  </a:lnTo>
                  <a:close/>
                </a:path>
              </a:pathLst>
            </a:custGeom>
            <a:solidFill>
              <a:srgbClr val="A992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 name="Google Shape;856;p31"/>
            <p:cNvSpPr/>
            <p:nvPr/>
          </p:nvSpPr>
          <p:spPr>
            <a:xfrm>
              <a:off x="5854333" y="3276272"/>
              <a:ext cx="43639" cy="72494"/>
            </a:xfrm>
            <a:custGeom>
              <a:avLst/>
              <a:gdLst/>
              <a:ahLst/>
              <a:cxnLst/>
              <a:rect l="l" t="t" r="r" b="b"/>
              <a:pathLst>
                <a:path w="1405" h="2334" extrusionOk="0">
                  <a:moveTo>
                    <a:pt x="1405" y="1"/>
                  </a:moveTo>
                  <a:lnTo>
                    <a:pt x="1405" y="1"/>
                  </a:lnTo>
                  <a:cubicBezTo>
                    <a:pt x="1103" y="837"/>
                    <a:pt x="701" y="1799"/>
                    <a:pt x="0" y="2199"/>
                  </a:cubicBezTo>
                  <a:lnTo>
                    <a:pt x="0" y="2334"/>
                  </a:lnTo>
                  <a:cubicBezTo>
                    <a:pt x="701" y="1800"/>
                    <a:pt x="1103" y="837"/>
                    <a:pt x="1405"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857;p31"/>
            <p:cNvSpPr/>
            <p:nvPr/>
          </p:nvSpPr>
          <p:spPr>
            <a:xfrm>
              <a:off x="5659120" y="3179644"/>
              <a:ext cx="1465664" cy="208817"/>
            </a:xfrm>
            <a:custGeom>
              <a:avLst/>
              <a:gdLst/>
              <a:ahLst/>
              <a:cxnLst/>
              <a:rect l="l" t="t" r="r" b="b"/>
              <a:pathLst>
                <a:path w="47188" h="6723" extrusionOk="0">
                  <a:moveTo>
                    <a:pt x="45372" y="4470"/>
                  </a:moveTo>
                  <a:cubicBezTo>
                    <a:pt x="45204" y="5613"/>
                    <a:pt x="44095" y="6722"/>
                    <a:pt x="42986" y="6722"/>
                  </a:cubicBezTo>
                  <a:lnTo>
                    <a:pt x="42683" y="6722"/>
                  </a:lnTo>
                  <a:cubicBezTo>
                    <a:pt x="42549" y="6722"/>
                    <a:pt x="42280" y="6722"/>
                    <a:pt x="42146" y="6588"/>
                  </a:cubicBezTo>
                  <a:lnTo>
                    <a:pt x="42146" y="6588"/>
                  </a:lnTo>
                  <a:cubicBezTo>
                    <a:pt x="42280" y="6722"/>
                    <a:pt x="42549" y="6722"/>
                    <a:pt x="42683" y="6722"/>
                  </a:cubicBezTo>
                  <a:lnTo>
                    <a:pt x="42986" y="6722"/>
                  </a:lnTo>
                  <a:cubicBezTo>
                    <a:pt x="44095" y="6722"/>
                    <a:pt x="45204" y="5613"/>
                    <a:pt x="45372" y="4470"/>
                  </a:cubicBezTo>
                  <a:close/>
                  <a:moveTo>
                    <a:pt x="1" y="135"/>
                  </a:moveTo>
                  <a:cubicBezTo>
                    <a:pt x="1" y="706"/>
                    <a:pt x="1" y="1109"/>
                    <a:pt x="135" y="1546"/>
                  </a:cubicBezTo>
                  <a:cubicBezTo>
                    <a:pt x="673" y="2521"/>
                    <a:pt x="1379" y="3092"/>
                    <a:pt x="2521" y="3092"/>
                  </a:cubicBezTo>
                  <a:lnTo>
                    <a:pt x="2656" y="3092"/>
                  </a:lnTo>
                  <a:cubicBezTo>
                    <a:pt x="3059" y="3092"/>
                    <a:pt x="3630" y="3092"/>
                    <a:pt x="4034" y="2790"/>
                  </a:cubicBezTo>
                  <a:lnTo>
                    <a:pt x="4034" y="2790"/>
                  </a:lnTo>
                  <a:cubicBezTo>
                    <a:pt x="3630" y="3092"/>
                    <a:pt x="3059" y="3092"/>
                    <a:pt x="2656" y="3092"/>
                  </a:cubicBezTo>
                  <a:lnTo>
                    <a:pt x="2521" y="3092"/>
                  </a:lnTo>
                  <a:cubicBezTo>
                    <a:pt x="1379" y="3092"/>
                    <a:pt x="673" y="2521"/>
                    <a:pt x="135" y="1546"/>
                  </a:cubicBezTo>
                  <a:cubicBezTo>
                    <a:pt x="1" y="1109"/>
                    <a:pt x="1" y="706"/>
                    <a:pt x="1" y="135"/>
                  </a:cubicBezTo>
                  <a:close/>
                  <a:moveTo>
                    <a:pt x="47187" y="0"/>
                  </a:moveTo>
                  <a:cubicBezTo>
                    <a:pt x="47053" y="1412"/>
                    <a:pt x="46347" y="2924"/>
                    <a:pt x="44935" y="3227"/>
                  </a:cubicBezTo>
                  <a:lnTo>
                    <a:pt x="44935" y="3227"/>
                  </a:lnTo>
                  <a:cubicBezTo>
                    <a:pt x="46347" y="2924"/>
                    <a:pt x="47053" y="1412"/>
                    <a:pt x="47187" y="0"/>
                  </a:cubicBezTo>
                  <a:close/>
                </a:path>
              </a:pathLst>
            </a:custGeom>
            <a:solidFill>
              <a:srgbClr val="CDC4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858;p31"/>
            <p:cNvSpPr/>
            <p:nvPr/>
          </p:nvSpPr>
          <p:spPr>
            <a:xfrm>
              <a:off x="6968149" y="3384237"/>
              <a:ext cx="31" cy="31"/>
            </a:xfrm>
            <a:custGeom>
              <a:avLst/>
              <a:gdLst/>
              <a:ahLst/>
              <a:cxnLst/>
              <a:rect l="l" t="t" r="r" b="b"/>
              <a:pathLst>
                <a:path w="1" h="1" extrusionOk="0">
                  <a:moveTo>
                    <a:pt x="1" y="1"/>
                  </a:moveTo>
                  <a:lnTo>
                    <a:pt x="1" y="1"/>
                  </a:lnTo>
                  <a:lnTo>
                    <a:pt x="1" y="1"/>
                  </a:lnTo>
                  <a:lnTo>
                    <a:pt x="1" y="1"/>
                  </a:ln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859;p31"/>
            <p:cNvSpPr/>
            <p:nvPr/>
          </p:nvSpPr>
          <p:spPr>
            <a:xfrm>
              <a:off x="6880497" y="3314289"/>
              <a:ext cx="87683" cy="69978"/>
            </a:xfrm>
            <a:custGeom>
              <a:avLst/>
              <a:gdLst/>
              <a:ahLst/>
              <a:cxnLst/>
              <a:rect l="l" t="t" r="r" b="b"/>
              <a:pathLst>
                <a:path w="2823" h="2253" extrusionOk="0">
                  <a:moveTo>
                    <a:pt x="0" y="1"/>
                  </a:moveTo>
                  <a:cubicBezTo>
                    <a:pt x="1411" y="270"/>
                    <a:pt x="1680" y="1816"/>
                    <a:pt x="2823" y="2253"/>
                  </a:cubicBezTo>
                  <a:cubicBezTo>
                    <a:pt x="1680" y="1681"/>
                    <a:pt x="1411" y="270"/>
                    <a:pt x="0"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860;p31"/>
            <p:cNvSpPr/>
            <p:nvPr/>
          </p:nvSpPr>
          <p:spPr>
            <a:xfrm>
              <a:off x="5659120" y="2836212"/>
              <a:ext cx="1465664" cy="552249"/>
            </a:xfrm>
            <a:custGeom>
              <a:avLst/>
              <a:gdLst/>
              <a:ahLst/>
              <a:cxnLst/>
              <a:rect l="l" t="t" r="r" b="b"/>
              <a:pathLst>
                <a:path w="47188" h="17780" extrusionOk="0">
                  <a:moveTo>
                    <a:pt x="2084" y="7260"/>
                  </a:moveTo>
                  <a:cubicBezTo>
                    <a:pt x="2009" y="7294"/>
                    <a:pt x="1935" y="7334"/>
                    <a:pt x="1862" y="7377"/>
                  </a:cubicBezTo>
                  <a:lnTo>
                    <a:pt x="1862" y="7377"/>
                  </a:lnTo>
                  <a:cubicBezTo>
                    <a:pt x="1913" y="7328"/>
                    <a:pt x="1999" y="7260"/>
                    <a:pt x="2084" y="7260"/>
                  </a:cubicBezTo>
                  <a:close/>
                  <a:moveTo>
                    <a:pt x="28837" y="0"/>
                  </a:moveTo>
                  <a:cubicBezTo>
                    <a:pt x="28568" y="0"/>
                    <a:pt x="28400" y="0"/>
                    <a:pt x="28265" y="135"/>
                  </a:cubicBezTo>
                  <a:cubicBezTo>
                    <a:pt x="27156" y="1546"/>
                    <a:pt x="25745" y="2521"/>
                    <a:pt x="24064" y="3058"/>
                  </a:cubicBezTo>
                  <a:cubicBezTo>
                    <a:pt x="23661" y="3058"/>
                    <a:pt x="23090" y="3361"/>
                    <a:pt x="22518" y="3361"/>
                  </a:cubicBezTo>
                  <a:cubicBezTo>
                    <a:pt x="21981" y="3361"/>
                    <a:pt x="21544" y="3227"/>
                    <a:pt x="21275" y="2790"/>
                  </a:cubicBezTo>
                  <a:lnTo>
                    <a:pt x="21275" y="2655"/>
                  </a:lnTo>
                  <a:cubicBezTo>
                    <a:pt x="21140" y="2386"/>
                    <a:pt x="20838" y="2084"/>
                    <a:pt x="20569" y="2084"/>
                  </a:cubicBezTo>
                  <a:cubicBezTo>
                    <a:pt x="20435" y="2084"/>
                    <a:pt x="20300" y="2084"/>
                    <a:pt x="20166" y="2218"/>
                  </a:cubicBezTo>
                  <a:cubicBezTo>
                    <a:pt x="19326" y="2655"/>
                    <a:pt x="18317" y="3058"/>
                    <a:pt x="17477" y="3058"/>
                  </a:cubicBezTo>
                  <a:cubicBezTo>
                    <a:pt x="17343" y="3058"/>
                    <a:pt x="17074" y="2924"/>
                    <a:pt x="16939" y="2924"/>
                  </a:cubicBezTo>
                  <a:cubicBezTo>
                    <a:pt x="16099" y="2790"/>
                    <a:pt x="15797" y="2386"/>
                    <a:pt x="15662" y="2084"/>
                  </a:cubicBezTo>
                  <a:cubicBezTo>
                    <a:pt x="15528" y="1815"/>
                    <a:pt x="15259" y="1681"/>
                    <a:pt x="14956" y="1681"/>
                  </a:cubicBezTo>
                  <a:cubicBezTo>
                    <a:pt x="14822" y="1681"/>
                    <a:pt x="14553" y="1681"/>
                    <a:pt x="14419" y="1949"/>
                  </a:cubicBezTo>
                  <a:cubicBezTo>
                    <a:pt x="13847" y="2790"/>
                    <a:pt x="13007" y="3630"/>
                    <a:pt x="12032" y="4067"/>
                  </a:cubicBezTo>
                  <a:cubicBezTo>
                    <a:pt x="11058" y="4336"/>
                    <a:pt x="10083" y="4907"/>
                    <a:pt x="9377" y="5747"/>
                  </a:cubicBezTo>
                  <a:cubicBezTo>
                    <a:pt x="9075" y="6150"/>
                    <a:pt x="8672" y="6419"/>
                    <a:pt x="8403" y="6419"/>
                  </a:cubicBezTo>
                  <a:cubicBezTo>
                    <a:pt x="7966" y="6419"/>
                    <a:pt x="7562" y="6150"/>
                    <a:pt x="7126" y="5445"/>
                  </a:cubicBezTo>
                  <a:cubicBezTo>
                    <a:pt x="6991" y="5176"/>
                    <a:pt x="6857" y="4739"/>
                    <a:pt x="6857" y="4470"/>
                  </a:cubicBezTo>
                  <a:cubicBezTo>
                    <a:pt x="6722" y="4067"/>
                    <a:pt x="6420" y="3764"/>
                    <a:pt x="6151" y="3764"/>
                  </a:cubicBezTo>
                  <a:cubicBezTo>
                    <a:pt x="6017" y="3764"/>
                    <a:pt x="6017" y="3764"/>
                    <a:pt x="6017" y="3899"/>
                  </a:cubicBezTo>
                  <a:lnTo>
                    <a:pt x="5176" y="3899"/>
                  </a:lnTo>
                  <a:cubicBezTo>
                    <a:pt x="4034" y="3764"/>
                    <a:pt x="3361" y="3361"/>
                    <a:pt x="2790" y="2218"/>
                  </a:cubicBezTo>
                  <a:cubicBezTo>
                    <a:pt x="2656" y="1815"/>
                    <a:pt x="2656" y="1378"/>
                    <a:pt x="2656" y="840"/>
                  </a:cubicBezTo>
                  <a:cubicBezTo>
                    <a:pt x="2084" y="1546"/>
                    <a:pt x="1815" y="2218"/>
                    <a:pt x="1681" y="3058"/>
                  </a:cubicBezTo>
                  <a:cubicBezTo>
                    <a:pt x="1513" y="3495"/>
                    <a:pt x="1110" y="4907"/>
                    <a:pt x="1110" y="6016"/>
                  </a:cubicBezTo>
                  <a:cubicBezTo>
                    <a:pt x="1110" y="6708"/>
                    <a:pt x="1239" y="7400"/>
                    <a:pt x="1783" y="7427"/>
                  </a:cubicBezTo>
                  <a:lnTo>
                    <a:pt x="1783" y="7427"/>
                  </a:lnTo>
                  <a:cubicBezTo>
                    <a:pt x="707" y="8131"/>
                    <a:pt x="1" y="9774"/>
                    <a:pt x="1" y="11192"/>
                  </a:cubicBezTo>
                  <a:cubicBezTo>
                    <a:pt x="1" y="11763"/>
                    <a:pt x="1" y="12166"/>
                    <a:pt x="135" y="12603"/>
                  </a:cubicBezTo>
                  <a:cubicBezTo>
                    <a:pt x="673" y="13578"/>
                    <a:pt x="1379" y="14149"/>
                    <a:pt x="2521" y="14149"/>
                  </a:cubicBezTo>
                  <a:lnTo>
                    <a:pt x="2656" y="14149"/>
                  </a:lnTo>
                  <a:cubicBezTo>
                    <a:pt x="3059" y="14149"/>
                    <a:pt x="3630" y="14149"/>
                    <a:pt x="4034" y="13847"/>
                  </a:cubicBezTo>
                  <a:lnTo>
                    <a:pt x="4034" y="14284"/>
                  </a:lnTo>
                  <a:cubicBezTo>
                    <a:pt x="4034" y="14687"/>
                    <a:pt x="4202" y="15258"/>
                    <a:pt x="4471" y="15662"/>
                  </a:cubicBezTo>
                  <a:cubicBezTo>
                    <a:pt x="4874" y="16367"/>
                    <a:pt x="5311" y="16670"/>
                    <a:pt x="5714" y="16670"/>
                  </a:cubicBezTo>
                  <a:cubicBezTo>
                    <a:pt x="5882" y="16670"/>
                    <a:pt x="6151" y="16502"/>
                    <a:pt x="6285" y="16367"/>
                  </a:cubicBezTo>
                  <a:cubicBezTo>
                    <a:pt x="6991" y="15964"/>
                    <a:pt x="7394" y="14990"/>
                    <a:pt x="7697" y="14149"/>
                  </a:cubicBezTo>
                  <a:cubicBezTo>
                    <a:pt x="7966" y="14418"/>
                    <a:pt x="8403" y="14418"/>
                    <a:pt x="8672" y="14418"/>
                  </a:cubicBezTo>
                  <a:cubicBezTo>
                    <a:pt x="10352" y="14418"/>
                    <a:pt x="11898" y="12301"/>
                    <a:pt x="12436" y="10923"/>
                  </a:cubicBezTo>
                  <a:cubicBezTo>
                    <a:pt x="13007" y="11763"/>
                    <a:pt x="12873" y="12301"/>
                    <a:pt x="13444" y="12872"/>
                  </a:cubicBezTo>
                  <a:cubicBezTo>
                    <a:pt x="13578" y="13007"/>
                    <a:pt x="13847" y="13141"/>
                    <a:pt x="14284" y="13141"/>
                  </a:cubicBezTo>
                  <a:cubicBezTo>
                    <a:pt x="14419" y="13309"/>
                    <a:pt x="14688" y="13309"/>
                    <a:pt x="14822" y="13309"/>
                  </a:cubicBezTo>
                  <a:cubicBezTo>
                    <a:pt x="16234" y="13309"/>
                    <a:pt x="17914" y="12469"/>
                    <a:pt x="18889" y="11326"/>
                  </a:cubicBezTo>
                  <a:lnTo>
                    <a:pt x="18889" y="11326"/>
                  </a:lnTo>
                  <a:cubicBezTo>
                    <a:pt x="18620" y="11763"/>
                    <a:pt x="18485" y="12166"/>
                    <a:pt x="18485" y="12603"/>
                  </a:cubicBezTo>
                  <a:cubicBezTo>
                    <a:pt x="18485" y="12738"/>
                    <a:pt x="18620" y="12872"/>
                    <a:pt x="18620" y="13007"/>
                  </a:cubicBezTo>
                  <a:cubicBezTo>
                    <a:pt x="18889" y="13444"/>
                    <a:pt x="19326" y="13578"/>
                    <a:pt x="19863" y="13578"/>
                  </a:cubicBezTo>
                  <a:cubicBezTo>
                    <a:pt x="20435" y="13578"/>
                    <a:pt x="21006" y="13444"/>
                    <a:pt x="21409" y="13309"/>
                  </a:cubicBezTo>
                  <a:cubicBezTo>
                    <a:pt x="22518" y="12872"/>
                    <a:pt x="23527" y="12301"/>
                    <a:pt x="24501" y="11629"/>
                  </a:cubicBezTo>
                  <a:cubicBezTo>
                    <a:pt x="25207" y="10923"/>
                    <a:pt x="25879" y="10217"/>
                    <a:pt x="26451" y="9377"/>
                  </a:cubicBezTo>
                  <a:lnTo>
                    <a:pt x="26451" y="9646"/>
                  </a:lnTo>
                  <a:cubicBezTo>
                    <a:pt x="26451" y="11057"/>
                    <a:pt x="28265" y="11898"/>
                    <a:pt x="29677" y="11898"/>
                  </a:cubicBezTo>
                  <a:cubicBezTo>
                    <a:pt x="30652" y="11898"/>
                    <a:pt x="31357" y="11461"/>
                    <a:pt x="31626" y="10788"/>
                  </a:cubicBezTo>
                  <a:lnTo>
                    <a:pt x="31626" y="10788"/>
                  </a:lnTo>
                  <a:cubicBezTo>
                    <a:pt x="31492" y="11192"/>
                    <a:pt x="31492" y="11763"/>
                    <a:pt x="31357" y="12301"/>
                  </a:cubicBezTo>
                  <a:cubicBezTo>
                    <a:pt x="31357" y="13309"/>
                    <a:pt x="31357" y="14418"/>
                    <a:pt x="31929" y="15393"/>
                  </a:cubicBezTo>
                  <a:cubicBezTo>
                    <a:pt x="32601" y="16233"/>
                    <a:pt x="33307" y="16670"/>
                    <a:pt x="34147" y="16670"/>
                  </a:cubicBezTo>
                  <a:cubicBezTo>
                    <a:pt x="34584" y="16670"/>
                    <a:pt x="35122" y="16502"/>
                    <a:pt x="35693" y="16233"/>
                  </a:cubicBezTo>
                  <a:cubicBezTo>
                    <a:pt x="36533" y="15662"/>
                    <a:pt x="37373" y="15258"/>
                    <a:pt x="38482" y="15258"/>
                  </a:cubicBezTo>
                  <a:cubicBezTo>
                    <a:pt x="38785" y="15258"/>
                    <a:pt x="39054" y="15258"/>
                    <a:pt x="39323" y="15393"/>
                  </a:cubicBezTo>
                  <a:cubicBezTo>
                    <a:pt x="40734" y="15662"/>
                    <a:pt x="41003" y="17073"/>
                    <a:pt x="42146" y="17645"/>
                  </a:cubicBezTo>
                  <a:cubicBezTo>
                    <a:pt x="42280" y="17779"/>
                    <a:pt x="42549" y="17779"/>
                    <a:pt x="42683" y="17779"/>
                  </a:cubicBezTo>
                  <a:lnTo>
                    <a:pt x="42986" y="17779"/>
                  </a:lnTo>
                  <a:cubicBezTo>
                    <a:pt x="44095" y="17779"/>
                    <a:pt x="45204" y="16670"/>
                    <a:pt x="45372" y="15527"/>
                  </a:cubicBezTo>
                  <a:cubicBezTo>
                    <a:pt x="45372" y="15124"/>
                    <a:pt x="45204" y="14687"/>
                    <a:pt x="44935" y="14284"/>
                  </a:cubicBezTo>
                  <a:cubicBezTo>
                    <a:pt x="46347" y="13981"/>
                    <a:pt x="47053" y="12469"/>
                    <a:pt x="47187" y="11057"/>
                  </a:cubicBezTo>
                  <a:lnTo>
                    <a:pt x="47187" y="9646"/>
                  </a:lnTo>
                  <a:cubicBezTo>
                    <a:pt x="47053" y="9242"/>
                    <a:pt x="47187" y="9108"/>
                    <a:pt x="47053" y="8806"/>
                  </a:cubicBezTo>
                  <a:cubicBezTo>
                    <a:pt x="46750" y="8402"/>
                    <a:pt x="46044" y="8402"/>
                    <a:pt x="46044" y="8100"/>
                  </a:cubicBezTo>
                  <a:lnTo>
                    <a:pt x="46044" y="7965"/>
                  </a:lnTo>
                  <a:cubicBezTo>
                    <a:pt x="46044" y="7831"/>
                    <a:pt x="46044" y="7696"/>
                    <a:pt x="46212" y="7428"/>
                  </a:cubicBezTo>
                  <a:lnTo>
                    <a:pt x="46212" y="7428"/>
                  </a:lnTo>
                  <a:cubicBezTo>
                    <a:pt x="46044" y="7562"/>
                    <a:pt x="45775" y="7562"/>
                    <a:pt x="45641" y="7562"/>
                  </a:cubicBezTo>
                  <a:lnTo>
                    <a:pt x="45372" y="7562"/>
                  </a:lnTo>
                  <a:cubicBezTo>
                    <a:pt x="43826" y="7428"/>
                    <a:pt x="43524" y="5445"/>
                    <a:pt x="42011" y="5041"/>
                  </a:cubicBezTo>
                  <a:cubicBezTo>
                    <a:pt x="41709" y="5041"/>
                    <a:pt x="41440" y="4907"/>
                    <a:pt x="41171" y="4907"/>
                  </a:cubicBezTo>
                  <a:cubicBezTo>
                    <a:pt x="40028" y="4907"/>
                    <a:pt x="39188" y="5445"/>
                    <a:pt x="38348" y="5882"/>
                  </a:cubicBezTo>
                  <a:cubicBezTo>
                    <a:pt x="37810" y="6150"/>
                    <a:pt x="37239" y="6419"/>
                    <a:pt x="36802" y="6419"/>
                  </a:cubicBezTo>
                  <a:cubicBezTo>
                    <a:pt x="35962" y="6419"/>
                    <a:pt x="35290" y="6016"/>
                    <a:pt x="34584" y="5041"/>
                  </a:cubicBezTo>
                  <a:cubicBezTo>
                    <a:pt x="34012" y="4201"/>
                    <a:pt x="34012" y="3227"/>
                    <a:pt x="34012" y="2218"/>
                  </a:cubicBezTo>
                  <a:cubicBezTo>
                    <a:pt x="34012" y="1815"/>
                    <a:pt x="33744" y="1378"/>
                    <a:pt x="33307" y="1378"/>
                  </a:cubicBezTo>
                  <a:lnTo>
                    <a:pt x="33172" y="1546"/>
                  </a:lnTo>
                  <a:lnTo>
                    <a:pt x="32332" y="1546"/>
                  </a:lnTo>
                  <a:cubicBezTo>
                    <a:pt x="31223" y="1546"/>
                    <a:pt x="29946" y="1109"/>
                    <a:pt x="29408" y="269"/>
                  </a:cubicBezTo>
                  <a:cubicBezTo>
                    <a:pt x="29240" y="0"/>
                    <a:pt x="28971" y="0"/>
                    <a:pt x="2883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861;p31"/>
            <p:cNvSpPr/>
            <p:nvPr/>
          </p:nvSpPr>
          <p:spPr>
            <a:xfrm>
              <a:off x="6133036" y="3492792"/>
              <a:ext cx="178533" cy="122190"/>
            </a:xfrm>
            <a:custGeom>
              <a:avLst/>
              <a:gdLst/>
              <a:ahLst/>
              <a:cxnLst/>
              <a:rect l="l" t="t" r="r" b="b"/>
              <a:pathLst>
                <a:path w="5748" h="3934" extrusionOk="0">
                  <a:moveTo>
                    <a:pt x="5311" y="1"/>
                  </a:moveTo>
                  <a:cubicBezTo>
                    <a:pt x="5042" y="1"/>
                    <a:pt x="4740" y="270"/>
                    <a:pt x="4740" y="572"/>
                  </a:cubicBezTo>
                  <a:cubicBezTo>
                    <a:pt x="4740" y="1816"/>
                    <a:pt x="3765" y="2790"/>
                    <a:pt x="2522" y="2925"/>
                  </a:cubicBezTo>
                  <a:cubicBezTo>
                    <a:pt x="2407" y="2958"/>
                    <a:pt x="2293" y="2973"/>
                    <a:pt x="2179" y="2973"/>
                  </a:cubicBezTo>
                  <a:cubicBezTo>
                    <a:pt x="1723" y="2973"/>
                    <a:pt x="1271" y="2737"/>
                    <a:pt x="841" y="2522"/>
                  </a:cubicBezTo>
                  <a:cubicBezTo>
                    <a:pt x="802" y="2482"/>
                    <a:pt x="736" y="2466"/>
                    <a:pt x="660" y="2466"/>
                  </a:cubicBezTo>
                  <a:cubicBezTo>
                    <a:pt x="477" y="2466"/>
                    <a:pt x="230" y="2561"/>
                    <a:pt x="135" y="2656"/>
                  </a:cubicBezTo>
                  <a:cubicBezTo>
                    <a:pt x="1" y="2925"/>
                    <a:pt x="135" y="3227"/>
                    <a:pt x="270" y="3362"/>
                  </a:cubicBezTo>
                  <a:cubicBezTo>
                    <a:pt x="841" y="3765"/>
                    <a:pt x="1547" y="3933"/>
                    <a:pt x="2219" y="3933"/>
                  </a:cubicBezTo>
                  <a:lnTo>
                    <a:pt x="2656" y="3933"/>
                  </a:lnTo>
                  <a:cubicBezTo>
                    <a:pt x="4336" y="3765"/>
                    <a:pt x="5748" y="2253"/>
                    <a:pt x="5748" y="572"/>
                  </a:cubicBezTo>
                  <a:cubicBezTo>
                    <a:pt x="5748" y="270"/>
                    <a:pt x="5580" y="1"/>
                    <a:pt x="531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862;p31"/>
            <p:cNvSpPr/>
            <p:nvPr/>
          </p:nvSpPr>
          <p:spPr>
            <a:xfrm>
              <a:off x="6337660" y="3256735"/>
              <a:ext cx="234908" cy="209376"/>
            </a:xfrm>
            <a:custGeom>
              <a:avLst/>
              <a:gdLst/>
              <a:ahLst/>
              <a:cxnLst/>
              <a:rect l="l" t="t" r="r" b="b"/>
              <a:pathLst>
                <a:path w="7563" h="6741" extrusionOk="0">
                  <a:moveTo>
                    <a:pt x="3777" y="0"/>
                  </a:moveTo>
                  <a:cubicBezTo>
                    <a:pt x="2799" y="0"/>
                    <a:pt x="1814" y="426"/>
                    <a:pt x="1109" y="1283"/>
                  </a:cubicBezTo>
                  <a:cubicBezTo>
                    <a:pt x="0" y="2694"/>
                    <a:pt x="269" y="4811"/>
                    <a:pt x="1681" y="6055"/>
                  </a:cubicBezTo>
                  <a:cubicBezTo>
                    <a:pt x="2312" y="6518"/>
                    <a:pt x="3048" y="6741"/>
                    <a:pt x="3773" y="6741"/>
                  </a:cubicBezTo>
                  <a:cubicBezTo>
                    <a:pt x="4785" y="6741"/>
                    <a:pt x="5773" y="6306"/>
                    <a:pt x="6419" y="5484"/>
                  </a:cubicBezTo>
                  <a:cubicBezTo>
                    <a:pt x="7562" y="3971"/>
                    <a:pt x="7394" y="1854"/>
                    <a:pt x="5882" y="745"/>
                  </a:cubicBezTo>
                  <a:cubicBezTo>
                    <a:pt x="5270" y="249"/>
                    <a:pt x="4525" y="0"/>
                    <a:pt x="377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863;p31"/>
            <p:cNvSpPr/>
            <p:nvPr/>
          </p:nvSpPr>
          <p:spPr>
            <a:xfrm>
              <a:off x="6384622" y="3440611"/>
              <a:ext cx="266216" cy="134677"/>
            </a:xfrm>
            <a:custGeom>
              <a:avLst/>
              <a:gdLst/>
              <a:ahLst/>
              <a:cxnLst/>
              <a:rect l="l" t="t" r="r" b="b"/>
              <a:pathLst>
                <a:path w="8571" h="4336" extrusionOk="0">
                  <a:moveTo>
                    <a:pt x="4202" y="0"/>
                  </a:moveTo>
                  <a:cubicBezTo>
                    <a:pt x="1983" y="135"/>
                    <a:pt x="1" y="1110"/>
                    <a:pt x="169" y="2252"/>
                  </a:cubicBezTo>
                  <a:cubicBezTo>
                    <a:pt x="169" y="3496"/>
                    <a:pt x="1983" y="4336"/>
                    <a:pt x="4370" y="4336"/>
                  </a:cubicBezTo>
                  <a:cubicBezTo>
                    <a:pt x="6588" y="4202"/>
                    <a:pt x="8571" y="3227"/>
                    <a:pt x="8403" y="2084"/>
                  </a:cubicBezTo>
                  <a:cubicBezTo>
                    <a:pt x="8403" y="841"/>
                    <a:pt x="6588" y="0"/>
                    <a:pt x="420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864;p31"/>
            <p:cNvSpPr/>
            <p:nvPr/>
          </p:nvSpPr>
          <p:spPr>
            <a:xfrm>
              <a:off x="5893997" y="3288416"/>
              <a:ext cx="217172" cy="192914"/>
            </a:xfrm>
            <a:custGeom>
              <a:avLst/>
              <a:gdLst/>
              <a:ahLst/>
              <a:cxnLst/>
              <a:rect l="l" t="t" r="r" b="b"/>
              <a:pathLst>
                <a:path w="6992" h="6211" extrusionOk="0">
                  <a:moveTo>
                    <a:pt x="3413" y="1"/>
                  </a:moveTo>
                  <a:cubicBezTo>
                    <a:pt x="2734" y="1"/>
                    <a:pt x="2061" y="223"/>
                    <a:pt x="1513" y="699"/>
                  </a:cubicBezTo>
                  <a:cubicBezTo>
                    <a:pt x="135" y="1674"/>
                    <a:pt x="0" y="3623"/>
                    <a:pt x="975" y="5035"/>
                  </a:cubicBezTo>
                  <a:cubicBezTo>
                    <a:pt x="1593" y="5821"/>
                    <a:pt x="2470" y="6211"/>
                    <a:pt x="3371" y="6211"/>
                  </a:cubicBezTo>
                  <a:cubicBezTo>
                    <a:pt x="4088" y="6211"/>
                    <a:pt x="4819" y="5963"/>
                    <a:pt x="5445" y="5472"/>
                  </a:cubicBezTo>
                  <a:cubicBezTo>
                    <a:pt x="6722" y="4464"/>
                    <a:pt x="6991" y="2514"/>
                    <a:pt x="5882" y="1103"/>
                  </a:cubicBezTo>
                  <a:cubicBezTo>
                    <a:pt x="5230" y="393"/>
                    <a:pt x="4315" y="1"/>
                    <a:pt x="341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865;p31"/>
            <p:cNvSpPr/>
            <p:nvPr/>
          </p:nvSpPr>
          <p:spPr>
            <a:xfrm>
              <a:off x="5880424" y="3458346"/>
              <a:ext cx="182727" cy="121569"/>
            </a:xfrm>
            <a:custGeom>
              <a:avLst/>
              <a:gdLst/>
              <a:ahLst/>
              <a:cxnLst/>
              <a:rect l="l" t="t" r="r" b="b"/>
              <a:pathLst>
                <a:path w="5883" h="3914" extrusionOk="0">
                  <a:moveTo>
                    <a:pt x="1950" y="1"/>
                  </a:moveTo>
                  <a:cubicBezTo>
                    <a:pt x="1278" y="1"/>
                    <a:pt x="572" y="135"/>
                    <a:pt x="1" y="270"/>
                  </a:cubicBezTo>
                  <a:cubicBezTo>
                    <a:pt x="135" y="1110"/>
                    <a:pt x="135" y="1816"/>
                    <a:pt x="1" y="2656"/>
                  </a:cubicBezTo>
                  <a:lnTo>
                    <a:pt x="1" y="2925"/>
                  </a:lnTo>
                  <a:lnTo>
                    <a:pt x="1" y="3631"/>
                  </a:lnTo>
                  <a:cubicBezTo>
                    <a:pt x="572" y="3899"/>
                    <a:pt x="1278" y="3899"/>
                    <a:pt x="1950" y="3899"/>
                  </a:cubicBezTo>
                  <a:cubicBezTo>
                    <a:pt x="2100" y="3909"/>
                    <a:pt x="2248" y="3914"/>
                    <a:pt x="2394" y="3914"/>
                  </a:cubicBezTo>
                  <a:cubicBezTo>
                    <a:pt x="4315" y="3914"/>
                    <a:pt x="5882" y="3115"/>
                    <a:pt x="5882" y="2085"/>
                  </a:cubicBezTo>
                  <a:cubicBezTo>
                    <a:pt x="5882" y="1513"/>
                    <a:pt x="5479" y="975"/>
                    <a:pt x="4773" y="673"/>
                  </a:cubicBezTo>
                  <a:cubicBezTo>
                    <a:pt x="4067" y="270"/>
                    <a:pt x="3093" y="1"/>
                    <a:pt x="211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866;p31"/>
            <p:cNvSpPr/>
            <p:nvPr/>
          </p:nvSpPr>
          <p:spPr>
            <a:xfrm>
              <a:off x="5858495" y="3818488"/>
              <a:ext cx="248481" cy="358775"/>
            </a:xfrm>
            <a:custGeom>
              <a:avLst/>
              <a:gdLst/>
              <a:ahLst/>
              <a:cxnLst/>
              <a:rect l="l" t="t" r="r" b="b"/>
              <a:pathLst>
                <a:path w="8000" h="11551" extrusionOk="0">
                  <a:moveTo>
                    <a:pt x="1" y="1"/>
                  </a:moveTo>
                  <a:lnTo>
                    <a:pt x="1" y="9815"/>
                  </a:lnTo>
                  <a:cubicBezTo>
                    <a:pt x="1" y="10251"/>
                    <a:pt x="135" y="10520"/>
                    <a:pt x="438" y="10655"/>
                  </a:cubicBezTo>
                  <a:cubicBezTo>
                    <a:pt x="1508" y="11271"/>
                    <a:pt x="2617" y="11551"/>
                    <a:pt x="3747" y="11551"/>
                  </a:cubicBezTo>
                  <a:cubicBezTo>
                    <a:pt x="4958" y="11551"/>
                    <a:pt x="6193" y="11229"/>
                    <a:pt x="7428" y="10655"/>
                  </a:cubicBezTo>
                  <a:cubicBezTo>
                    <a:pt x="7865" y="10520"/>
                    <a:pt x="8000" y="10251"/>
                    <a:pt x="8000" y="9815"/>
                  </a:cubicBezTo>
                  <a:lnTo>
                    <a:pt x="8000" y="1"/>
                  </a:lnTo>
                  <a:cubicBezTo>
                    <a:pt x="8000" y="707"/>
                    <a:pt x="6185" y="1144"/>
                    <a:pt x="4067" y="1144"/>
                  </a:cubicBezTo>
                  <a:cubicBezTo>
                    <a:pt x="1816" y="1144"/>
                    <a:pt x="1" y="707"/>
                    <a:pt x="1" y="1"/>
                  </a:cubicBezTo>
                  <a:close/>
                </a:path>
              </a:pathLst>
            </a:custGeom>
            <a:solidFill>
              <a:srgbClr val="74E2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867;p31"/>
            <p:cNvSpPr/>
            <p:nvPr/>
          </p:nvSpPr>
          <p:spPr>
            <a:xfrm>
              <a:off x="5858495" y="3818488"/>
              <a:ext cx="248481" cy="357036"/>
            </a:xfrm>
            <a:custGeom>
              <a:avLst/>
              <a:gdLst/>
              <a:ahLst/>
              <a:cxnLst/>
              <a:rect l="l" t="t" r="r" b="b"/>
              <a:pathLst>
                <a:path w="8000" h="11495" extrusionOk="0">
                  <a:moveTo>
                    <a:pt x="8000" y="1"/>
                  </a:moveTo>
                  <a:lnTo>
                    <a:pt x="8000" y="1"/>
                  </a:lnTo>
                  <a:lnTo>
                    <a:pt x="8000" y="5210"/>
                  </a:lnTo>
                  <a:lnTo>
                    <a:pt x="8000" y="5210"/>
                  </a:lnTo>
                  <a:lnTo>
                    <a:pt x="8000" y="1"/>
                  </a:lnTo>
                  <a:close/>
                  <a:moveTo>
                    <a:pt x="1" y="1"/>
                  </a:moveTo>
                  <a:lnTo>
                    <a:pt x="1" y="9815"/>
                  </a:lnTo>
                  <a:cubicBezTo>
                    <a:pt x="1" y="10251"/>
                    <a:pt x="135" y="10520"/>
                    <a:pt x="438" y="10655"/>
                  </a:cubicBezTo>
                  <a:cubicBezTo>
                    <a:pt x="1547" y="11361"/>
                    <a:pt x="2656" y="11495"/>
                    <a:pt x="3799" y="11495"/>
                  </a:cubicBezTo>
                  <a:cubicBezTo>
                    <a:pt x="4908" y="11495"/>
                    <a:pt x="6185" y="11226"/>
                    <a:pt x="7428" y="10655"/>
                  </a:cubicBezTo>
                  <a:cubicBezTo>
                    <a:pt x="7865" y="10520"/>
                    <a:pt x="8000" y="10251"/>
                    <a:pt x="8000" y="9815"/>
                  </a:cubicBezTo>
                  <a:lnTo>
                    <a:pt x="8000" y="9680"/>
                  </a:lnTo>
                  <a:lnTo>
                    <a:pt x="8000" y="9680"/>
                  </a:lnTo>
                  <a:lnTo>
                    <a:pt x="8000" y="9815"/>
                  </a:lnTo>
                  <a:cubicBezTo>
                    <a:pt x="8000" y="10251"/>
                    <a:pt x="7865" y="10520"/>
                    <a:pt x="7428" y="10655"/>
                  </a:cubicBezTo>
                  <a:cubicBezTo>
                    <a:pt x="6185" y="11226"/>
                    <a:pt x="4908" y="11495"/>
                    <a:pt x="3799" y="11495"/>
                  </a:cubicBezTo>
                  <a:cubicBezTo>
                    <a:pt x="2656" y="11495"/>
                    <a:pt x="1547" y="11361"/>
                    <a:pt x="438" y="10655"/>
                  </a:cubicBezTo>
                  <a:cubicBezTo>
                    <a:pt x="135" y="10520"/>
                    <a:pt x="1" y="10251"/>
                    <a:pt x="1" y="9815"/>
                  </a:cubicBezTo>
                  <a:lnTo>
                    <a:pt x="1" y="1"/>
                  </a:lnTo>
                  <a:close/>
                </a:path>
              </a:pathLst>
            </a:custGeom>
            <a:solidFill>
              <a:srgbClr val="E7BB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868;p31"/>
            <p:cNvSpPr/>
            <p:nvPr/>
          </p:nvSpPr>
          <p:spPr>
            <a:xfrm>
              <a:off x="6106945" y="3980311"/>
              <a:ext cx="31" cy="138870"/>
            </a:xfrm>
            <a:custGeom>
              <a:avLst/>
              <a:gdLst/>
              <a:ahLst/>
              <a:cxnLst/>
              <a:rect l="l" t="t" r="r" b="b"/>
              <a:pathLst>
                <a:path w="1" h="4471" extrusionOk="0">
                  <a:moveTo>
                    <a:pt x="1" y="0"/>
                  </a:moveTo>
                  <a:lnTo>
                    <a:pt x="1" y="4470"/>
                  </a:lnTo>
                  <a:lnTo>
                    <a:pt x="1" y="4470"/>
                  </a:lnTo>
                  <a:close/>
                </a:path>
              </a:pathLst>
            </a:custGeom>
            <a:solidFill>
              <a:srgbClr val="DB9F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869;p31"/>
            <p:cNvSpPr/>
            <p:nvPr/>
          </p:nvSpPr>
          <p:spPr>
            <a:xfrm>
              <a:off x="6080855" y="3827899"/>
              <a:ext cx="26122" cy="12548"/>
            </a:xfrm>
            <a:custGeom>
              <a:avLst/>
              <a:gdLst/>
              <a:ahLst/>
              <a:cxnLst/>
              <a:rect l="l" t="t" r="r" b="b"/>
              <a:pathLst>
                <a:path w="841" h="404" extrusionOk="0">
                  <a:moveTo>
                    <a:pt x="841" y="0"/>
                  </a:moveTo>
                  <a:cubicBezTo>
                    <a:pt x="841" y="0"/>
                    <a:pt x="730" y="0"/>
                    <a:pt x="709" y="101"/>
                  </a:cubicBezTo>
                  <a:lnTo>
                    <a:pt x="709" y="101"/>
                  </a:lnTo>
                  <a:cubicBezTo>
                    <a:pt x="763" y="68"/>
                    <a:pt x="807" y="34"/>
                    <a:pt x="841" y="0"/>
                  </a:cubicBezTo>
                  <a:close/>
                  <a:moveTo>
                    <a:pt x="709" y="101"/>
                  </a:moveTo>
                  <a:lnTo>
                    <a:pt x="709" y="101"/>
                  </a:lnTo>
                  <a:cubicBezTo>
                    <a:pt x="609" y="164"/>
                    <a:pt x="476" y="227"/>
                    <a:pt x="317" y="289"/>
                  </a:cubicBezTo>
                  <a:lnTo>
                    <a:pt x="317" y="289"/>
                  </a:lnTo>
                  <a:cubicBezTo>
                    <a:pt x="469" y="248"/>
                    <a:pt x="605" y="215"/>
                    <a:pt x="706" y="135"/>
                  </a:cubicBezTo>
                  <a:cubicBezTo>
                    <a:pt x="706" y="122"/>
                    <a:pt x="707" y="111"/>
                    <a:pt x="709" y="101"/>
                  </a:cubicBezTo>
                  <a:close/>
                  <a:moveTo>
                    <a:pt x="317" y="289"/>
                  </a:moveTo>
                  <a:cubicBezTo>
                    <a:pt x="216" y="317"/>
                    <a:pt x="108" y="350"/>
                    <a:pt x="0" y="404"/>
                  </a:cubicBezTo>
                  <a:cubicBezTo>
                    <a:pt x="115" y="366"/>
                    <a:pt x="221" y="328"/>
                    <a:pt x="317" y="289"/>
                  </a:cubicBezTo>
                  <a:close/>
                </a:path>
              </a:pathLst>
            </a:custGeom>
            <a:solidFill>
              <a:srgbClr val="E7BB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870;p31"/>
            <p:cNvSpPr/>
            <p:nvPr/>
          </p:nvSpPr>
          <p:spPr>
            <a:xfrm>
              <a:off x="5858495" y="3827899"/>
              <a:ext cx="248481" cy="347625"/>
            </a:xfrm>
            <a:custGeom>
              <a:avLst/>
              <a:gdLst/>
              <a:ahLst/>
              <a:cxnLst/>
              <a:rect l="l" t="t" r="r" b="b"/>
              <a:pathLst>
                <a:path w="8000" h="11192" extrusionOk="0">
                  <a:moveTo>
                    <a:pt x="1" y="0"/>
                  </a:moveTo>
                  <a:lnTo>
                    <a:pt x="1" y="9512"/>
                  </a:lnTo>
                  <a:cubicBezTo>
                    <a:pt x="1" y="9948"/>
                    <a:pt x="135" y="10217"/>
                    <a:pt x="438" y="10352"/>
                  </a:cubicBezTo>
                  <a:cubicBezTo>
                    <a:pt x="1547" y="11058"/>
                    <a:pt x="2656" y="11192"/>
                    <a:pt x="3799" y="11192"/>
                  </a:cubicBezTo>
                  <a:cubicBezTo>
                    <a:pt x="4908" y="11192"/>
                    <a:pt x="6185" y="10923"/>
                    <a:pt x="7428" y="10352"/>
                  </a:cubicBezTo>
                  <a:cubicBezTo>
                    <a:pt x="7865" y="10217"/>
                    <a:pt x="8000" y="9948"/>
                    <a:pt x="8000" y="9512"/>
                  </a:cubicBezTo>
                  <a:lnTo>
                    <a:pt x="8000" y="9377"/>
                  </a:lnTo>
                  <a:lnTo>
                    <a:pt x="8000" y="4907"/>
                  </a:lnTo>
                  <a:lnTo>
                    <a:pt x="8000" y="0"/>
                  </a:lnTo>
                  <a:cubicBezTo>
                    <a:pt x="7865" y="135"/>
                    <a:pt x="7563" y="269"/>
                    <a:pt x="7159" y="404"/>
                  </a:cubicBezTo>
                  <a:lnTo>
                    <a:pt x="7025" y="404"/>
                  </a:lnTo>
                  <a:lnTo>
                    <a:pt x="7025" y="538"/>
                  </a:lnTo>
                  <a:lnTo>
                    <a:pt x="7025" y="7831"/>
                  </a:lnTo>
                  <a:cubicBezTo>
                    <a:pt x="7025" y="8268"/>
                    <a:pt x="6857" y="8537"/>
                    <a:pt x="6588" y="8671"/>
                  </a:cubicBezTo>
                  <a:cubicBezTo>
                    <a:pt x="5613" y="9243"/>
                    <a:pt x="4773" y="9646"/>
                    <a:pt x="3799" y="9646"/>
                  </a:cubicBezTo>
                  <a:cubicBezTo>
                    <a:pt x="2958" y="9646"/>
                    <a:pt x="2253" y="9377"/>
                    <a:pt x="1412" y="8806"/>
                  </a:cubicBezTo>
                  <a:cubicBezTo>
                    <a:pt x="1143" y="8537"/>
                    <a:pt x="975" y="8268"/>
                    <a:pt x="975" y="7831"/>
                  </a:cubicBezTo>
                  <a:lnTo>
                    <a:pt x="975" y="538"/>
                  </a:lnTo>
                  <a:lnTo>
                    <a:pt x="975" y="404"/>
                  </a:lnTo>
                  <a:lnTo>
                    <a:pt x="707" y="404"/>
                  </a:lnTo>
                  <a:cubicBezTo>
                    <a:pt x="438" y="269"/>
                    <a:pt x="135" y="135"/>
                    <a:pt x="1" y="0"/>
                  </a:cubicBez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871;p31"/>
            <p:cNvSpPr/>
            <p:nvPr/>
          </p:nvSpPr>
          <p:spPr>
            <a:xfrm>
              <a:off x="5858495" y="3784042"/>
              <a:ext cx="248481" cy="69978"/>
            </a:xfrm>
            <a:custGeom>
              <a:avLst/>
              <a:gdLst/>
              <a:ahLst/>
              <a:cxnLst/>
              <a:rect l="l" t="t" r="r" b="b"/>
              <a:pathLst>
                <a:path w="8000" h="2253" extrusionOk="0">
                  <a:moveTo>
                    <a:pt x="4067" y="1"/>
                  </a:moveTo>
                  <a:cubicBezTo>
                    <a:pt x="1816" y="1"/>
                    <a:pt x="1" y="572"/>
                    <a:pt x="1" y="1110"/>
                  </a:cubicBezTo>
                  <a:cubicBezTo>
                    <a:pt x="1" y="1412"/>
                    <a:pt x="135" y="1547"/>
                    <a:pt x="438" y="1681"/>
                  </a:cubicBezTo>
                  <a:cubicBezTo>
                    <a:pt x="572" y="1816"/>
                    <a:pt x="841" y="1816"/>
                    <a:pt x="975" y="1816"/>
                  </a:cubicBezTo>
                  <a:lnTo>
                    <a:pt x="975" y="1950"/>
                  </a:lnTo>
                  <a:cubicBezTo>
                    <a:pt x="1681" y="2118"/>
                    <a:pt x="2824" y="2253"/>
                    <a:pt x="4067" y="2253"/>
                  </a:cubicBezTo>
                  <a:cubicBezTo>
                    <a:pt x="5177" y="2253"/>
                    <a:pt x="6319" y="2118"/>
                    <a:pt x="7025" y="1950"/>
                  </a:cubicBezTo>
                  <a:lnTo>
                    <a:pt x="7025" y="1816"/>
                  </a:lnTo>
                  <a:cubicBezTo>
                    <a:pt x="7159" y="1816"/>
                    <a:pt x="7428" y="1816"/>
                    <a:pt x="7563" y="1681"/>
                  </a:cubicBezTo>
                  <a:cubicBezTo>
                    <a:pt x="7865" y="1547"/>
                    <a:pt x="8000" y="1412"/>
                    <a:pt x="8000" y="1110"/>
                  </a:cubicBezTo>
                  <a:cubicBezTo>
                    <a:pt x="8000" y="572"/>
                    <a:pt x="6185" y="1"/>
                    <a:pt x="4067" y="1"/>
                  </a:cubicBez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872;p31"/>
            <p:cNvSpPr/>
            <p:nvPr/>
          </p:nvSpPr>
          <p:spPr>
            <a:xfrm>
              <a:off x="5872069" y="3797616"/>
              <a:ext cx="221334" cy="42832"/>
            </a:xfrm>
            <a:custGeom>
              <a:avLst/>
              <a:gdLst/>
              <a:ahLst/>
              <a:cxnLst/>
              <a:rect l="l" t="t" r="r" b="b"/>
              <a:pathLst>
                <a:path w="7126" h="1379" extrusionOk="0">
                  <a:moveTo>
                    <a:pt x="3630" y="1"/>
                  </a:moveTo>
                  <a:cubicBezTo>
                    <a:pt x="1816" y="1"/>
                    <a:pt x="404" y="538"/>
                    <a:pt x="1" y="1244"/>
                  </a:cubicBezTo>
                  <a:cubicBezTo>
                    <a:pt x="135" y="1379"/>
                    <a:pt x="404" y="1379"/>
                    <a:pt x="538" y="1379"/>
                  </a:cubicBezTo>
                  <a:cubicBezTo>
                    <a:pt x="841" y="975"/>
                    <a:pt x="2084" y="538"/>
                    <a:pt x="3630" y="538"/>
                  </a:cubicBezTo>
                  <a:cubicBezTo>
                    <a:pt x="3899" y="404"/>
                    <a:pt x="4067" y="270"/>
                    <a:pt x="4202" y="1"/>
                  </a:cubicBezTo>
                  <a:close/>
                  <a:moveTo>
                    <a:pt x="4605" y="1"/>
                  </a:moveTo>
                  <a:cubicBezTo>
                    <a:pt x="4336" y="270"/>
                    <a:pt x="3899" y="404"/>
                    <a:pt x="3630" y="538"/>
                  </a:cubicBezTo>
                  <a:cubicBezTo>
                    <a:pt x="5042" y="538"/>
                    <a:pt x="6286" y="975"/>
                    <a:pt x="6588" y="1379"/>
                  </a:cubicBezTo>
                  <a:cubicBezTo>
                    <a:pt x="6722" y="1379"/>
                    <a:pt x="6991" y="1379"/>
                    <a:pt x="7126" y="1244"/>
                  </a:cubicBezTo>
                  <a:cubicBezTo>
                    <a:pt x="6722" y="673"/>
                    <a:pt x="5882" y="270"/>
                    <a:pt x="460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873;p31"/>
            <p:cNvSpPr/>
            <p:nvPr/>
          </p:nvSpPr>
          <p:spPr>
            <a:xfrm>
              <a:off x="5888779" y="3814326"/>
              <a:ext cx="187914" cy="39695"/>
            </a:xfrm>
            <a:custGeom>
              <a:avLst/>
              <a:gdLst/>
              <a:ahLst/>
              <a:cxnLst/>
              <a:rect l="l" t="t" r="r" b="b"/>
              <a:pathLst>
                <a:path w="6050" h="1278" extrusionOk="0">
                  <a:moveTo>
                    <a:pt x="3092" y="0"/>
                  </a:moveTo>
                  <a:cubicBezTo>
                    <a:pt x="1546" y="0"/>
                    <a:pt x="303" y="437"/>
                    <a:pt x="0" y="841"/>
                  </a:cubicBezTo>
                  <a:lnTo>
                    <a:pt x="0" y="975"/>
                  </a:lnTo>
                  <a:cubicBezTo>
                    <a:pt x="706" y="1143"/>
                    <a:pt x="1849" y="1278"/>
                    <a:pt x="3092" y="1278"/>
                  </a:cubicBezTo>
                  <a:cubicBezTo>
                    <a:pt x="4202" y="1278"/>
                    <a:pt x="5344" y="1143"/>
                    <a:pt x="6050" y="975"/>
                  </a:cubicBezTo>
                  <a:lnTo>
                    <a:pt x="6050" y="841"/>
                  </a:lnTo>
                  <a:cubicBezTo>
                    <a:pt x="5748" y="437"/>
                    <a:pt x="4504" y="0"/>
                    <a:pt x="309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874;p31"/>
            <p:cNvSpPr/>
            <p:nvPr/>
          </p:nvSpPr>
          <p:spPr>
            <a:xfrm>
              <a:off x="5737423" y="3468130"/>
              <a:ext cx="217141" cy="311781"/>
            </a:xfrm>
            <a:custGeom>
              <a:avLst/>
              <a:gdLst/>
              <a:ahLst/>
              <a:cxnLst/>
              <a:rect l="l" t="t" r="r" b="b"/>
              <a:pathLst>
                <a:path w="6991" h="10038" extrusionOk="0">
                  <a:moveTo>
                    <a:pt x="2740" y="1"/>
                  </a:moveTo>
                  <a:cubicBezTo>
                    <a:pt x="2423" y="1"/>
                    <a:pt x="2107" y="33"/>
                    <a:pt x="1815" y="89"/>
                  </a:cubicBezTo>
                  <a:cubicBezTo>
                    <a:pt x="1378" y="89"/>
                    <a:pt x="672" y="89"/>
                    <a:pt x="404" y="224"/>
                  </a:cubicBezTo>
                  <a:cubicBezTo>
                    <a:pt x="1244" y="795"/>
                    <a:pt x="2353" y="358"/>
                    <a:pt x="2790" y="1635"/>
                  </a:cubicBezTo>
                  <a:cubicBezTo>
                    <a:pt x="3059" y="2610"/>
                    <a:pt x="2655" y="3181"/>
                    <a:pt x="2084" y="3719"/>
                  </a:cubicBezTo>
                  <a:cubicBezTo>
                    <a:pt x="1815" y="4021"/>
                    <a:pt x="1513" y="4156"/>
                    <a:pt x="1109" y="4425"/>
                  </a:cubicBezTo>
                  <a:cubicBezTo>
                    <a:pt x="135" y="5265"/>
                    <a:pt x="0" y="6811"/>
                    <a:pt x="1109" y="7651"/>
                  </a:cubicBezTo>
                  <a:cubicBezTo>
                    <a:pt x="1590" y="8132"/>
                    <a:pt x="2258" y="8293"/>
                    <a:pt x="2924" y="8293"/>
                  </a:cubicBezTo>
                  <a:cubicBezTo>
                    <a:pt x="3422" y="8293"/>
                    <a:pt x="3919" y="8203"/>
                    <a:pt x="4336" y="8088"/>
                  </a:cubicBezTo>
                  <a:cubicBezTo>
                    <a:pt x="4455" y="8064"/>
                    <a:pt x="4569" y="8052"/>
                    <a:pt x="4675" y="8052"/>
                  </a:cubicBezTo>
                  <a:cubicBezTo>
                    <a:pt x="5318" y="8052"/>
                    <a:pt x="5714" y="8476"/>
                    <a:pt x="5714" y="9197"/>
                  </a:cubicBezTo>
                  <a:lnTo>
                    <a:pt x="5714" y="10037"/>
                  </a:lnTo>
                  <a:cubicBezTo>
                    <a:pt x="5882" y="9768"/>
                    <a:pt x="6285" y="9466"/>
                    <a:pt x="6419" y="9197"/>
                  </a:cubicBezTo>
                  <a:cubicBezTo>
                    <a:pt x="6856" y="8626"/>
                    <a:pt x="6991" y="8222"/>
                    <a:pt x="6722" y="7517"/>
                  </a:cubicBezTo>
                  <a:cubicBezTo>
                    <a:pt x="6285" y="6676"/>
                    <a:pt x="5310" y="6676"/>
                    <a:pt x="4739" y="6105"/>
                  </a:cubicBezTo>
                  <a:cubicBezTo>
                    <a:pt x="3764" y="5399"/>
                    <a:pt x="5176" y="4727"/>
                    <a:pt x="5579" y="4021"/>
                  </a:cubicBezTo>
                  <a:cubicBezTo>
                    <a:pt x="5882" y="3450"/>
                    <a:pt x="5714" y="2610"/>
                    <a:pt x="5579" y="2038"/>
                  </a:cubicBezTo>
                  <a:cubicBezTo>
                    <a:pt x="5445" y="1198"/>
                    <a:pt x="4873" y="660"/>
                    <a:pt x="4033" y="224"/>
                  </a:cubicBezTo>
                  <a:cubicBezTo>
                    <a:pt x="3639" y="66"/>
                    <a:pt x="3188" y="1"/>
                    <a:pt x="274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875;p31"/>
            <p:cNvSpPr/>
            <p:nvPr/>
          </p:nvSpPr>
          <p:spPr>
            <a:xfrm>
              <a:off x="5771869" y="3709933"/>
              <a:ext cx="143032" cy="43888"/>
            </a:xfrm>
            <a:custGeom>
              <a:avLst/>
              <a:gdLst/>
              <a:ahLst/>
              <a:cxnLst/>
              <a:rect l="l" t="t" r="r" b="b"/>
              <a:pathLst>
                <a:path w="4605" h="1413" extrusionOk="0">
                  <a:moveTo>
                    <a:pt x="1815" y="437"/>
                  </a:moveTo>
                  <a:lnTo>
                    <a:pt x="1815" y="437"/>
                  </a:lnTo>
                  <a:lnTo>
                    <a:pt x="1815" y="437"/>
                  </a:lnTo>
                  <a:lnTo>
                    <a:pt x="1815" y="437"/>
                  </a:lnTo>
                  <a:close/>
                  <a:moveTo>
                    <a:pt x="3227" y="303"/>
                  </a:moveTo>
                  <a:lnTo>
                    <a:pt x="3227" y="303"/>
                  </a:lnTo>
                  <a:lnTo>
                    <a:pt x="3227" y="303"/>
                  </a:lnTo>
                  <a:close/>
                  <a:moveTo>
                    <a:pt x="3227" y="303"/>
                  </a:moveTo>
                  <a:lnTo>
                    <a:pt x="3227" y="303"/>
                  </a:lnTo>
                  <a:lnTo>
                    <a:pt x="3227" y="303"/>
                  </a:lnTo>
                  <a:close/>
                  <a:moveTo>
                    <a:pt x="3630" y="303"/>
                  </a:moveTo>
                  <a:cubicBezTo>
                    <a:pt x="4201" y="303"/>
                    <a:pt x="4605" y="706"/>
                    <a:pt x="4605" y="1412"/>
                  </a:cubicBezTo>
                  <a:cubicBezTo>
                    <a:pt x="4605" y="706"/>
                    <a:pt x="4201" y="303"/>
                    <a:pt x="3630" y="303"/>
                  </a:cubicBezTo>
                  <a:close/>
                  <a:moveTo>
                    <a:pt x="3630" y="303"/>
                  </a:moveTo>
                  <a:lnTo>
                    <a:pt x="3630" y="303"/>
                  </a:lnTo>
                  <a:lnTo>
                    <a:pt x="3630" y="303"/>
                  </a:lnTo>
                  <a:lnTo>
                    <a:pt x="3630" y="303"/>
                  </a:lnTo>
                  <a:close/>
                  <a:moveTo>
                    <a:pt x="0" y="1"/>
                  </a:moveTo>
                  <a:cubicBezTo>
                    <a:pt x="572" y="303"/>
                    <a:pt x="1109" y="437"/>
                    <a:pt x="1815" y="437"/>
                  </a:cubicBezTo>
                  <a:cubicBezTo>
                    <a:pt x="1109" y="437"/>
                    <a:pt x="572" y="303"/>
                    <a:pt x="0" y="1"/>
                  </a:cubicBezTo>
                  <a:close/>
                </a:path>
              </a:pathLst>
            </a:custGeom>
            <a:solidFill>
              <a:srgbClr val="FAF2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876;p31"/>
            <p:cNvSpPr/>
            <p:nvPr/>
          </p:nvSpPr>
          <p:spPr>
            <a:xfrm>
              <a:off x="5749940" y="3583612"/>
              <a:ext cx="191051" cy="196300"/>
            </a:xfrm>
            <a:custGeom>
              <a:avLst/>
              <a:gdLst/>
              <a:ahLst/>
              <a:cxnLst/>
              <a:rect l="l" t="t" r="r" b="b"/>
              <a:pathLst>
                <a:path w="6151" h="6320" extrusionOk="0">
                  <a:moveTo>
                    <a:pt x="1681" y="1"/>
                  </a:moveTo>
                  <a:lnTo>
                    <a:pt x="1681" y="1"/>
                  </a:lnTo>
                  <a:cubicBezTo>
                    <a:pt x="1412" y="303"/>
                    <a:pt x="1110" y="438"/>
                    <a:pt x="706" y="707"/>
                  </a:cubicBezTo>
                  <a:cubicBezTo>
                    <a:pt x="269" y="1144"/>
                    <a:pt x="1" y="1849"/>
                    <a:pt x="1" y="2387"/>
                  </a:cubicBezTo>
                  <a:cubicBezTo>
                    <a:pt x="1" y="2958"/>
                    <a:pt x="135" y="3664"/>
                    <a:pt x="706" y="3933"/>
                  </a:cubicBezTo>
                  <a:lnTo>
                    <a:pt x="706" y="4068"/>
                  </a:lnTo>
                  <a:cubicBezTo>
                    <a:pt x="1278" y="4370"/>
                    <a:pt x="1815" y="4504"/>
                    <a:pt x="2521" y="4504"/>
                  </a:cubicBezTo>
                  <a:cubicBezTo>
                    <a:pt x="2958" y="4504"/>
                    <a:pt x="3361" y="4504"/>
                    <a:pt x="3933" y="4370"/>
                  </a:cubicBezTo>
                  <a:lnTo>
                    <a:pt x="4336" y="4370"/>
                  </a:lnTo>
                  <a:cubicBezTo>
                    <a:pt x="4907" y="4370"/>
                    <a:pt x="5311" y="4773"/>
                    <a:pt x="5311" y="5479"/>
                  </a:cubicBezTo>
                  <a:lnTo>
                    <a:pt x="5311" y="5614"/>
                  </a:lnTo>
                  <a:lnTo>
                    <a:pt x="5311" y="6319"/>
                  </a:lnTo>
                  <a:cubicBezTo>
                    <a:pt x="5479" y="6050"/>
                    <a:pt x="5882" y="5748"/>
                    <a:pt x="6016" y="5479"/>
                  </a:cubicBezTo>
                  <a:cubicBezTo>
                    <a:pt x="6151" y="4202"/>
                    <a:pt x="4638" y="3664"/>
                    <a:pt x="4638" y="3664"/>
                  </a:cubicBezTo>
                  <a:cubicBezTo>
                    <a:pt x="1547" y="2958"/>
                    <a:pt x="1412" y="1144"/>
                    <a:pt x="168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877;p31"/>
            <p:cNvSpPr/>
            <p:nvPr/>
          </p:nvSpPr>
          <p:spPr>
            <a:xfrm>
              <a:off x="5984817" y="3614951"/>
              <a:ext cx="91876" cy="199406"/>
            </a:xfrm>
            <a:custGeom>
              <a:avLst/>
              <a:gdLst/>
              <a:ahLst/>
              <a:cxnLst/>
              <a:rect l="l" t="t" r="r" b="b"/>
              <a:pathLst>
                <a:path w="2958" h="6420" extrusionOk="0">
                  <a:moveTo>
                    <a:pt x="1950" y="0"/>
                  </a:moveTo>
                  <a:lnTo>
                    <a:pt x="1815" y="135"/>
                  </a:lnTo>
                  <a:cubicBezTo>
                    <a:pt x="1412" y="403"/>
                    <a:pt x="841" y="538"/>
                    <a:pt x="572" y="975"/>
                  </a:cubicBezTo>
                  <a:cubicBezTo>
                    <a:pt x="572" y="1109"/>
                    <a:pt x="437" y="1244"/>
                    <a:pt x="437" y="1378"/>
                  </a:cubicBezTo>
                  <a:cubicBezTo>
                    <a:pt x="135" y="1815"/>
                    <a:pt x="135" y="2353"/>
                    <a:pt x="135" y="2790"/>
                  </a:cubicBezTo>
                  <a:cubicBezTo>
                    <a:pt x="269" y="3495"/>
                    <a:pt x="841" y="4033"/>
                    <a:pt x="975" y="4605"/>
                  </a:cubicBezTo>
                  <a:cubicBezTo>
                    <a:pt x="1110" y="5310"/>
                    <a:pt x="572" y="6016"/>
                    <a:pt x="0" y="6419"/>
                  </a:cubicBezTo>
                  <a:cubicBezTo>
                    <a:pt x="572" y="6151"/>
                    <a:pt x="1110" y="6016"/>
                    <a:pt x="1546" y="5714"/>
                  </a:cubicBezTo>
                  <a:cubicBezTo>
                    <a:pt x="1681" y="5579"/>
                    <a:pt x="1950" y="5445"/>
                    <a:pt x="2118" y="5310"/>
                  </a:cubicBezTo>
                  <a:cubicBezTo>
                    <a:pt x="2387" y="5041"/>
                    <a:pt x="2656" y="4739"/>
                    <a:pt x="2790" y="4201"/>
                  </a:cubicBezTo>
                  <a:cubicBezTo>
                    <a:pt x="2958" y="3495"/>
                    <a:pt x="2252" y="3059"/>
                    <a:pt x="1815" y="2655"/>
                  </a:cubicBezTo>
                  <a:cubicBezTo>
                    <a:pt x="841" y="1681"/>
                    <a:pt x="1546" y="840"/>
                    <a:pt x="195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878;p31"/>
            <p:cNvSpPr/>
            <p:nvPr/>
          </p:nvSpPr>
          <p:spPr>
            <a:xfrm>
              <a:off x="5984817" y="3645204"/>
              <a:ext cx="74140" cy="169153"/>
            </a:xfrm>
            <a:custGeom>
              <a:avLst/>
              <a:gdLst/>
              <a:ahLst/>
              <a:cxnLst/>
              <a:rect l="l" t="t" r="r" b="b"/>
              <a:pathLst>
                <a:path w="2387" h="5446" extrusionOk="0">
                  <a:moveTo>
                    <a:pt x="572" y="1"/>
                  </a:moveTo>
                  <a:lnTo>
                    <a:pt x="572" y="1"/>
                  </a:lnTo>
                  <a:cubicBezTo>
                    <a:pt x="568" y="24"/>
                    <a:pt x="565" y="47"/>
                    <a:pt x="561" y="70"/>
                  </a:cubicBezTo>
                  <a:lnTo>
                    <a:pt x="561" y="70"/>
                  </a:lnTo>
                  <a:cubicBezTo>
                    <a:pt x="568" y="47"/>
                    <a:pt x="572" y="24"/>
                    <a:pt x="572" y="1"/>
                  </a:cubicBezTo>
                  <a:close/>
                  <a:moveTo>
                    <a:pt x="561" y="70"/>
                  </a:moveTo>
                  <a:lnTo>
                    <a:pt x="561" y="70"/>
                  </a:lnTo>
                  <a:cubicBezTo>
                    <a:pt x="530" y="181"/>
                    <a:pt x="437" y="293"/>
                    <a:pt x="437" y="404"/>
                  </a:cubicBezTo>
                  <a:cubicBezTo>
                    <a:pt x="269" y="707"/>
                    <a:pt x="135" y="1110"/>
                    <a:pt x="135" y="1379"/>
                  </a:cubicBezTo>
                  <a:lnTo>
                    <a:pt x="135" y="1816"/>
                  </a:lnTo>
                  <a:cubicBezTo>
                    <a:pt x="269" y="2521"/>
                    <a:pt x="841" y="3059"/>
                    <a:pt x="975" y="3631"/>
                  </a:cubicBezTo>
                  <a:lnTo>
                    <a:pt x="975" y="3899"/>
                  </a:lnTo>
                  <a:cubicBezTo>
                    <a:pt x="975" y="4202"/>
                    <a:pt x="841" y="4605"/>
                    <a:pt x="572" y="4908"/>
                  </a:cubicBezTo>
                  <a:cubicBezTo>
                    <a:pt x="437" y="5177"/>
                    <a:pt x="269" y="5311"/>
                    <a:pt x="0" y="5445"/>
                  </a:cubicBezTo>
                  <a:cubicBezTo>
                    <a:pt x="572" y="5177"/>
                    <a:pt x="1110" y="5042"/>
                    <a:pt x="1546" y="4740"/>
                  </a:cubicBezTo>
                  <a:cubicBezTo>
                    <a:pt x="1681" y="4605"/>
                    <a:pt x="1950" y="4471"/>
                    <a:pt x="2118" y="4336"/>
                  </a:cubicBezTo>
                  <a:cubicBezTo>
                    <a:pt x="2387" y="3227"/>
                    <a:pt x="1412" y="2387"/>
                    <a:pt x="1412" y="2387"/>
                  </a:cubicBezTo>
                  <a:cubicBezTo>
                    <a:pt x="595" y="1700"/>
                    <a:pt x="445" y="887"/>
                    <a:pt x="561" y="7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879;p31"/>
            <p:cNvSpPr/>
            <p:nvPr/>
          </p:nvSpPr>
          <p:spPr>
            <a:xfrm>
              <a:off x="5972300" y="3370663"/>
              <a:ext cx="73084" cy="78334"/>
            </a:xfrm>
            <a:custGeom>
              <a:avLst/>
              <a:gdLst/>
              <a:ahLst/>
              <a:cxnLst/>
              <a:rect l="l" t="t" r="r" b="b"/>
              <a:pathLst>
                <a:path w="2353" h="2522" extrusionOk="0">
                  <a:moveTo>
                    <a:pt x="1244" y="1"/>
                  </a:moveTo>
                  <a:cubicBezTo>
                    <a:pt x="538" y="1"/>
                    <a:pt x="0" y="572"/>
                    <a:pt x="0" y="1278"/>
                  </a:cubicBezTo>
                  <a:cubicBezTo>
                    <a:pt x="0" y="1984"/>
                    <a:pt x="538" y="2521"/>
                    <a:pt x="1244" y="2521"/>
                  </a:cubicBezTo>
                  <a:cubicBezTo>
                    <a:pt x="1815" y="2521"/>
                    <a:pt x="2353" y="1984"/>
                    <a:pt x="2353" y="1278"/>
                  </a:cubicBezTo>
                  <a:cubicBezTo>
                    <a:pt x="2353" y="572"/>
                    <a:pt x="1815" y="1"/>
                    <a:pt x="124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880;p31"/>
            <p:cNvSpPr/>
            <p:nvPr/>
          </p:nvSpPr>
          <p:spPr>
            <a:xfrm>
              <a:off x="6398196" y="3353953"/>
              <a:ext cx="74140" cy="73115"/>
            </a:xfrm>
            <a:custGeom>
              <a:avLst/>
              <a:gdLst/>
              <a:ahLst/>
              <a:cxnLst/>
              <a:rect l="l" t="t" r="r" b="b"/>
              <a:pathLst>
                <a:path w="2387" h="2354" extrusionOk="0">
                  <a:moveTo>
                    <a:pt x="1110" y="1"/>
                  </a:moveTo>
                  <a:cubicBezTo>
                    <a:pt x="404" y="1"/>
                    <a:pt x="0" y="539"/>
                    <a:pt x="0" y="1110"/>
                  </a:cubicBezTo>
                  <a:cubicBezTo>
                    <a:pt x="0" y="1816"/>
                    <a:pt x="404" y="2354"/>
                    <a:pt x="1110" y="2354"/>
                  </a:cubicBezTo>
                  <a:cubicBezTo>
                    <a:pt x="1815" y="2354"/>
                    <a:pt x="2387" y="1816"/>
                    <a:pt x="2387" y="1110"/>
                  </a:cubicBezTo>
                  <a:cubicBezTo>
                    <a:pt x="2387" y="539"/>
                    <a:pt x="1815" y="1"/>
                    <a:pt x="111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881;p31"/>
            <p:cNvSpPr/>
            <p:nvPr/>
          </p:nvSpPr>
          <p:spPr>
            <a:xfrm>
              <a:off x="5949809" y="4373187"/>
              <a:ext cx="674377" cy="457578"/>
            </a:xfrm>
            <a:custGeom>
              <a:avLst/>
              <a:gdLst/>
              <a:ahLst/>
              <a:cxnLst/>
              <a:rect l="l" t="t" r="r" b="b"/>
              <a:pathLst>
                <a:path w="21712" h="14732" extrusionOk="0">
                  <a:moveTo>
                    <a:pt x="18426" y="1"/>
                  </a:moveTo>
                  <a:cubicBezTo>
                    <a:pt x="17914" y="1"/>
                    <a:pt x="17394" y="109"/>
                    <a:pt x="16939" y="313"/>
                  </a:cubicBezTo>
                  <a:lnTo>
                    <a:pt x="16805" y="313"/>
                  </a:lnTo>
                  <a:lnTo>
                    <a:pt x="13713" y="1725"/>
                  </a:lnTo>
                  <a:lnTo>
                    <a:pt x="9243" y="3674"/>
                  </a:lnTo>
                  <a:lnTo>
                    <a:pt x="5042" y="5489"/>
                  </a:lnTo>
                  <a:cubicBezTo>
                    <a:pt x="4739" y="5623"/>
                    <a:pt x="4336" y="5926"/>
                    <a:pt x="4201" y="6329"/>
                  </a:cubicBezTo>
                  <a:lnTo>
                    <a:pt x="4067" y="6464"/>
                  </a:lnTo>
                  <a:lnTo>
                    <a:pt x="0" y="12917"/>
                  </a:lnTo>
                  <a:lnTo>
                    <a:pt x="2219" y="14731"/>
                  </a:lnTo>
                  <a:lnTo>
                    <a:pt x="7260" y="9556"/>
                  </a:lnTo>
                  <a:lnTo>
                    <a:pt x="15393" y="8850"/>
                  </a:lnTo>
                  <a:lnTo>
                    <a:pt x="16368" y="8715"/>
                  </a:lnTo>
                  <a:cubicBezTo>
                    <a:pt x="17645" y="8715"/>
                    <a:pt x="18754" y="8144"/>
                    <a:pt x="19729" y="7438"/>
                  </a:cubicBezTo>
                  <a:cubicBezTo>
                    <a:pt x="20569" y="6598"/>
                    <a:pt x="21275" y="5489"/>
                    <a:pt x="21712" y="4380"/>
                  </a:cubicBezTo>
                  <a:lnTo>
                    <a:pt x="21712" y="3540"/>
                  </a:lnTo>
                  <a:lnTo>
                    <a:pt x="21712" y="2968"/>
                  </a:lnTo>
                  <a:cubicBezTo>
                    <a:pt x="21543" y="1994"/>
                    <a:pt x="21006" y="1019"/>
                    <a:pt x="20031" y="448"/>
                  </a:cubicBezTo>
                  <a:cubicBezTo>
                    <a:pt x="19583" y="143"/>
                    <a:pt x="19010" y="1"/>
                    <a:pt x="18426" y="1"/>
                  </a:cubicBezTo>
                  <a:close/>
                </a:path>
              </a:pathLst>
            </a:custGeom>
            <a:solidFill>
              <a:srgbClr val="BDB8FF"/>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afterEffect">
                                  <p:stCondLst>
                                    <p:cond delay="0"/>
                                  </p:stCondLst>
                                  <p:childTnLst>
                                    <p:set>
                                      <p:cBhvr>
                                        <p:cTn id="6" dur="1" fill="hold">
                                          <p:stCondLst>
                                            <p:cond delay="0"/>
                                          </p:stCondLst>
                                        </p:cTn>
                                        <p:tgtEl>
                                          <p:spTgt spid="21"/>
                                        </p:tgtEl>
                                        <p:attrNameLst>
                                          <p:attrName>style.visibility</p:attrName>
                                        </p:attrNameLst>
                                      </p:cBhvr>
                                      <p:to>
                                        <p:strVal val="visible"/>
                                      </p:to>
                                    </p:set>
                                    <p:anim calcmode="lin" valueType="num">
                                      <p:cBhvr>
                                        <p:cTn id="7" dur="1000" fill="hold"/>
                                        <p:tgtEl>
                                          <p:spTgt spid="21"/>
                                        </p:tgtEl>
                                        <p:attrNameLst>
                                          <p:attrName>ppt_w</p:attrName>
                                        </p:attrNameLst>
                                      </p:cBhvr>
                                      <p:tavLst>
                                        <p:tav tm="0">
                                          <p:val>
                                            <p:fltVal val="0"/>
                                          </p:val>
                                        </p:tav>
                                        <p:tav tm="100000">
                                          <p:val>
                                            <p:strVal val="#ppt_w"/>
                                          </p:val>
                                        </p:tav>
                                      </p:tavLst>
                                    </p:anim>
                                    <p:anim calcmode="lin" valueType="num">
                                      <p:cBhvr>
                                        <p:cTn id="8" dur="1000" fill="hold"/>
                                        <p:tgtEl>
                                          <p:spTgt spid="21"/>
                                        </p:tgtEl>
                                        <p:attrNameLst>
                                          <p:attrName>ppt_h</p:attrName>
                                        </p:attrNameLst>
                                      </p:cBhvr>
                                      <p:tavLst>
                                        <p:tav tm="0">
                                          <p:val>
                                            <p:fltVal val="0"/>
                                          </p:val>
                                        </p:tav>
                                        <p:tav tm="100000">
                                          <p:val>
                                            <p:strVal val="#ppt_h"/>
                                          </p:val>
                                        </p:tav>
                                      </p:tavLst>
                                    </p:anim>
                                    <p:anim calcmode="lin" valueType="num">
                                      <p:cBhvr>
                                        <p:cTn id="9" dur="1000" fill="hold"/>
                                        <p:tgtEl>
                                          <p:spTgt spid="21"/>
                                        </p:tgtEl>
                                        <p:attrNameLst>
                                          <p:attrName>style.rotation</p:attrName>
                                        </p:attrNameLst>
                                      </p:cBhvr>
                                      <p:tavLst>
                                        <p:tav tm="0">
                                          <p:val>
                                            <p:fltVal val="90"/>
                                          </p:val>
                                        </p:tav>
                                        <p:tav tm="100000">
                                          <p:val>
                                            <p:fltVal val="0"/>
                                          </p:val>
                                        </p:tav>
                                      </p:tavLst>
                                    </p:anim>
                                    <p:animEffect transition="in" filter="fade">
                                      <p:cBhvr>
                                        <p:cTn id="10"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and Vertical Text">
    <p:bg>
      <p:bgPr>
        <a:solidFill>
          <a:srgbClr val="E3ABFF"/>
        </a:solidFill>
        <a:effectLst/>
      </p:bgPr>
    </p:bg>
    <p:spTree>
      <p:nvGrpSpPr>
        <p:cNvPr id="1" name=""/>
        <p:cNvGrpSpPr/>
        <p:nvPr/>
      </p:nvGrpSpPr>
      <p:grpSpPr>
        <a:xfrm>
          <a:off x="0" y="0"/>
          <a:ext cx="0" cy="0"/>
          <a:chOff x="0" y="0"/>
          <a:chExt cx="0" cy="0"/>
        </a:xfrm>
      </p:grpSpPr>
      <p:sp>
        <p:nvSpPr>
          <p:cNvPr id="7" name="Rectangle 6"/>
          <p:cNvSpPr/>
          <p:nvPr userDrawn="1"/>
        </p:nvSpPr>
        <p:spPr>
          <a:xfrm>
            <a:off x="212651" y="202019"/>
            <a:ext cx="11738344" cy="6507125"/>
          </a:xfrm>
          <a:custGeom>
            <a:avLst/>
            <a:gdLst>
              <a:gd name="connsiteX0" fmla="*/ 0 w 11738344"/>
              <a:gd name="connsiteY0" fmla="*/ 0 h 6507125"/>
              <a:gd name="connsiteX1" fmla="*/ 586917 w 11738344"/>
              <a:gd name="connsiteY1" fmla="*/ 0 h 6507125"/>
              <a:gd name="connsiteX2" fmla="*/ 939068 w 11738344"/>
              <a:gd name="connsiteY2" fmla="*/ 0 h 6507125"/>
              <a:gd name="connsiteX3" fmla="*/ 1525985 w 11738344"/>
              <a:gd name="connsiteY3" fmla="*/ 0 h 6507125"/>
              <a:gd name="connsiteX4" fmla="*/ 1760752 w 11738344"/>
              <a:gd name="connsiteY4" fmla="*/ 0 h 6507125"/>
              <a:gd name="connsiteX5" fmla="*/ 2347669 w 11738344"/>
              <a:gd name="connsiteY5" fmla="*/ 0 h 6507125"/>
              <a:gd name="connsiteX6" fmla="*/ 3051969 w 11738344"/>
              <a:gd name="connsiteY6" fmla="*/ 0 h 6507125"/>
              <a:gd name="connsiteX7" fmla="*/ 3521503 w 11738344"/>
              <a:gd name="connsiteY7" fmla="*/ 0 h 6507125"/>
              <a:gd name="connsiteX8" fmla="*/ 3756270 w 11738344"/>
              <a:gd name="connsiteY8" fmla="*/ 0 h 6507125"/>
              <a:gd name="connsiteX9" fmla="*/ 4577954 w 11738344"/>
              <a:gd name="connsiteY9" fmla="*/ 0 h 6507125"/>
              <a:gd name="connsiteX10" fmla="*/ 5164871 w 11738344"/>
              <a:gd name="connsiteY10" fmla="*/ 0 h 6507125"/>
              <a:gd name="connsiteX11" fmla="*/ 5751789 w 11738344"/>
              <a:gd name="connsiteY11" fmla="*/ 0 h 6507125"/>
              <a:gd name="connsiteX12" fmla="*/ 6221322 w 11738344"/>
              <a:gd name="connsiteY12" fmla="*/ 0 h 6507125"/>
              <a:gd name="connsiteX13" fmla="*/ 7043006 w 11738344"/>
              <a:gd name="connsiteY13" fmla="*/ 0 h 6507125"/>
              <a:gd name="connsiteX14" fmla="*/ 7277773 w 11738344"/>
              <a:gd name="connsiteY14" fmla="*/ 0 h 6507125"/>
              <a:gd name="connsiteX15" fmla="*/ 7629924 w 11738344"/>
              <a:gd name="connsiteY15" fmla="*/ 0 h 6507125"/>
              <a:gd name="connsiteX16" fmla="*/ 8216841 w 11738344"/>
              <a:gd name="connsiteY16" fmla="*/ 0 h 6507125"/>
              <a:gd name="connsiteX17" fmla="*/ 9038525 w 11738344"/>
              <a:gd name="connsiteY17" fmla="*/ 0 h 6507125"/>
              <a:gd name="connsiteX18" fmla="*/ 9273292 w 11738344"/>
              <a:gd name="connsiteY18" fmla="*/ 0 h 6507125"/>
              <a:gd name="connsiteX19" fmla="*/ 9742826 w 11738344"/>
              <a:gd name="connsiteY19" fmla="*/ 0 h 6507125"/>
              <a:gd name="connsiteX20" fmla="*/ 10564510 w 11738344"/>
              <a:gd name="connsiteY20" fmla="*/ 0 h 6507125"/>
              <a:gd name="connsiteX21" fmla="*/ 11151427 w 11738344"/>
              <a:gd name="connsiteY21" fmla="*/ 0 h 6507125"/>
              <a:gd name="connsiteX22" fmla="*/ 11738344 w 11738344"/>
              <a:gd name="connsiteY22" fmla="*/ 0 h 6507125"/>
              <a:gd name="connsiteX23" fmla="*/ 11738344 w 11738344"/>
              <a:gd name="connsiteY23" fmla="*/ 721699 h 6507125"/>
              <a:gd name="connsiteX24" fmla="*/ 11738344 w 11738344"/>
              <a:gd name="connsiteY24" fmla="*/ 1183114 h 6507125"/>
              <a:gd name="connsiteX25" fmla="*/ 11738344 w 11738344"/>
              <a:gd name="connsiteY25" fmla="*/ 1644528 h 6507125"/>
              <a:gd name="connsiteX26" fmla="*/ 11738344 w 11738344"/>
              <a:gd name="connsiteY26" fmla="*/ 2236085 h 6507125"/>
              <a:gd name="connsiteX27" fmla="*/ 11738344 w 11738344"/>
              <a:gd name="connsiteY27" fmla="*/ 2827642 h 6507125"/>
              <a:gd name="connsiteX28" fmla="*/ 11738344 w 11738344"/>
              <a:gd name="connsiteY28" fmla="*/ 3223985 h 6507125"/>
              <a:gd name="connsiteX29" fmla="*/ 11738344 w 11738344"/>
              <a:gd name="connsiteY29" fmla="*/ 3815541 h 6507125"/>
              <a:gd name="connsiteX30" fmla="*/ 11738344 w 11738344"/>
              <a:gd name="connsiteY30" fmla="*/ 4537241 h 6507125"/>
              <a:gd name="connsiteX31" fmla="*/ 11738344 w 11738344"/>
              <a:gd name="connsiteY31" fmla="*/ 4998655 h 6507125"/>
              <a:gd name="connsiteX32" fmla="*/ 11738344 w 11738344"/>
              <a:gd name="connsiteY32" fmla="*/ 5394998 h 6507125"/>
              <a:gd name="connsiteX33" fmla="*/ 11738344 w 11738344"/>
              <a:gd name="connsiteY33" fmla="*/ 5986555 h 6507125"/>
              <a:gd name="connsiteX34" fmla="*/ 11738344 w 11738344"/>
              <a:gd name="connsiteY34" fmla="*/ 6507125 h 6507125"/>
              <a:gd name="connsiteX35" fmla="*/ 11034043 w 11738344"/>
              <a:gd name="connsiteY35" fmla="*/ 6507125 h 6507125"/>
              <a:gd name="connsiteX36" fmla="*/ 10799276 w 11738344"/>
              <a:gd name="connsiteY36" fmla="*/ 6507125 h 6507125"/>
              <a:gd name="connsiteX37" fmla="*/ 10094976 w 11738344"/>
              <a:gd name="connsiteY37" fmla="*/ 6507125 h 6507125"/>
              <a:gd name="connsiteX38" fmla="*/ 9860209 w 11738344"/>
              <a:gd name="connsiteY38" fmla="*/ 6507125 h 6507125"/>
              <a:gd name="connsiteX39" fmla="*/ 9155908 w 11738344"/>
              <a:gd name="connsiteY39" fmla="*/ 6507125 h 6507125"/>
              <a:gd name="connsiteX40" fmla="*/ 8803758 w 11738344"/>
              <a:gd name="connsiteY40" fmla="*/ 6507125 h 6507125"/>
              <a:gd name="connsiteX41" fmla="*/ 8334224 w 11738344"/>
              <a:gd name="connsiteY41" fmla="*/ 6507125 h 6507125"/>
              <a:gd name="connsiteX42" fmla="*/ 8099457 w 11738344"/>
              <a:gd name="connsiteY42" fmla="*/ 6507125 h 6507125"/>
              <a:gd name="connsiteX43" fmla="*/ 7629924 w 11738344"/>
              <a:gd name="connsiteY43" fmla="*/ 6507125 h 6507125"/>
              <a:gd name="connsiteX44" fmla="*/ 6808240 w 11738344"/>
              <a:gd name="connsiteY44" fmla="*/ 6507125 h 6507125"/>
              <a:gd name="connsiteX45" fmla="*/ 6573473 w 11738344"/>
              <a:gd name="connsiteY45" fmla="*/ 6507125 h 6507125"/>
              <a:gd name="connsiteX46" fmla="*/ 5869172 w 11738344"/>
              <a:gd name="connsiteY46" fmla="*/ 6507125 h 6507125"/>
              <a:gd name="connsiteX47" fmla="*/ 5282255 w 11738344"/>
              <a:gd name="connsiteY47" fmla="*/ 6507125 h 6507125"/>
              <a:gd name="connsiteX48" fmla="*/ 4930104 w 11738344"/>
              <a:gd name="connsiteY48" fmla="*/ 6507125 h 6507125"/>
              <a:gd name="connsiteX49" fmla="*/ 4577954 w 11738344"/>
              <a:gd name="connsiteY49" fmla="*/ 6507125 h 6507125"/>
              <a:gd name="connsiteX50" fmla="*/ 4108420 w 11738344"/>
              <a:gd name="connsiteY50" fmla="*/ 6507125 h 6507125"/>
              <a:gd name="connsiteX51" fmla="*/ 3521503 w 11738344"/>
              <a:gd name="connsiteY51" fmla="*/ 6507125 h 6507125"/>
              <a:gd name="connsiteX52" fmla="*/ 2699819 w 11738344"/>
              <a:gd name="connsiteY52" fmla="*/ 6507125 h 6507125"/>
              <a:gd name="connsiteX53" fmla="*/ 1995518 w 11738344"/>
              <a:gd name="connsiteY53" fmla="*/ 6507125 h 6507125"/>
              <a:gd name="connsiteX54" fmla="*/ 1760752 w 11738344"/>
              <a:gd name="connsiteY54" fmla="*/ 6507125 h 6507125"/>
              <a:gd name="connsiteX55" fmla="*/ 939068 w 11738344"/>
              <a:gd name="connsiteY55" fmla="*/ 6507125 h 6507125"/>
              <a:gd name="connsiteX56" fmla="*/ 0 w 11738344"/>
              <a:gd name="connsiteY56" fmla="*/ 6507125 h 6507125"/>
              <a:gd name="connsiteX57" fmla="*/ 0 w 11738344"/>
              <a:gd name="connsiteY57" fmla="*/ 5785426 h 6507125"/>
              <a:gd name="connsiteX58" fmla="*/ 0 w 11738344"/>
              <a:gd name="connsiteY58" fmla="*/ 5128798 h 6507125"/>
              <a:gd name="connsiteX59" fmla="*/ 0 w 11738344"/>
              <a:gd name="connsiteY59" fmla="*/ 4537241 h 6507125"/>
              <a:gd name="connsiteX60" fmla="*/ 0 w 11738344"/>
              <a:gd name="connsiteY60" fmla="*/ 3880613 h 6507125"/>
              <a:gd name="connsiteX61" fmla="*/ 0 w 11738344"/>
              <a:gd name="connsiteY61" fmla="*/ 3158913 h 6507125"/>
              <a:gd name="connsiteX62" fmla="*/ 0 w 11738344"/>
              <a:gd name="connsiteY62" fmla="*/ 2437214 h 6507125"/>
              <a:gd name="connsiteX63" fmla="*/ 0 w 11738344"/>
              <a:gd name="connsiteY63" fmla="*/ 1715515 h 6507125"/>
              <a:gd name="connsiteX64" fmla="*/ 0 w 11738344"/>
              <a:gd name="connsiteY64" fmla="*/ 1319172 h 6507125"/>
              <a:gd name="connsiteX65" fmla="*/ 0 w 11738344"/>
              <a:gd name="connsiteY65" fmla="*/ 662544 h 6507125"/>
              <a:gd name="connsiteX66" fmla="*/ 0 w 11738344"/>
              <a:gd name="connsiteY66" fmla="*/ 0 h 6507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Lst>
            <a:rect l="l" t="t" r="r" b="b"/>
            <a:pathLst>
              <a:path w="11738344" h="6507125" fill="none" extrusionOk="0">
                <a:moveTo>
                  <a:pt x="0" y="0"/>
                </a:moveTo>
                <a:cubicBezTo>
                  <a:pt x="193893" y="-53522"/>
                  <a:pt x="463900" y="48166"/>
                  <a:pt x="586917" y="0"/>
                </a:cubicBezTo>
                <a:cubicBezTo>
                  <a:pt x="709934" y="-48166"/>
                  <a:pt x="764999" y="37996"/>
                  <a:pt x="939068" y="0"/>
                </a:cubicBezTo>
                <a:cubicBezTo>
                  <a:pt x="1113137" y="-37996"/>
                  <a:pt x="1272302" y="9191"/>
                  <a:pt x="1525985" y="0"/>
                </a:cubicBezTo>
                <a:cubicBezTo>
                  <a:pt x="1779668" y="-9191"/>
                  <a:pt x="1703800" y="12915"/>
                  <a:pt x="1760752" y="0"/>
                </a:cubicBezTo>
                <a:cubicBezTo>
                  <a:pt x="1817704" y="-12915"/>
                  <a:pt x="2219250" y="17278"/>
                  <a:pt x="2347669" y="0"/>
                </a:cubicBezTo>
                <a:cubicBezTo>
                  <a:pt x="2476088" y="-17278"/>
                  <a:pt x="2906879" y="15114"/>
                  <a:pt x="3051969" y="0"/>
                </a:cubicBezTo>
                <a:cubicBezTo>
                  <a:pt x="3197059" y="-15114"/>
                  <a:pt x="3335226" y="47513"/>
                  <a:pt x="3521503" y="0"/>
                </a:cubicBezTo>
                <a:cubicBezTo>
                  <a:pt x="3707780" y="-47513"/>
                  <a:pt x="3669854" y="22779"/>
                  <a:pt x="3756270" y="0"/>
                </a:cubicBezTo>
                <a:cubicBezTo>
                  <a:pt x="3842686" y="-22779"/>
                  <a:pt x="4217773" y="11409"/>
                  <a:pt x="4577954" y="0"/>
                </a:cubicBezTo>
                <a:cubicBezTo>
                  <a:pt x="4938135" y="-11409"/>
                  <a:pt x="4970109" y="43871"/>
                  <a:pt x="5164871" y="0"/>
                </a:cubicBezTo>
                <a:cubicBezTo>
                  <a:pt x="5359633" y="-43871"/>
                  <a:pt x="5537198" y="17907"/>
                  <a:pt x="5751789" y="0"/>
                </a:cubicBezTo>
                <a:cubicBezTo>
                  <a:pt x="5966380" y="-17907"/>
                  <a:pt x="6096392" y="45142"/>
                  <a:pt x="6221322" y="0"/>
                </a:cubicBezTo>
                <a:cubicBezTo>
                  <a:pt x="6346252" y="-45142"/>
                  <a:pt x="6799085" y="67265"/>
                  <a:pt x="7043006" y="0"/>
                </a:cubicBezTo>
                <a:cubicBezTo>
                  <a:pt x="7286927" y="-67265"/>
                  <a:pt x="7173785" y="927"/>
                  <a:pt x="7277773" y="0"/>
                </a:cubicBezTo>
                <a:cubicBezTo>
                  <a:pt x="7381761" y="-927"/>
                  <a:pt x="7490336" y="8535"/>
                  <a:pt x="7629924" y="0"/>
                </a:cubicBezTo>
                <a:cubicBezTo>
                  <a:pt x="7769512" y="-8535"/>
                  <a:pt x="8023133" y="16918"/>
                  <a:pt x="8216841" y="0"/>
                </a:cubicBezTo>
                <a:cubicBezTo>
                  <a:pt x="8410549" y="-16918"/>
                  <a:pt x="8814563" y="56057"/>
                  <a:pt x="9038525" y="0"/>
                </a:cubicBezTo>
                <a:cubicBezTo>
                  <a:pt x="9262487" y="-56057"/>
                  <a:pt x="9219318" y="11550"/>
                  <a:pt x="9273292" y="0"/>
                </a:cubicBezTo>
                <a:cubicBezTo>
                  <a:pt x="9327266" y="-11550"/>
                  <a:pt x="9524285" y="54368"/>
                  <a:pt x="9742826" y="0"/>
                </a:cubicBezTo>
                <a:cubicBezTo>
                  <a:pt x="9961367" y="-54368"/>
                  <a:pt x="10315185" y="8251"/>
                  <a:pt x="10564510" y="0"/>
                </a:cubicBezTo>
                <a:cubicBezTo>
                  <a:pt x="10813835" y="-8251"/>
                  <a:pt x="10939532" y="59894"/>
                  <a:pt x="11151427" y="0"/>
                </a:cubicBezTo>
                <a:cubicBezTo>
                  <a:pt x="11363322" y="-59894"/>
                  <a:pt x="11609776" y="64994"/>
                  <a:pt x="11738344" y="0"/>
                </a:cubicBezTo>
                <a:cubicBezTo>
                  <a:pt x="11801788" y="212046"/>
                  <a:pt x="11737744" y="488839"/>
                  <a:pt x="11738344" y="721699"/>
                </a:cubicBezTo>
                <a:cubicBezTo>
                  <a:pt x="11738944" y="954559"/>
                  <a:pt x="11712416" y="1073711"/>
                  <a:pt x="11738344" y="1183114"/>
                </a:cubicBezTo>
                <a:cubicBezTo>
                  <a:pt x="11764272" y="1292518"/>
                  <a:pt x="11693621" y="1487929"/>
                  <a:pt x="11738344" y="1644528"/>
                </a:cubicBezTo>
                <a:cubicBezTo>
                  <a:pt x="11783067" y="1801127"/>
                  <a:pt x="11703009" y="2055674"/>
                  <a:pt x="11738344" y="2236085"/>
                </a:cubicBezTo>
                <a:cubicBezTo>
                  <a:pt x="11773679" y="2416496"/>
                  <a:pt x="11673979" y="2661380"/>
                  <a:pt x="11738344" y="2827642"/>
                </a:cubicBezTo>
                <a:cubicBezTo>
                  <a:pt x="11802709" y="2993904"/>
                  <a:pt x="11705654" y="3065710"/>
                  <a:pt x="11738344" y="3223985"/>
                </a:cubicBezTo>
                <a:cubicBezTo>
                  <a:pt x="11771034" y="3382260"/>
                  <a:pt x="11728644" y="3559281"/>
                  <a:pt x="11738344" y="3815541"/>
                </a:cubicBezTo>
                <a:cubicBezTo>
                  <a:pt x="11748044" y="4071801"/>
                  <a:pt x="11660229" y="4277915"/>
                  <a:pt x="11738344" y="4537241"/>
                </a:cubicBezTo>
                <a:cubicBezTo>
                  <a:pt x="11816459" y="4796567"/>
                  <a:pt x="11733753" y="4796994"/>
                  <a:pt x="11738344" y="4998655"/>
                </a:cubicBezTo>
                <a:cubicBezTo>
                  <a:pt x="11742935" y="5200316"/>
                  <a:pt x="11719250" y="5308582"/>
                  <a:pt x="11738344" y="5394998"/>
                </a:cubicBezTo>
                <a:cubicBezTo>
                  <a:pt x="11757438" y="5481414"/>
                  <a:pt x="11699476" y="5736459"/>
                  <a:pt x="11738344" y="5986555"/>
                </a:cubicBezTo>
                <a:cubicBezTo>
                  <a:pt x="11777212" y="6236651"/>
                  <a:pt x="11708423" y="6334874"/>
                  <a:pt x="11738344" y="6507125"/>
                </a:cubicBezTo>
                <a:cubicBezTo>
                  <a:pt x="11478827" y="6561764"/>
                  <a:pt x="11355604" y="6489109"/>
                  <a:pt x="11034043" y="6507125"/>
                </a:cubicBezTo>
                <a:cubicBezTo>
                  <a:pt x="10712482" y="6525141"/>
                  <a:pt x="10886680" y="6497141"/>
                  <a:pt x="10799276" y="6507125"/>
                </a:cubicBezTo>
                <a:cubicBezTo>
                  <a:pt x="10711872" y="6517109"/>
                  <a:pt x="10265533" y="6502056"/>
                  <a:pt x="10094976" y="6507125"/>
                </a:cubicBezTo>
                <a:cubicBezTo>
                  <a:pt x="9924419" y="6512194"/>
                  <a:pt x="9975231" y="6494613"/>
                  <a:pt x="9860209" y="6507125"/>
                </a:cubicBezTo>
                <a:cubicBezTo>
                  <a:pt x="9745187" y="6519637"/>
                  <a:pt x="9465544" y="6493149"/>
                  <a:pt x="9155908" y="6507125"/>
                </a:cubicBezTo>
                <a:cubicBezTo>
                  <a:pt x="8846272" y="6521101"/>
                  <a:pt x="8884191" y="6495076"/>
                  <a:pt x="8803758" y="6507125"/>
                </a:cubicBezTo>
                <a:cubicBezTo>
                  <a:pt x="8723325" y="6519174"/>
                  <a:pt x="8508753" y="6467331"/>
                  <a:pt x="8334224" y="6507125"/>
                </a:cubicBezTo>
                <a:cubicBezTo>
                  <a:pt x="8159695" y="6546919"/>
                  <a:pt x="8211920" y="6481971"/>
                  <a:pt x="8099457" y="6507125"/>
                </a:cubicBezTo>
                <a:cubicBezTo>
                  <a:pt x="7986994" y="6532279"/>
                  <a:pt x="7760338" y="6491342"/>
                  <a:pt x="7629924" y="6507125"/>
                </a:cubicBezTo>
                <a:cubicBezTo>
                  <a:pt x="7499510" y="6522908"/>
                  <a:pt x="7068285" y="6502086"/>
                  <a:pt x="6808240" y="6507125"/>
                </a:cubicBezTo>
                <a:cubicBezTo>
                  <a:pt x="6548195" y="6512164"/>
                  <a:pt x="6642810" y="6498574"/>
                  <a:pt x="6573473" y="6507125"/>
                </a:cubicBezTo>
                <a:cubicBezTo>
                  <a:pt x="6504136" y="6515676"/>
                  <a:pt x="6038855" y="6438771"/>
                  <a:pt x="5869172" y="6507125"/>
                </a:cubicBezTo>
                <a:cubicBezTo>
                  <a:pt x="5699489" y="6575479"/>
                  <a:pt x="5566362" y="6496885"/>
                  <a:pt x="5282255" y="6507125"/>
                </a:cubicBezTo>
                <a:cubicBezTo>
                  <a:pt x="4998148" y="6517365"/>
                  <a:pt x="5039221" y="6465905"/>
                  <a:pt x="4930104" y="6507125"/>
                </a:cubicBezTo>
                <a:cubicBezTo>
                  <a:pt x="4820987" y="6548345"/>
                  <a:pt x="4723325" y="6493648"/>
                  <a:pt x="4577954" y="6507125"/>
                </a:cubicBezTo>
                <a:cubicBezTo>
                  <a:pt x="4432583" y="6520602"/>
                  <a:pt x="4240580" y="6477186"/>
                  <a:pt x="4108420" y="6507125"/>
                </a:cubicBezTo>
                <a:cubicBezTo>
                  <a:pt x="3976260" y="6537064"/>
                  <a:pt x="3729849" y="6485756"/>
                  <a:pt x="3521503" y="6507125"/>
                </a:cubicBezTo>
                <a:cubicBezTo>
                  <a:pt x="3313157" y="6528494"/>
                  <a:pt x="2978184" y="6440521"/>
                  <a:pt x="2699819" y="6507125"/>
                </a:cubicBezTo>
                <a:cubicBezTo>
                  <a:pt x="2421454" y="6573729"/>
                  <a:pt x="2296956" y="6495816"/>
                  <a:pt x="1995518" y="6507125"/>
                </a:cubicBezTo>
                <a:cubicBezTo>
                  <a:pt x="1694080" y="6518434"/>
                  <a:pt x="1872133" y="6498123"/>
                  <a:pt x="1760752" y="6507125"/>
                </a:cubicBezTo>
                <a:cubicBezTo>
                  <a:pt x="1649371" y="6516127"/>
                  <a:pt x="1240399" y="6475880"/>
                  <a:pt x="939068" y="6507125"/>
                </a:cubicBezTo>
                <a:cubicBezTo>
                  <a:pt x="637737" y="6538370"/>
                  <a:pt x="388381" y="6477070"/>
                  <a:pt x="0" y="6507125"/>
                </a:cubicBezTo>
                <a:cubicBezTo>
                  <a:pt x="-47939" y="6337479"/>
                  <a:pt x="879" y="6060669"/>
                  <a:pt x="0" y="5785426"/>
                </a:cubicBezTo>
                <a:cubicBezTo>
                  <a:pt x="-879" y="5510183"/>
                  <a:pt x="581" y="5359991"/>
                  <a:pt x="0" y="5128798"/>
                </a:cubicBezTo>
                <a:cubicBezTo>
                  <a:pt x="-581" y="4897605"/>
                  <a:pt x="45467" y="4828334"/>
                  <a:pt x="0" y="4537241"/>
                </a:cubicBezTo>
                <a:cubicBezTo>
                  <a:pt x="-45467" y="4246148"/>
                  <a:pt x="61308" y="4034246"/>
                  <a:pt x="0" y="3880613"/>
                </a:cubicBezTo>
                <a:cubicBezTo>
                  <a:pt x="-61308" y="3726980"/>
                  <a:pt x="34030" y="3322956"/>
                  <a:pt x="0" y="3158913"/>
                </a:cubicBezTo>
                <a:cubicBezTo>
                  <a:pt x="-34030" y="2994870"/>
                  <a:pt x="80763" y="2717371"/>
                  <a:pt x="0" y="2437214"/>
                </a:cubicBezTo>
                <a:cubicBezTo>
                  <a:pt x="-80763" y="2157057"/>
                  <a:pt x="74414" y="2065681"/>
                  <a:pt x="0" y="1715515"/>
                </a:cubicBezTo>
                <a:cubicBezTo>
                  <a:pt x="-74414" y="1365349"/>
                  <a:pt x="34380" y="1412605"/>
                  <a:pt x="0" y="1319172"/>
                </a:cubicBezTo>
                <a:cubicBezTo>
                  <a:pt x="-34380" y="1225739"/>
                  <a:pt x="32469" y="795736"/>
                  <a:pt x="0" y="662544"/>
                </a:cubicBezTo>
                <a:cubicBezTo>
                  <a:pt x="-32469" y="529352"/>
                  <a:pt x="3735" y="263522"/>
                  <a:pt x="0" y="0"/>
                </a:cubicBezTo>
                <a:close/>
              </a:path>
              <a:path w="11738344" h="6507125" stroke="0" extrusionOk="0">
                <a:moveTo>
                  <a:pt x="0" y="0"/>
                </a:moveTo>
                <a:cubicBezTo>
                  <a:pt x="173958" y="-35120"/>
                  <a:pt x="364388" y="21400"/>
                  <a:pt x="586917" y="0"/>
                </a:cubicBezTo>
                <a:cubicBezTo>
                  <a:pt x="809446" y="-21400"/>
                  <a:pt x="772431" y="40444"/>
                  <a:pt x="939068" y="0"/>
                </a:cubicBezTo>
                <a:cubicBezTo>
                  <a:pt x="1105705" y="-40444"/>
                  <a:pt x="1060336" y="17590"/>
                  <a:pt x="1173834" y="0"/>
                </a:cubicBezTo>
                <a:cubicBezTo>
                  <a:pt x="1287332" y="-17590"/>
                  <a:pt x="1318549" y="16589"/>
                  <a:pt x="1408601" y="0"/>
                </a:cubicBezTo>
                <a:cubicBezTo>
                  <a:pt x="1498653" y="-16589"/>
                  <a:pt x="1785989" y="60612"/>
                  <a:pt x="1995518" y="0"/>
                </a:cubicBezTo>
                <a:cubicBezTo>
                  <a:pt x="2205047" y="-60612"/>
                  <a:pt x="2296353" y="59266"/>
                  <a:pt x="2582436" y="0"/>
                </a:cubicBezTo>
                <a:cubicBezTo>
                  <a:pt x="2868519" y="-59266"/>
                  <a:pt x="2862706" y="48799"/>
                  <a:pt x="3051969" y="0"/>
                </a:cubicBezTo>
                <a:cubicBezTo>
                  <a:pt x="3241232" y="-48799"/>
                  <a:pt x="3512635" y="60599"/>
                  <a:pt x="3638887" y="0"/>
                </a:cubicBezTo>
                <a:cubicBezTo>
                  <a:pt x="3765139" y="-60599"/>
                  <a:pt x="3923707" y="15178"/>
                  <a:pt x="4108420" y="0"/>
                </a:cubicBezTo>
                <a:cubicBezTo>
                  <a:pt x="4293133" y="-15178"/>
                  <a:pt x="4277880" y="17966"/>
                  <a:pt x="4343187" y="0"/>
                </a:cubicBezTo>
                <a:cubicBezTo>
                  <a:pt x="4408494" y="-17966"/>
                  <a:pt x="4582634" y="22799"/>
                  <a:pt x="4695338" y="0"/>
                </a:cubicBezTo>
                <a:cubicBezTo>
                  <a:pt x="4808042" y="-22799"/>
                  <a:pt x="5335945" y="38821"/>
                  <a:pt x="5517022" y="0"/>
                </a:cubicBezTo>
                <a:cubicBezTo>
                  <a:pt x="5698099" y="-38821"/>
                  <a:pt x="5766610" y="35566"/>
                  <a:pt x="5986555" y="0"/>
                </a:cubicBezTo>
                <a:cubicBezTo>
                  <a:pt x="6206500" y="-35566"/>
                  <a:pt x="6203895" y="19904"/>
                  <a:pt x="6338706" y="0"/>
                </a:cubicBezTo>
                <a:cubicBezTo>
                  <a:pt x="6473517" y="-19904"/>
                  <a:pt x="6653113" y="68070"/>
                  <a:pt x="6925623" y="0"/>
                </a:cubicBezTo>
                <a:cubicBezTo>
                  <a:pt x="7198133" y="-68070"/>
                  <a:pt x="7197960" y="16182"/>
                  <a:pt x="7277773" y="0"/>
                </a:cubicBezTo>
                <a:cubicBezTo>
                  <a:pt x="7357586" y="-16182"/>
                  <a:pt x="7733864" y="5492"/>
                  <a:pt x="7982074" y="0"/>
                </a:cubicBezTo>
                <a:cubicBezTo>
                  <a:pt x="8230284" y="-5492"/>
                  <a:pt x="8115232" y="12010"/>
                  <a:pt x="8216841" y="0"/>
                </a:cubicBezTo>
                <a:cubicBezTo>
                  <a:pt x="8318450" y="-12010"/>
                  <a:pt x="8383617" y="13899"/>
                  <a:pt x="8451608" y="0"/>
                </a:cubicBezTo>
                <a:cubicBezTo>
                  <a:pt x="8519599" y="-13899"/>
                  <a:pt x="8868654" y="41846"/>
                  <a:pt x="9155908" y="0"/>
                </a:cubicBezTo>
                <a:cubicBezTo>
                  <a:pt x="9443162" y="-41846"/>
                  <a:pt x="9583439" y="13929"/>
                  <a:pt x="9860209" y="0"/>
                </a:cubicBezTo>
                <a:cubicBezTo>
                  <a:pt x="10136979" y="-13929"/>
                  <a:pt x="9993296" y="22162"/>
                  <a:pt x="10094976" y="0"/>
                </a:cubicBezTo>
                <a:cubicBezTo>
                  <a:pt x="10196656" y="-22162"/>
                  <a:pt x="10442256" y="29850"/>
                  <a:pt x="10681893" y="0"/>
                </a:cubicBezTo>
                <a:cubicBezTo>
                  <a:pt x="10921530" y="-29850"/>
                  <a:pt x="10815120" y="25327"/>
                  <a:pt x="10916660" y="0"/>
                </a:cubicBezTo>
                <a:cubicBezTo>
                  <a:pt x="11018200" y="-25327"/>
                  <a:pt x="11478417" y="95792"/>
                  <a:pt x="11738344" y="0"/>
                </a:cubicBezTo>
                <a:cubicBezTo>
                  <a:pt x="11764798" y="249704"/>
                  <a:pt x="11736494" y="384548"/>
                  <a:pt x="11738344" y="591557"/>
                </a:cubicBezTo>
                <a:cubicBezTo>
                  <a:pt x="11740194" y="798566"/>
                  <a:pt x="11722809" y="866102"/>
                  <a:pt x="11738344" y="987900"/>
                </a:cubicBezTo>
                <a:cubicBezTo>
                  <a:pt x="11753879" y="1109698"/>
                  <a:pt x="11685233" y="1344087"/>
                  <a:pt x="11738344" y="1514385"/>
                </a:cubicBezTo>
                <a:cubicBezTo>
                  <a:pt x="11791455" y="1684683"/>
                  <a:pt x="11711044" y="1762913"/>
                  <a:pt x="11738344" y="1975800"/>
                </a:cubicBezTo>
                <a:cubicBezTo>
                  <a:pt x="11765644" y="2188687"/>
                  <a:pt x="11699886" y="2274464"/>
                  <a:pt x="11738344" y="2502285"/>
                </a:cubicBezTo>
                <a:cubicBezTo>
                  <a:pt x="11776802" y="2730106"/>
                  <a:pt x="11695385" y="2995182"/>
                  <a:pt x="11738344" y="3223985"/>
                </a:cubicBezTo>
                <a:cubicBezTo>
                  <a:pt x="11781303" y="3452788"/>
                  <a:pt x="11700748" y="3463165"/>
                  <a:pt x="11738344" y="3620328"/>
                </a:cubicBezTo>
                <a:cubicBezTo>
                  <a:pt x="11775940" y="3777491"/>
                  <a:pt x="11707001" y="4043633"/>
                  <a:pt x="11738344" y="4342027"/>
                </a:cubicBezTo>
                <a:cubicBezTo>
                  <a:pt x="11769687" y="4640421"/>
                  <a:pt x="11729213" y="4583818"/>
                  <a:pt x="11738344" y="4738370"/>
                </a:cubicBezTo>
                <a:cubicBezTo>
                  <a:pt x="11747475" y="4892922"/>
                  <a:pt x="11733578" y="4965083"/>
                  <a:pt x="11738344" y="5134713"/>
                </a:cubicBezTo>
                <a:cubicBezTo>
                  <a:pt x="11743110" y="5304343"/>
                  <a:pt x="11662322" y="5553418"/>
                  <a:pt x="11738344" y="5791341"/>
                </a:cubicBezTo>
                <a:cubicBezTo>
                  <a:pt x="11814366" y="6029264"/>
                  <a:pt x="11713020" y="6176136"/>
                  <a:pt x="11738344" y="6507125"/>
                </a:cubicBezTo>
                <a:cubicBezTo>
                  <a:pt x="11547327" y="6548973"/>
                  <a:pt x="11498077" y="6493046"/>
                  <a:pt x="11268810" y="6507125"/>
                </a:cubicBezTo>
                <a:cubicBezTo>
                  <a:pt x="11039543" y="6521204"/>
                  <a:pt x="11107069" y="6502334"/>
                  <a:pt x="11034043" y="6507125"/>
                </a:cubicBezTo>
                <a:cubicBezTo>
                  <a:pt x="10961017" y="6511916"/>
                  <a:pt x="10683932" y="6506699"/>
                  <a:pt x="10564510" y="6507125"/>
                </a:cubicBezTo>
                <a:cubicBezTo>
                  <a:pt x="10445088" y="6507551"/>
                  <a:pt x="10108637" y="6458162"/>
                  <a:pt x="9742826" y="6507125"/>
                </a:cubicBezTo>
                <a:cubicBezTo>
                  <a:pt x="9377015" y="6556088"/>
                  <a:pt x="9349509" y="6439682"/>
                  <a:pt x="9038525" y="6507125"/>
                </a:cubicBezTo>
                <a:cubicBezTo>
                  <a:pt x="8727541" y="6574568"/>
                  <a:pt x="8794847" y="6477168"/>
                  <a:pt x="8686375" y="6507125"/>
                </a:cubicBezTo>
                <a:cubicBezTo>
                  <a:pt x="8577903" y="6537082"/>
                  <a:pt x="8357039" y="6497360"/>
                  <a:pt x="8099457" y="6507125"/>
                </a:cubicBezTo>
                <a:cubicBezTo>
                  <a:pt x="7841875" y="6516890"/>
                  <a:pt x="7839028" y="6470904"/>
                  <a:pt x="7747307" y="6507125"/>
                </a:cubicBezTo>
                <a:cubicBezTo>
                  <a:pt x="7655586" y="6543346"/>
                  <a:pt x="7266710" y="6462145"/>
                  <a:pt x="7043006" y="6507125"/>
                </a:cubicBezTo>
                <a:cubicBezTo>
                  <a:pt x="6819302" y="6552105"/>
                  <a:pt x="6503498" y="6464456"/>
                  <a:pt x="6338706" y="6507125"/>
                </a:cubicBezTo>
                <a:cubicBezTo>
                  <a:pt x="6173914" y="6549794"/>
                  <a:pt x="6184575" y="6483218"/>
                  <a:pt x="6103939" y="6507125"/>
                </a:cubicBezTo>
                <a:cubicBezTo>
                  <a:pt x="6023303" y="6531032"/>
                  <a:pt x="5677300" y="6424778"/>
                  <a:pt x="5399638" y="6507125"/>
                </a:cubicBezTo>
                <a:cubicBezTo>
                  <a:pt x="5121976" y="6589472"/>
                  <a:pt x="5064059" y="6456168"/>
                  <a:pt x="4930104" y="6507125"/>
                </a:cubicBezTo>
                <a:cubicBezTo>
                  <a:pt x="4796149" y="6558082"/>
                  <a:pt x="4287006" y="6419485"/>
                  <a:pt x="4108420" y="6507125"/>
                </a:cubicBezTo>
                <a:cubicBezTo>
                  <a:pt x="3929834" y="6594765"/>
                  <a:pt x="3851012" y="6506127"/>
                  <a:pt x="3756270" y="6507125"/>
                </a:cubicBezTo>
                <a:cubicBezTo>
                  <a:pt x="3661528" y="6508123"/>
                  <a:pt x="3178681" y="6505194"/>
                  <a:pt x="2934586" y="6507125"/>
                </a:cubicBezTo>
                <a:cubicBezTo>
                  <a:pt x="2690491" y="6509056"/>
                  <a:pt x="2804760" y="6481921"/>
                  <a:pt x="2699819" y="6507125"/>
                </a:cubicBezTo>
                <a:cubicBezTo>
                  <a:pt x="2594878" y="6532329"/>
                  <a:pt x="2131310" y="6492863"/>
                  <a:pt x="1878135" y="6507125"/>
                </a:cubicBezTo>
                <a:cubicBezTo>
                  <a:pt x="1624960" y="6521387"/>
                  <a:pt x="1497787" y="6488583"/>
                  <a:pt x="1173834" y="6507125"/>
                </a:cubicBezTo>
                <a:cubicBezTo>
                  <a:pt x="849881" y="6525667"/>
                  <a:pt x="834993" y="6490955"/>
                  <a:pt x="704301" y="6507125"/>
                </a:cubicBezTo>
                <a:cubicBezTo>
                  <a:pt x="573609" y="6523295"/>
                  <a:pt x="308132" y="6478693"/>
                  <a:pt x="0" y="6507125"/>
                </a:cubicBezTo>
                <a:cubicBezTo>
                  <a:pt x="-29938" y="6329998"/>
                  <a:pt x="56135" y="6044585"/>
                  <a:pt x="0" y="5785426"/>
                </a:cubicBezTo>
                <a:cubicBezTo>
                  <a:pt x="-56135" y="5526267"/>
                  <a:pt x="39316" y="5376750"/>
                  <a:pt x="0" y="5193869"/>
                </a:cubicBezTo>
                <a:cubicBezTo>
                  <a:pt x="-39316" y="5010988"/>
                  <a:pt x="32117" y="4985215"/>
                  <a:pt x="0" y="4797526"/>
                </a:cubicBezTo>
                <a:cubicBezTo>
                  <a:pt x="-32117" y="4609837"/>
                  <a:pt x="57743" y="4276268"/>
                  <a:pt x="0" y="4075826"/>
                </a:cubicBezTo>
                <a:cubicBezTo>
                  <a:pt x="-57743" y="3875384"/>
                  <a:pt x="207" y="3518980"/>
                  <a:pt x="0" y="3354127"/>
                </a:cubicBezTo>
                <a:cubicBezTo>
                  <a:pt x="-207" y="3189274"/>
                  <a:pt x="26299" y="3135377"/>
                  <a:pt x="0" y="2957784"/>
                </a:cubicBezTo>
                <a:cubicBezTo>
                  <a:pt x="-26299" y="2780191"/>
                  <a:pt x="43986" y="2618936"/>
                  <a:pt x="0" y="2431299"/>
                </a:cubicBezTo>
                <a:cubicBezTo>
                  <a:pt x="-43986" y="2243663"/>
                  <a:pt x="78778" y="1984613"/>
                  <a:pt x="0" y="1709599"/>
                </a:cubicBezTo>
                <a:cubicBezTo>
                  <a:pt x="-78778" y="1434585"/>
                  <a:pt x="22960" y="1238508"/>
                  <a:pt x="0" y="987900"/>
                </a:cubicBezTo>
                <a:cubicBezTo>
                  <a:pt x="-22960" y="737292"/>
                  <a:pt x="46601" y="441911"/>
                  <a:pt x="0" y="0"/>
                </a:cubicBezTo>
                <a:close/>
              </a:path>
            </a:pathLst>
          </a:custGeom>
          <a:solidFill>
            <a:schemeClr val="bg1"/>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Vertical Title and Text">
    <p:spTree>
      <p:nvGrpSpPr>
        <p:cNvPr id="1" name=""/>
        <p:cNvGrpSpPr/>
        <p:nvPr/>
      </p:nvGrpSpPr>
      <p:grpSpPr>
        <a:xfrm>
          <a:off x="0" y="0"/>
          <a:ext cx="0" cy="0"/>
          <a:chOff x="0" y="0"/>
          <a:chExt cx="0" cy="0"/>
        </a:xfrm>
      </p:grpSpPr>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and text 1">
  <p:cSld name="Title and text 1">
    <p:spTree>
      <p:nvGrpSpPr>
        <p:cNvPr id="1" name="Shape 212"/>
        <p:cNvGrpSpPr/>
        <p:nvPr/>
      </p:nvGrpSpPr>
      <p:grpSpPr>
        <a:xfrm>
          <a:off x="0" y="0"/>
          <a:ext cx="0" cy="0"/>
          <a:chOff x="0" y="0"/>
          <a:chExt cx="0" cy="0"/>
        </a:xfrm>
      </p:grpSpPr>
      <p:sp>
        <p:nvSpPr>
          <p:cNvPr id="4" name="Google Shape;213;p14">
            <a:extLst>
              <a:ext uri="{FF2B5EF4-FFF2-40B4-BE49-F238E27FC236}">
                <a16:creationId xmlns:a16="http://schemas.microsoft.com/office/drawing/2014/main" id="{6BD36F31-D2D0-4C86-BC9B-F5B3798F6E0B}"/>
              </a:ext>
            </a:extLst>
          </p:cNvPr>
          <p:cNvSpPr>
            <a:spLocks/>
          </p:cNvSpPr>
          <p:nvPr/>
        </p:nvSpPr>
        <p:spPr bwMode="auto">
          <a:xfrm>
            <a:off x="-1248833" y="3302001"/>
            <a:ext cx="7579784" cy="3994151"/>
          </a:xfrm>
          <a:custGeom>
            <a:avLst/>
            <a:gdLst>
              <a:gd name="T0" fmla="*/ 2147483646 w 190449"/>
              <a:gd name="T1" fmla="*/ 901384 h 97404"/>
              <a:gd name="T2" fmla="*/ 2147483646 w 190449"/>
              <a:gd name="T3" fmla="*/ 70685475 h 97404"/>
              <a:gd name="T4" fmla="*/ 2147483646 w 190449"/>
              <a:gd name="T5" fmla="*/ 70685475 h 97404"/>
              <a:gd name="T6" fmla="*/ 355670257 w 190449"/>
              <a:gd name="T7" fmla="*/ 2147483646 h 97404"/>
              <a:gd name="T8" fmla="*/ 0 w 190449"/>
              <a:gd name="T9" fmla="*/ 2147483646 h 97404"/>
              <a:gd name="T10" fmla="*/ 0 w 190449"/>
              <a:gd name="T11" fmla="*/ 2147483646 h 97404"/>
              <a:gd name="T12" fmla="*/ 2147483646 w 190449"/>
              <a:gd name="T13" fmla="*/ 2147483646 h 97404"/>
              <a:gd name="T14" fmla="*/ 2147483646 w 190449"/>
              <a:gd name="T15" fmla="*/ 2147483646 h 97404"/>
              <a:gd name="T16" fmla="*/ 2147483646 w 190449"/>
              <a:gd name="T17" fmla="*/ 2147483646 h 97404"/>
              <a:gd name="T18" fmla="*/ 2147483646 w 190449"/>
              <a:gd name="T19" fmla="*/ 2147483646 h 97404"/>
              <a:gd name="T20" fmla="*/ 2147483646 w 190449"/>
              <a:gd name="T21" fmla="*/ 2147483646 h 97404"/>
              <a:gd name="T22" fmla="*/ 2147483646 w 190449"/>
              <a:gd name="T23" fmla="*/ 2147483646 h 97404"/>
              <a:gd name="T24" fmla="*/ 2147483646 w 190449"/>
              <a:gd name="T25" fmla="*/ 2147483646 h 97404"/>
              <a:gd name="T26" fmla="*/ 2147483646 w 190449"/>
              <a:gd name="T27" fmla="*/ 2147483646 h 97404"/>
              <a:gd name="T28" fmla="*/ 2147483646 w 190449"/>
              <a:gd name="T29" fmla="*/ 2147483646 h 97404"/>
              <a:gd name="T30" fmla="*/ 2147483646 w 190449"/>
              <a:gd name="T31" fmla="*/ 2147483646 h 97404"/>
              <a:gd name="T32" fmla="*/ 2147483646 w 190449"/>
              <a:gd name="T33" fmla="*/ 2147483646 h 97404"/>
              <a:gd name="T34" fmla="*/ 2147483646 w 190449"/>
              <a:gd name="T35" fmla="*/ 2147483646 h 97404"/>
              <a:gd name="T36" fmla="*/ 2147483646 w 190449"/>
              <a:gd name="T37" fmla="*/ 2147483646 h 97404"/>
              <a:gd name="T38" fmla="*/ 2147483646 w 190449"/>
              <a:gd name="T39" fmla="*/ 2147483646 h 97404"/>
              <a:gd name="T40" fmla="*/ 2147483646 w 190449"/>
              <a:gd name="T41" fmla="*/ 2147483646 h 97404"/>
              <a:gd name="T42" fmla="*/ 2147483646 w 190449"/>
              <a:gd name="T43" fmla="*/ 2147483646 h 97404"/>
              <a:gd name="T44" fmla="*/ 2147483646 w 190449"/>
              <a:gd name="T45" fmla="*/ 2147483646 h 97404"/>
              <a:gd name="T46" fmla="*/ 2147483646 w 190449"/>
              <a:gd name="T47" fmla="*/ 2147483646 h 97404"/>
              <a:gd name="T48" fmla="*/ 2147483646 w 190449"/>
              <a:gd name="T49" fmla="*/ 2147483646 h 97404"/>
              <a:gd name="T50" fmla="*/ 2147483646 w 190449"/>
              <a:gd name="T51" fmla="*/ 2147483646 h 97404"/>
              <a:gd name="T52" fmla="*/ 2147483646 w 190449"/>
              <a:gd name="T53" fmla="*/ 2147483646 h 97404"/>
              <a:gd name="T54" fmla="*/ 2147483646 w 190449"/>
              <a:gd name="T55" fmla="*/ 2147483646 h 97404"/>
              <a:gd name="T56" fmla="*/ 2147483646 w 190449"/>
              <a:gd name="T57" fmla="*/ 2147483646 h 97404"/>
              <a:gd name="T58" fmla="*/ 2147483646 w 190449"/>
              <a:gd name="T59" fmla="*/ 2147483646 h 97404"/>
              <a:gd name="T60" fmla="*/ 2147483646 w 190449"/>
              <a:gd name="T61" fmla="*/ 2147483646 h 97404"/>
              <a:gd name="T62" fmla="*/ 2147483646 w 190449"/>
              <a:gd name="T63" fmla="*/ 2147483646 h 97404"/>
              <a:gd name="T64" fmla="*/ 2147483646 w 190449"/>
              <a:gd name="T65" fmla="*/ 2147483646 h 97404"/>
              <a:gd name="T66" fmla="*/ 2147483646 w 190449"/>
              <a:gd name="T67" fmla="*/ 2147483646 h 97404"/>
              <a:gd name="T68" fmla="*/ 2147483646 w 190449"/>
              <a:gd name="T69" fmla="*/ 2147483646 h 97404"/>
              <a:gd name="T70" fmla="*/ 2147483646 w 190449"/>
              <a:gd name="T71" fmla="*/ 2147483646 h 97404"/>
              <a:gd name="T72" fmla="*/ 2147483646 w 190449"/>
              <a:gd name="T73" fmla="*/ 2147483646 h 97404"/>
              <a:gd name="T74" fmla="*/ 2147483646 w 190449"/>
              <a:gd name="T75" fmla="*/ 2147483646 h 97404"/>
              <a:gd name="T76" fmla="*/ 2147483646 w 190449"/>
              <a:gd name="T77" fmla="*/ 2147483646 h 97404"/>
              <a:gd name="T78" fmla="*/ 2147483646 w 190449"/>
              <a:gd name="T79" fmla="*/ 2147483646 h 97404"/>
              <a:gd name="T80" fmla="*/ 2147483646 w 190449"/>
              <a:gd name="T81" fmla="*/ 2147483646 h 97404"/>
              <a:gd name="T82" fmla="*/ 2147483646 w 190449"/>
              <a:gd name="T83" fmla="*/ 2147483646 h 97404"/>
              <a:gd name="T84" fmla="*/ 2147483646 w 190449"/>
              <a:gd name="T85" fmla="*/ 1845601217 h 97404"/>
              <a:gd name="T86" fmla="*/ 2147483646 w 190449"/>
              <a:gd name="T87" fmla="*/ 901384 h 97404"/>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190449" h="97404" extrusionOk="0">
                <a:moveTo>
                  <a:pt x="12428" y="1"/>
                </a:moveTo>
                <a:cubicBezTo>
                  <a:pt x="11845" y="1"/>
                  <a:pt x="11261" y="20"/>
                  <a:pt x="10620" y="79"/>
                </a:cubicBezTo>
                <a:lnTo>
                  <a:pt x="10561" y="79"/>
                </a:lnTo>
                <a:cubicBezTo>
                  <a:pt x="7099" y="351"/>
                  <a:pt x="3793" y="1265"/>
                  <a:pt x="448" y="2899"/>
                </a:cubicBezTo>
                <a:lnTo>
                  <a:pt x="0" y="3113"/>
                </a:lnTo>
                <a:lnTo>
                  <a:pt x="0" y="97403"/>
                </a:lnTo>
                <a:lnTo>
                  <a:pt x="190448" y="97403"/>
                </a:lnTo>
                <a:cubicBezTo>
                  <a:pt x="190448" y="92774"/>
                  <a:pt x="188153" y="88495"/>
                  <a:pt x="184322" y="85947"/>
                </a:cubicBezTo>
                <a:cubicBezTo>
                  <a:pt x="183952" y="85695"/>
                  <a:pt x="183583" y="85461"/>
                  <a:pt x="183194" y="85247"/>
                </a:cubicBezTo>
                <a:cubicBezTo>
                  <a:pt x="179576" y="83011"/>
                  <a:pt x="175900" y="81746"/>
                  <a:pt x="173469" y="80988"/>
                </a:cubicBezTo>
                <a:cubicBezTo>
                  <a:pt x="172652" y="80716"/>
                  <a:pt x="171796" y="80502"/>
                  <a:pt x="170941" y="80288"/>
                </a:cubicBezTo>
                <a:cubicBezTo>
                  <a:pt x="170610" y="78848"/>
                  <a:pt x="170124" y="77409"/>
                  <a:pt x="169462" y="76048"/>
                </a:cubicBezTo>
                <a:cubicBezTo>
                  <a:pt x="168607" y="74278"/>
                  <a:pt x="167420" y="72566"/>
                  <a:pt x="165942" y="71049"/>
                </a:cubicBezTo>
                <a:cubicBezTo>
                  <a:pt x="164697" y="69746"/>
                  <a:pt x="163258" y="68618"/>
                  <a:pt x="161683" y="67607"/>
                </a:cubicBezTo>
                <a:cubicBezTo>
                  <a:pt x="159193" y="66090"/>
                  <a:pt x="156451" y="65137"/>
                  <a:pt x="153320" y="64670"/>
                </a:cubicBezTo>
                <a:cubicBezTo>
                  <a:pt x="152308" y="64514"/>
                  <a:pt x="151297" y="64456"/>
                  <a:pt x="150247" y="64456"/>
                </a:cubicBezTo>
                <a:cubicBezTo>
                  <a:pt x="149838" y="64456"/>
                  <a:pt x="149449" y="64456"/>
                  <a:pt x="149041" y="64475"/>
                </a:cubicBezTo>
                <a:cubicBezTo>
                  <a:pt x="148943" y="60508"/>
                  <a:pt x="147835" y="56793"/>
                  <a:pt x="145832" y="53642"/>
                </a:cubicBezTo>
                <a:cubicBezTo>
                  <a:pt x="143264" y="49655"/>
                  <a:pt x="139258" y="46563"/>
                  <a:pt x="134473" y="44987"/>
                </a:cubicBezTo>
                <a:cubicBezTo>
                  <a:pt x="132373" y="44268"/>
                  <a:pt x="130175" y="43937"/>
                  <a:pt x="127938" y="43937"/>
                </a:cubicBezTo>
                <a:cubicBezTo>
                  <a:pt x="125760" y="43937"/>
                  <a:pt x="123601" y="44248"/>
                  <a:pt x="121539" y="44909"/>
                </a:cubicBezTo>
                <a:cubicBezTo>
                  <a:pt x="118369" y="45882"/>
                  <a:pt x="115413" y="47496"/>
                  <a:pt x="112437" y="49908"/>
                </a:cubicBezTo>
                <a:cubicBezTo>
                  <a:pt x="110395" y="51600"/>
                  <a:pt x="108586" y="53467"/>
                  <a:pt x="106505" y="56015"/>
                </a:cubicBezTo>
                <a:cubicBezTo>
                  <a:pt x="105785" y="56949"/>
                  <a:pt x="105046" y="57882"/>
                  <a:pt x="104346" y="58893"/>
                </a:cubicBezTo>
                <a:cubicBezTo>
                  <a:pt x="104132" y="58757"/>
                  <a:pt x="103938" y="58621"/>
                  <a:pt x="103724" y="58504"/>
                </a:cubicBezTo>
                <a:cubicBezTo>
                  <a:pt x="103529" y="58368"/>
                  <a:pt x="103296" y="58271"/>
                  <a:pt x="103101" y="58154"/>
                </a:cubicBezTo>
                <a:cubicBezTo>
                  <a:pt x="102965" y="55976"/>
                  <a:pt x="102596" y="53992"/>
                  <a:pt x="102012" y="52047"/>
                </a:cubicBezTo>
                <a:cubicBezTo>
                  <a:pt x="100612" y="47243"/>
                  <a:pt x="97811" y="43334"/>
                  <a:pt x="93941" y="40708"/>
                </a:cubicBezTo>
                <a:cubicBezTo>
                  <a:pt x="91918" y="39347"/>
                  <a:pt x="89565" y="38316"/>
                  <a:pt x="87056" y="37791"/>
                </a:cubicBezTo>
                <a:cubicBezTo>
                  <a:pt x="85694" y="37499"/>
                  <a:pt x="84313" y="37344"/>
                  <a:pt x="82913" y="37344"/>
                </a:cubicBezTo>
                <a:cubicBezTo>
                  <a:pt x="82038" y="37344"/>
                  <a:pt x="81123" y="37402"/>
                  <a:pt x="80229" y="37519"/>
                </a:cubicBezTo>
                <a:cubicBezTo>
                  <a:pt x="76728" y="37966"/>
                  <a:pt x="73441" y="39347"/>
                  <a:pt x="70193" y="41681"/>
                </a:cubicBezTo>
                <a:cubicBezTo>
                  <a:pt x="69318" y="40864"/>
                  <a:pt x="68345" y="40144"/>
                  <a:pt x="67314" y="39502"/>
                </a:cubicBezTo>
                <a:cubicBezTo>
                  <a:pt x="65058" y="38122"/>
                  <a:pt x="62549" y="37266"/>
                  <a:pt x="59982" y="37013"/>
                </a:cubicBezTo>
                <a:cubicBezTo>
                  <a:pt x="58718" y="35671"/>
                  <a:pt x="57259" y="34543"/>
                  <a:pt x="55645" y="33648"/>
                </a:cubicBezTo>
                <a:cubicBezTo>
                  <a:pt x="52961" y="32151"/>
                  <a:pt x="49868" y="31334"/>
                  <a:pt x="46698" y="31334"/>
                </a:cubicBezTo>
                <a:cubicBezTo>
                  <a:pt x="46367" y="31334"/>
                  <a:pt x="46056" y="31334"/>
                  <a:pt x="45765" y="31373"/>
                </a:cubicBezTo>
                <a:cubicBezTo>
                  <a:pt x="44306" y="31431"/>
                  <a:pt x="42847" y="31684"/>
                  <a:pt x="41427" y="32092"/>
                </a:cubicBezTo>
                <a:cubicBezTo>
                  <a:pt x="41194" y="30167"/>
                  <a:pt x="40824" y="28280"/>
                  <a:pt x="40377" y="26510"/>
                </a:cubicBezTo>
                <a:cubicBezTo>
                  <a:pt x="39774" y="24040"/>
                  <a:pt x="38899" y="21551"/>
                  <a:pt x="37790" y="19042"/>
                </a:cubicBezTo>
                <a:cubicBezTo>
                  <a:pt x="36079" y="15191"/>
                  <a:pt x="34056" y="11962"/>
                  <a:pt x="31605" y="9142"/>
                </a:cubicBezTo>
                <a:cubicBezTo>
                  <a:pt x="30341" y="7683"/>
                  <a:pt x="28902" y="6341"/>
                  <a:pt x="27346" y="5155"/>
                </a:cubicBezTo>
                <a:cubicBezTo>
                  <a:pt x="25829" y="3969"/>
                  <a:pt x="24117" y="2977"/>
                  <a:pt x="22153" y="2063"/>
                </a:cubicBezTo>
                <a:cubicBezTo>
                  <a:pt x="19158" y="701"/>
                  <a:pt x="15774" y="1"/>
                  <a:pt x="12428" y="1"/>
                </a:cubicBez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lIns="121900" tIns="121900" rIns="121900" bIns="121900" anchor="ctr"/>
          <a:lstStyle/>
          <a:p>
            <a:endParaRPr lang="vi-VN" sz="2400"/>
          </a:p>
        </p:txBody>
      </p:sp>
      <p:sp>
        <p:nvSpPr>
          <p:cNvPr id="5" name="Google Shape;214;p14">
            <a:extLst>
              <a:ext uri="{FF2B5EF4-FFF2-40B4-BE49-F238E27FC236}">
                <a16:creationId xmlns:a16="http://schemas.microsoft.com/office/drawing/2014/main" id="{A23A8644-EE11-4218-BE57-111879131E44}"/>
              </a:ext>
            </a:extLst>
          </p:cNvPr>
          <p:cNvSpPr>
            <a:spLocks/>
          </p:cNvSpPr>
          <p:nvPr/>
        </p:nvSpPr>
        <p:spPr bwMode="auto">
          <a:xfrm>
            <a:off x="-1248834" y="3445934"/>
            <a:ext cx="7247467" cy="3706284"/>
          </a:xfrm>
          <a:custGeom>
            <a:avLst/>
            <a:gdLst>
              <a:gd name="T0" fmla="*/ 2147483646 w 182106"/>
              <a:gd name="T1" fmla="*/ 901019 h 90402"/>
              <a:gd name="T2" fmla="*/ 2147483646 w 182106"/>
              <a:gd name="T3" fmla="*/ 52735954 h 90402"/>
              <a:gd name="T4" fmla="*/ 2147483646 w 182106"/>
              <a:gd name="T5" fmla="*/ 52735954 h 90402"/>
              <a:gd name="T6" fmla="*/ 1605800637 w 182106"/>
              <a:gd name="T7" fmla="*/ 1964789962 h 90402"/>
              <a:gd name="T8" fmla="*/ 797374 w 182106"/>
              <a:gd name="T9" fmla="*/ 2147483646 h 90402"/>
              <a:gd name="T10" fmla="*/ 797374 w 182106"/>
              <a:gd name="T11" fmla="*/ 2147483646 h 90402"/>
              <a:gd name="T12" fmla="*/ 2147483646 w 182106"/>
              <a:gd name="T13" fmla="*/ 2147483646 h 90402"/>
              <a:gd name="T14" fmla="*/ 2147483646 w 182106"/>
              <a:gd name="T15" fmla="*/ 2147483646 h 90402"/>
              <a:gd name="T16" fmla="*/ 2147483646 w 182106"/>
              <a:gd name="T17" fmla="*/ 2147483646 h 90402"/>
              <a:gd name="T18" fmla="*/ 2147483646 w 182106"/>
              <a:gd name="T19" fmla="*/ 2147483646 h 90402"/>
              <a:gd name="T20" fmla="*/ 2147483646 w 182106"/>
              <a:gd name="T21" fmla="*/ 2147483646 h 90402"/>
              <a:gd name="T22" fmla="*/ 2147483646 w 182106"/>
              <a:gd name="T23" fmla="*/ 2147483646 h 90402"/>
              <a:gd name="T24" fmla="*/ 2147483646 w 182106"/>
              <a:gd name="T25" fmla="*/ 2147483646 h 90402"/>
              <a:gd name="T26" fmla="*/ 2147483646 w 182106"/>
              <a:gd name="T27" fmla="*/ 2147483646 h 90402"/>
              <a:gd name="T28" fmla="*/ 2147483646 w 182106"/>
              <a:gd name="T29" fmla="*/ 2147483646 h 90402"/>
              <a:gd name="T30" fmla="*/ 2147483646 w 182106"/>
              <a:gd name="T31" fmla="*/ 2147483646 h 90402"/>
              <a:gd name="T32" fmla="*/ 2147483646 w 182106"/>
              <a:gd name="T33" fmla="*/ 2147483646 h 90402"/>
              <a:gd name="T34" fmla="*/ 2147483646 w 182106"/>
              <a:gd name="T35" fmla="*/ 2147483646 h 90402"/>
              <a:gd name="T36" fmla="*/ 2147483646 w 182106"/>
              <a:gd name="T37" fmla="*/ 2147483646 h 90402"/>
              <a:gd name="T38" fmla="*/ 2147483646 w 182106"/>
              <a:gd name="T39" fmla="*/ 2147483646 h 90402"/>
              <a:gd name="T40" fmla="*/ 2147483646 w 182106"/>
              <a:gd name="T41" fmla="*/ 2147483646 h 90402"/>
              <a:gd name="T42" fmla="*/ 2147483646 w 182106"/>
              <a:gd name="T43" fmla="*/ 2147483646 h 90402"/>
              <a:gd name="T44" fmla="*/ 2147483646 w 182106"/>
              <a:gd name="T45" fmla="*/ 2147483646 h 90402"/>
              <a:gd name="T46" fmla="*/ 2147483646 w 182106"/>
              <a:gd name="T47" fmla="*/ 2147483646 h 90402"/>
              <a:gd name="T48" fmla="*/ 2147483646 w 182106"/>
              <a:gd name="T49" fmla="*/ 2147483646 h 90402"/>
              <a:gd name="T50" fmla="*/ 2147483646 w 182106"/>
              <a:gd name="T51" fmla="*/ 2147483646 h 90402"/>
              <a:gd name="T52" fmla="*/ 2147483646 w 182106"/>
              <a:gd name="T53" fmla="*/ 2147483646 h 90402"/>
              <a:gd name="T54" fmla="*/ 2147483646 w 182106"/>
              <a:gd name="T55" fmla="*/ 2147483646 h 90402"/>
              <a:gd name="T56" fmla="*/ 2147483646 w 182106"/>
              <a:gd name="T57" fmla="*/ 2147483646 h 90402"/>
              <a:gd name="T58" fmla="*/ 2147483646 w 182106"/>
              <a:gd name="T59" fmla="*/ 2147483646 h 90402"/>
              <a:gd name="T60" fmla="*/ 2147483646 w 182106"/>
              <a:gd name="T61" fmla="*/ 2147483646 h 90402"/>
              <a:gd name="T62" fmla="*/ 2147483646 w 182106"/>
              <a:gd name="T63" fmla="*/ 2147483646 h 90402"/>
              <a:gd name="T64" fmla="*/ 2147483646 w 182106"/>
              <a:gd name="T65" fmla="*/ 2147483646 h 90402"/>
              <a:gd name="T66" fmla="*/ 2147483646 w 182106"/>
              <a:gd name="T67" fmla="*/ 2147483646 h 90402"/>
              <a:gd name="T68" fmla="*/ 2147483646 w 182106"/>
              <a:gd name="T69" fmla="*/ 2147483646 h 90402"/>
              <a:gd name="T70" fmla="*/ 2147483646 w 182106"/>
              <a:gd name="T71" fmla="*/ 2147483646 h 90402"/>
              <a:gd name="T72" fmla="*/ 2147483646 w 182106"/>
              <a:gd name="T73" fmla="*/ 2147483646 h 90402"/>
              <a:gd name="T74" fmla="*/ 2147483646 w 182106"/>
              <a:gd name="T75" fmla="*/ 2147483646 h 90402"/>
              <a:gd name="T76" fmla="*/ 2147483646 w 182106"/>
              <a:gd name="T77" fmla="*/ 2147483646 h 90402"/>
              <a:gd name="T78" fmla="*/ 2147483646 w 182106"/>
              <a:gd name="T79" fmla="*/ 2147483646 h 90402"/>
              <a:gd name="T80" fmla="*/ 2147483646 w 182106"/>
              <a:gd name="T81" fmla="*/ 2147483646 h 90402"/>
              <a:gd name="T82" fmla="*/ 2147483646 w 182106"/>
              <a:gd name="T83" fmla="*/ 2147483646 h 90402"/>
              <a:gd name="T84" fmla="*/ 2147483646 w 182106"/>
              <a:gd name="T85" fmla="*/ 2147483646 h 90402"/>
              <a:gd name="T86" fmla="*/ 2147483646 w 182106"/>
              <a:gd name="T87" fmla="*/ 2147483646 h 90402"/>
              <a:gd name="T88" fmla="*/ 2147483646 w 182106"/>
              <a:gd name="T89" fmla="*/ 2147483646 h 90402"/>
              <a:gd name="T90" fmla="*/ 2147483646 w 182106"/>
              <a:gd name="T91" fmla="*/ 2147483646 h 90402"/>
              <a:gd name="T92" fmla="*/ 2147483646 w 182106"/>
              <a:gd name="T93" fmla="*/ 2147483646 h 90402"/>
              <a:gd name="T94" fmla="*/ 2147483646 w 182106"/>
              <a:gd name="T95" fmla="*/ 2147483646 h 90402"/>
              <a:gd name="T96" fmla="*/ 2147483646 w 182106"/>
              <a:gd name="T97" fmla="*/ 2147483646 h 90402"/>
              <a:gd name="T98" fmla="*/ 2147483646 w 182106"/>
              <a:gd name="T99" fmla="*/ 2147483646 h 90402"/>
              <a:gd name="T100" fmla="*/ 2147483646 w 182106"/>
              <a:gd name="T101" fmla="*/ 2147483646 h 90402"/>
              <a:gd name="T102" fmla="*/ 2147483646 w 182106"/>
              <a:gd name="T103" fmla="*/ 2147483646 h 90402"/>
              <a:gd name="T104" fmla="*/ 2147483646 w 182106"/>
              <a:gd name="T105" fmla="*/ 2147483646 h 90402"/>
              <a:gd name="T106" fmla="*/ 2147483646 w 182106"/>
              <a:gd name="T107" fmla="*/ 2147483646 h 90402"/>
              <a:gd name="T108" fmla="*/ 2147483646 w 182106"/>
              <a:gd name="T109" fmla="*/ 2147483646 h 90402"/>
              <a:gd name="T110" fmla="*/ 2147483646 w 182106"/>
              <a:gd name="T111" fmla="*/ 2147483646 h 90402"/>
              <a:gd name="T112" fmla="*/ 2147483646 w 182106"/>
              <a:gd name="T113" fmla="*/ 2147483646 h 90402"/>
              <a:gd name="T114" fmla="*/ 2147483646 w 182106"/>
              <a:gd name="T115" fmla="*/ 2147483646 h 90402"/>
              <a:gd name="T116" fmla="*/ 2147483646 w 182106"/>
              <a:gd name="T117" fmla="*/ 2147483646 h 90402"/>
              <a:gd name="T118" fmla="*/ 2147483646 w 182106"/>
              <a:gd name="T119" fmla="*/ 2147483646 h 90402"/>
              <a:gd name="T120" fmla="*/ 2147483646 w 182106"/>
              <a:gd name="T121" fmla="*/ 1304200770 h 90402"/>
              <a:gd name="T122" fmla="*/ 2147483646 w 182106"/>
              <a:gd name="T123" fmla="*/ 901019 h 90402"/>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182106" h="90402" extrusionOk="0">
                <a:moveTo>
                  <a:pt x="10990" y="1"/>
                </a:moveTo>
                <a:cubicBezTo>
                  <a:pt x="10581" y="1"/>
                  <a:pt x="10173" y="20"/>
                  <a:pt x="9706" y="59"/>
                </a:cubicBezTo>
                <a:lnTo>
                  <a:pt x="9667" y="59"/>
                </a:lnTo>
                <a:cubicBezTo>
                  <a:pt x="7080" y="254"/>
                  <a:pt x="4571" y="954"/>
                  <a:pt x="2023" y="2198"/>
                </a:cubicBezTo>
                <a:cubicBezTo>
                  <a:pt x="1343" y="2510"/>
                  <a:pt x="681" y="2879"/>
                  <a:pt x="1" y="3288"/>
                </a:cubicBezTo>
                <a:lnTo>
                  <a:pt x="1" y="90401"/>
                </a:lnTo>
                <a:lnTo>
                  <a:pt x="182105" y="90401"/>
                </a:lnTo>
                <a:cubicBezTo>
                  <a:pt x="182105" y="88126"/>
                  <a:pt x="180996" y="85967"/>
                  <a:pt x="179051" y="84664"/>
                </a:cubicBezTo>
                <a:cubicBezTo>
                  <a:pt x="178721" y="84469"/>
                  <a:pt x="178429" y="84255"/>
                  <a:pt x="178118" y="84080"/>
                </a:cubicBezTo>
                <a:cubicBezTo>
                  <a:pt x="175181" y="82252"/>
                  <a:pt x="172069" y="81202"/>
                  <a:pt x="170008" y="80540"/>
                </a:cubicBezTo>
                <a:cubicBezTo>
                  <a:pt x="167907" y="79918"/>
                  <a:pt x="165690" y="79373"/>
                  <a:pt x="163239" y="78984"/>
                </a:cubicBezTo>
                <a:cubicBezTo>
                  <a:pt x="163161" y="78965"/>
                  <a:pt x="163103" y="78945"/>
                  <a:pt x="163025" y="78945"/>
                </a:cubicBezTo>
                <a:cubicBezTo>
                  <a:pt x="163259" y="76631"/>
                  <a:pt x="162850" y="74200"/>
                  <a:pt x="161800" y="72041"/>
                </a:cubicBezTo>
                <a:cubicBezTo>
                  <a:pt x="161275" y="70913"/>
                  <a:pt x="160497" y="69824"/>
                  <a:pt x="159524" y="68812"/>
                </a:cubicBezTo>
                <a:cubicBezTo>
                  <a:pt x="158688" y="67937"/>
                  <a:pt x="157716" y="67159"/>
                  <a:pt x="156626" y="66498"/>
                </a:cubicBezTo>
                <a:cubicBezTo>
                  <a:pt x="154954" y="65467"/>
                  <a:pt x="153087" y="64825"/>
                  <a:pt x="150889" y="64495"/>
                </a:cubicBezTo>
                <a:cubicBezTo>
                  <a:pt x="150228" y="64397"/>
                  <a:pt x="149527" y="64358"/>
                  <a:pt x="148827" y="64358"/>
                </a:cubicBezTo>
                <a:cubicBezTo>
                  <a:pt x="147796" y="64358"/>
                  <a:pt x="146707" y="64456"/>
                  <a:pt x="145521" y="64670"/>
                </a:cubicBezTo>
                <a:cubicBezTo>
                  <a:pt x="143693" y="64981"/>
                  <a:pt x="142098" y="65564"/>
                  <a:pt x="140892" y="66031"/>
                </a:cubicBezTo>
                <a:cubicBezTo>
                  <a:pt x="140658" y="66128"/>
                  <a:pt x="140386" y="66226"/>
                  <a:pt x="140114" y="66342"/>
                </a:cubicBezTo>
                <a:cubicBezTo>
                  <a:pt x="139861" y="66128"/>
                  <a:pt x="139589" y="65934"/>
                  <a:pt x="139316" y="65739"/>
                </a:cubicBezTo>
                <a:cubicBezTo>
                  <a:pt x="140094" y="63425"/>
                  <a:pt x="140561" y="61285"/>
                  <a:pt x="140678" y="59224"/>
                </a:cubicBezTo>
                <a:cubicBezTo>
                  <a:pt x="140892" y="55917"/>
                  <a:pt x="140172" y="52864"/>
                  <a:pt x="138558" y="50374"/>
                </a:cubicBezTo>
                <a:cubicBezTo>
                  <a:pt x="136866" y="47710"/>
                  <a:pt x="134143" y="45668"/>
                  <a:pt x="130856" y="44559"/>
                </a:cubicBezTo>
                <a:cubicBezTo>
                  <a:pt x="129475" y="44112"/>
                  <a:pt x="127997" y="43859"/>
                  <a:pt x="126480" y="43859"/>
                </a:cubicBezTo>
                <a:cubicBezTo>
                  <a:pt x="125002" y="43859"/>
                  <a:pt x="123524" y="44073"/>
                  <a:pt x="122104" y="44520"/>
                </a:cubicBezTo>
                <a:cubicBezTo>
                  <a:pt x="119828" y="45220"/>
                  <a:pt x="117611" y="46446"/>
                  <a:pt x="115374" y="48254"/>
                </a:cubicBezTo>
                <a:cubicBezTo>
                  <a:pt x="113721" y="49616"/>
                  <a:pt x="112185" y="51211"/>
                  <a:pt x="110434" y="53370"/>
                </a:cubicBezTo>
                <a:cubicBezTo>
                  <a:pt x="109092" y="55023"/>
                  <a:pt x="107828" y="56851"/>
                  <a:pt x="106544" y="58932"/>
                </a:cubicBezTo>
                <a:lnTo>
                  <a:pt x="105883" y="60021"/>
                </a:lnTo>
                <a:cubicBezTo>
                  <a:pt x="105669" y="60002"/>
                  <a:pt x="105455" y="60002"/>
                  <a:pt x="105241" y="60002"/>
                </a:cubicBezTo>
                <a:cubicBezTo>
                  <a:pt x="104210" y="60002"/>
                  <a:pt x="103199" y="60157"/>
                  <a:pt x="102188" y="60410"/>
                </a:cubicBezTo>
                <a:cubicBezTo>
                  <a:pt x="101273" y="59243"/>
                  <a:pt x="100145" y="58271"/>
                  <a:pt x="98862" y="57551"/>
                </a:cubicBezTo>
                <a:cubicBezTo>
                  <a:pt x="97598" y="56812"/>
                  <a:pt x="96236" y="56365"/>
                  <a:pt x="94797" y="56131"/>
                </a:cubicBezTo>
                <a:cubicBezTo>
                  <a:pt x="94836" y="55684"/>
                  <a:pt x="94855" y="55198"/>
                  <a:pt x="94855" y="54731"/>
                </a:cubicBezTo>
                <a:cubicBezTo>
                  <a:pt x="94933" y="51755"/>
                  <a:pt x="94661" y="49324"/>
                  <a:pt x="93980" y="47068"/>
                </a:cubicBezTo>
                <a:cubicBezTo>
                  <a:pt x="93007" y="43820"/>
                  <a:pt x="91160" y="41194"/>
                  <a:pt x="88631" y="39483"/>
                </a:cubicBezTo>
                <a:cubicBezTo>
                  <a:pt x="87348" y="38608"/>
                  <a:pt x="85811" y="37946"/>
                  <a:pt x="84177" y="37616"/>
                </a:cubicBezTo>
                <a:cubicBezTo>
                  <a:pt x="83302" y="37421"/>
                  <a:pt x="82388" y="37324"/>
                  <a:pt x="81474" y="37324"/>
                </a:cubicBezTo>
                <a:cubicBezTo>
                  <a:pt x="80891" y="37324"/>
                  <a:pt x="80288" y="37363"/>
                  <a:pt x="79685" y="37441"/>
                </a:cubicBezTo>
                <a:cubicBezTo>
                  <a:pt x="77254" y="37752"/>
                  <a:pt x="74900" y="38783"/>
                  <a:pt x="72488" y="40572"/>
                </a:cubicBezTo>
                <a:cubicBezTo>
                  <a:pt x="70349" y="42167"/>
                  <a:pt x="68735" y="44053"/>
                  <a:pt x="67568" y="45512"/>
                </a:cubicBezTo>
                <a:cubicBezTo>
                  <a:pt x="67568" y="45512"/>
                  <a:pt x="67548" y="45570"/>
                  <a:pt x="67529" y="45570"/>
                </a:cubicBezTo>
                <a:cubicBezTo>
                  <a:pt x="67257" y="44695"/>
                  <a:pt x="66945" y="43859"/>
                  <a:pt x="66517" y="43081"/>
                </a:cubicBezTo>
                <a:cubicBezTo>
                  <a:pt x="66517" y="43081"/>
                  <a:pt x="66517" y="43061"/>
                  <a:pt x="66498" y="43061"/>
                </a:cubicBezTo>
                <a:cubicBezTo>
                  <a:pt x="65526" y="41194"/>
                  <a:pt x="64047" y="39599"/>
                  <a:pt x="62219" y="38491"/>
                </a:cubicBezTo>
                <a:cubicBezTo>
                  <a:pt x="60547" y="37460"/>
                  <a:pt x="58679" y="36915"/>
                  <a:pt x="56773" y="36915"/>
                </a:cubicBezTo>
                <a:cubicBezTo>
                  <a:pt x="56482" y="36915"/>
                  <a:pt x="56170" y="36935"/>
                  <a:pt x="55879" y="36954"/>
                </a:cubicBezTo>
                <a:cubicBezTo>
                  <a:pt x="55626" y="36974"/>
                  <a:pt x="55392" y="37013"/>
                  <a:pt x="55178" y="37052"/>
                </a:cubicBezTo>
                <a:cubicBezTo>
                  <a:pt x="54070" y="35204"/>
                  <a:pt x="52592" y="33765"/>
                  <a:pt x="50822" y="32773"/>
                </a:cubicBezTo>
                <a:cubicBezTo>
                  <a:pt x="49149" y="31839"/>
                  <a:pt x="47224" y="31334"/>
                  <a:pt x="45259" y="31334"/>
                </a:cubicBezTo>
                <a:cubicBezTo>
                  <a:pt x="45104" y="31334"/>
                  <a:pt x="44890" y="31334"/>
                  <a:pt x="44637" y="31372"/>
                </a:cubicBezTo>
                <a:cubicBezTo>
                  <a:pt x="42595" y="31450"/>
                  <a:pt x="40611" y="32092"/>
                  <a:pt x="38860" y="33220"/>
                </a:cubicBezTo>
                <a:cubicBezTo>
                  <a:pt x="37091" y="34329"/>
                  <a:pt x="35865" y="35749"/>
                  <a:pt x="35107" y="36682"/>
                </a:cubicBezTo>
                <a:cubicBezTo>
                  <a:pt x="34329" y="37693"/>
                  <a:pt x="33629" y="38783"/>
                  <a:pt x="32928" y="40144"/>
                </a:cubicBezTo>
                <a:cubicBezTo>
                  <a:pt x="33531" y="35690"/>
                  <a:pt x="33687" y="31625"/>
                  <a:pt x="33317" y="27697"/>
                </a:cubicBezTo>
                <a:cubicBezTo>
                  <a:pt x="33123" y="25460"/>
                  <a:pt x="32753" y="23301"/>
                  <a:pt x="32248" y="21278"/>
                </a:cubicBezTo>
                <a:cubicBezTo>
                  <a:pt x="31742" y="19217"/>
                  <a:pt x="30983" y="17097"/>
                  <a:pt x="30030" y="14957"/>
                </a:cubicBezTo>
                <a:cubicBezTo>
                  <a:pt x="28591" y="11748"/>
                  <a:pt x="26938" y="9045"/>
                  <a:pt x="24954" y="6769"/>
                </a:cubicBezTo>
                <a:cubicBezTo>
                  <a:pt x="24001" y="5660"/>
                  <a:pt x="22893" y="4630"/>
                  <a:pt x="21687" y="3696"/>
                </a:cubicBezTo>
                <a:cubicBezTo>
                  <a:pt x="20598" y="2840"/>
                  <a:pt x="19353" y="2121"/>
                  <a:pt x="17894" y="1459"/>
                </a:cubicBezTo>
                <a:cubicBezTo>
                  <a:pt x="15794" y="506"/>
                  <a:pt x="13382" y="1"/>
                  <a:pt x="10990" y="1"/>
                </a:cubicBezTo>
                <a:close/>
              </a:path>
            </a:pathLst>
          </a:custGeom>
          <a:solidFill>
            <a:srgbClr val="74BEAC"/>
          </a:solidFill>
          <a:ln>
            <a:noFill/>
          </a:ln>
          <a:extLst>
            <a:ext uri="{91240B29-F687-4F45-9708-019B960494DF}">
              <a14:hiddenLine xmlns:a14="http://schemas.microsoft.com/office/drawing/2010/main" w="9525">
                <a:solidFill>
                  <a:srgbClr val="000000"/>
                </a:solidFill>
                <a:round/>
                <a:headEnd/>
                <a:tailEnd/>
              </a14:hiddenLine>
            </a:ext>
          </a:extLst>
        </p:spPr>
        <p:txBody>
          <a:bodyPr lIns="121900" tIns="121900" rIns="121900" bIns="121900" anchor="ctr"/>
          <a:lstStyle/>
          <a:p>
            <a:endParaRPr lang="vi-VN" sz="2400"/>
          </a:p>
        </p:txBody>
      </p:sp>
      <p:grpSp>
        <p:nvGrpSpPr>
          <p:cNvPr id="6" name="Google Shape;215;p14">
            <a:extLst>
              <a:ext uri="{FF2B5EF4-FFF2-40B4-BE49-F238E27FC236}">
                <a16:creationId xmlns:a16="http://schemas.microsoft.com/office/drawing/2014/main" id="{7F9A0573-5ED6-4763-920C-18D92D6E3EF3}"/>
              </a:ext>
            </a:extLst>
          </p:cNvPr>
          <p:cNvGrpSpPr>
            <a:grpSpLocks/>
          </p:cNvGrpSpPr>
          <p:nvPr/>
        </p:nvGrpSpPr>
        <p:grpSpPr bwMode="auto">
          <a:xfrm flipH="1">
            <a:off x="-444499" y="340785"/>
            <a:ext cx="1985433" cy="1849967"/>
            <a:chOff x="7195051" y="-202918"/>
            <a:chExt cx="880241" cy="820118"/>
          </a:xfrm>
        </p:grpSpPr>
        <p:sp>
          <p:nvSpPr>
            <p:cNvPr id="7" name="Google Shape;216;p14">
              <a:extLst>
                <a:ext uri="{FF2B5EF4-FFF2-40B4-BE49-F238E27FC236}">
                  <a16:creationId xmlns:a16="http://schemas.microsoft.com/office/drawing/2014/main" id="{A627FFCD-851D-4549-868F-937A9211596A}"/>
                </a:ext>
              </a:extLst>
            </p:cNvPr>
            <p:cNvSpPr>
              <a:spLocks/>
            </p:cNvSpPr>
            <p:nvPr/>
          </p:nvSpPr>
          <p:spPr bwMode="auto">
            <a:xfrm flipH="1">
              <a:off x="7195051" y="-173448"/>
              <a:ext cx="761277" cy="790648"/>
            </a:xfrm>
            <a:custGeom>
              <a:avLst/>
              <a:gdLst>
                <a:gd name="T0" fmla="*/ 2147483646 w 15448"/>
                <a:gd name="T1" fmla="*/ 0 h 16044"/>
                <a:gd name="T2" fmla="*/ 2147483646 w 15448"/>
                <a:gd name="T3" fmla="*/ 613346122 h 16044"/>
                <a:gd name="T4" fmla="*/ 2147483646 w 15448"/>
                <a:gd name="T5" fmla="*/ 613346122 h 16044"/>
                <a:gd name="T6" fmla="*/ 2147483646 w 15448"/>
                <a:gd name="T7" fmla="*/ 2147483646 h 16044"/>
                <a:gd name="T8" fmla="*/ 2147483646 w 15448"/>
                <a:gd name="T9" fmla="*/ 2147483646 h 16044"/>
                <a:gd name="T10" fmla="*/ 2147483646 w 15448"/>
                <a:gd name="T11" fmla="*/ 2147483646 h 16044"/>
                <a:gd name="T12" fmla="*/ 2147483646 w 15448"/>
                <a:gd name="T13" fmla="*/ 2147483646 h 16044"/>
                <a:gd name="T14" fmla="*/ 2147483646 w 15448"/>
                <a:gd name="T15" fmla="*/ 2147483646 h 16044"/>
                <a:gd name="T16" fmla="*/ 2147483646 w 15448"/>
                <a:gd name="T17" fmla="*/ 2147483646 h 16044"/>
                <a:gd name="T18" fmla="*/ 2147483646 w 15448"/>
                <a:gd name="T19" fmla="*/ 2147483646 h 16044"/>
                <a:gd name="T20" fmla="*/ 1686730373 w 15448"/>
                <a:gd name="T21" fmla="*/ 2147483646 h 16044"/>
                <a:gd name="T22" fmla="*/ 312596116 w 15448"/>
                <a:gd name="T23" fmla="*/ 2147483646 h 16044"/>
                <a:gd name="T24" fmla="*/ 2147483646 w 15448"/>
                <a:gd name="T25" fmla="*/ 2147483646 h 16044"/>
                <a:gd name="T26" fmla="*/ 2147483646 w 15448"/>
                <a:gd name="T27" fmla="*/ 2147483646 h 16044"/>
                <a:gd name="T28" fmla="*/ 2147483646 w 15448"/>
                <a:gd name="T29" fmla="*/ 2147483646 h 16044"/>
                <a:gd name="T30" fmla="*/ 2147483646 w 15448"/>
                <a:gd name="T31" fmla="*/ 2147483646 h 16044"/>
                <a:gd name="T32" fmla="*/ 2147483646 w 15448"/>
                <a:gd name="T33" fmla="*/ 2147483646 h 16044"/>
                <a:gd name="T34" fmla="*/ 2147483646 w 15448"/>
                <a:gd name="T35" fmla="*/ 2147483646 h 16044"/>
                <a:gd name="T36" fmla="*/ 2147483646 w 15448"/>
                <a:gd name="T37" fmla="*/ 2147483646 h 16044"/>
                <a:gd name="T38" fmla="*/ 2147483646 w 15448"/>
                <a:gd name="T39" fmla="*/ 2147483646 h 16044"/>
                <a:gd name="T40" fmla="*/ 2147483646 w 15448"/>
                <a:gd name="T41" fmla="*/ 2147483646 h 16044"/>
                <a:gd name="T42" fmla="*/ 2147483646 w 15448"/>
                <a:gd name="T43" fmla="*/ 2147483646 h 16044"/>
                <a:gd name="T44" fmla="*/ 2147483646 w 15448"/>
                <a:gd name="T45" fmla="*/ 2147483646 h 16044"/>
                <a:gd name="T46" fmla="*/ 2147483646 w 15448"/>
                <a:gd name="T47" fmla="*/ 2147483646 h 16044"/>
                <a:gd name="T48" fmla="*/ 2147483646 w 15448"/>
                <a:gd name="T49" fmla="*/ 2147483646 h 16044"/>
                <a:gd name="T50" fmla="*/ 2147483646 w 15448"/>
                <a:gd name="T51" fmla="*/ 2147483646 h 16044"/>
                <a:gd name="T52" fmla="*/ 2147483646 w 15448"/>
                <a:gd name="T53" fmla="*/ 2147483646 h 16044"/>
                <a:gd name="T54" fmla="*/ 2147483646 w 15448"/>
                <a:gd name="T55" fmla="*/ 2147483646 h 16044"/>
                <a:gd name="T56" fmla="*/ 2147483646 w 15448"/>
                <a:gd name="T57" fmla="*/ 2147483646 h 16044"/>
                <a:gd name="T58" fmla="*/ 2147483646 w 15448"/>
                <a:gd name="T59" fmla="*/ 2147483646 h 16044"/>
                <a:gd name="T60" fmla="*/ 2147483646 w 15448"/>
                <a:gd name="T61" fmla="*/ 2147483646 h 16044"/>
                <a:gd name="T62" fmla="*/ 2147483646 w 15448"/>
                <a:gd name="T63" fmla="*/ 2147483646 h 16044"/>
                <a:gd name="T64" fmla="*/ 2147483646 w 15448"/>
                <a:gd name="T65" fmla="*/ 920077432 h 16044"/>
                <a:gd name="T66" fmla="*/ 2147483646 w 15448"/>
                <a:gd name="T67" fmla="*/ 0 h 16044"/>
                <a:gd name="T68" fmla="*/ 2147483646 w 15448"/>
                <a:gd name="T69" fmla="*/ 0 h 16044"/>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15448" h="16044" extrusionOk="0">
                  <a:moveTo>
                    <a:pt x="8178" y="0"/>
                  </a:moveTo>
                  <a:cubicBezTo>
                    <a:pt x="7841" y="0"/>
                    <a:pt x="7529" y="26"/>
                    <a:pt x="7218" y="104"/>
                  </a:cubicBezTo>
                  <a:lnTo>
                    <a:pt x="7192" y="104"/>
                  </a:lnTo>
                  <a:cubicBezTo>
                    <a:pt x="6387" y="312"/>
                    <a:pt x="5712" y="805"/>
                    <a:pt x="5271" y="1480"/>
                  </a:cubicBezTo>
                  <a:cubicBezTo>
                    <a:pt x="5063" y="1843"/>
                    <a:pt x="4933" y="2259"/>
                    <a:pt x="4907" y="2674"/>
                  </a:cubicBezTo>
                  <a:cubicBezTo>
                    <a:pt x="4881" y="3012"/>
                    <a:pt x="4881" y="3349"/>
                    <a:pt x="4959" y="3661"/>
                  </a:cubicBezTo>
                  <a:cubicBezTo>
                    <a:pt x="4726" y="3635"/>
                    <a:pt x="4492" y="3609"/>
                    <a:pt x="4284" y="3609"/>
                  </a:cubicBezTo>
                  <a:lnTo>
                    <a:pt x="4051" y="3609"/>
                  </a:lnTo>
                  <a:cubicBezTo>
                    <a:pt x="3635" y="3635"/>
                    <a:pt x="3220" y="3712"/>
                    <a:pt x="2831" y="3842"/>
                  </a:cubicBezTo>
                  <a:cubicBezTo>
                    <a:pt x="2078" y="4076"/>
                    <a:pt x="1403" y="4517"/>
                    <a:pt x="884" y="5140"/>
                  </a:cubicBezTo>
                  <a:cubicBezTo>
                    <a:pt x="650" y="5452"/>
                    <a:pt x="442" y="5789"/>
                    <a:pt x="286" y="6179"/>
                  </a:cubicBezTo>
                  <a:cubicBezTo>
                    <a:pt x="157" y="6568"/>
                    <a:pt x="53" y="7009"/>
                    <a:pt x="53" y="7425"/>
                  </a:cubicBezTo>
                  <a:cubicBezTo>
                    <a:pt x="1" y="8256"/>
                    <a:pt x="131" y="9086"/>
                    <a:pt x="442" y="9865"/>
                  </a:cubicBezTo>
                  <a:cubicBezTo>
                    <a:pt x="728" y="10514"/>
                    <a:pt x="1169" y="11111"/>
                    <a:pt x="1714" y="11579"/>
                  </a:cubicBezTo>
                  <a:cubicBezTo>
                    <a:pt x="2259" y="12072"/>
                    <a:pt x="2882" y="12461"/>
                    <a:pt x="3557" y="12747"/>
                  </a:cubicBezTo>
                  <a:cubicBezTo>
                    <a:pt x="4258" y="13058"/>
                    <a:pt x="4985" y="13292"/>
                    <a:pt x="5738" y="13448"/>
                  </a:cubicBezTo>
                  <a:cubicBezTo>
                    <a:pt x="6465" y="13629"/>
                    <a:pt x="7218" y="13733"/>
                    <a:pt x="7919" y="13837"/>
                  </a:cubicBezTo>
                  <a:lnTo>
                    <a:pt x="8879" y="13915"/>
                  </a:lnTo>
                  <a:cubicBezTo>
                    <a:pt x="9762" y="13993"/>
                    <a:pt x="10619" y="14123"/>
                    <a:pt x="11501" y="14278"/>
                  </a:cubicBezTo>
                  <a:cubicBezTo>
                    <a:pt x="12332" y="14434"/>
                    <a:pt x="13137" y="14694"/>
                    <a:pt x="13916" y="15057"/>
                  </a:cubicBezTo>
                  <a:cubicBezTo>
                    <a:pt x="14279" y="15239"/>
                    <a:pt x="14643" y="15447"/>
                    <a:pt x="15006" y="15706"/>
                  </a:cubicBezTo>
                  <a:cubicBezTo>
                    <a:pt x="15136" y="15810"/>
                    <a:pt x="15292" y="15914"/>
                    <a:pt x="15447" y="16044"/>
                  </a:cubicBezTo>
                  <a:lnTo>
                    <a:pt x="15447" y="16018"/>
                  </a:lnTo>
                  <a:cubicBezTo>
                    <a:pt x="15162" y="15291"/>
                    <a:pt x="14902" y="14564"/>
                    <a:pt x="14695" y="13811"/>
                  </a:cubicBezTo>
                  <a:lnTo>
                    <a:pt x="14695" y="13863"/>
                  </a:lnTo>
                  <a:cubicBezTo>
                    <a:pt x="14539" y="13136"/>
                    <a:pt x="14409" y="12357"/>
                    <a:pt x="14331" y="11605"/>
                  </a:cubicBezTo>
                  <a:cubicBezTo>
                    <a:pt x="14279" y="11085"/>
                    <a:pt x="14227" y="10592"/>
                    <a:pt x="14201" y="10073"/>
                  </a:cubicBezTo>
                  <a:lnTo>
                    <a:pt x="14149" y="9424"/>
                  </a:lnTo>
                  <a:cubicBezTo>
                    <a:pt x="14046" y="7892"/>
                    <a:pt x="13786" y="6386"/>
                    <a:pt x="13423" y="4907"/>
                  </a:cubicBezTo>
                  <a:cubicBezTo>
                    <a:pt x="13215" y="4232"/>
                    <a:pt x="12929" y="3531"/>
                    <a:pt x="12592" y="2908"/>
                  </a:cubicBezTo>
                  <a:cubicBezTo>
                    <a:pt x="12254" y="2285"/>
                    <a:pt x="11813" y="1739"/>
                    <a:pt x="11294" y="1272"/>
                  </a:cubicBezTo>
                  <a:cubicBezTo>
                    <a:pt x="11034" y="1039"/>
                    <a:pt x="10723" y="805"/>
                    <a:pt x="10411" y="623"/>
                  </a:cubicBezTo>
                  <a:cubicBezTo>
                    <a:pt x="10100" y="441"/>
                    <a:pt x="9736" y="286"/>
                    <a:pt x="9373" y="156"/>
                  </a:cubicBezTo>
                  <a:cubicBezTo>
                    <a:pt x="9035" y="52"/>
                    <a:pt x="8646" y="0"/>
                    <a:pt x="8282" y="0"/>
                  </a:cubicBezTo>
                  <a:lnTo>
                    <a:pt x="8178" y="0"/>
                  </a:lnTo>
                  <a:close/>
                </a:path>
              </a:pathLst>
            </a:custGeom>
            <a:solidFill>
              <a:srgbClr val="FEB83C"/>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vi-VN" sz="2400"/>
            </a:p>
          </p:txBody>
        </p:sp>
        <p:sp>
          <p:nvSpPr>
            <p:cNvPr id="8" name="Google Shape;217;p14">
              <a:extLst>
                <a:ext uri="{FF2B5EF4-FFF2-40B4-BE49-F238E27FC236}">
                  <a16:creationId xmlns:a16="http://schemas.microsoft.com/office/drawing/2014/main" id="{295491ED-EF0B-4869-B7D3-00598C8B8248}"/>
                </a:ext>
              </a:extLst>
            </p:cNvPr>
            <p:cNvSpPr>
              <a:spLocks/>
            </p:cNvSpPr>
            <p:nvPr/>
          </p:nvSpPr>
          <p:spPr bwMode="auto">
            <a:xfrm flipH="1">
              <a:off x="7270549" y="-202918"/>
              <a:ext cx="804742" cy="724170"/>
            </a:xfrm>
            <a:custGeom>
              <a:avLst/>
              <a:gdLst>
                <a:gd name="T0" fmla="*/ 2147483646 w 16330"/>
                <a:gd name="T1" fmla="*/ 159291577 h 14695"/>
                <a:gd name="T2" fmla="*/ 1533423265 w 16330"/>
                <a:gd name="T3" fmla="*/ 925946529 h 14695"/>
                <a:gd name="T4" fmla="*/ 920077298 w 16330"/>
                <a:gd name="T5" fmla="*/ 1539293781 h 14695"/>
                <a:gd name="T6" fmla="*/ 306733696 w 16330"/>
                <a:gd name="T7" fmla="*/ 2147483646 h 14695"/>
                <a:gd name="T8" fmla="*/ 0 w 16330"/>
                <a:gd name="T9" fmla="*/ 2147483646 h 14695"/>
                <a:gd name="T10" fmla="*/ 1073384641 w 16330"/>
                <a:gd name="T11" fmla="*/ 2147483646 h 14695"/>
                <a:gd name="T12" fmla="*/ 2147483646 w 16330"/>
                <a:gd name="T13" fmla="*/ 2147483646 h 14695"/>
                <a:gd name="T14" fmla="*/ 2147483646 w 16330"/>
                <a:gd name="T15" fmla="*/ 2147483646 h 14695"/>
                <a:gd name="T16" fmla="*/ 2147483646 w 16330"/>
                <a:gd name="T17" fmla="*/ 2147483646 h 14695"/>
                <a:gd name="T18" fmla="*/ 2147483646 w 16330"/>
                <a:gd name="T19" fmla="*/ 2147483646 h 14695"/>
                <a:gd name="T20" fmla="*/ 2147483646 w 16330"/>
                <a:gd name="T21" fmla="*/ 2147483646 h 14695"/>
                <a:gd name="T22" fmla="*/ 2147483646 w 16330"/>
                <a:gd name="T23" fmla="*/ 2147483646 h 14695"/>
                <a:gd name="T24" fmla="*/ 2147483646 w 16330"/>
                <a:gd name="T25" fmla="*/ 2147483646 h 14695"/>
                <a:gd name="T26" fmla="*/ 2147483646 w 16330"/>
                <a:gd name="T27" fmla="*/ 2147483646 h 14695"/>
                <a:gd name="T28" fmla="*/ 2147483646 w 16330"/>
                <a:gd name="T29" fmla="*/ 2147483646 h 14695"/>
                <a:gd name="T30" fmla="*/ 2147483646 w 16330"/>
                <a:gd name="T31" fmla="*/ 2147483646 h 14695"/>
                <a:gd name="T32" fmla="*/ 2147483646 w 16330"/>
                <a:gd name="T33" fmla="*/ 2147483646 h 14695"/>
                <a:gd name="T34" fmla="*/ 2147483646 w 16330"/>
                <a:gd name="T35" fmla="*/ 2147483646 h 14695"/>
                <a:gd name="T36" fmla="*/ 2147483646 w 16330"/>
                <a:gd name="T37" fmla="*/ 2147483646 h 14695"/>
                <a:gd name="T38" fmla="*/ 2147483646 w 16330"/>
                <a:gd name="T39" fmla="*/ 2147483646 h 14695"/>
                <a:gd name="T40" fmla="*/ 2147483646 w 16330"/>
                <a:gd name="T41" fmla="*/ 2147483646 h 14695"/>
                <a:gd name="T42" fmla="*/ 2147483646 w 16330"/>
                <a:gd name="T43" fmla="*/ 2147483646 h 14695"/>
                <a:gd name="T44" fmla="*/ 2147483646 w 16330"/>
                <a:gd name="T45" fmla="*/ 2147483646 h 14695"/>
                <a:gd name="T46" fmla="*/ 2147483646 w 16330"/>
                <a:gd name="T47" fmla="*/ 2147483646 h 14695"/>
                <a:gd name="T48" fmla="*/ 2147483646 w 16330"/>
                <a:gd name="T49" fmla="*/ 2147483646 h 14695"/>
                <a:gd name="T50" fmla="*/ 2147483646 w 16330"/>
                <a:gd name="T51" fmla="*/ 2147483646 h 14695"/>
                <a:gd name="T52" fmla="*/ 2147483646 w 16330"/>
                <a:gd name="T53" fmla="*/ 2147483646 h 14695"/>
                <a:gd name="T54" fmla="*/ 2147483646 w 16330"/>
                <a:gd name="T55" fmla="*/ 2147483646 h 14695"/>
                <a:gd name="T56" fmla="*/ 2147483646 w 16330"/>
                <a:gd name="T57" fmla="*/ 2147483646 h 14695"/>
                <a:gd name="T58" fmla="*/ 2147483646 w 16330"/>
                <a:gd name="T59" fmla="*/ 2147483646 h 14695"/>
                <a:gd name="T60" fmla="*/ 2147483646 w 16330"/>
                <a:gd name="T61" fmla="*/ 2147483646 h 14695"/>
                <a:gd name="T62" fmla="*/ 2147483646 w 16330"/>
                <a:gd name="T63" fmla="*/ 2147483646 h 14695"/>
                <a:gd name="T64" fmla="*/ 2147483646 w 16330"/>
                <a:gd name="T65" fmla="*/ 2147483646 h 14695"/>
                <a:gd name="T66" fmla="*/ 2147483646 w 16330"/>
                <a:gd name="T67" fmla="*/ 2147483646 h 14695"/>
                <a:gd name="T68" fmla="*/ 2147483646 w 16330"/>
                <a:gd name="T69" fmla="*/ 2147483646 h 14695"/>
                <a:gd name="T70" fmla="*/ 2147483646 w 16330"/>
                <a:gd name="T71" fmla="*/ 2147483646 h 14695"/>
                <a:gd name="T72" fmla="*/ 2147483646 w 16330"/>
                <a:gd name="T73" fmla="*/ 2147483646 h 14695"/>
                <a:gd name="T74" fmla="*/ 2147483646 w 16330"/>
                <a:gd name="T75" fmla="*/ 2147483646 h 14695"/>
                <a:gd name="T76" fmla="*/ 2147483646 w 16330"/>
                <a:gd name="T77" fmla="*/ 2147483646 h 14695"/>
                <a:gd name="T78" fmla="*/ 2147483646 w 16330"/>
                <a:gd name="T79" fmla="*/ 2147483646 h 14695"/>
                <a:gd name="T80" fmla="*/ 2147483646 w 16330"/>
                <a:gd name="T81" fmla="*/ 2147483646 h 14695"/>
                <a:gd name="T82" fmla="*/ 2147483646 w 16330"/>
                <a:gd name="T83" fmla="*/ 2147483646 h 14695"/>
                <a:gd name="T84" fmla="*/ 2147483646 w 16330"/>
                <a:gd name="T85" fmla="*/ 2147483646 h 14695"/>
                <a:gd name="T86" fmla="*/ 2147483646 w 16330"/>
                <a:gd name="T87" fmla="*/ 2147483646 h 14695"/>
                <a:gd name="T88" fmla="*/ 2147483646 w 16330"/>
                <a:gd name="T89" fmla="*/ 2147483646 h 14695"/>
                <a:gd name="T90" fmla="*/ 2147483646 w 16330"/>
                <a:gd name="T91" fmla="*/ 2147483646 h 14695"/>
                <a:gd name="T92" fmla="*/ 2147483646 w 16330"/>
                <a:gd name="T93" fmla="*/ 2147483646 h 14695"/>
                <a:gd name="T94" fmla="*/ 2147483646 w 16330"/>
                <a:gd name="T95" fmla="*/ 2147483646 h 14695"/>
                <a:gd name="T96" fmla="*/ 2147483646 w 16330"/>
                <a:gd name="T97" fmla="*/ 2147483646 h 14695"/>
                <a:gd name="T98" fmla="*/ 2147483646 w 16330"/>
                <a:gd name="T99" fmla="*/ 2147483646 h 14695"/>
                <a:gd name="T100" fmla="*/ 2147483646 w 16330"/>
                <a:gd name="T101" fmla="*/ 2147483646 h 14695"/>
                <a:gd name="T102" fmla="*/ 2147483646 w 16330"/>
                <a:gd name="T103" fmla="*/ 2147483646 h 14695"/>
                <a:gd name="T104" fmla="*/ 2147483646 w 16330"/>
                <a:gd name="T105" fmla="*/ 2147483646 h 14695"/>
                <a:gd name="T106" fmla="*/ 2147483646 w 16330"/>
                <a:gd name="T107" fmla="*/ 2147483646 h 14695"/>
                <a:gd name="T108" fmla="*/ 2147483646 w 16330"/>
                <a:gd name="T109" fmla="*/ 2147483646 h 14695"/>
                <a:gd name="T110" fmla="*/ 2147483646 w 16330"/>
                <a:gd name="T111" fmla="*/ 2147483646 h 14695"/>
                <a:gd name="T112" fmla="*/ 2147483646 w 16330"/>
                <a:gd name="T113" fmla="*/ 2147483646 h 14695"/>
                <a:gd name="T114" fmla="*/ 2147483646 w 16330"/>
                <a:gd name="T115" fmla="*/ 2147483646 h 14695"/>
                <a:gd name="T116" fmla="*/ 2147483646 w 16330"/>
                <a:gd name="T117" fmla="*/ 2147483646 h 14695"/>
                <a:gd name="T118" fmla="*/ 2147483646 w 16330"/>
                <a:gd name="T119" fmla="*/ 2147483646 h 14695"/>
                <a:gd name="T120" fmla="*/ 2147483646 w 16330"/>
                <a:gd name="T121" fmla="*/ 2147483646 h 14695"/>
                <a:gd name="T122" fmla="*/ 2147483646 w 16330"/>
                <a:gd name="T123" fmla="*/ 1846025729 h 14695"/>
                <a:gd name="T124" fmla="*/ 2147483646 w 16330"/>
                <a:gd name="T125" fmla="*/ 5864865 h 14695"/>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16330" h="14695" extrusionOk="0">
                  <a:moveTo>
                    <a:pt x="935" y="1"/>
                  </a:moveTo>
                  <a:cubicBezTo>
                    <a:pt x="805" y="1"/>
                    <a:pt x="701" y="1"/>
                    <a:pt x="598" y="27"/>
                  </a:cubicBezTo>
                  <a:cubicBezTo>
                    <a:pt x="520" y="53"/>
                    <a:pt x="442" y="79"/>
                    <a:pt x="364" y="105"/>
                  </a:cubicBezTo>
                  <a:lnTo>
                    <a:pt x="260" y="157"/>
                  </a:lnTo>
                  <a:cubicBezTo>
                    <a:pt x="234" y="183"/>
                    <a:pt x="208" y="209"/>
                    <a:pt x="182" y="235"/>
                  </a:cubicBezTo>
                  <a:lnTo>
                    <a:pt x="156" y="261"/>
                  </a:lnTo>
                  <a:cubicBezTo>
                    <a:pt x="130" y="287"/>
                    <a:pt x="130" y="287"/>
                    <a:pt x="104" y="313"/>
                  </a:cubicBezTo>
                  <a:cubicBezTo>
                    <a:pt x="78" y="338"/>
                    <a:pt x="52" y="390"/>
                    <a:pt x="52" y="416"/>
                  </a:cubicBezTo>
                  <a:cubicBezTo>
                    <a:pt x="26" y="494"/>
                    <a:pt x="0" y="572"/>
                    <a:pt x="0" y="676"/>
                  </a:cubicBezTo>
                  <a:cubicBezTo>
                    <a:pt x="0" y="676"/>
                    <a:pt x="0" y="702"/>
                    <a:pt x="0" y="728"/>
                  </a:cubicBezTo>
                  <a:cubicBezTo>
                    <a:pt x="26" y="806"/>
                    <a:pt x="26" y="832"/>
                    <a:pt x="52" y="858"/>
                  </a:cubicBezTo>
                  <a:cubicBezTo>
                    <a:pt x="78" y="936"/>
                    <a:pt x="130" y="1013"/>
                    <a:pt x="182" y="1091"/>
                  </a:cubicBezTo>
                  <a:cubicBezTo>
                    <a:pt x="260" y="1195"/>
                    <a:pt x="364" y="1299"/>
                    <a:pt x="468" y="1403"/>
                  </a:cubicBezTo>
                  <a:cubicBezTo>
                    <a:pt x="598" y="1507"/>
                    <a:pt x="727" y="1611"/>
                    <a:pt x="883" y="1714"/>
                  </a:cubicBezTo>
                  <a:cubicBezTo>
                    <a:pt x="1221" y="1948"/>
                    <a:pt x="1532" y="2130"/>
                    <a:pt x="1870" y="2311"/>
                  </a:cubicBezTo>
                  <a:cubicBezTo>
                    <a:pt x="2519" y="2727"/>
                    <a:pt x="3194" y="3064"/>
                    <a:pt x="3817" y="3376"/>
                  </a:cubicBezTo>
                  <a:lnTo>
                    <a:pt x="4570" y="3765"/>
                  </a:lnTo>
                  <a:cubicBezTo>
                    <a:pt x="5452" y="4207"/>
                    <a:pt x="6335" y="4648"/>
                    <a:pt x="7166" y="5141"/>
                  </a:cubicBezTo>
                  <a:cubicBezTo>
                    <a:pt x="7114" y="5271"/>
                    <a:pt x="7036" y="5375"/>
                    <a:pt x="6984" y="5505"/>
                  </a:cubicBezTo>
                  <a:cubicBezTo>
                    <a:pt x="6854" y="5764"/>
                    <a:pt x="6776" y="6050"/>
                    <a:pt x="6698" y="6309"/>
                  </a:cubicBezTo>
                  <a:cubicBezTo>
                    <a:pt x="6517" y="6881"/>
                    <a:pt x="6413" y="7452"/>
                    <a:pt x="6335" y="8049"/>
                  </a:cubicBezTo>
                  <a:cubicBezTo>
                    <a:pt x="6257" y="8620"/>
                    <a:pt x="6257" y="9191"/>
                    <a:pt x="6283" y="9788"/>
                  </a:cubicBezTo>
                  <a:cubicBezTo>
                    <a:pt x="6283" y="10333"/>
                    <a:pt x="6361" y="10879"/>
                    <a:pt x="6491" y="11398"/>
                  </a:cubicBezTo>
                  <a:cubicBezTo>
                    <a:pt x="6517" y="11476"/>
                    <a:pt x="6569" y="11502"/>
                    <a:pt x="6620" y="11502"/>
                  </a:cubicBezTo>
                  <a:cubicBezTo>
                    <a:pt x="6672" y="11476"/>
                    <a:pt x="6698" y="11424"/>
                    <a:pt x="6698" y="11372"/>
                  </a:cubicBezTo>
                  <a:cubicBezTo>
                    <a:pt x="6595" y="10904"/>
                    <a:pt x="6543" y="10437"/>
                    <a:pt x="6543" y="9970"/>
                  </a:cubicBezTo>
                  <a:cubicBezTo>
                    <a:pt x="6517" y="9606"/>
                    <a:pt x="6543" y="9217"/>
                    <a:pt x="6569" y="8828"/>
                  </a:cubicBezTo>
                  <a:cubicBezTo>
                    <a:pt x="6620" y="8464"/>
                    <a:pt x="6672" y="8075"/>
                    <a:pt x="6776" y="7711"/>
                  </a:cubicBezTo>
                  <a:cubicBezTo>
                    <a:pt x="6828" y="7452"/>
                    <a:pt x="6906" y="7192"/>
                    <a:pt x="7010" y="6932"/>
                  </a:cubicBezTo>
                  <a:cubicBezTo>
                    <a:pt x="7088" y="6673"/>
                    <a:pt x="7192" y="6413"/>
                    <a:pt x="7321" y="6154"/>
                  </a:cubicBezTo>
                  <a:lnTo>
                    <a:pt x="7425" y="5972"/>
                  </a:lnTo>
                  <a:cubicBezTo>
                    <a:pt x="7503" y="5842"/>
                    <a:pt x="7581" y="5712"/>
                    <a:pt x="7659" y="5583"/>
                  </a:cubicBezTo>
                  <a:cubicBezTo>
                    <a:pt x="7685" y="5531"/>
                    <a:pt x="7711" y="5479"/>
                    <a:pt x="7737" y="5453"/>
                  </a:cubicBezTo>
                  <a:lnTo>
                    <a:pt x="7763" y="5453"/>
                  </a:lnTo>
                  <a:lnTo>
                    <a:pt x="7737" y="5427"/>
                  </a:lnTo>
                  <a:cubicBezTo>
                    <a:pt x="8126" y="5660"/>
                    <a:pt x="8490" y="5920"/>
                    <a:pt x="8853" y="6180"/>
                  </a:cubicBezTo>
                  <a:cubicBezTo>
                    <a:pt x="9191" y="6439"/>
                    <a:pt x="9554" y="6699"/>
                    <a:pt x="9995" y="7088"/>
                  </a:cubicBezTo>
                  <a:cubicBezTo>
                    <a:pt x="10203" y="7244"/>
                    <a:pt x="10411" y="7426"/>
                    <a:pt x="10592" y="7607"/>
                  </a:cubicBezTo>
                  <a:cubicBezTo>
                    <a:pt x="10567" y="7945"/>
                    <a:pt x="10541" y="8308"/>
                    <a:pt x="10567" y="8672"/>
                  </a:cubicBezTo>
                  <a:cubicBezTo>
                    <a:pt x="10567" y="9113"/>
                    <a:pt x="10618" y="9529"/>
                    <a:pt x="10696" y="9970"/>
                  </a:cubicBezTo>
                  <a:cubicBezTo>
                    <a:pt x="10748" y="10385"/>
                    <a:pt x="10852" y="10827"/>
                    <a:pt x="10956" y="11242"/>
                  </a:cubicBezTo>
                  <a:cubicBezTo>
                    <a:pt x="11060" y="11631"/>
                    <a:pt x="11190" y="12047"/>
                    <a:pt x="11319" y="12436"/>
                  </a:cubicBezTo>
                  <a:cubicBezTo>
                    <a:pt x="11345" y="12488"/>
                    <a:pt x="11397" y="12488"/>
                    <a:pt x="11449" y="12488"/>
                  </a:cubicBezTo>
                  <a:cubicBezTo>
                    <a:pt x="11501" y="12462"/>
                    <a:pt x="11501" y="12410"/>
                    <a:pt x="11501" y="12358"/>
                  </a:cubicBezTo>
                  <a:cubicBezTo>
                    <a:pt x="11449" y="12228"/>
                    <a:pt x="11423" y="12125"/>
                    <a:pt x="11371" y="12021"/>
                  </a:cubicBezTo>
                  <a:cubicBezTo>
                    <a:pt x="11138" y="11190"/>
                    <a:pt x="11008" y="10359"/>
                    <a:pt x="10982" y="9529"/>
                  </a:cubicBezTo>
                  <a:lnTo>
                    <a:pt x="10982" y="9061"/>
                  </a:lnTo>
                  <a:cubicBezTo>
                    <a:pt x="10982" y="8880"/>
                    <a:pt x="10982" y="8698"/>
                    <a:pt x="11008" y="8542"/>
                  </a:cubicBezTo>
                  <a:cubicBezTo>
                    <a:pt x="11034" y="8360"/>
                    <a:pt x="11034" y="8205"/>
                    <a:pt x="11060" y="8023"/>
                  </a:cubicBezTo>
                  <a:cubicBezTo>
                    <a:pt x="11449" y="8412"/>
                    <a:pt x="11839" y="8776"/>
                    <a:pt x="12202" y="9165"/>
                  </a:cubicBezTo>
                  <a:lnTo>
                    <a:pt x="12436" y="9425"/>
                  </a:lnTo>
                  <a:lnTo>
                    <a:pt x="13033" y="10178"/>
                  </a:lnTo>
                  <a:cubicBezTo>
                    <a:pt x="13189" y="10359"/>
                    <a:pt x="13318" y="10541"/>
                    <a:pt x="13448" y="10697"/>
                  </a:cubicBezTo>
                  <a:cubicBezTo>
                    <a:pt x="13422" y="10930"/>
                    <a:pt x="13396" y="11138"/>
                    <a:pt x="13422" y="11346"/>
                  </a:cubicBezTo>
                  <a:cubicBezTo>
                    <a:pt x="13422" y="11579"/>
                    <a:pt x="13448" y="11813"/>
                    <a:pt x="13474" y="12047"/>
                  </a:cubicBezTo>
                  <a:cubicBezTo>
                    <a:pt x="13552" y="12488"/>
                    <a:pt x="13682" y="12903"/>
                    <a:pt x="13864" y="13319"/>
                  </a:cubicBezTo>
                  <a:cubicBezTo>
                    <a:pt x="13889" y="13371"/>
                    <a:pt x="13941" y="13371"/>
                    <a:pt x="13993" y="13371"/>
                  </a:cubicBezTo>
                  <a:cubicBezTo>
                    <a:pt x="14019" y="13345"/>
                    <a:pt x="14045" y="13293"/>
                    <a:pt x="14019" y="13241"/>
                  </a:cubicBezTo>
                  <a:cubicBezTo>
                    <a:pt x="13993" y="13137"/>
                    <a:pt x="13941" y="13007"/>
                    <a:pt x="13915" y="12903"/>
                  </a:cubicBezTo>
                  <a:cubicBezTo>
                    <a:pt x="13864" y="12722"/>
                    <a:pt x="13812" y="12514"/>
                    <a:pt x="13786" y="12306"/>
                  </a:cubicBezTo>
                  <a:cubicBezTo>
                    <a:pt x="13760" y="12099"/>
                    <a:pt x="13760" y="11891"/>
                    <a:pt x="13734" y="11683"/>
                  </a:cubicBezTo>
                  <a:lnTo>
                    <a:pt x="13734" y="11112"/>
                  </a:lnTo>
                  <a:lnTo>
                    <a:pt x="13838" y="11216"/>
                  </a:lnTo>
                  <a:cubicBezTo>
                    <a:pt x="14097" y="11579"/>
                    <a:pt x="14357" y="11943"/>
                    <a:pt x="14616" y="12306"/>
                  </a:cubicBezTo>
                  <a:cubicBezTo>
                    <a:pt x="14876" y="12670"/>
                    <a:pt x="15136" y="13007"/>
                    <a:pt x="15369" y="13397"/>
                  </a:cubicBezTo>
                  <a:lnTo>
                    <a:pt x="15343" y="13371"/>
                  </a:lnTo>
                  <a:cubicBezTo>
                    <a:pt x="15603" y="13786"/>
                    <a:pt x="15863" y="14202"/>
                    <a:pt x="16070" y="14617"/>
                  </a:cubicBezTo>
                  <a:cubicBezTo>
                    <a:pt x="16089" y="14655"/>
                    <a:pt x="16108" y="14679"/>
                    <a:pt x="16137" y="14679"/>
                  </a:cubicBezTo>
                  <a:cubicBezTo>
                    <a:pt x="16148" y="14679"/>
                    <a:pt x="16160" y="14676"/>
                    <a:pt x="16174" y="14669"/>
                  </a:cubicBezTo>
                  <a:cubicBezTo>
                    <a:pt x="16174" y="14695"/>
                    <a:pt x="16200" y="14695"/>
                    <a:pt x="16226" y="14695"/>
                  </a:cubicBezTo>
                  <a:cubicBezTo>
                    <a:pt x="16278" y="14695"/>
                    <a:pt x="16304" y="14669"/>
                    <a:pt x="16304" y="14643"/>
                  </a:cubicBezTo>
                  <a:cubicBezTo>
                    <a:pt x="16330" y="14617"/>
                    <a:pt x="16330" y="14591"/>
                    <a:pt x="16330" y="14565"/>
                  </a:cubicBezTo>
                  <a:cubicBezTo>
                    <a:pt x="15681" y="13345"/>
                    <a:pt x="14954" y="12151"/>
                    <a:pt x="14149" y="11008"/>
                  </a:cubicBezTo>
                  <a:lnTo>
                    <a:pt x="14383" y="11008"/>
                  </a:lnTo>
                  <a:cubicBezTo>
                    <a:pt x="14513" y="11008"/>
                    <a:pt x="14642" y="11034"/>
                    <a:pt x="14746" y="11060"/>
                  </a:cubicBezTo>
                  <a:cubicBezTo>
                    <a:pt x="14902" y="11112"/>
                    <a:pt x="15032" y="11138"/>
                    <a:pt x="15162" y="11190"/>
                  </a:cubicBezTo>
                  <a:cubicBezTo>
                    <a:pt x="15291" y="11242"/>
                    <a:pt x="15421" y="11320"/>
                    <a:pt x="15551" y="11372"/>
                  </a:cubicBezTo>
                  <a:lnTo>
                    <a:pt x="15577" y="11372"/>
                  </a:lnTo>
                  <a:cubicBezTo>
                    <a:pt x="15655" y="11424"/>
                    <a:pt x="15733" y="11476"/>
                    <a:pt x="15837" y="11528"/>
                  </a:cubicBezTo>
                  <a:cubicBezTo>
                    <a:pt x="15851" y="11542"/>
                    <a:pt x="15867" y="11549"/>
                    <a:pt x="15883" y="11549"/>
                  </a:cubicBezTo>
                  <a:cubicBezTo>
                    <a:pt x="15947" y="11549"/>
                    <a:pt x="16003" y="11435"/>
                    <a:pt x="15940" y="11372"/>
                  </a:cubicBezTo>
                  <a:cubicBezTo>
                    <a:pt x="15629" y="11190"/>
                    <a:pt x="15291" y="10982"/>
                    <a:pt x="14954" y="10827"/>
                  </a:cubicBezTo>
                  <a:cubicBezTo>
                    <a:pt x="14798" y="10749"/>
                    <a:pt x="14616" y="10697"/>
                    <a:pt x="14435" y="10671"/>
                  </a:cubicBezTo>
                  <a:cubicBezTo>
                    <a:pt x="14331" y="10645"/>
                    <a:pt x="14227" y="10619"/>
                    <a:pt x="14097" y="10619"/>
                  </a:cubicBezTo>
                  <a:cubicBezTo>
                    <a:pt x="14045" y="10619"/>
                    <a:pt x="13967" y="10645"/>
                    <a:pt x="13915" y="10645"/>
                  </a:cubicBezTo>
                  <a:cubicBezTo>
                    <a:pt x="13630" y="10204"/>
                    <a:pt x="13318" y="9788"/>
                    <a:pt x="12981" y="9373"/>
                  </a:cubicBezTo>
                  <a:cubicBezTo>
                    <a:pt x="12514" y="8750"/>
                    <a:pt x="12020" y="8153"/>
                    <a:pt x="11501" y="7530"/>
                  </a:cubicBezTo>
                  <a:lnTo>
                    <a:pt x="11605" y="7478"/>
                  </a:lnTo>
                  <a:cubicBezTo>
                    <a:pt x="11761" y="7400"/>
                    <a:pt x="11916" y="7348"/>
                    <a:pt x="12098" y="7296"/>
                  </a:cubicBezTo>
                  <a:cubicBezTo>
                    <a:pt x="12280" y="7244"/>
                    <a:pt x="12462" y="7192"/>
                    <a:pt x="12643" y="7166"/>
                  </a:cubicBezTo>
                  <a:cubicBezTo>
                    <a:pt x="12877" y="7140"/>
                    <a:pt x="13085" y="7114"/>
                    <a:pt x="13318" y="7114"/>
                  </a:cubicBezTo>
                  <a:lnTo>
                    <a:pt x="13292" y="7114"/>
                  </a:lnTo>
                  <a:cubicBezTo>
                    <a:pt x="13368" y="7110"/>
                    <a:pt x="13443" y="7108"/>
                    <a:pt x="13517" y="7108"/>
                  </a:cubicBezTo>
                  <a:cubicBezTo>
                    <a:pt x="13876" y="7108"/>
                    <a:pt x="14220" y="7158"/>
                    <a:pt x="14564" y="7244"/>
                  </a:cubicBezTo>
                  <a:cubicBezTo>
                    <a:pt x="14616" y="7244"/>
                    <a:pt x="14668" y="7218"/>
                    <a:pt x="14668" y="7166"/>
                  </a:cubicBezTo>
                  <a:cubicBezTo>
                    <a:pt x="14694" y="7114"/>
                    <a:pt x="14668" y="7062"/>
                    <a:pt x="14616" y="7036"/>
                  </a:cubicBezTo>
                  <a:cubicBezTo>
                    <a:pt x="14331" y="6984"/>
                    <a:pt x="14045" y="6907"/>
                    <a:pt x="13760" y="6881"/>
                  </a:cubicBezTo>
                  <a:cubicBezTo>
                    <a:pt x="13474" y="6829"/>
                    <a:pt x="13163" y="6803"/>
                    <a:pt x="12877" y="6803"/>
                  </a:cubicBezTo>
                  <a:lnTo>
                    <a:pt x="12747" y="6803"/>
                  </a:lnTo>
                  <a:cubicBezTo>
                    <a:pt x="12410" y="6829"/>
                    <a:pt x="12098" y="6855"/>
                    <a:pt x="11787" y="6932"/>
                  </a:cubicBezTo>
                  <a:cubicBezTo>
                    <a:pt x="11605" y="6958"/>
                    <a:pt x="11449" y="7010"/>
                    <a:pt x="11319" y="7088"/>
                  </a:cubicBezTo>
                  <a:cubicBezTo>
                    <a:pt x="11267" y="7114"/>
                    <a:pt x="11216" y="7140"/>
                    <a:pt x="11164" y="7166"/>
                  </a:cubicBezTo>
                  <a:lnTo>
                    <a:pt x="10956" y="6932"/>
                  </a:lnTo>
                  <a:cubicBezTo>
                    <a:pt x="10203" y="6102"/>
                    <a:pt x="9476" y="5375"/>
                    <a:pt x="8775" y="4700"/>
                  </a:cubicBezTo>
                  <a:cubicBezTo>
                    <a:pt x="8697" y="4648"/>
                    <a:pt x="8645" y="4596"/>
                    <a:pt x="8568" y="4544"/>
                  </a:cubicBezTo>
                  <a:cubicBezTo>
                    <a:pt x="8801" y="4285"/>
                    <a:pt x="9061" y="4077"/>
                    <a:pt x="9346" y="3895"/>
                  </a:cubicBezTo>
                  <a:cubicBezTo>
                    <a:pt x="9762" y="3661"/>
                    <a:pt x="10203" y="3480"/>
                    <a:pt x="10644" y="3350"/>
                  </a:cubicBezTo>
                  <a:cubicBezTo>
                    <a:pt x="11164" y="3194"/>
                    <a:pt x="11683" y="3116"/>
                    <a:pt x="12202" y="3090"/>
                  </a:cubicBezTo>
                  <a:lnTo>
                    <a:pt x="12540" y="3090"/>
                  </a:lnTo>
                  <a:cubicBezTo>
                    <a:pt x="12591" y="3090"/>
                    <a:pt x="12643" y="3038"/>
                    <a:pt x="12643" y="2986"/>
                  </a:cubicBezTo>
                  <a:cubicBezTo>
                    <a:pt x="12643" y="2935"/>
                    <a:pt x="12617" y="2883"/>
                    <a:pt x="12565" y="2883"/>
                  </a:cubicBezTo>
                  <a:lnTo>
                    <a:pt x="12202" y="2883"/>
                  </a:lnTo>
                  <a:cubicBezTo>
                    <a:pt x="11916" y="2883"/>
                    <a:pt x="11631" y="2883"/>
                    <a:pt x="11345" y="2909"/>
                  </a:cubicBezTo>
                  <a:cubicBezTo>
                    <a:pt x="10930" y="2961"/>
                    <a:pt x="10515" y="3038"/>
                    <a:pt x="10125" y="3142"/>
                  </a:cubicBezTo>
                  <a:cubicBezTo>
                    <a:pt x="9736" y="3272"/>
                    <a:pt x="9346" y="3428"/>
                    <a:pt x="9009" y="3610"/>
                  </a:cubicBezTo>
                  <a:cubicBezTo>
                    <a:pt x="8827" y="3713"/>
                    <a:pt x="8645" y="3817"/>
                    <a:pt x="8464" y="3947"/>
                  </a:cubicBezTo>
                  <a:cubicBezTo>
                    <a:pt x="8360" y="4025"/>
                    <a:pt x="8256" y="4103"/>
                    <a:pt x="8178" y="4181"/>
                  </a:cubicBezTo>
                  <a:cubicBezTo>
                    <a:pt x="7607" y="3661"/>
                    <a:pt x="7010" y="3168"/>
                    <a:pt x="6413" y="2727"/>
                  </a:cubicBezTo>
                  <a:lnTo>
                    <a:pt x="6283" y="2623"/>
                  </a:lnTo>
                  <a:cubicBezTo>
                    <a:pt x="5920" y="2337"/>
                    <a:pt x="5582" y="2078"/>
                    <a:pt x="5219" y="1818"/>
                  </a:cubicBezTo>
                  <a:cubicBezTo>
                    <a:pt x="4777" y="1507"/>
                    <a:pt x="4336" y="1221"/>
                    <a:pt x="3895" y="962"/>
                  </a:cubicBezTo>
                  <a:cubicBezTo>
                    <a:pt x="3453" y="702"/>
                    <a:pt x="2986" y="468"/>
                    <a:pt x="2519" y="313"/>
                  </a:cubicBezTo>
                  <a:cubicBezTo>
                    <a:pt x="2051" y="131"/>
                    <a:pt x="1584" y="27"/>
                    <a:pt x="1091" y="1"/>
                  </a:cubicBezTo>
                  <a:lnTo>
                    <a:pt x="935" y="1"/>
                  </a:lnTo>
                  <a:close/>
                </a:path>
              </a:pathLst>
            </a:custGeom>
            <a:solidFill>
              <a:srgbClr val="FDAD00"/>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vi-VN" sz="2400"/>
            </a:p>
          </p:txBody>
        </p:sp>
        <p:sp>
          <p:nvSpPr>
            <p:cNvPr id="9" name="Google Shape;218;p14">
              <a:extLst>
                <a:ext uri="{FF2B5EF4-FFF2-40B4-BE49-F238E27FC236}">
                  <a16:creationId xmlns:a16="http://schemas.microsoft.com/office/drawing/2014/main" id="{83006614-F989-46C1-BCF4-09F050289C2D}"/>
                </a:ext>
              </a:extLst>
            </p:cNvPr>
            <p:cNvSpPr>
              <a:spLocks/>
            </p:cNvSpPr>
            <p:nvPr/>
          </p:nvSpPr>
          <p:spPr bwMode="auto">
            <a:xfrm flipH="1">
              <a:off x="7844955" y="275991"/>
              <a:ext cx="63620" cy="54652"/>
            </a:xfrm>
            <a:custGeom>
              <a:avLst/>
              <a:gdLst>
                <a:gd name="T0" fmla="*/ 2147483646 w 1291"/>
                <a:gd name="T1" fmla="*/ 5864963 h 1109"/>
                <a:gd name="T2" fmla="*/ 106151374 w 1291"/>
                <a:gd name="T3" fmla="*/ 2147483646 h 1109"/>
                <a:gd name="T4" fmla="*/ 2147483646 w 1291"/>
                <a:gd name="T5" fmla="*/ 2147483646 h 1109"/>
                <a:gd name="T6" fmla="*/ 2147483646 w 1291"/>
                <a:gd name="T7" fmla="*/ 872948708 h 1109"/>
                <a:gd name="T8" fmla="*/ 2147483646 w 1291"/>
                <a:gd name="T9" fmla="*/ 5864963 h 110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91" h="1109" extrusionOk="0">
                  <a:moveTo>
                    <a:pt x="561" y="1"/>
                  </a:moveTo>
                  <a:cubicBezTo>
                    <a:pt x="272" y="1"/>
                    <a:pt x="0" y="238"/>
                    <a:pt x="18" y="563"/>
                  </a:cubicBezTo>
                  <a:cubicBezTo>
                    <a:pt x="18" y="875"/>
                    <a:pt x="278" y="1109"/>
                    <a:pt x="589" y="1109"/>
                  </a:cubicBezTo>
                  <a:cubicBezTo>
                    <a:pt x="1057" y="1083"/>
                    <a:pt x="1290" y="486"/>
                    <a:pt x="927" y="148"/>
                  </a:cubicBezTo>
                  <a:cubicBezTo>
                    <a:pt x="817" y="46"/>
                    <a:pt x="687" y="1"/>
                    <a:pt x="561" y="1"/>
                  </a:cubicBezTo>
                  <a:close/>
                </a:path>
              </a:pathLst>
            </a:custGeom>
            <a:solidFill>
              <a:srgbClr val="FDAD00"/>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vi-VN" sz="2400"/>
            </a:p>
          </p:txBody>
        </p:sp>
        <p:sp>
          <p:nvSpPr>
            <p:cNvPr id="10" name="Google Shape;219;p14">
              <a:extLst>
                <a:ext uri="{FF2B5EF4-FFF2-40B4-BE49-F238E27FC236}">
                  <a16:creationId xmlns:a16="http://schemas.microsoft.com/office/drawing/2014/main" id="{409ACEF6-EEBC-41A8-88C4-A231EBC15A83}"/>
                </a:ext>
              </a:extLst>
            </p:cNvPr>
            <p:cNvSpPr>
              <a:spLocks/>
            </p:cNvSpPr>
            <p:nvPr/>
          </p:nvSpPr>
          <p:spPr bwMode="auto">
            <a:xfrm flipH="1">
              <a:off x="7889750" y="224394"/>
              <a:ext cx="33313" cy="28878"/>
            </a:xfrm>
            <a:custGeom>
              <a:avLst/>
              <a:gdLst>
                <a:gd name="T0" fmla="*/ 1686689377 w 676"/>
                <a:gd name="T1" fmla="*/ 5864846 h 586"/>
                <a:gd name="T2" fmla="*/ 5864764 w 676"/>
                <a:gd name="T3" fmla="*/ 1840024750 h 586"/>
                <a:gd name="T4" fmla="*/ 1739705489 w 676"/>
                <a:gd name="T5" fmla="*/ 2147483646 h 586"/>
                <a:gd name="T6" fmla="*/ 2147483646 w 676"/>
                <a:gd name="T7" fmla="*/ 2147483646 h 586"/>
                <a:gd name="T8" fmla="*/ 1686689377 w 676"/>
                <a:gd name="T9" fmla="*/ 5864846 h 58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76" h="586" extrusionOk="0">
                  <a:moveTo>
                    <a:pt x="286" y="1"/>
                  </a:moveTo>
                  <a:cubicBezTo>
                    <a:pt x="131" y="27"/>
                    <a:pt x="1" y="157"/>
                    <a:pt x="1" y="312"/>
                  </a:cubicBezTo>
                  <a:cubicBezTo>
                    <a:pt x="18" y="482"/>
                    <a:pt x="157" y="586"/>
                    <a:pt x="295" y="586"/>
                  </a:cubicBezTo>
                  <a:cubicBezTo>
                    <a:pt x="368" y="586"/>
                    <a:pt x="440" y="557"/>
                    <a:pt x="494" y="494"/>
                  </a:cubicBezTo>
                  <a:cubicBezTo>
                    <a:pt x="676" y="286"/>
                    <a:pt x="546" y="1"/>
                    <a:pt x="286" y="1"/>
                  </a:cubicBezTo>
                  <a:close/>
                </a:path>
              </a:pathLst>
            </a:custGeom>
            <a:solidFill>
              <a:srgbClr val="FDAD00"/>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vi-VN" sz="2400"/>
            </a:p>
          </p:txBody>
        </p:sp>
        <p:sp>
          <p:nvSpPr>
            <p:cNvPr id="11" name="Google Shape;220;p14">
              <a:extLst>
                <a:ext uri="{FF2B5EF4-FFF2-40B4-BE49-F238E27FC236}">
                  <a16:creationId xmlns:a16="http://schemas.microsoft.com/office/drawing/2014/main" id="{13670F51-58AF-4134-8674-BA2204515452}"/>
                </a:ext>
              </a:extLst>
            </p:cNvPr>
            <p:cNvSpPr>
              <a:spLocks/>
            </p:cNvSpPr>
            <p:nvPr/>
          </p:nvSpPr>
          <p:spPr bwMode="auto">
            <a:xfrm flipH="1">
              <a:off x="7865406" y="227942"/>
              <a:ext cx="24394" cy="20845"/>
            </a:xfrm>
            <a:custGeom>
              <a:avLst/>
              <a:gdLst>
                <a:gd name="T0" fmla="*/ 1321184067 w 495"/>
                <a:gd name="T1" fmla="*/ 5864640 h 423"/>
                <a:gd name="T2" fmla="*/ 5865057 w 495"/>
                <a:gd name="T3" fmla="*/ 1262038005 h 423"/>
                <a:gd name="T4" fmla="*/ 1380186845 w 495"/>
                <a:gd name="T5" fmla="*/ 2147483646 h 423"/>
                <a:gd name="T6" fmla="*/ 2146878240 w 495"/>
                <a:gd name="T7" fmla="*/ 347880283 h 423"/>
                <a:gd name="T8" fmla="*/ 1321184067 w 495"/>
                <a:gd name="T9" fmla="*/ 5864640 h 42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95" h="423" extrusionOk="0">
                  <a:moveTo>
                    <a:pt x="224" y="1"/>
                  </a:moveTo>
                  <a:cubicBezTo>
                    <a:pt x="112" y="1"/>
                    <a:pt x="1" y="89"/>
                    <a:pt x="1" y="214"/>
                  </a:cubicBezTo>
                  <a:cubicBezTo>
                    <a:pt x="1" y="344"/>
                    <a:pt x="105" y="422"/>
                    <a:pt x="234" y="422"/>
                  </a:cubicBezTo>
                  <a:cubicBezTo>
                    <a:pt x="416" y="422"/>
                    <a:pt x="494" y="188"/>
                    <a:pt x="364" y="59"/>
                  </a:cubicBezTo>
                  <a:cubicBezTo>
                    <a:pt x="324" y="18"/>
                    <a:pt x="274" y="1"/>
                    <a:pt x="224" y="1"/>
                  </a:cubicBezTo>
                  <a:close/>
                </a:path>
              </a:pathLst>
            </a:custGeom>
            <a:solidFill>
              <a:srgbClr val="FDAD00"/>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vi-VN" sz="2400"/>
            </a:p>
          </p:txBody>
        </p:sp>
        <p:sp>
          <p:nvSpPr>
            <p:cNvPr id="12" name="Google Shape;221;p14">
              <a:extLst>
                <a:ext uri="{FF2B5EF4-FFF2-40B4-BE49-F238E27FC236}">
                  <a16:creationId xmlns:a16="http://schemas.microsoft.com/office/drawing/2014/main" id="{0FF423B3-0CAC-497A-88BA-A5B39A7C2584}"/>
                </a:ext>
              </a:extLst>
            </p:cNvPr>
            <p:cNvSpPr>
              <a:spLocks/>
            </p:cNvSpPr>
            <p:nvPr/>
          </p:nvSpPr>
          <p:spPr bwMode="auto">
            <a:xfrm flipH="1">
              <a:off x="7883689" y="137365"/>
              <a:ext cx="45732" cy="38488"/>
            </a:xfrm>
            <a:custGeom>
              <a:avLst/>
              <a:gdLst>
                <a:gd name="T0" fmla="*/ 2147483646 w 928"/>
                <a:gd name="T1" fmla="*/ 0 h 781"/>
                <a:gd name="T2" fmla="*/ 2147483646 w 928"/>
                <a:gd name="T3" fmla="*/ 11848932 h 781"/>
                <a:gd name="T4" fmla="*/ 153308596 w 928"/>
                <a:gd name="T5" fmla="*/ 2147483646 h 781"/>
                <a:gd name="T6" fmla="*/ 2147483646 w 928"/>
                <a:gd name="T7" fmla="*/ 2147483646 h 781"/>
                <a:gd name="T8" fmla="*/ 2147483646 w 928"/>
                <a:gd name="T9" fmla="*/ 2147483646 h 781"/>
                <a:gd name="T10" fmla="*/ 2147483646 w 928"/>
                <a:gd name="T11" fmla="*/ 0 h 781"/>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928" h="781" extrusionOk="0">
                  <a:moveTo>
                    <a:pt x="422" y="0"/>
                  </a:moveTo>
                  <a:cubicBezTo>
                    <a:pt x="411" y="0"/>
                    <a:pt x="400" y="1"/>
                    <a:pt x="389" y="2"/>
                  </a:cubicBezTo>
                  <a:cubicBezTo>
                    <a:pt x="182" y="2"/>
                    <a:pt x="0" y="183"/>
                    <a:pt x="26" y="417"/>
                  </a:cubicBezTo>
                  <a:cubicBezTo>
                    <a:pt x="26" y="638"/>
                    <a:pt x="215" y="781"/>
                    <a:pt x="411" y="781"/>
                  </a:cubicBezTo>
                  <a:cubicBezTo>
                    <a:pt x="514" y="781"/>
                    <a:pt x="620" y="740"/>
                    <a:pt x="701" y="651"/>
                  </a:cubicBezTo>
                  <a:cubicBezTo>
                    <a:pt x="928" y="399"/>
                    <a:pt x="763" y="0"/>
                    <a:pt x="422" y="0"/>
                  </a:cubicBezTo>
                  <a:close/>
                </a:path>
              </a:pathLst>
            </a:custGeom>
            <a:solidFill>
              <a:srgbClr val="FDAD00"/>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vi-VN" sz="2400"/>
            </a:p>
          </p:txBody>
        </p:sp>
        <p:sp>
          <p:nvSpPr>
            <p:cNvPr id="13" name="Google Shape;222;p14">
              <a:extLst>
                <a:ext uri="{FF2B5EF4-FFF2-40B4-BE49-F238E27FC236}">
                  <a16:creationId xmlns:a16="http://schemas.microsoft.com/office/drawing/2014/main" id="{EF58EF97-10C7-4FAD-891D-0D54184A9A6A}"/>
                </a:ext>
              </a:extLst>
            </p:cNvPr>
            <p:cNvSpPr>
              <a:spLocks/>
            </p:cNvSpPr>
            <p:nvPr/>
          </p:nvSpPr>
          <p:spPr bwMode="auto">
            <a:xfrm flipH="1">
              <a:off x="7853923" y="179943"/>
              <a:ext cx="15375" cy="16361"/>
            </a:xfrm>
            <a:custGeom>
              <a:avLst/>
              <a:gdLst>
                <a:gd name="T0" fmla="*/ 920015706 w 312"/>
                <a:gd name="T1" fmla="*/ 5864876 h 332"/>
                <a:gd name="T2" fmla="*/ 0 w 312"/>
                <a:gd name="T3" fmla="*/ 1037968402 h 332"/>
                <a:gd name="T4" fmla="*/ 920015706 w 312"/>
                <a:gd name="T5" fmla="*/ 1958055947 h 332"/>
                <a:gd name="T6" fmla="*/ 1839909939 w 312"/>
                <a:gd name="T7" fmla="*/ 1037968402 h 332"/>
                <a:gd name="T8" fmla="*/ 920015706 w 312"/>
                <a:gd name="T9" fmla="*/ 5864876 h 33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12" h="332" extrusionOk="0">
                  <a:moveTo>
                    <a:pt x="156" y="1"/>
                  </a:moveTo>
                  <a:cubicBezTo>
                    <a:pt x="78" y="1"/>
                    <a:pt x="0" y="59"/>
                    <a:pt x="0" y="176"/>
                  </a:cubicBezTo>
                  <a:cubicBezTo>
                    <a:pt x="0" y="280"/>
                    <a:pt x="78" y="332"/>
                    <a:pt x="156" y="332"/>
                  </a:cubicBezTo>
                  <a:cubicBezTo>
                    <a:pt x="234" y="332"/>
                    <a:pt x="312" y="280"/>
                    <a:pt x="312" y="176"/>
                  </a:cubicBezTo>
                  <a:cubicBezTo>
                    <a:pt x="312" y="59"/>
                    <a:pt x="234" y="1"/>
                    <a:pt x="156" y="1"/>
                  </a:cubicBezTo>
                  <a:close/>
                </a:path>
              </a:pathLst>
            </a:custGeom>
            <a:solidFill>
              <a:srgbClr val="FDAD00"/>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vi-VN" sz="2400"/>
            </a:p>
          </p:txBody>
        </p:sp>
      </p:grpSp>
      <p:grpSp>
        <p:nvGrpSpPr>
          <p:cNvPr id="14" name="Google Shape;223;p14">
            <a:extLst>
              <a:ext uri="{FF2B5EF4-FFF2-40B4-BE49-F238E27FC236}">
                <a16:creationId xmlns:a16="http://schemas.microsoft.com/office/drawing/2014/main" id="{972942E8-3A6F-4783-AD06-21A4D05F83C0}"/>
              </a:ext>
            </a:extLst>
          </p:cNvPr>
          <p:cNvGrpSpPr>
            <a:grpSpLocks/>
          </p:cNvGrpSpPr>
          <p:nvPr/>
        </p:nvGrpSpPr>
        <p:grpSpPr bwMode="auto">
          <a:xfrm>
            <a:off x="10560051" y="1606551"/>
            <a:ext cx="895349" cy="584200"/>
            <a:chOff x="7555450" y="377766"/>
            <a:chExt cx="670499" cy="438524"/>
          </a:xfrm>
        </p:grpSpPr>
        <p:sp>
          <p:nvSpPr>
            <p:cNvPr id="15" name="Google Shape;224;p14">
              <a:extLst>
                <a:ext uri="{FF2B5EF4-FFF2-40B4-BE49-F238E27FC236}">
                  <a16:creationId xmlns:a16="http://schemas.microsoft.com/office/drawing/2014/main" id="{830144E0-E012-41F6-9670-68287558A071}"/>
                </a:ext>
              </a:extLst>
            </p:cNvPr>
            <p:cNvSpPr>
              <a:spLocks/>
            </p:cNvSpPr>
            <p:nvPr/>
          </p:nvSpPr>
          <p:spPr bwMode="auto">
            <a:xfrm>
              <a:off x="7555450" y="562549"/>
              <a:ext cx="279163" cy="253742"/>
            </a:xfrm>
            <a:custGeom>
              <a:avLst/>
              <a:gdLst>
                <a:gd name="T0" fmla="*/ 2147483646 w 4206"/>
                <a:gd name="T1" fmla="*/ 19299658 h 3823"/>
                <a:gd name="T2" fmla="*/ 2147483646 w 4206"/>
                <a:gd name="T3" fmla="*/ 388001784 h 3823"/>
                <a:gd name="T4" fmla="*/ 2147483646 w 4206"/>
                <a:gd name="T5" fmla="*/ 2147483646 h 3823"/>
                <a:gd name="T6" fmla="*/ 2147483646 w 4206"/>
                <a:gd name="T7" fmla="*/ 2147483646 h 3823"/>
                <a:gd name="T8" fmla="*/ 2147483646 w 4206"/>
                <a:gd name="T9" fmla="*/ 2147483646 h 3823"/>
                <a:gd name="T10" fmla="*/ 2147483646 w 4206"/>
                <a:gd name="T11" fmla="*/ 2147483646 h 3823"/>
                <a:gd name="T12" fmla="*/ 2147483646 w 4206"/>
                <a:gd name="T13" fmla="*/ 2147483646 h 3823"/>
                <a:gd name="T14" fmla="*/ 2147483646 w 4206"/>
                <a:gd name="T15" fmla="*/ 2147483646 h 3823"/>
                <a:gd name="T16" fmla="*/ 1494415757 w 4206"/>
                <a:gd name="T17" fmla="*/ 2147483646 h 3823"/>
                <a:gd name="T18" fmla="*/ 0 w 4206"/>
                <a:gd name="T19" fmla="*/ 2147483646 h 3823"/>
                <a:gd name="T20" fmla="*/ 2147483646 w 4206"/>
                <a:gd name="T21" fmla="*/ 2147483646 h 3823"/>
                <a:gd name="T22" fmla="*/ 2147483646 w 4206"/>
                <a:gd name="T23" fmla="*/ 2147483646 h 3823"/>
                <a:gd name="T24" fmla="*/ 2147483646 w 4206"/>
                <a:gd name="T25" fmla="*/ 2147483646 h 3823"/>
                <a:gd name="T26" fmla="*/ 2147483646 w 4206"/>
                <a:gd name="T27" fmla="*/ 2147483646 h 3823"/>
                <a:gd name="T28" fmla="*/ 2147483646 w 4206"/>
                <a:gd name="T29" fmla="*/ 2147483646 h 3823"/>
                <a:gd name="T30" fmla="*/ 2147483646 w 4206"/>
                <a:gd name="T31" fmla="*/ 2147483646 h 3823"/>
                <a:gd name="T32" fmla="*/ 2147483646 w 4206"/>
                <a:gd name="T33" fmla="*/ 2147483646 h 3823"/>
                <a:gd name="T34" fmla="*/ 2147483646 w 4206"/>
                <a:gd name="T35" fmla="*/ 2147483646 h 3823"/>
                <a:gd name="T36" fmla="*/ 2147483646 w 4206"/>
                <a:gd name="T37" fmla="*/ 2147483646 h 3823"/>
                <a:gd name="T38" fmla="*/ 2147483646 w 4206"/>
                <a:gd name="T39" fmla="*/ 2147483646 h 3823"/>
                <a:gd name="T40" fmla="*/ 2147483646 w 4206"/>
                <a:gd name="T41" fmla="*/ 2147483646 h 3823"/>
                <a:gd name="T42" fmla="*/ 2147483646 w 4206"/>
                <a:gd name="T43" fmla="*/ 2147483646 h 3823"/>
                <a:gd name="T44" fmla="*/ 2147483646 w 4206"/>
                <a:gd name="T45" fmla="*/ 2147483646 h 3823"/>
                <a:gd name="T46" fmla="*/ 2147483646 w 4206"/>
                <a:gd name="T47" fmla="*/ 2147483646 h 3823"/>
                <a:gd name="T48" fmla="*/ 2147483646 w 4206"/>
                <a:gd name="T49" fmla="*/ 2147483646 h 3823"/>
                <a:gd name="T50" fmla="*/ 2147483646 w 4206"/>
                <a:gd name="T51" fmla="*/ 388001784 h 3823"/>
                <a:gd name="T52" fmla="*/ 2147483646 w 4206"/>
                <a:gd name="T53" fmla="*/ 19299658 h 3823"/>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4206" h="3823" extrusionOk="0">
                  <a:moveTo>
                    <a:pt x="3169" y="1"/>
                  </a:moveTo>
                  <a:cubicBezTo>
                    <a:pt x="3073" y="1"/>
                    <a:pt x="2977" y="1"/>
                    <a:pt x="2881" y="20"/>
                  </a:cubicBezTo>
                  <a:cubicBezTo>
                    <a:pt x="2746" y="59"/>
                    <a:pt x="2573" y="97"/>
                    <a:pt x="2362" y="193"/>
                  </a:cubicBezTo>
                  <a:cubicBezTo>
                    <a:pt x="2017" y="347"/>
                    <a:pt x="1690" y="558"/>
                    <a:pt x="1325" y="846"/>
                  </a:cubicBezTo>
                  <a:cubicBezTo>
                    <a:pt x="1210" y="942"/>
                    <a:pt x="1114" y="1019"/>
                    <a:pt x="1018" y="1115"/>
                  </a:cubicBezTo>
                  <a:lnTo>
                    <a:pt x="999" y="1134"/>
                  </a:lnTo>
                  <a:cubicBezTo>
                    <a:pt x="864" y="1230"/>
                    <a:pt x="749" y="1345"/>
                    <a:pt x="615" y="1518"/>
                  </a:cubicBezTo>
                  <a:cubicBezTo>
                    <a:pt x="480" y="1652"/>
                    <a:pt x="384" y="1806"/>
                    <a:pt x="288" y="1979"/>
                  </a:cubicBezTo>
                  <a:cubicBezTo>
                    <a:pt x="192" y="2133"/>
                    <a:pt x="135" y="2325"/>
                    <a:pt x="77" y="2497"/>
                  </a:cubicBezTo>
                  <a:cubicBezTo>
                    <a:pt x="39" y="2670"/>
                    <a:pt x="0" y="2843"/>
                    <a:pt x="0" y="2997"/>
                  </a:cubicBezTo>
                  <a:cubicBezTo>
                    <a:pt x="0" y="3189"/>
                    <a:pt x="58" y="3342"/>
                    <a:pt x="154" y="3458"/>
                  </a:cubicBezTo>
                  <a:cubicBezTo>
                    <a:pt x="173" y="3515"/>
                    <a:pt x="192" y="3534"/>
                    <a:pt x="231" y="3554"/>
                  </a:cubicBezTo>
                  <a:lnTo>
                    <a:pt x="288" y="3630"/>
                  </a:lnTo>
                  <a:cubicBezTo>
                    <a:pt x="384" y="3707"/>
                    <a:pt x="461" y="3726"/>
                    <a:pt x="538" y="3746"/>
                  </a:cubicBezTo>
                  <a:cubicBezTo>
                    <a:pt x="653" y="3803"/>
                    <a:pt x="768" y="3822"/>
                    <a:pt x="941" y="3822"/>
                  </a:cubicBezTo>
                  <a:lnTo>
                    <a:pt x="1191" y="3822"/>
                  </a:lnTo>
                  <a:cubicBezTo>
                    <a:pt x="1383" y="3803"/>
                    <a:pt x="1575" y="3746"/>
                    <a:pt x="1786" y="3669"/>
                  </a:cubicBezTo>
                  <a:cubicBezTo>
                    <a:pt x="1978" y="3611"/>
                    <a:pt x="2170" y="3515"/>
                    <a:pt x="2381" y="3381"/>
                  </a:cubicBezTo>
                  <a:cubicBezTo>
                    <a:pt x="2593" y="3266"/>
                    <a:pt x="2823" y="3131"/>
                    <a:pt x="3015" y="2958"/>
                  </a:cubicBezTo>
                  <a:cubicBezTo>
                    <a:pt x="3207" y="2785"/>
                    <a:pt x="3399" y="2613"/>
                    <a:pt x="3553" y="2459"/>
                  </a:cubicBezTo>
                  <a:cubicBezTo>
                    <a:pt x="3745" y="2267"/>
                    <a:pt x="3879" y="2056"/>
                    <a:pt x="3995" y="1844"/>
                  </a:cubicBezTo>
                  <a:cubicBezTo>
                    <a:pt x="4110" y="1633"/>
                    <a:pt x="4167" y="1422"/>
                    <a:pt x="4187" y="1230"/>
                  </a:cubicBezTo>
                  <a:cubicBezTo>
                    <a:pt x="4206" y="1038"/>
                    <a:pt x="4167" y="846"/>
                    <a:pt x="4091" y="615"/>
                  </a:cubicBezTo>
                  <a:cubicBezTo>
                    <a:pt x="4071" y="500"/>
                    <a:pt x="4033" y="462"/>
                    <a:pt x="3975" y="366"/>
                  </a:cubicBezTo>
                  <a:cubicBezTo>
                    <a:pt x="3918" y="289"/>
                    <a:pt x="3879" y="251"/>
                    <a:pt x="3802" y="193"/>
                  </a:cubicBezTo>
                  <a:cubicBezTo>
                    <a:pt x="3687" y="97"/>
                    <a:pt x="3534" y="59"/>
                    <a:pt x="3361" y="20"/>
                  </a:cubicBezTo>
                  <a:cubicBezTo>
                    <a:pt x="3322" y="20"/>
                    <a:pt x="3246" y="1"/>
                    <a:pt x="3169" y="1"/>
                  </a:cubicBezTo>
                  <a:close/>
                </a:path>
              </a:pathLst>
            </a:custGeom>
            <a:solidFill>
              <a:srgbClr val="FFFFFF">
                <a:alpha val="34509"/>
              </a:srgbClr>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vi-VN" sz="2400"/>
            </a:p>
          </p:txBody>
        </p:sp>
        <p:sp>
          <p:nvSpPr>
            <p:cNvPr id="16" name="Google Shape;225;p14">
              <a:extLst>
                <a:ext uri="{FF2B5EF4-FFF2-40B4-BE49-F238E27FC236}">
                  <a16:creationId xmlns:a16="http://schemas.microsoft.com/office/drawing/2014/main" id="{9E7E2A8D-5987-43FA-A20C-9C755690DB54}"/>
                </a:ext>
              </a:extLst>
            </p:cNvPr>
            <p:cNvSpPr>
              <a:spLocks/>
            </p:cNvSpPr>
            <p:nvPr/>
          </p:nvSpPr>
          <p:spPr bwMode="auto">
            <a:xfrm>
              <a:off x="8005393" y="377766"/>
              <a:ext cx="142767" cy="126240"/>
            </a:xfrm>
            <a:custGeom>
              <a:avLst/>
              <a:gdLst>
                <a:gd name="T0" fmla="*/ 2147483646 w 2151"/>
                <a:gd name="T1" fmla="*/ 0 h 1902"/>
                <a:gd name="T2" fmla="*/ 2147483646 w 2151"/>
                <a:gd name="T3" fmla="*/ 2147483646 h 1902"/>
                <a:gd name="T4" fmla="*/ 2147483646 w 2151"/>
                <a:gd name="T5" fmla="*/ 2147483646 h 1902"/>
                <a:gd name="T6" fmla="*/ 2147483646 w 2151"/>
                <a:gd name="T7" fmla="*/ 2147483646 h 1902"/>
                <a:gd name="T8" fmla="*/ 2147483646 w 2151"/>
                <a:gd name="T9" fmla="*/ 2147483646 h 1902"/>
                <a:gd name="T10" fmla="*/ 368705435 w 2151"/>
                <a:gd name="T11" fmla="*/ 2147483646 h 1902"/>
                <a:gd name="T12" fmla="*/ 2147483646 w 2151"/>
                <a:gd name="T13" fmla="*/ 2147483646 h 1902"/>
                <a:gd name="T14" fmla="*/ 2147483646 w 2151"/>
                <a:gd name="T15" fmla="*/ 2147483646 h 1902"/>
                <a:gd name="T16" fmla="*/ 2147483646 w 2151"/>
                <a:gd name="T17" fmla="*/ 2147483646 h 1902"/>
                <a:gd name="T18" fmla="*/ 2147483646 w 2151"/>
                <a:gd name="T19" fmla="*/ 2147483646 h 1902"/>
                <a:gd name="T20" fmla="*/ 2147483646 w 2151"/>
                <a:gd name="T21" fmla="*/ 2147483646 h 1902"/>
                <a:gd name="T22" fmla="*/ 2147483646 w 2151"/>
                <a:gd name="T23" fmla="*/ 2147483646 h 1902"/>
                <a:gd name="T24" fmla="*/ 2147483646 w 2151"/>
                <a:gd name="T25" fmla="*/ 2147483646 h 1902"/>
                <a:gd name="T26" fmla="*/ 2147483646 w 2151"/>
                <a:gd name="T27" fmla="*/ 2147483646 h 1902"/>
                <a:gd name="T28" fmla="*/ 2147483646 w 2151"/>
                <a:gd name="T29" fmla="*/ 2147483646 h 1902"/>
                <a:gd name="T30" fmla="*/ 2147483646 w 2151"/>
                <a:gd name="T31" fmla="*/ 2147483646 h 1902"/>
                <a:gd name="T32" fmla="*/ 2147483646 w 2151"/>
                <a:gd name="T33" fmla="*/ 1125692965 h 1902"/>
                <a:gd name="T34" fmla="*/ 2147483646 w 2151"/>
                <a:gd name="T35" fmla="*/ 0 h 1902"/>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2151" h="1902" extrusionOk="0">
                  <a:moveTo>
                    <a:pt x="1556" y="0"/>
                  </a:moveTo>
                  <a:cubicBezTo>
                    <a:pt x="1383" y="0"/>
                    <a:pt x="1229" y="58"/>
                    <a:pt x="999" y="154"/>
                  </a:cubicBezTo>
                  <a:cubicBezTo>
                    <a:pt x="845" y="250"/>
                    <a:pt x="672" y="365"/>
                    <a:pt x="499" y="480"/>
                  </a:cubicBezTo>
                  <a:lnTo>
                    <a:pt x="423" y="557"/>
                  </a:lnTo>
                  <a:lnTo>
                    <a:pt x="346" y="634"/>
                  </a:lnTo>
                  <a:cubicBezTo>
                    <a:pt x="154" y="826"/>
                    <a:pt x="77" y="1018"/>
                    <a:pt x="19" y="1210"/>
                  </a:cubicBezTo>
                  <a:cubicBezTo>
                    <a:pt x="0" y="1402"/>
                    <a:pt x="77" y="1633"/>
                    <a:pt x="211" y="1748"/>
                  </a:cubicBezTo>
                  <a:cubicBezTo>
                    <a:pt x="288" y="1825"/>
                    <a:pt x="365" y="1844"/>
                    <a:pt x="461" y="1882"/>
                  </a:cubicBezTo>
                  <a:cubicBezTo>
                    <a:pt x="499" y="1882"/>
                    <a:pt x="557" y="1902"/>
                    <a:pt x="615" y="1902"/>
                  </a:cubicBezTo>
                  <a:lnTo>
                    <a:pt x="768" y="1902"/>
                  </a:lnTo>
                  <a:lnTo>
                    <a:pt x="1056" y="1825"/>
                  </a:lnTo>
                  <a:cubicBezTo>
                    <a:pt x="1152" y="1806"/>
                    <a:pt x="1229" y="1748"/>
                    <a:pt x="1344" y="1690"/>
                  </a:cubicBezTo>
                  <a:cubicBezTo>
                    <a:pt x="1536" y="1556"/>
                    <a:pt x="1709" y="1421"/>
                    <a:pt x="1844" y="1249"/>
                  </a:cubicBezTo>
                  <a:cubicBezTo>
                    <a:pt x="1940" y="1133"/>
                    <a:pt x="2093" y="961"/>
                    <a:pt x="2132" y="749"/>
                  </a:cubicBezTo>
                  <a:cubicBezTo>
                    <a:pt x="2151" y="653"/>
                    <a:pt x="2151" y="577"/>
                    <a:pt x="2132" y="461"/>
                  </a:cubicBezTo>
                  <a:cubicBezTo>
                    <a:pt x="2112" y="365"/>
                    <a:pt x="2055" y="269"/>
                    <a:pt x="2016" y="192"/>
                  </a:cubicBezTo>
                  <a:cubicBezTo>
                    <a:pt x="1959" y="116"/>
                    <a:pt x="1863" y="77"/>
                    <a:pt x="1805" y="58"/>
                  </a:cubicBezTo>
                  <a:cubicBezTo>
                    <a:pt x="1728" y="20"/>
                    <a:pt x="1652" y="0"/>
                    <a:pt x="1556" y="0"/>
                  </a:cubicBezTo>
                  <a:close/>
                </a:path>
              </a:pathLst>
            </a:custGeom>
            <a:solidFill>
              <a:srgbClr val="FFFFFF">
                <a:alpha val="34509"/>
              </a:srgbClr>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vi-VN" sz="2400"/>
            </a:p>
          </p:txBody>
        </p:sp>
        <p:sp>
          <p:nvSpPr>
            <p:cNvPr id="17" name="Google Shape;226;p14">
              <a:extLst>
                <a:ext uri="{FF2B5EF4-FFF2-40B4-BE49-F238E27FC236}">
                  <a16:creationId xmlns:a16="http://schemas.microsoft.com/office/drawing/2014/main" id="{35C68750-D006-4F63-81A0-3637ECE2BA54}"/>
                </a:ext>
              </a:extLst>
            </p:cNvPr>
            <p:cNvSpPr>
              <a:spLocks/>
            </p:cNvSpPr>
            <p:nvPr/>
          </p:nvSpPr>
          <p:spPr bwMode="auto">
            <a:xfrm>
              <a:off x="8139200" y="543433"/>
              <a:ext cx="86749" cy="71483"/>
            </a:xfrm>
            <a:custGeom>
              <a:avLst/>
              <a:gdLst>
                <a:gd name="T0" fmla="*/ 2147483646 w 1307"/>
                <a:gd name="T1" fmla="*/ 19299547 h 1077"/>
                <a:gd name="T2" fmla="*/ 2147483646 w 1307"/>
                <a:gd name="T3" fmla="*/ 1125696032 h 1077"/>
                <a:gd name="T4" fmla="*/ 2147483646 w 1307"/>
                <a:gd name="T5" fmla="*/ 2147483646 h 1077"/>
                <a:gd name="T6" fmla="*/ 2147483646 w 1307"/>
                <a:gd name="T7" fmla="*/ 2147483646 h 1077"/>
                <a:gd name="T8" fmla="*/ 2147483646 w 1307"/>
                <a:gd name="T9" fmla="*/ 2147483646 h 1077"/>
                <a:gd name="T10" fmla="*/ 2147483646 w 1307"/>
                <a:gd name="T11" fmla="*/ 2147483646 h 1077"/>
                <a:gd name="T12" fmla="*/ 2147483646 w 1307"/>
                <a:gd name="T13" fmla="*/ 2147483646 h 1077"/>
                <a:gd name="T14" fmla="*/ 2147483646 w 1307"/>
                <a:gd name="T15" fmla="*/ 2147483646 h 1077"/>
                <a:gd name="T16" fmla="*/ 2147483646 w 1307"/>
                <a:gd name="T17" fmla="*/ 2147483646 h 1077"/>
                <a:gd name="T18" fmla="*/ 2147483646 w 1307"/>
                <a:gd name="T19" fmla="*/ 2147483646 h 1077"/>
                <a:gd name="T20" fmla="*/ 2147483646 w 1307"/>
                <a:gd name="T21" fmla="*/ 2147483646 h 1077"/>
                <a:gd name="T22" fmla="*/ 2147483646 w 1307"/>
                <a:gd name="T23" fmla="*/ 1125696032 h 1077"/>
                <a:gd name="T24" fmla="*/ 2147483646 w 1307"/>
                <a:gd name="T25" fmla="*/ 19299547 h 107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1307" h="1077" extrusionOk="0">
                  <a:moveTo>
                    <a:pt x="1153" y="1"/>
                  </a:moveTo>
                  <a:cubicBezTo>
                    <a:pt x="1037" y="1"/>
                    <a:pt x="941" y="20"/>
                    <a:pt x="845" y="58"/>
                  </a:cubicBezTo>
                  <a:cubicBezTo>
                    <a:pt x="711" y="97"/>
                    <a:pt x="596" y="154"/>
                    <a:pt x="500" y="212"/>
                  </a:cubicBezTo>
                  <a:cubicBezTo>
                    <a:pt x="461" y="270"/>
                    <a:pt x="384" y="308"/>
                    <a:pt x="327" y="366"/>
                  </a:cubicBezTo>
                  <a:lnTo>
                    <a:pt x="308" y="385"/>
                  </a:lnTo>
                  <a:cubicBezTo>
                    <a:pt x="173" y="539"/>
                    <a:pt x="0" y="750"/>
                    <a:pt x="116" y="942"/>
                  </a:cubicBezTo>
                  <a:cubicBezTo>
                    <a:pt x="173" y="1038"/>
                    <a:pt x="269" y="1076"/>
                    <a:pt x="404" y="1076"/>
                  </a:cubicBezTo>
                  <a:cubicBezTo>
                    <a:pt x="500" y="1076"/>
                    <a:pt x="557" y="1076"/>
                    <a:pt x="615" y="1057"/>
                  </a:cubicBezTo>
                  <a:cubicBezTo>
                    <a:pt x="692" y="1057"/>
                    <a:pt x="769" y="1019"/>
                    <a:pt x="826" y="980"/>
                  </a:cubicBezTo>
                  <a:cubicBezTo>
                    <a:pt x="961" y="923"/>
                    <a:pt x="1076" y="788"/>
                    <a:pt x="1172" y="654"/>
                  </a:cubicBezTo>
                  <a:cubicBezTo>
                    <a:pt x="1268" y="500"/>
                    <a:pt x="1306" y="347"/>
                    <a:pt x="1287" y="193"/>
                  </a:cubicBezTo>
                  <a:cubicBezTo>
                    <a:pt x="1287" y="154"/>
                    <a:pt x="1268" y="97"/>
                    <a:pt x="1249" y="58"/>
                  </a:cubicBezTo>
                  <a:cubicBezTo>
                    <a:pt x="1249" y="20"/>
                    <a:pt x="1191" y="1"/>
                    <a:pt x="1153" y="1"/>
                  </a:cubicBezTo>
                  <a:close/>
                </a:path>
              </a:pathLst>
            </a:custGeom>
            <a:solidFill>
              <a:srgbClr val="FFFFFF">
                <a:alpha val="34509"/>
              </a:srgbClr>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vi-VN" sz="2400"/>
            </a:p>
          </p:txBody>
        </p:sp>
      </p:grpSp>
      <p:grpSp>
        <p:nvGrpSpPr>
          <p:cNvPr id="18" name="Google Shape;227;p14">
            <a:extLst>
              <a:ext uri="{FF2B5EF4-FFF2-40B4-BE49-F238E27FC236}">
                <a16:creationId xmlns:a16="http://schemas.microsoft.com/office/drawing/2014/main" id="{A0AC2520-94F1-43BE-9E67-9395E46F2034}"/>
              </a:ext>
            </a:extLst>
          </p:cNvPr>
          <p:cNvGrpSpPr>
            <a:grpSpLocks/>
          </p:cNvGrpSpPr>
          <p:nvPr/>
        </p:nvGrpSpPr>
        <p:grpSpPr bwMode="auto">
          <a:xfrm>
            <a:off x="1149352" y="3175000"/>
            <a:ext cx="654049" cy="812800"/>
            <a:chOff x="7376250" y="1989890"/>
            <a:chExt cx="490228" cy="608811"/>
          </a:xfrm>
        </p:grpSpPr>
        <p:sp>
          <p:nvSpPr>
            <p:cNvPr id="19" name="Google Shape;228;p14">
              <a:extLst>
                <a:ext uri="{FF2B5EF4-FFF2-40B4-BE49-F238E27FC236}">
                  <a16:creationId xmlns:a16="http://schemas.microsoft.com/office/drawing/2014/main" id="{AFDBB5A8-BD32-4A3A-96EA-A6D4FF430B31}"/>
                </a:ext>
              </a:extLst>
            </p:cNvPr>
            <p:cNvSpPr>
              <a:spLocks/>
            </p:cNvSpPr>
            <p:nvPr/>
          </p:nvSpPr>
          <p:spPr bwMode="auto">
            <a:xfrm>
              <a:off x="7376250" y="2459787"/>
              <a:ext cx="183714" cy="138915"/>
            </a:xfrm>
            <a:custGeom>
              <a:avLst/>
              <a:gdLst>
                <a:gd name="T0" fmla="*/ 2147483646 w 2440"/>
                <a:gd name="T1" fmla="*/ 32012792 h 1845"/>
                <a:gd name="T2" fmla="*/ 2147483646 w 2440"/>
                <a:gd name="T3" fmla="*/ 642812259 h 1845"/>
                <a:gd name="T4" fmla="*/ 2147483646 w 2440"/>
                <a:gd name="T5" fmla="*/ 2147483646 h 1845"/>
                <a:gd name="T6" fmla="*/ 2147483646 w 2440"/>
                <a:gd name="T7" fmla="*/ 2147483646 h 1845"/>
                <a:gd name="T8" fmla="*/ 2147483646 w 2440"/>
                <a:gd name="T9" fmla="*/ 2147483646 h 1845"/>
                <a:gd name="T10" fmla="*/ 2147483646 w 2440"/>
                <a:gd name="T11" fmla="*/ 2147483646 h 1845"/>
                <a:gd name="T12" fmla="*/ 2147483646 w 2440"/>
                <a:gd name="T13" fmla="*/ 2147483646 h 1845"/>
                <a:gd name="T14" fmla="*/ 2147483646 w 2440"/>
                <a:gd name="T15" fmla="*/ 2147483646 h 1845"/>
                <a:gd name="T16" fmla="*/ 2147483646 w 2440"/>
                <a:gd name="T17" fmla="*/ 2147483646 h 1845"/>
                <a:gd name="T18" fmla="*/ 2147483646 w 2440"/>
                <a:gd name="T19" fmla="*/ 2147483646 h 1845"/>
                <a:gd name="T20" fmla="*/ 2147483646 w 2440"/>
                <a:gd name="T21" fmla="*/ 2147483646 h 1845"/>
                <a:gd name="T22" fmla="*/ 2147483646 w 2440"/>
                <a:gd name="T23" fmla="*/ 2147483646 h 1845"/>
                <a:gd name="T24" fmla="*/ 2147483646 w 2440"/>
                <a:gd name="T25" fmla="*/ 2147483646 h 1845"/>
                <a:gd name="T26" fmla="*/ 2147483646 w 2440"/>
                <a:gd name="T27" fmla="*/ 1253180826 h 1845"/>
                <a:gd name="T28" fmla="*/ 2147483646 w 2440"/>
                <a:gd name="T29" fmla="*/ 32012792 h 1845"/>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2440" h="1845" extrusionOk="0">
                  <a:moveTo>
                    <a:pt x="1652" y="1"/>
                  </a:moveTo>
                  <a:cubicBezTo>
                    <a:pt x="1595" y="1"/>
                    <a:pt x="1518" y="1"/>
                    <a:pt x="1441" y="20"/>
                  </a:cubicBezTo>
                  <a:cubicBezTo>
                    <a:pt x="1268" y="39"/>
                    <a:pt x="1115" y="116"/>
                    <a:pt x="923" y="212"/>
                  </a:cubicBezTo>
                  <a:cubicBezTo>
                    <a:pt x="827" y="270"/>
                    <a:pt x="750" y="308"/>
                    <a:pt x="673" y="385"/>
                  </a:cubicBezTo>
                  <a:cubicBezTo>
                    <a:pt x="596" y="423"/>
                    <a:pt x="539" y="481"/>
                    <a:pt x="462" y="558"/>
                  </a:cubicBezTo>
                  <a:cubicBezTo>
                    <a:pt x="212" y="769"/>
                    <a:pt x="1" y="1153"/>
                    <a:pt x="155" y="1480"/>
                  </a:cubicBezTo>
                  <a:cubicBezTo>
                    <a:pt x="212" y="1633"/>
                    <a:pt x="347" y="1749"/>
                    <a:pt x="558" y="1806"/>
                  </a:cubicBezTo>
                  <a:cubicBezTo>
                    <a:pt x="654" y="1825"/>
                    <a:pt x="750" y="1845"/>
                    <a:pt x="904" y="1845"/>
                  </a:cubicBezTo>
                  <a:cubicBezTo>
                    <a:pt x="980" y="1845"/>
                    <a:pt x="1076" y="1825"/>
                    <a:pt x="1192" y="1806"/>
                  </a:cubicBezTo>
                  <a:cubicBezTo>
                    <a:pt x="1288" y="1768"/>
                    <a:pt x="1384" y="1729"/>
                    <a:pt x="1480" y="1672"/>
                  </a:cubicBezTo>
                  <a:cubicBezTo>
                    <a:pt x="1576" y="1633"/>
                    <a:pt x="1672" y="1576"/>
                    <a:pt x="1768" y="1518"/>
                  </a:cubicBezTo>
                  <a:cubicBezTo>
                    <a:pt x="1979" y="1364"/>
                    <a:pt x="2152" y="1230"/>
                    <a:pt x="2267" y="1038"/>
                  </a:cubicBezTo>
                  <a:cubicBezTo>
                    <a:pt x="2382" y="846"/>
                    <a:pt x="2440" y="616"/>
                    <a:pt x="2363" y="462"/>
                  </a:cubicBezTo>
                  <a:cubicBezTo>
                    <a:pt x="2286" y="270"/>
                    <a:pt x="2152" y="116"/>
                    <a:pt x="1941" y="39"/>
                  </a:cubicBezTo>
                  <a:cubicBezTo>
                    <a:pt x="1864" y="20"/>
                    <a:pt x="1787" y="1"/>
                    <a:pt x="1652" y="1"/>
                  </a:cubicBezTo>
                  <a:close/>
                </a:path>
              </a:pathLst>
            </a:custGeom>
            <a:solidFill>
              <a:srgbClr val="FFFFFF">
                <a:alpha val="34509"/>
              </a:srgbClr>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vi-VN" sz="2400"/>
            </a:p>
          </p:txBody>
        </p:sp>
        <p:sp>
          <p:nvSpPr>
            <p:cNvPr id="20" name="Google Shape;229;p14">
              <a:extLst>
                <a:ext uri="{FF2B5EF4-FFF2-40B4-BE49-F238E27FC236}">
                  <a16:creationId xmlns:a16="http://schemas.microsoft.com/office/drawing/2014/main" id="{486DB3FE-8749-44B7-A48B-7108F07ADE6B}"/>
                </a:ext>
              </a:extLst>
            </p:cNvPr>
            <p:cNvSpPr>
              <a:spLocks/>
            </p:cNvSpPr>
            <p:nvPr/>
          </p:nvSpPr>
          <p:spPr bwMode="auto">
            <a:xfrm>
              <a:off x="7526683" y="1989890"/>
              <a:ext cx="339795" cy="261792"/>
            </a:xfrm>
            <a:custGeom>
              <a:avLst/>
              <a:gdLst>
                <a:gd name="T0" fmla="*/ 2147483646 w 4513"/>
                <a:gd name="T1" fmla="*/ 32012637 h 3477"/>
                <a:gd name="T2" fmla="*/ 2147483646 w 4513"/>
                <a:gd name="T3" fmla="*/ 2147483646 h 3477"/>
                <a:gd name="T4" fmla="*/ 2147483646 w 4513"/>
                <a:gd name="T5" fmla="*/ 2147483646 h 3477"/>
                <a:gd name="T6" fmla="*/ 2147483646 w 4513"/>
                <a:gd name="T7" fmla="*/ 2147483646 h 3477"/>
                <a:gd name="T8" fmla="*/ 2147483646 w 4513"/>
                <a:gd name="T9" fmla="*/ 2147483646 h 3477"/>
                <a:gd name="T10" fmla="*/ 2147483646 w 4513"/>
                <a:gd name="T11" fmla="*/ 2147483646 h 3477"/>
                <a:gd name="T12" fmla="*/ 2147483646 w 4513"/>
                <a:gd name="T13" fmla="*/ 2147483646 h 3477"/>
                <a:gd name="T14" fmla="*/ 1253174350 w 4513"/>
                <a:gd name="T15" fmla="*/ 2147483646 h 3477"/>
                <a:gd name="T16" fmla="*/ 2147483646 w 4513"/>
                <a:gd name="T17" fmla="*/ 2147483646 h 3477"/>
                <a:gd name="T18" fmla="*/ 2147483646 w 4513"/>
                <a:gd name="T19" fmla="*/ 2147483646 h 3477"/>
                <a:gd name="T20" fmla="*/ 2147483646 w 4513"/>
                <a:gd name="T21" fmla="*/ 2147483646 h 3477"/>
                <a:gd name="T22" fmla="*/ 2147483646 w 4513"/>
                <a:gd name="T23" fmla="*/ 2147483646 h 3477"/>
                <a:gd name="T24" fmla="*/ 2147483646 w 4513"/>
                <a:gd name="T25" fmla="*/ 2147483646 h 3477"/>
                <a:gd name="T26" fmla="*/ 2147483646 w 4513"/>
                <a:gd name="T27" fmla="*/ 2147483646 h 3477"/>
                <a:gd name="T28" fmla="*/ 2147483646 w 4513"/>
                <a:gd name="T29" fmla="*/ 2147483646 h 3477"/>
                <a:gd name="T30" fmla="*/ 2147483646 w 4513"/>
                <a:gd name="T31" fmla="*/ 2147483646 h 3477"/>
                <a:gd name="T32" fmla="*/ 2147483646 w 4513"/>
                <a:gd name="T33" fmla="*/ 2147483646 h 3477"/>
                <a:gd name="T34" fmla="*/ 2147483646 w 4513"/>
                <a:gd name="T35" fmla="*/ 2147483646 h 3477"/>
                <a:gd name="T36" fmla="*/ 2147483646 w 4513"/>
                <a:gd name="T37" fmla="*/ 2147483646 h 3477"/>
                <a:gd name="T38" fmla="*/ 2147483646 w 4513"/>
                <a:gd name="T39" fmla="*/ 2147483646 h 3477"/>
                <a:gd name="T40" fmla="*/ 2147483646 w 4513"/>
                <a:gd name="T41" fmla="*/ 2147483646 h 3477"/>
                <a:gd name="T42" fmla="*/ 2147483646 w 4513"/>
                <a:gd name="T43" fmla="*/ 32012637 h 3477"/>
                <a:gd name="T44" fmla="*/ 2147483646 w 4513"/>
                <a:gd name="T45" fmla="*/ 32012637 h 3477"/>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4513" h="3477" extrusionOk="0">
                  <a:moveTo>
                    <a:pt x="3265" y="1"/>
                  </a:moveTo>
                  <a:cubicBezTo>
                    <a:pt x="3073" y="1"/>
                    <a:pt x="2861" y="39"/>
                    <a:pt x="2669" y="97"/>
                  </a:cubicBezTo>
                  <a:cubicBezTo>
                    <a:pt x="2650" y="97"/>
                    <a:pt x="2612" y="116"/>
                    <a:pt x="2593" y="116"/>
                  </a:cubicBezTo>
                  <a:lnTo>
                    <a:pt x="2516" y="116"/>
                  </a:lnTo>
                  <a:cubicBezTo>
                    <a:pt x="2113" y="270"/>
                    <a:pt x="1748" y="481"/>
                    <a:pt x="1517" y="615"/>
                  </a:cubicBezTo>
                  <a:cubicBezTo>
                    <a:pt x="1325" y="750"/>
                    <a:pt x="1133" y="884"/>
                    <a:pt x="941" y="1038"/>
                  </a:cubicBezTo>
                  <a:cubicBezTo>
                    <a:pt x="749" y="1172"/>
                    <a:pt x="595" y="1345"/>
                    <a:pt x="461" y="1479"/>
                  </a:cubicBezTo>
                  <a:cubicBezTo>
                    <a:pt x="154" y="1864"/>
                    <a:pt x="0" y="2228"/>
                    <a:pt x="39" y="2593"/>
                  </a:cubicBezTo>
                  <a:cubicBezTo>
                    <a:pt x="77" y="2785"/>
                    <a:pt x="173" y="2958"/>
                    <a:pt x="307" y="3150"/>
                  </a:cubicBezTo>
                  <a:cubicBezTo>
                    <a:pt x="403" y="3265"/>
                    <a:pt x="557" y="3361"/>
                    <a:pt x="749" y="3400"/>
                  </a:cubicBezTo>
                  <a:cubicBezTo>
                    <a:pt x="864" y="3457"/>
                    <a:pt x="999" y="3477"/>
                    <a:pt x="1152" y="3477"/>
                  </a:cubicBezTo>
                  <a:lnTo>
                    <a:pt x="1268" y="3477"/>
                  </a:lnTo>
                  <a:cubicBezTo>
                    <a:pt x="1460" y="3477"/>
                    <a:pt x="1652" y="3438"/>
                    <a:pt x="1863" y="3361"/>
                  </a:cubicBezTo>
                  <a:cubicBezTo>
                    <a:pt x="2285" y="3246"/>
                    <a:pt x="2689" y="3054"/>
                    <a:pt x="3092" y="2785"/>
                  </a:cubicBezTo>
                  <a:cubicBezTo>
                    <a:pt x="3514" y="2516"/>
                    <a:pt x="3841" y="2248"/>
                    <a:pt x="4091" y="1940"/>
                  </a:cubicBezTo>
                  <a:cubicBezTo>
                    <a:pt x="4225" y="1768"/>
                    <a:pt x="4302" y="1652"/>
                    <a:pt x="4379" y="1518"/>
                  </a:cubicBezTo>
                  <a:cubicBezTo>
                    <a:pt x="4436" y="1345"/>
                    <a:pt x="4494" y="1134"/>
                    <a:pt x="4494" y="903"/>
                  </a:cubicBezTo>
                  <a:cubicBezTo>
                    <a:pt x="4513" y="807"/>
                    <a:pt x="4494" y="711"/>
                    <a:pt x="4475" y="615"/>
                  </a:cubicBezTo>
                  <a:cubicBezTo>
                    <a:pt x="4436" y="519"/>
                    <a:pt x="4398" y="462"/>
                    <a:pt x="4321" y="366"/>
                  </a:cubicBezTo>
                  <a:cubicBezTo>
                    <a:pt x="4263" y="289"/>
                    <a:pt x="4187" y="231"/>
                    <a:pt x="4129" y="193"/>
                  </a:cubicBezTo>
                  <a:cubicBezTo>
                    <a:pt x="4052" y="135"/>
                    <a:pt x="3995" y="116"/>
                    <a:pt x="3860" y="78"/>
                  </a:cubicBezTo>
                  <a:cubicBezTo>
                    <a:pt x="3726" y="20"/>
                    <a:pt x="3553" y="1"/>
                    <a:pt x="3361" y="1"/>
                  </a:cubicBezTo>
                  <a:lnTo>
                    <a:pt x="3265" y="1"/>
                  </a:lnTo>
                  <a:close/>
                </a:path>
              </a:pathLst>
            </a:custGeom>
            <a:solidFill>
              <a:srgbClr val="FFFFFF">
                <a:alpha val="34509"/>
              </a:srgbClr>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vi-VN" sz="2400"/>
            </a:p>
          </p:txBody>
        </p:sp>
        <p:sp>
          <p:nvSpPr>
            <p:cNvPr id="21" name="Google Shape;230;p14">
              <a:extLst>
                <a:ext uri="{FF2B5EF4-FFF2-40B4-BE49-F238E27FC236}">
                  <a16:creationId xmlns:a16="http://schemas.microsoft.com/office/drawing/2014/main" id="{69DEFEA3-7493-4A57-ACD4-219607E3F68C}"/>
                </a:ext>
              </a:extLst>
            </p:cNvPr>
            <p:cNvSpPr>
              <a:spLocks/>
            </p:cNvSpPr>
            <p:nvPr/>
          </p:nvSpPr>
          <p:spPr bwMode="auto">
            <a:xfrm>
              <a:off x="7694358" y="2297909"/>
              <a:ext cx="124459" cy="99838"/>
            </a:xfrm>
            <a:custGeom>
              <a:avLst/>
              <a:gdLst>
                <a:gd name="T0" fmla="*/ 2147483646 w 1653"/>
                <a:gd name="T1" fmla="*/ 0 h 1326"/>
                <a:gd name="T2" fmla="*/ 2147483646 w 1653"/>
                <a:gd name="T3" fmla="*/ 1863976665 h 1326"/>
                <a:gd name="T4" fmla="*/ 2147483646 w 1653"/>
                <a:gd name="T5" fmla="*/ 2147483646 h 1326"/>
                <a:gd name="T6" fmla="*/ 2147483646 w 1653"/>
                <a:gd name="T7" fmla="*/ 2147483646 h 1326"/>
                <a:gd name="T8" fmla="*/ 642814246 w 1653"/>
                <a:gd name="T9" fmla="*/ 2147483646 h 1326"/>
                <a:gd name="T10" fmla="*/ 32012843 w 1653"/>
                <a:gd name="T11" fmla="*/ 2147483646 h 1326"/>
                <a:gd name="T12" fmla="*/ 1863991799 w 1653"/>
                <a:gd name="T13" fmla="*/ 2147483646 h 1326"/>
                <a:gd name="T14" fmla="*/ 2147483646 w 1653"/>
                <a:gd name="T15" fmla="*/ 2147483646 h 1326"/>
                <a:gd name="T16" fmla="*/ 2147483646 w 1653"/>
                <a:gd name="T17" fmla="*/ 2147483646 h 1326"/>
                <a:gd name="T18" fmla="*/ 2147483646 w 1653"/>
                <a:gd name="T19" fmla="*/ 2147483646 h 1326"/>
                <a:gd name="T20" fmla="*/ 2147483646 w 1653"/>
                <a:gd name="T21" fmla="*/ 2147483646 h 1326"/>
                <a:gd name="T22" fmla="*/ 2147483646 w 1653"/>
                <a:gd name="T23" fmla="*/ 2147483646 h 1326"/>
                <a:gd name="T24" fmla="*/ 2147483646 w 1653"/>
                <a:gd name="T25" fmla="*/ 2147483646 h 1326"/>
                <a:gd name="T26" fmla="*/ 2147483646 w 1653"/>
                <a:gd name="T27" fmla="*/ 2147483646 h 1326"/>
                <a:gd name="T28" fmla="*/ 2147483646 w 1653"/>
                <a:gd name="T29" fmla="*/ 2147483646 h 1326"/>
                <a:gd name="T30" fmla="*/ 2147483646 w 1653"/>
                <a:gd name="T31" fmla="*/ 2147483646 h 1326"/>
                <a:gd name="T32" fmla="*/ 2147483646 w 1653"/>
                <a:gd name="T33" fmla="*/ 2147483646 h 1326"/>
                <a:gd name="T34" fmla="*/ 2147483646 w 1653"/>
                <a:gd name="T35" fmla="*/ 1253178397 h 1326"/>
                <a:gd name="T36" fmla="*/ 2147483646 w 1653"/>
                <a:gd name="T37" fmla="*/ 0 h 1326"/>
                <a:gd name="T38" fmla="*/ 2147483646 w 1653"/>
                <a:gd name="T39" fmla="*/ 0 h 132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1653" h="1326" extrusionOk="0">
                  <a:moveTo>
                    <a:pt x="1115" y="0"/>
                  </a:moveTo>
                  <a:cubicBezTo>
                    <a:pt x="1019" y="0"/>
                    <a:pt x="923" y="39"/>
                    <a:pt x="827" y="58"/>
                  </a:cubicBezTo>
                  <a:cubicBezTo>
                    <a:pt x="692" y="96"/>
                    <a:pt x="558" y="154"/>
                    <a:pt x="462" y="231"/>
                  </a:cubicBezTo>
                  <a:cubicBezTo>
                    <a:pt x="346" y="288"/>
                    <a:pt x="250" y="365"/>
                    <a:pt x="174" y="442"/>
                  </a:cubicBezTo>
                  <a:cubicBezTo>
                    <a:pt x="97" y="538"/>
                    <a:pt x="58" y="615"/>
                    <a:pt x="20" y="730"/>
                  </a:cubicBezTo>
                  <a:cubicBezTo>
                    <a:pt x="1" y="768"/>
                    <a:pt x="1" y="845"/>
                    <a:pt x="1" y="903"/>
                  </a:cubicBezTo>
                  <a:cubicBezTo>
                    <a:pt x="1" y="941"/>
                    <a:pt x="20" y="999"/>
                    <a:pt x="58" y="1056"/>
                  </a:cubicBezTo>
                  <a:cubicBezTo>
                    <a:pt x="78" y="1114"/>
                    <a:pt x="97" y="1152"/>
                    <a:pt x="174" y="1210"/>
                  </a:cubicBezTo>
                  <a:cubicBezTo>
                    <a:pt x="212" y="1229"/>
                    <a:pt x="270" y="1287"/>
                    <a:pt x="308" y="1306"/>
                  </a:cubicBezTo>
                  <a:cubicBezTo>
                    <a:pt x="346" y="1306"/>
                    <a:pt x="385" y="1325"/>
                    <a:pt x="442" y="1325"/>
                  </a:cubicBezTo>
                  <a:lnTo>
                    <a:pt x="558" y="1325"/>
                  </a:lnTo>
                  <a:cubicBezTo>
                    <a:pt x="634" y="1325"/>
                    <a:pt x="673" y="1306"/>
                    <a:pt x="731" y="1287"/>
                  </a:cubicBezTo>
                  <a:cubicBezTo>
                    <a:pt x="942" y="1210"/>
                    <a:pt x="1153" y="1095"/>
                    <a:pt x="1345" y="941"/>
                  </a:cubicBezTo>
                  <a:cubicBezTo>
                    <a:pt x="1441" y="864"/>
                    <a:pt x="1499" y="807"/>
                    <a:pt x="1556" y="730"/>
                  </a:cubicBezTo>
                  <a:cubicBezTo>
                    <a:pt x="1595" y="692"/>
                    <a:pt x="1614" y="653"/>
                    <a:pt x="1633" y="615"/>
                  </a:cubicBezTo>
                  <a:cubicBezTo>
                    <a:pt x="1652" y="557"/>
                    <a:pt x="1652" y="519"/>
                    <a:pt x="1652" y="461"/>
                  </a:cubicBezTo>
                  <a:cubicBezTo>
                    <a:pt x="1652" y="384"/>
                    <a:pt x="1633" y="288"/>
                    <a:pt x="1595" y="231"/>
                  </a:cubicBezTo>
                  <a:cubicBezTo>
                    <a:pt x="1518" y="115"/>
                    <a:pt x="1441" y="58"/>
                    <a:pt x="1345" y="39"/>
                  </a:cubicBezTo>
                  <a:cubicBezTo>
                    <a:pt x="1307" y="0"/>
                    <a:pt x="1249" y="0"/>
                    <a:pt x="1172" y="0"/>
                  </a:cubicBezTo>
                  <a:lnTo>
                    <a:pt x="1115" y="0"/>
                  </a:lnTo>
                  <a:close/>
                </a:path>
              </a:pathLst>
            </a:custGeom>
            <a:solidFill>
              <a:srgbClr val="FFFFFF">
                <a:alpha val="34509"/>
              </a:srgbClr>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vi-VN" sz="2400"/>
            </a:p>
          </p:txBody>
        </p:sp>
      </p:grpSp>
      <p:sp>
        <p:nvSpPr>
          <p:cNvPr id="231" name="Google Shape;231;p14"/>
          <p:cNvSpPr txBox="1">
            <a:spLocks noGrp="1"/>
          </p:cNvSpPr>
          <p:nvPr>
            <p:ph type="title"/>
          </p:nvPr>
        </p:nvSpPr>
        <p:spPr>
          <a:xfrm>
            <a:off x="2262184" y="1606300"/>
            <a:ext cx="7282800" cy="1656400"/>
          </a:xfrm>
          <a:prstGeom prst="rect">
            <a:avLst/>
          </a:prstGeom>
          <a:effectLst>
            <a:outerShdw dist="57150" dir="3960000" algn="bl" rotWithShape="0">
              <a:schemeClr val="lt1"/>
            </a:outerShdw>
          </a:effectLst>
        </p:spPr>
        <p:txBody>
          <a:bodyPr spcFirstLastPara="1" lIns="91425" tIns="91425" rIns="91425" bIns="91425">
            <a:noAutofit/>
          </a:bodyPr>
          <a:lstStyle>
            <a:lvl1pPr lvl="0" algn="ctr" rtl="0">
              <a:spcBef>
                <a:spcPts val="0"/>
              </a:spcBef>
              <a:spcAft>
                <a:spcPts val="0"/>
              </a:spcAft>
              <a:buSzPts val="100"/>
              <a:buNone/>
              <a:defRPr sz="11333"/>
            </a:lvl1pPr>
            <a:lvl2pPr lvl="1" algn="ctr" rtl="0">
              <a:spcBef>
                <a:spcPts val="0"/>
              </a:spcBef>
              <a:spcAft>
                <a:spcPts val="0"/>
              </a:spcAft>
              <a:buSzPts val="3500"/>
              <a:buNone/>
              <a:defRPr/>
            </a:lvl2pPr>
            <a:lvl3pPr lvl="2" algn="ctr" rtl="0">
              <a:spcBef>
                <a:spcPts val="0"/>
              </a:spcBef>
              <a:spcAft>
                <a:spcPts val="0"/>
              </a:spcAft>
              <a:buSzPts val="3500"/>
              <a:buNone/>
              <a:defRPr/>
            </a:lvl3pPr>
            <a:lvl4pPr lvl="3" algn="ctr" rtl="0">
              <a:spcBef>
                <a:spcPts val="0"/>
              </a:spcBef>
              <a:spcAft>
                <a:spcPts val="0"/>
              </a:spcAft>
              <a:buSzPts val="3500"/>
              <a:buNone/>
              <a:defRPr/>
            </a:lvl4pPr>
            <a:lvl5pPr lvl="4" algn="ctr" rtl="0">
              <a:spcBef>
                <a:spcPts val="0"/>
              </a:spcBef>
              <a:spcAft>
                <a:spcPts val="0"/>
              </a:spcAft>
              <a:buSzPts val="3500"/>
              <a:buNone/>
              <a:defRPr/>
            </a:lvl5pPr>
            <a:lvl6pPr lvl="5" algn="ctr" rtl="0">
              <a:spcBef>
                <a:spcPts val="0"/>
              </a:spcBef>
              <a:spcAft>
                <a:spcPts val="0"/>
              </a:spcAft>
              <a:buSzPts val="3500"/>
              <a:buNone/>
              <a:defRPr/>
            </a:lvl6pPr>
            <a:lvl7pPr lvl="6" algn="ctr" rtl="0">
              <a:spcBef>
                <a:spcPts val="0"/>
              </a:spcBef>
              <a:spcAft>
                <a:spcPts val="0"/>
              </a:spcAft>
              <a:buSzPts val="3500"/>
              <a:buNone/>
              <a:defRPr/>
            </a:lvl7pPr>
            <a:lvl8pPr lvl="7" algn="ctr" rtl="0">
              <a:spcBef>
                <a:spcPts val="0"/>
              </a:spcBef>
              <a:spcAft>
                <a:spcPts val="0"/>
              </a:spcAft>
              <a:buSzPts val="3500"/>
              <a:buNone/>
              <a:defRPr/>
            </a:lvl8pPr>
            <a:lvl9pPr lvl="8" algn="ctr" rtl="0">
              <a:spcBef>
                <a:spcPts val="0"/>
              </a:spcBef>
              <a:spcAft>
                <a:spcPts val="0"/>
              </a:spcAft>
              <a:buSzPts val="3500"/>
              <a:buNone/>
              <a:defRPr/>
            </a:lvl9pPr>
          </a:lstStyle>
          <a:p>
            <a:endParaRPr/>
          </a:p>
        </p:txBody>
      </p:sp>
      <p:sp>
        <p:nvSpPr>
          <p:cNvPr id="232" name="Google Shape;232;p14"/>
          <p:cNvSpPr txBox="1">
            <a:spLocks noGrp="1"/>
          </p:cNvSpPr>
          <p:nvPr>
            <p:ph type="subTitle" idx="1"/>
          </p:nvPr>
        </p:nvSpPr>
        <p:spPr>
          <a:xfrm>
            <a:off x="2980184" y="3236000"/>
            <a:ext cx="5846800" cy="1431600"/>
          </a:xfrm>
          <a:prstGeom prst="rect">
            <a:avLst/>
          </a:prstGeom>
        </p:spPr>
        <p:txBody>
          <a:bodyPr spcFirstLastPara="1" lIns="91425" tIns="91425" rIns="91425" bIns="91425">
            <a:noAutofit/>
          </a:bodyPr>
          <a:lstStyle>
            <a:lvl1pPr lvl="0" algn="ctr" rtl="0">
              <a:lnSpc>
                <a:spcPct val="100000"/>
              </a:lnSpc>
              <a:spcBef>
                <a:spcPts val="1333"/>
              </a:spcBef>
              <a:spcAft>
                <a:spcPts val="0"/>
              </a:spcAft>
              <a:buSzPts val="1800"/>
              <a:buNone/>
              <a:defRPr sz="2400"/>
            </a:lvl1pPr>
            <a:lvl2pPr lvl="1" algn="ctr" rtl="0">
              <a:lnSpc>
                <a:spcPct val="100000"/>
              </a:lnSpc>
              <a:spcBef>
                <a:spcPts val="0"/>
              </a:spcBef>
              <a:spcAft>
                <a:spcPts val="0"/>
              </a:spcAft>
              <a:buSzPts val="1800"/>
              <a:buNone/>
              <a:defRPr sz="2400"/>
            </a:lvl2pPr>
            <a:lvl3pPr lvl="2" algn="ctr" rtl="0">
              <a:lnSpc>
                <a:spcPct val="100000"/>
              </a:lnSpc>
              <a:spcBef>
                <a:spcPts val="2133"/>
              </a:spcBef>
              <a:spcAft>
                <a:spcPts val="0"/>
              </a:spcAft>
              <a:buSzPts val="1800"/>
              <a:buNone/>
              <a:defRPr sz="2400"/>
            </a:lvl3pPr>
            <a:lvl4pPr lvl="3" algn="ctr" rtl="0">
              <a:lnSpc>
                <a:spcPct val="100000"/>
              </a:lnSpc>
              <a:spcBef>
                <a:spcPts val="2133"/>
              </a:spcBef>
              <a:spcAft>
                <a:spcPts val="0"/>
              </a:spcAft>
              <a:buSzPts val="1800"/>
              <a:buNone/>
              <a:defRPr sz="2400"/>
            </a:lvl4pPr>
            <a:lvl5pPr lvl="4" algn="ctr" rtl="0">
              <a:lnSpc>
                <a:spcPct val="100000"/>
              </a:lnSpc>
              <a:spcBef>
                <a:spcPts val="2133"/>
              </a:spcBef>
              <a:spcAft>
                <a:spcPts val="0"/>
              </a:spcAft>
              <a:buSzPts val="1800"/>
              <a:buNone/>
              <a:defRPr sz="2400"/>
            </a:lvl5pPr>
            <a:lvl6pPr lvl="5" algn="ctr" rtl="0">
              <a:lnSpc>
                <a:spcPct val="100000"/>
              </a:lnSpc>
              <a:spcBef>
                <a:spcPts val="2133"/>
              </a:spcBef>
              <a:spcAft>
                <a:spcPts val="0"/>
              </a:spcAft>
              <a:buSzPts val="1800"/>
              <a:buNone/>
              <a:defRPr sz="2400"/>
            </a:lvl6pPr>
            <a:lvl7pPr lvl="6" algn="ctr" rtl="0">
              <a:lnSpc>
                <a:spcPct val="100000"/>
              </a:lnSpc>
              <a:spcBef>
                <a:spcPts val="2133"/>
              </a:spcBef>
              <a:spcAft>
                <a:spcPts val="0"/>
              </a:spcAft>
              <a:buSzPts val="1800"/>
              <a:buNone/>
              <a:defRPr sz="2400"/>
            </a:lvl7pPr>
            <a:lvl8pPr lvl="7" algn="ctr" rtl="0">
              <a:lnSpc>
                <a:spcPct val="100000"/>
              </a:lnSpc>
              <a:spcBef>
                <a:spcPts val="2133"/>
              </a:spcBef>
              <a:spcAft>
                <a:spcPts val="0"/>
              </a:spcAft>
              <a:buSzPts val="1800"/>
              <a:buNone/>
              <a:defRPr sz="2400"/>
            </a:lvl8pPr>
            <a:lvl9pPr lvl="8" algn="ctr" rtl="0">
              <a:lnSpc>
                <a:spcPct val="100000"/>
              </a:lnSpc>
              <a:spcBef>
                <a:spcPts val="2133"/>
              </a:spcBef>
              <a:spcAft>
                <a:spcPts val="2133"/>
              </a:spcAft>
              <a:buSzPts val="1800"/>
              <a:buNone/>
              <a:defRPr sz="2400"/>
            </a:lvl9pPr>
          </a:lstStyle>
          <a:p>
            <a:endParaRPr/>
          </a:p>
        </p:txBody>
      </p:sp>
    </p:spTree>
    <p:extLst>
      <p:ext uri="{BB962C8B-B14F-4D97-AF65-F5344CB8AC3E}">
        <p14:creationId xmlns:p14="http://schemas.microsoft.com/office/powerpoint/2010/main" val="327055325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BE417E-445D-4B4C-AAA1-515B79B79A90}"/>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vi-VN"/>
          </a:p>
        </p:txBody>
      </p:sp>
      <p:sp>
        <p:nvSpPr>
          <p:cNvPr id="3" name="Subtitle 2">
            <a:extLst>
              <a:ext uri="{FF2B5EF4-FFF2-40B4-BE49-F238E27FC236}">
                <a16:creationId xmlns:a16="http://schemas.microsoft.com/office/drawing/2014/main" id="{50013C60-C828-4A63-A104-01250FC9163B}"/>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vi-VN"/>
          </a:p>
        </p:txBody>
      </p:sp>
      <p:sp>
        <p:nvSpPr>
          <p:cNvPr id="4" name="Date Placeholder 3">
            <a:extLst>
              <a:ext uri="{FF2B5EF4-FFF2-40B4-BE49-F238E27FC236}">
                <a16:creationId xmlns:a16="http://schemas.microsoft.com/office/drawing/2014/main" id="{9B8097A1-C844-45E0-95F5-BBEC9615AE66}"/>
              </a:ext>
            </a:extLst>
          </p:cNvPr>
          <p:cNvSpPr>
            <a:spLocks noGrp="1"/>
          </p:cNvSpPr>
          <p:nvPr>
            <p:ph type="dt" sz="half" idx="10"/>
          </p:nvPr>
        </p:nvSpPr>
        <p:spPr/>
        <p:txBody>
          <a:bodyPr/>
          <a:lstStyle/>
          <a:p>
            <a:fld id="{BE30C811-B83F-46DC-A20F-647922A865CE}" type="datetimeFigureOut">
              <a:rPr lang="vi-VN" smtClean="0"/>
              <a:t>19/02/2022</a:t>
            </a:fld>
            <a:endParaRPr lang="vi-VN"/>
          </a:p>
        </p:txBody>
      </p:sp>
      <p:sp>
        <p:nvSpPr>
          <p:cNvPr id="5" name="Footer Placeholder 4">
            <a:extLst>
              <a:ext uri="{FF2B5EF4-FFF2-40B4-BE49-F238E27FC236}">
                <a16:creationId xmlns:a16="http://schemas.microsoft.com/office/drawing/2014/main" id="{0FA9E1DE-BD74-482C-A106-C14A9C07A78A}"/>
              </a:ext>
            </a:extLst>
          </p:cNvPr>
          <p:cNvSpPr>
            <a:spLocks noGrp="1"/>
          </p:cNvSpPr>
          <p:nvPr>
            <p:ph type="ftr" sz="quarter" idx="11"/>
          </p:nvPr>
        </p:nvSpPr>
        <p:spPr/>
        <p:txBody>
          <a:bodyPr/>
          <a:lstStyle/>
          <a:p>
            <a:endParaRPr lang="vi-VN"/>
          </a:p>
        </p:txBody>
      </p:sp>
      <p:sp>
        <p:nvSpPr>
          <p:cNvPr id="6" name="Slide Number Placeholder 5">
            <a:extLst>
              <a:ext uri="{FF2B5EF4-FFF2-40B4-BE49-F238E27FC236}">
                <a16:creationId xmlns:a16="http://schemas.microsoft.com/office/drawing/2014/main" id="{48DE6BD3-FAE5-4702-A9C7-42F9E42BC851}"/>
              </a:ext>
            </a:extLst>
          </p:cNvPr>
          <p:cNvSpPr>
            <a:spLocks noGrp="1"/>
          </p:cNvSpPr>
          <p:nvPr>
            <p:ph type="sldNum" sz="quarter" idx="12"/>
          </p:nvPr>
        </p:nvSpPr>
        <p:spPr/>
        <p:txBody>
          <a:bodyPr/>
          <a:lstStyle/>
          <a:p>
            <a:fld id="{C9C0E166-57EB-404A-A063-791587343DF4}" type="slidenum">
              <a:rPr lang="vi-VN" smtClean="0"/>
              <a:t>‹#›</a:t>
            </a:fld>
            <a:endParaRPr lang="vi-VN"/>
          </a:p>
        </p:txBody>
      </p:sp>
    </p:spTree>
    <p:extLst>
      <p:ext uri="{BB962C8B-B14F-4D97-AF65-F5344CB8AC3E}">
        <p14:creationId xmlns:p14="http://schemas.microsoft.com/office/powerpoint/2010/main" val="145318221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p:cNvSpPr>
            <a:spLocks noGrp="1"/>
          </p:cNvSpPr>
          <p:nvPr>
            <p:ph idx="1"/>
          </p:nvPr>
        </p:nvSpPr>
        <p:spPr>
          <a:xfrm>
            <a:off x="838200" y="1825625"/>
            <a:ext cx="10515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C0CCC1F2-EC4C-438A-A626-EF38FEB19E62}" type="datetimeFigureOut">
              <a:rPr lang="en-US" smtClean="0"/>
              <a:t>2/19/2022</a:t>
            </a:fld>
            <a:endParaRPr lang="en-US"/>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F9B525D6-B33C-4B02-B16B-D7EC1E9A098D}" type="slidenum">
              <a:rPr lang="en-US" smtClean="0"/>
              <a:t>‹#›</a:t>
            </a:fld>
            <a:endParaRPr lang="en-US"/>
          </a:p>
        </p:txBody>
      </p:sp>
      <p:pic>
        <p:nvPicPr>
          <p:cNvPr id="7" name="image 101"/>
          <p:cNvPicPr>
            <a:picLocks noChangeAspect="1"/>
          </p:cNvPicPr>
          <p:nvPr userDrawn="1"/>
        </p:nvPicPr>
        <p:blipFill>
          <a:blip r:embed="rId2"/>
          <a:srcRect/>
          <a:stretch>
            <a:fillRect/>
          </a:stretch>
        </p:blipFill>
        <p:spPr>
          <a:xfrm>
            <a:off x="0" y="0"/>
            <a:ext cx="12192002" cy="6858001"/>
          </a:xfrm>
          <a:prstGeom prst="rect">
            <a:avLst/>
          </a:prstGeom>
        </p:spPr>
      </p:pic>
      <p:sp>
        <p:nvSpPr>
          <p:cNvPr id="8" name="任意形状 34"/>
          <p:cNvSpPr/>
          <p:nvPr userDrawn="1"/>
        </p:nvSpPr>
        <p:spPr>
          <a:xfrm>
            <a:off x="10059219" y="4741024"/>
            <a:ext cx="3074912" cy="3074912"/>
          </a:xfrm>
          <a:custGeom>
            <a:avLst/>
            <a:gdLst>
              <a:gd name="connsiteX0" fmla="*/ 1537456 w 3074912"/>
              <a:gd name="connsiteY0" fmla="*/ 0 h 3074912"/>
              <a:gd name="connsiteX1" fmla="*/ 3074912 w 3074912"/>
              <a:gd name="connsiteY1" fmla="*/ 1537456 h 3074912"/>
              <a:gd name="connsiteX2" fmla="*/ 1537456 w 3074912"/>
              <a:gd name="connsiteY2" fmla="*/ 3074912 h 3074912"/>
              <a:gd name="connsiteX3" fmla="*/ 0 w 3074912"/>
              <a:gd name="connsiteY3" fmla="*/ 1537456 h 3074912"/>
              <a:gd name="connsiteX4" fmla="*/ 1537456 w 3074912"/>
              <a:gd name="connsiteY4" fmla="*/ 0 h 3074912"/>
              <a:gd name="connsiteX5" fmla="*/ 1540876 w 3074912"/>
              <a:gd name="connsiteY5" fmla="*/ 550444 h 3074912"/>
              <a:gd name="connsiteX6" fmla="*/ 553864 w 3074912"/>
              <a:gd name="connsiteY6" fmla="*/ 1537456 h 3074912"/>
              <a:gd name="connsiteX7" fmla="*/ 1540876 w 3074912"/>
              <a:gd name="connsiteY7" fmla="*/ 2524468 h 3074912"/>
              <a:gd name="connsiteX8" fmla="*/ 2527888 w 3074912"/>
              <a:gd name="connsiteY8" fmla="*/ 1537456 h 3074912"/>
              <a:gd name="connsiteX9" fmla="*/ 1540876 w 3074912"/>
              <a:gd name="connsiteY9" fmla="*/ 550444 h 3074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074912" h="3074912">
                <a:moveTo>
                  <a:pt x="1537456" y="0"/>
                </a:moveTo>
                <a:cubicBezTo>
                  <a:pt x="2386570" y="0"/>
                  <a:pt x="3074912" y="688342"/>
                  <a:pt x="3074912" y="1537456"/>
                </a:cubicBezTo>
                <a:cubicBezTo>
                  <a:pt x="3074912" y="2386570"/>
                  <a:pt x="2386570" y="3074912"/>
                  <a:pt x="1537456" y="3074912"/>
                </a:cubicBezTo>
                <a:cubicBezTo>
                  <a:pt x="688342" y="3074912"/>
                  <a:pt x="0" y="2386570"/>
                  <a:pt x="0" y="1537456"/>
                </a:cubicBezTo>
                <a:cubicBezTo>
                  <a:pt x="0" y="688342"/>
                  <a:pt x="688342" y="0"/>
                  <a:pt x="1537456" y="0"/>
                </a:cubicBezTo>
                <a:close/>
                <a:moveTo>
                  <a:pt x="1540876" y="550444"/>
                </a:moveTo>
                <a:cubicBezTo>
                  <a:pt x="995764" y="550444"/>
                  <a:pt x="553864" y="992344"/>
                  <a:pt x="553864" y="1537456"/>
                </a:cubicBezTo>
                <a:cubicBezTo>
                  <a:pt x="553864" y="2082568"/>
                  <a:pt x="995764" y="2524468"/>
                  <a:pt x="1540876" y="2524468"/>
                </a:cubicBezTo>
                <a:cubicBezTo>
                  <a:pt x="2085988" y="2524468"/>
                  <a:pt x="2527888" y="2082568"/>
                  <a:pt x="2527888" y="1537456"/>
                </a:cubicBezTo>
                <a:cubicBezTo>
                  <a:pt x="2527888" y="992344"/>
                  <a:pt x="2085988" y="550444"/>
                  <a:pt x="1540876" y="550444"/>
                </a:cubicBezTo>
                <a:close/>
              </a:path>
            </a:pathLst>
          </a:custGeom>
          <a:solidFill>
            <a:srgbClr val="FCA1B7"/>
          </a:solidFill>
          <a:ln w="63500">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1" lang="zh-CN" altLang="en-US" sz="18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sp>
        <p:nvSpPr>
          <p:cNvPr id="9" name="矩形 7"/>
          <p:cNvSpPr/>
          <p:nvPr userDrawn="1"/>
        </p:nvSpPr>
        <p:spPr>
          <a:xfrm>
            <a:off x="1538273" y="1186048"/>
            <a:ext cx="9398018" cy="4774400"/>
          </a:xfrm>
          <a:prstGeom prst="rect">
            <a:avLst/>
          </a:prstGeom>
          <a:solidFill>
            <a:srgbClr val="FDCE66"/>
          </a:solidFill>
          <a:ln w="63500">
            <a:solidFill>
              <a:schemeClr val="tx1">
                <a:lumMod val="85000"/>
                <a:lumOff val="15000"/>
              </a:schemeClr>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1" lang="zh-CN" altLang="en-US" sz="18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sp>
        <p:nvSpPr>
          <p:cNvPr id="10" name="矩形 5"/>
          <p:cNvSpPr/>
          <p:nvPr userDrawn="1"/>
        </p:nvSpPr>
        <p:spPr>
          <a:xfrm>
            <a:off x="1247965" y="885551"/>
            <a:ext cx="9531354" cy="4987524"/>
          </a:xfrm>
          <a:prstGeom prst="rect">
            <a:avLst/>
          </a:prstGeom>
          <a:solidFill>
            <a:srgbClr val="039373"/>
          </a:solidFill>
          <a:ln w="63500">
            <a:solidFill>
              <a:schemeClr val="tx1">
                <a:lumMod val="85000"/>
                <a:lumOff val="15000"/>
              </a:schemeClr>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1" lang="zh-CN" altLang="en-US" sz="1800" b="0" i="0" u="none" strike="noStrike" kern="1200" cap="none" spc="0" normalizeH="0" baseline="0" noProof="0" dirty="0">
              <a:ln>
                <a:noFill/>
              </a:ln>
              <a:solidFill>
                <a:prstClr val="white"/>
              </a:solidFill>
              <a:effectLst/>
              <a:uLnTx/>
              <a:uFillTx/>
              <a:latin typeface="等线" panose="020F0502020204030204"/>
              <a:ea typeface="等线" panose="02010600030101010101" pitchFamily="2" charset="-122"/>
              <a:cs typeface="+mn-cs"/>
            </a:endParaRPr>
          </a:p>
        </p:txBody>
      </p:sp>
      <p:sp>
        <p:nvSpPr>
          <p:cNvPr id="11" name="矩形 8"/>
          <p:cNvSpPr/>
          <p:nvPr userDrawn="1"/>
        </p:nvSpPr>
        <p:spPr>
          <a:xfrm>
            <a:off x="867966" y="5630648"/>
            <a:ext cx="10456068" cy="482200"/>
          </a:xfrm>
          <a:prstGeom prst="rect">
            <a:avLst/>
          </a:prstGeom>
          <a:solidFill>
            <a:srgbClr val="DAA16D"/>
          </a:solidFill>
          <a:ln w="63500">
            <a:solidFill>
              <a:schemeClr val="tx1">
                <a:lumMod val="85000"/>
                <a:lumOff val="15000"/>
              </a:schemeClr>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1" lang="zh-CN" altLang="en-US" sz="18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pic>
        <p:nvPicPr>
          <p:cNvPr id="12" name="图片 13"/>
          <p:cNvPicPr>
            <a:picLocks noChangeAspect="1"/>
          </p:cNvPicPr>
          <p:nvPr userDrawn="1"/>
        </p:nvPicPr>
        <p:blipFill>
          <a:blip r:embed="rId3"/>
          <a:stretch>
            <a:fillRect/>
          </a:stretch>
        </p:blipFill>
        <p:spPr>
          <a:xfrm rot="8100000">
            <a:off x="1457379" y="5086237"/>
            <a:ext cx="971344" cy="972754"/>
          </a:xfrm>
          <a:prstGeom prst="rect">
            <a:avLst/>
          </a:prstGeom>
        </p:spPr>
      </p:pic>
      <p:sp>
        <p:nvSpPr>
          <p:cNvPr id="13" name="椭圆 14"/>
          <p:cNvSpPr/>
          <p:nvPr userDrawn="1"/>
        </p:nvSpPr>
        <p:spPr>
          <a:xfrm>
            <a:off x="193568" y="344264"/>
            <a:ext cx="947231" cy="947231"/>
          </a:xfrm>
          <a:prstGeom prst="ellipse">
            <a:avLst/>
          </a:prstGeom>
          <a:solidFill>
            <a:srgbClr val="FCA1B7"/>
          </a:solidFill>
          <a:ln w="63500">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1" lang="zh-CN" altLang="en-US" sz="18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pic>
        <p:nvPicPr>
          <p:cNvPr id="14" name="图片 29"/>
          <p:cNvPicPr>
            <a:picLocks noChangeAspect="1"/>
          </p:cNvPicPr>
          <p:nvPr userDrawn="1"/>
        </p:nvPicPr>
        <p:blipFill>
          <a:blip r:embed="rId4"/>
          <a:stretch>
            <a:fillRect/>
          </a:stretch>
        </p:blipFill>
        <p:spPr>
          <a:xfrm rot="2700000">
            <a:off x="10352336" y="4602419"/>
            <a:ext cx="602779" cy="1767959"/>
          </a:xfrm>
          <a:prstGeom prst="rect">
            <a:avLst/>
          </a:prstGeom>
        </p:spPr>
      </p:pic>
      <p:pic>
        <p:nvPicPr>
          <p:cNvPr id="15" name="image 102"/>
          <p:cNvPicPr>
            <a:picLocks noChangeAspect="1"/>
          </p:cNvPicPr>
          <p:nvPr userDrawn="1"/>
        </p:nvPicPr>
        <p:blipFill>
          <a:blip r:embed="rId5"/>
          <a:srcRect/>
          <a:stretch>
            <a:fillRect/>
          </a:stretch>
        </p:blipFill>
        <p:spPr>
          <a:xfrm>
            <a:off x="11213302" y="343752"/>
            <a:ext cx="933436" cy="698048"/>
          </a:xfrm>
          <a:prstGeom prst="rect">
            <a:avLst/>
          </a:prstGeom>
        </p:spPr>
      </p:pic>
      <p:sp>
        <p:nvSpPr>
          <p:cNvPr id="16" name="椭圆 24"/>
          <p:cNvSpPr/>
          <p:nvPr userDrawn="1"/>
        </p:nvSpPr>
        <p:spPr>
          <a:xfrm>
            <a:off x="11539852" y="750714"/>
            <a:ext cx="572351" cy="572351"/>
          </a:xfrm>
          <a:prstGeom prst="ellipse">
            <a:avLst/>
          </a:prstGeom>
          <a:solidFill>
            <a:srgbClr val="F99450"/>
          </a:solidFill>
          <a:ln w="63500">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1" lang="zh-CN" altLang="en-US" sz="18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sp>
        <p:nvSpPr>
          <p:cNvPr id="17" name="椭圆 36"/>
          <p:cNvSpPr/>
          <p:nvPr userDrawn="1"/>
        </p:nvSpPr>
        <p:spPr>
          <a:xfrm>
            <a:off x="254897" y="6059218"/>
            <a:ext cx="572351" cy="572351"/>
          </a:xfrm>
          <a:prstGeom prst="ellipse">
            <a:avLst/>
          </a:prstGeom>
          <a:solidFill>
            <a:schemeClr val="accent6">
              <a:lumMod val="60000"/>
              <a:lumOff val="40000"/>
            </a:schemeClr>
          </a:solidFill>
          <a:ln w="63500">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1" lang="zh-CN" altLang="en-US" sz="18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sp>
        <p:nvSpPr>
          <p:cNvPr id="18" name="椭圆 37"/>
          <p:cNvSpPr/>
          <p:nvPr userDrawn="1"/>
        </p:nvSpPr>
        <p:spPr>
          <a:xfrm>
            <a:off x="689352" y="4237643"/>
            <a:ext cx="359356" cy="359356"/>
          </a:xfrm>
          <a:prstGeom prst="ellipse">
            <a:avLst/>
          </a:prstGeom>
          <a:solidFill>
            <a:schemeClr val="accent4">
              <a:lumMod val="40000"/>
              <a:lumOff val="60000"/>
            </a:schemeClr>
          </a:solidFill>
          <a:ln w="63500">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1" lang="zh-CN" altLang="en-US" sz="18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grpSp>
        <p:nvGrpSpPr>
          <p:cNvPr id="19" name="组合 6"/>
          <p:cNvGrpSpPr/>
          <p:nvPr userDrawn="1"/>
        </p:nvGrpSpPr>
        <p:grpSpPr>
          <a:xfrm>
            <a:off x="2843213" y="5216309"/>
            <a:ext cx="1014412" cy="414337"/>
            <a:chOff x="2843213" y="5216309"/>
            <a:chExt cx="1014412" cy="414337"/>
          </a:xfrm>
        </p:grpSpPr>
        <p:sp>
          <p:nvSpPr>
            <p:cNvPr id="20" name="圆角矩形 38"/>
            <p:cNvSpPr/>
            <p:nvPr/>
          </p:nvSpPr>
          <p:spPr>
            <a:xfrm>
              <a:off x="2843213" y="5216311"/>
              <a:ext cx="1014412" cy="414335"/>
            </a:xfrm>
            <a:prstGeom prst="roundRect">
              <a:avLst/>
            </a:prstGeom>
            <a:solidFill>
              <a:schemeClr val="bg1"/>
            </a:solidFill>
            <a:ln w="63500">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1" lang="zh-CN" altLang="en-US" sz="18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sp>
          <p:nvSpPr>
            <p:cNvPr id="21" name="圆角矩形 39"/>
            <p:cNvSpPr/>
            <p:nvPr/>
          </p:nvSpPr>
          <p:spPr>
            <a:xfrm>
              <a:off x="2843213" y="5216309"/>
              <a:ext cx="1014412" cy="144000"/>
            </a:xfrm>
            <a:prstGeom prst="roundRect">
              <a:avLst/>
            </a:prstGeom>
            <a:solidFill>
              <a:schemeClr val="bg1">
                <a:lumMod val="85000"/>
              </a:schemeClr>
            </a:solidFill>
            <a:ln w="63500">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1" lang="zh-CN" altLang="en-US" sz="18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grpSp>
      <p:sp>
        <p:nvSpPr>
          <p:cNvPr id="22" name="圆角矩形 40"/>
          <p:cNvSpPr/>
          <p:nvPr userDrawn="1"/>
        </p:nvSpPr>
        <p:spPr>
          <a:xfrm>
            <a:off x="4064370" y="5437766"/>
            <a:ext cx="528638" cy="180000"/>
          </a:xfrm>
          <a:prstGeom prst="roundRect">
            <a:avLst/>
          </a:prstGeom>
          <a:solidFill>
            <a:schemeClr val="accent2">
              <a:lumMod val="20000"/>
              <a:lumOff val="80000"/>
            </a:schemeClr>
          </a:solidFill>
          <a:ln w="63500">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1" lang="zh-CN" altLang="en-US" sz="18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sp>
        <p:nvSpPr>
          <p:cNvPr id="23" name="圆角矩形 41"/>
          <p:cNvSpPr/>
          <p:nvPr userDrawn="1"/>
        </p:nvSpPr>
        <p:spPr>
          <a:xfrm>
            <a:off x="4764458" y="5437766"/>
            <a:ext cx="528638" cy="180000"/>
          </a:xfrm>
          <a:prstGeom prst="roundRect">
            <a:avLst/>
          </a:prstGeom>
          <a:solidFill>
            <a:schemeClr val="bg1"/>
          </a:solidFill>
          <a:ln w="63500">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1" lang="zh-CN" altLang="en-US" sz="18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sp>
        <p:nvSpPr>
          <p:cNvPr id="24" name="圆角矩形 42"/>
          <p:cNvSpPr/>
          <p:nvPr userDrawn="1"/>
        </p:nvSpPr>
        <p:spPr>
          <a:xfrm>
            <a:off x="8536358" y="5437766"/>
            <a:ext cx="528638" cy="180000"/>
          </a:xfrm>
          <a:prstGeom prst="roundRect">
            <a:avLst/>
          </a:prstGeom>
          <a:solidFill>
            <a:schemeClr val="accent6">
              <a:lumMod val="60000"/>
              <a:lumOff val="40000"/>
            </a:schemeClr>
          </a:solidFill>
          <a:ln w="63500">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1" lang="zh-CN" altLang="en-US" sz="18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sp>
        <p:nvSpPr>
          <p:cNvPr id="27" name="椭圆 23"/>
          <p:cNvSpPr/>
          <p:nvPr userDrawn="1"/>
        </p:nvSpPr>
        <p:spPr>
          <a:xfrm>
            <a:off x="1864528" y="304122"/>
            <a:ext cx="359136" cy="359136"/>
          </a:xfrm>
          <a:prstGeom prst="ellipse">
            <a:avLst/>
          </a:prstGeom>
          <a:solidFill>
            <a:srgbClr val="BD9EE2"/>
          </a:solidFill>
          <a:ln w="63500">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1" lang="zh-CN" altLang="en-US" sz="1800" b="0" i="0" u="none" strike="noStrike" kern="1200" cap="none" spc="0" normalizeH="0" baseline="0" noProof="0" dirty="0">
              <a:ln>
                <a:noFill/>
              </a:ln>
              <a:solidFill>
                <a:prstClr val="white"/>
              </a:solidFill>
              <a:effectLst/>
              <a:uLnTx/>
              <a:uFillTx/>
              <a:latin typeface="等线" panose="020F0502020204030204"/>
              <a:ea typeface="等线" panose="02010600030101010101" pitchFamily="2" charset="-122"/>
              <a:cs typeface="+mn-cs"/>
            </a:endParaRPr>
          </a:p>
        </p:txBody>
      </p:sp>
      <p:sp>
        <p:nvSpPr>
          <p:cNvPr id="28" name="椭圆 25"/>
          <p:cNvSpPr/>
          <p:nvPr userDrawn="1"/>
        </p:nvSpPr>
        <p:spPr>
          <a:xfrm>
            <a:off x="10059219" y="483690"/>
            <a:ext cx="359136" cy="359136"/>
          </a:xfrm>
          <a:prstGeom prst="ellipse">
            <a:avLst/>
          </a:prstGeom>
          <a:solidFill>
            <a:srgbClr val="F99450"/>
          </a:solidFill>
          <a:ln w="63500">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1" lang="zh-CN" altLang="en-US" sz="18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9" name="矩形 2"/>
          <p:cNvSpPr/>
          <p:nvPr userDrawn="1"/>
        </p:nvSpPr>
        <p:spPr>
          <a:xfrm>
            <a:off x="516732" y="469294"/>
            <a:ext cx="11158537" cy="5919412"/>
          </a:xfrm>
          <a:prstGeom prst="rect">
            <a:avLst/>
          </a:prstGeom>
          <a:noFill/>
          <a:ln w="63500">
            <a:solidFill>
              <a:schemeClr val="tx1">
                <a:lumMod val="85000"/>
                <a:lumOff val="15000"/>
              </a:schemeClr>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1" lang="zh-CN" altLang="en-US" sz="1800" b="0" i="0" u="none" strike="noStrike" kern="1200" cap="none" spc="0" normalizeH="0" baseline="0" noProof="0" dirty="0">
              <a:ln>
                <a:noFill/>
              </a:ln>
              <a:solidFill>
                <a:prstClr val="white"/>
              </a:solidFill>
              <a:effectLst/>
              <a:uLnTx/>
              <a:uFillTx/>
              <a:latin typeface="等线" panose="020F0502020204030204"/>
              <a:ea typeface="等线" panose="02010600030101010101" pitchFamily="2" charset="-122"/>
              <a:cs typeface="+mn-cs"/>
            </a:endParaRPr>
          </a:p>
        </p:txBody>
      </p:sp>
      <p:sp>
        <p:nvSpPr>
          <p:cNvPr id="10" name="椭圆 4"/>
          <p:cNvSpPr/>
          <p:nvPr userDrawn="1"/>
        </p:nvSpPr>
        <p:spPr>
          <a:xfrm>
            <a:off x="-224147" y="-171430"/>
            <a:ext cx="703249" cy="703249"/>
          </a:xfrm>
          <a:prstGeom prst="ellipse">
            <a:avLst/>
          </a:prstGeom>
          <a:solidFill>
            <a:srgbClr val="FFE799"/>
          </a:solidFill>
          <a:ln w="63500">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1" lang="zh-CN" altLang="en-US" sz="18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sp>
        <p:nvSpPr>
          <p:cNvPr id="11" name="任意形状 6"/>
          <p:cNvSpPr/>
          <p:nvPr userDrawn="1"/>
        </p:nvSpPr>
        <p:spPr>
          <a:xfrm>
            <a:off x="-403246" y="5468729"/>
            <a:ext cx="1839953" cy="1839953"/>
          </a:xfrm>
          <a:custGeom>
            <a:avLst/>
            <a:gdLst>
              <a:gd name="connsiteX0" fmla="*/ 1537456 w 3074912"/>
              <a:gd name="connsiteY0" fmla="*/ 0 h 3074912"/>
              <a:gd name="connsiteX1" fmla="*/ 3074912 w 3074912"/>
              <a:gd name="connsiteY1" fmla="*/ 1537456 h 3074912"/>
              <a:gd name="connsiteX2" fmla="*/ 1537456 w 3074912"/>
              <a:gd name="connsiteY2" fmla="*/ 3074912 h 3074912"/>
              <a:gd name="connsiteX3" fmla="*/ 0 w 3074912"/>
              <a:gd name="connsiteY3" fmla="*/ 1537456 h 3074912"/>
              <a:gd name="connsiteX4" fmla="*/ 1537456 w 3074912"/>
              <a:gd name="connsiteY4" fmla="*/ 0 h 3074912"/>
              <a:gd name="connsiteX5" fmla="*/ 1540876 w 3074912"/>
              <a:gd name="connsiteY5" fmla="*/ 550444 h 3074912"/>
              <a:gd name="connsiteX6" fmla="*/ 553864 w 3074912"/>
              <a:gd name="connsiteY6" fmla="*/ 1537456 h 3074912"/>
              <a:gd name="connsiteX7" fmla="*/ 1540876 w 3074912"/>
              <a:gd name="connsiteY7" fmla="*/ 2524468 h 3074912"/>
              <a:gd name="connsiteX8" fmla="*/ 2527888 w 3074912"/>
              <a:gd name="connsiteY8" fmla="*/ 1537456 h 3074912"/>
              <a:gd name="connsiteX9" fmla="*/ 1540876 w 3074912"/>
              <a:gd name="connsiteY9" fmla="*/ 550444 h 3074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074912" h="3074912">
                <a:moveTo>
                  <a:pt x="1537456" y="0"/>
                </a:moveTo>
                <a:cubicBezTo>
                  <a:pt x="2386570" y="0"/>
                  <a:pt x="3074912" y="688342"/>
                  <a:pt x="3074912" y="1537456"/>
                </a:cubicBezTo>
                <a:cubicBezTo>
                  <a:pt x="3074912" y="2386570"/>
                  <a:pt x="2386570" y="3074912"/>
                  <a:pt x="1537456" y="3074912"/>
                </a:cubicBezTo>
                <a:cubicBezTo>
                  <a:pt x="688342" y="3074912"/>
                  <a:pt x="0" y="2386570"/>
                  <a:pt x="0" y="1537456"/>
                </a:cubicBezTo>
                <a:cubicBezTo>
                  <a:pt x="0" y="688342"/>
                  <a:pt x="688342" y="0"/>
                  <a:pt x="1537456" y="0"/>
                </a:cubicBezTo>
                <a:close/>
                <a:moveTo>
                  <a:pt x="1540876" y="550444"/>
                </a:moveTo>
                <a:cubicBezTo>
                  <a:pt x="995764" y="550444"/>
                  <a:pt x="553864" y="992344"/>
                  <a:pt x="553864" y="1537456"/>
                </a:cubicBezTo>
                <a:cubicBezTo>
                  <a:pt x="553864" y="2082568"/>
                  <a:pt x="995764" y="2524468"/>
                  <a:pt x="1540876" y="2524468"/>
                </a:cubicBezTo>
                <a:cubicBezTo>
                  <a:pt x="2085988" y="2524468"/>
                  <a:pt x="2527888" y="2082568"/>
                  <a:pt x="2527888" y="1537456"/>
                </a:cubicBezTo>
                <a:cubicBezTo>
                  <a:pt x="2527888" y="992344"/>
                  <a:pt x="2085988" y="550444"/>
                  <a:pt x="1540876" y="550444"/>
                </a:cubicBezTo>
                <a:close/>
              </a:path>
            </a:pathLst>
          </a:custGeom>
          <a:solidFill>
            <a:srgbClr val="FCC4D2"/>
          </a:solidFill>
          <a:ln w="63500">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1" lang="zh-CN" altLang="en-US" sz="18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sp>
        <p:nvSpPr>
          <p:cNvPr id="12" name="椭圆 7"/>
          <p:cNvSpPr/>
          <p:nvPr userDrawn="1"/>
        </p:nvSpPr>
        <p:spPr>
          <a:xfrm>
            <a:off x="11764215" y="6442391"/>
            <a:ext cx="302177" cy="302177"/>
          </a:xfrm>
          <a:prstGeom prst="ellipse">
            <a:avLst/>
          </a:prstGeom>
          <a:solidFill>
            <a:schemeClr val="accent6">
              <a:lumMod val="60000"/>
              <a:lumOff val="40000"/>
            </a:schemeClr>
          </a:solidFill>
          <a:ln w="63500">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1" lang="zh-CN" altLang="en-US" sz="18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pic>
        <p:nvPicPr>
          <p:cNvPr id="13" name="图片 8"/>
          <p:cNvPicPr>
            <a:picLocks noChangeAspect="1"/>
          </p:cNvPicPr>
          <p:nvPr userDrawn="1"/>
        </p:nvPicPr>
        <p:blipFill>
          <a:blip r:embed="rId2"/>
          <a:stretch>
            <a:fillRect/>
          </a:stretch>
        </p:blipFill>
        <p:spPr>
          <a:xfrm rot="2700000">
            <a:off x="10957684" y="5135837"/>
            <a:ext cx="602779" cy="1767959"/>
          </a:xfrm>
          <a:prstGeom prst="rect">
            <a:avLst/>
          </a:prstGeom>
        </p:spPr>
      </p:pic>
      <p:sp>
        <p:nvSpPr>
          <p:cNvPr id="14" name="椭圆 9"/>
          <p:cNvSpPr/>
          <p:nvPr userDrawn="1"/>
        </p:nvSpPr>
        <p:spPr>
          <a:xfrm>
            <a:off x="10478501" y="-122394"/>
            <a:ext cx="417175" cy="417175"/>
          </a:xfrm>
          <a:prstGeom prst="ellipse">
            <a:avLst/>
          </a:prstGeom>
          <a:solidFill>
            <a:srgbClr val="FCA1B7"/>
          </a:solidFill>
          <a:ln w="63500">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1" lang="zh-CN" altLang="en-US" sz="18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a:prstGeom prst="rect">
            <a:avLst/>
          </a:prstGeom>
        </p:spPr>
        <p:txBody>
          <a:bodyPr anchor="b"/>
          <a:lstStyle>
            <a:lvl1pPr>
              <a:defRPr sz="6000"/>
            </a:lvl1pPr>
          </a:lstStyle>
          <a:p>
            <a:r>
              <a:rPr kumimoji="1" lang="zh-CN" altLang="en-US"/>
              <a:t>单击此处编辑母版标题样式</a:t>
            </a:r>
          </a:p>
        </p:txBody>
      </p:sp>
      <p:sp>
        <p:nvSpPr>
          <p:cNvPr id="3" name="文本占位符 2"/>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kumimoji="1" lang="zh-CN" altLang="en-US"/>
              <a:t>单击此处编辑母版文本样式</a:t>
            </a:r>
          </a:p>
        </p:txBody>
      </p:sp>
      <p:sp>
        <p:nvSpPr>
          <p:cNvPr id="4" name="日期占位符 3"/>
          <p:cNvSpPr>
            <a:spLocks noGrp="1"/>
          </p:cNvSpPr>
          <p:nvPr>
            <p:ph type="dt" sz="half" idx="10"/>
          </p:nvPr>
        </p:nvSpPr>
        <p:spPr>
          <a:xfrm>
            <a:off x="838200" y="6356350"/>
            <a:ext cx="2743200" cy="365125"/>
          </a:xfrm>
          <a:prstGeom prst="rect">
            <a:avLst/>
          </a:prstGeom>
        </p:spPr>
        <p:txBody>
          <a:bodyPr/>
          <a:lstStyle/>
          <a:p>
            <a:fld id="{84B79D43-DAE6-0F47-A9C1-04982654FBFB}" type="datetimeFigureOut">
              <a:rPr kumimoji="1" lang="zh-CN" altLang="en-US" smtClean="0"/>
              <a:t>2022/2/19</a:t>
            </a:fld>
            <a:endParaRPr kumimoji="1" lang="zh-CN" altLang="en-US"/>
          </a:p>
        </p:txBody>
      </p:sp>
      <p:sp>
        <p:nvSpPr>
          <p:cNvPr id="5" name="页脚占位符 4"/>
          <p:cNvSpPr>
            <a:spLocks noGrp="1"/>
          </p:cNvSpPr>
          <p:nvPr>
            <p:ph type="ftr" sz="quarter" idx="11"/>
          </p:nvPr>
        </p:nvSpPr>
        <p:spPr>
          <a:xfrm>
            <a:off x="4038600" y="6356350"/>
            <a:ext cx="4114800" cy="365125"/>
          </a:xfrm>
          <a:prstGeom prst="rect">
            <a:avLst/>
          </a:prstGeom>
        </p:spPr>
        <p:txBody>
          <a:bodyPr/>
          <a:lstStyle/>
          <a:p>
            <a:endParaRPr kumimoji="1" lang="zh-CN" altLang="en-US"/>
          </a:p>
        </p:txBody>
      </p:sp>
      <p:sp>
        <p:nvSpPr>
          <p:cNvPr id="6" name="灯片编号占位符 5"/>
          <p:cNvSpPr>
            <a:spLocks noGrp="1"/>
          </p:cNvSpPr>
          <p:nvPr>
            <p:ph type="sldNum" sz="quarter" idx="12"/>
          </p:nvPr>
        </p:nvSpPr>
        <p:spPr>
          <a:xfrm>
            <a:off x="8610600" y="6356350"/>
            <a:ext cx="2743200" cy="365125"/>
          </a:xfrm>
          <a:prstGeom prst="rect">
            <a:avLst/>
          </a:prstGeom>
        </p:spPr>
        <p:txBody>
          <a:bodyPr/>
          <a:lstStyle/>
          <a:p>
            <a:fld id="{EEF17B97-31AA-F046-A2B1-CB7B8C901C9E}" type="slidenum">
              <a:rPr kumimoji="1" lang="zh-CN" altLang="en-US" smtClean="0"/>
              <a:t>‹#›</a:t>
            </a:fld>
            <a:endParaRPr kumimoji="1" lang="zh-CN" altLang="en-US"/>
          </a:p>
        </p:txBody>
      </p:sp>
      <p:pic>
        <p:nvPicPr>
          <p:cNvPr id="8" name="bkgr 2"/>
          <p:cNvPicPr>
            <a:picLocks noChangeAspect="1"/>
          </p:cNvPicPr>
          <p:nvPr userDrawn="1"/>
        </p:nvPicPr>
        <p:blipFill rotWithShape="1">
          <a:blip r:embed="rId2">
            <a:extLst>
              <a:ext uri="{28A0092B-C50C-407E-A947-70E740481C1C}">
                <a14:useLocalDpi xmlns:a14="http://schemas.microsoft.com/office/drawing/2010/main" val="0"/>
              </a:ext>
            </a:extLst>
          </a:blip>
          <a:srcRect t="19643"/>
          <a:stretch>
            <a:fillRect/>
          </a:stretch>
        </p:blipFill>
        <p:spPr>
          <a:xfrm>
            <a:off x="0" y="0"/>
            <a:ext cx="12192000" cy="6858000"/>
          </a:xfrm>
          <a:prstGeom prst="rect">
            <a:avLst/>
          </a:prstGeom>
        </p:spPr>
      </p:pic>
      <p:pic>
        <p:nvPicPr>
          <p:cNvPr id="9" name="bkgr 3"/>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a:xfrm>
            <a:off x="-6350" y="1616715"/>
            <a:ext cx="12191999" cy="3967171"/>
          </a:xfrm>
          <a:prstGeom prst="rect">
            <a:avLst/>
          </a:prstGeom>
        </p:spPr>
      </p:pic>
      <p:pic>
        <p:nvPicPr>
          <p:cNvPr id="10" name="Mây 3"/>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7691737" y="459893"/>
            <a:ext cx="1164368" cy="535609"/>
          </a:xfrm>
          <a:prstGeom prst="rect">
            <a:avLst/>
          </a:prstGeom>
        </p:spPr>
      </p:pic>
      <p:pic>
        <p:nvPicPr>
          <p:cNvPr id="11" name="Mặt trời"/>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7026929" y="31135"/>
            <a:ext cx="1246993" cy="1242836"/>
          </a:xfrm>
          <a:prstGeom prst="rect">
            <a:avLst/>
          </a:prstGeom>
        </p:spPr>
      </p:pic>
      <p:pic>
        <p:nvPicPr>
          <p:cNvPr id="12" name="Bảng"/>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2133931" y="1223058"/>
            <a:ext cx="7924136" cy="4570649"/>
          </a:xfrm>
          <a:prstGeom prst="rect">
            <a:avLst/>
          </a:prstGeom>
        </p:spPr>
      </p:pic>
      <p:pic>
        <p:nvPicPr>
          <p:cNvPr id="13" name="bkgr 1"/>
          <p:cNvPicPr>
            <a:picLocks noChangeAspect="1"/>
          </p:cNvPicPr>
          <p:nvPr userDrawn="1"/>
        </p:nvPicPr>
        <p:blipFill rotWithShape="1">
          <a:blip r:embed="rId7">
            <a:extLst>
              <a:ext uri="{28A0092B-C50C-407E-A947-70E740481C1C}">
                <a14:useLocalDpi xmlns:a14="http://schemas.microsoft.com/office/drawing/2010/main" val="0"/>
              </a:ext>
            </a:extLst>
          </a:blip>
          <a:srcRect t="-1" b="-247"/>
          <a:stretch>
            <a:fillRect/>
          </a:stretch>
        </p:blipFill>
        <p:spPr>
          <a:xfrm>
            <a:off x="0" y="4806595"/>
            <a:ext cx="12192000" cy="2081605"/>
          </a:xfrm>
          <a:prstGeom prst="rect">
            <a:avLst/>
          </a:prstGeom>
        </p:spPr>
      </p:pic>
      <p:pic>
        <p:nvPicPr>
          <p:cNvPr id="14" name="bóng bay 1"/>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a:off x="542561" y="2067453"/>
            <a:ext cx="722839" cy="1310747"/>
          </a:xfrm>
          <a:prstGeom prst="rect">
            <a:avLst/>
          </a:prstGeom>
        </p:spPr>
      </p:pic>
      <p:pic>
        <p:nvPicPr>
          <p:cNvPr id="15" name="bóng bay 2"/>
          <p:cNvPicPr>
            <a:picLocks noChangeAspect="1"/>
          </p:cNvPicPr>
          <p:nvPr userDrawn="1"/>
        </p:nvPicPr>
        <p:blipFill>
          <a:blip r:embed="rId9" cstate="print">
            <a:extLst>
              <a:ext uri="{28A0092B-C50C-407E-A947-70E740481C1C}">
                <a14:useLocalDpi xmlns:a14="http://schemas.microsoft.com/office/drawing/2010/main" val="0"/>
              </a:ext>
            </a:extLst>
          </a:blip>
          <a:stretch>
            <a:fillRect/>
          </a:stretch>
        </p:blipFill>
        <p:spPr>
          <a:xfrm>
            <a:off x="2301792" y="109483"/>
            <a:ext cx="528179" cy="1113575"/>
          </a:xfrm>
          <a:prstGeom prst="rect">
            <a:avLst/>
          </a:prstGeom>
        </p:spPr>
      </p:pic>
      <p:pic>
        <p:nvPicPr>
          <p:cNvPr id="16" name="bóng bay 3"/>
          <p:cNvPicPr>
            <a:picLocks noChangeAspect="1"/>
          </p:cNvPicPr>
          <p:nvPr userDrawn="1"/>
        </p:nvPicPr>
        <p:blipFill>
          <a:blip r:embed="rId10" cstate="print">
            <a:extLst>
              <a:ext uri="{28A0092B-C50C-407E-A947-70E740481C1C}">
                <a14:useLocalDpi xmlns:a14="http://schemas.microsoft.com/office/drawing/2010/main" val="0"/>
              </a:ext>
            </a:extLst>
          </a:blip>
          <a:stretch>
            <a:fillRect/>
          </a:stretch>
        </p:blipFill>
        <p:spPr>
          <a:xfrm>
            <a:off x="9922350" y="286930"/>
            <a:ext cx="642833" cy="1165671"/>
          </a:xfrm>
          <a:prstGeom prst="rect">
            <a:avLst/>
          </a:prstGeom>
        </p:spPr>
      </p:pic>
      <p:pic>
        <p:nvPicPr>
          <p:cNvPr id="17" name="bóng bay 4"/>
          <p:cNvPicPr>
            <a:picLocks noChangeAspect="1"/>
          </p:cNvPicPr>
          <p:nvPr userDrawn="1"/>
        </p:nvPicPr>
        <p:blipFill>
          <a:blip r:embed="rId11" cstate="print">
            <a:extLst>
              <a:ext uri="{28A0092B-C50C-407E-A947-70E740481C1C}">
                <a14:useLocalDpi xmlns:a14="http://schemas.microsoft.com/office/drawing/2010/main" val="0"/>
              </a:ext>
            </a:extLst>
          </a:blip>
          <a:stretch>
            <a:fillRect/>
          </a:stretch>
        </p:blipFill>
        <p:spPr>
          <a:xfrm>
            <a:off x="10936549" y="2953679"/>
            <a:ext cx="810243" cy="1469239"/>
          </a:xfrm>
          <a:prstGeom prst="rect">
            <a:avLst/>
          </a:prstGeom>
        </p:spPr>
      </p:pic>
      <p:pic>
        <p:nvPicPr>
          <p:cNvPr id="18" name="Mây 1"/>
          <p:cNvPicPr>
            <a:picLocks noChangeAspect="1"/>
          </p:cNvPicPr>
          <p:nvPr userDrawn="1"/>
        </p:nvPicPr>
        <p:blipFill>
          <a:blip r:embed="rId12" cstate="print">
            <a:extLst>
              <a:ext uri="{28A0092B-C50C-407E-A947-70E740481C1C}">
                <a14:useLocalDpi xmlns:a14="http://schemas.microsoft.com/office/drawing/2010/main" val="0"/>
              </a:ext>
            </a:extLst>
          </a:blip>
          <a:stretch>
            <a:fillRect/>
          </a:stretch>
        </p:blipFill>
        <p:spPr>
          <a:xfrm>
            <a:off x="101031" y="377784"/>
            <a:ext cx="1164368" cy="535609"/>
          </a:xfrm>
          <a:prstGeom prst="rect">
            <a:avLst/>
          </a:prstGeom>
        </p:spPr>
      </p:pic>
      <p:pic>
        <p:nvPicPr>
          <p:cNvPr id="19" name="Mây 2"/>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4152848" y="487234"/>
            <a:ext cx="1163221" cy="527327"/>
          </a:xfrm>
          <a:prstGeom prst="rect">
            <a:avLst/>
          </a:prstGeom>
        </p:spPr>
      </p:pic>
      <p:pic>
        <p:nvPicPr>
          <p:cNvPr id="20" name="Mây 4"/>
          <p:cNvPicPr>
            <a:picLocks noChangeAspect="1"/>
          </p:cNvPicPr>
          <p:nvPr userDrawn="1"/>
        </p:nvPicPr>
        <p:blipFill>
          <a:blip r:embed="rId14" cstate="print">
            <a:extLst>
              <a:ext uri="{28A0092B-C50C-407E-A947-70E740481C1C}">
                <a14:useLocalDpi xmlns:a14="http://schemas.microsoft.com/office/drawing/2010/main" val="0"/>
              </a:ext>
            </a:extLst>
          </a:blip>
          <a:stretch>
            <a:fillRect/>
          </a:stretch>
        </p:blipFill>
        <p:spPr>
          <a:xfrm>
            <a:off x="10717699" y="703322"/>
            <a:ext cx="1373271" cy="688924"/>
          </a:xfrm>
          <a:prstGeom prst="rect">
            <a:avLst/>
          </a:prstGeom>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pic>
        <p:nvPicPr>
          <p:cNvPr id="8" name="图片 3"/>
          <p:cNvPicPr>
            <a:picLocks noChangeAspect="1"/>
          </p:cNvPicPr>
          <p:nvPr userDrawn="1"/>
        </p:nvPicPr>
        <p:blipFill rotWithShape="1">
          <a:blip r:embed="rId2"/>
          <a:srcRect l="626" t="832" r="626" b="1028"/>
          <a:stretch>
            <a:fillRect/>
          </a:stretch>
        </p:blipFill>
        <p:spPr>
          <a:xfrm>
            <a:off x="0" y="1"/>
            <a:ext cx="12219444" cy="6857999"/>
          </a:xfrm>
          <a:prstGeom prst="rect">
            <a:avLst/>
          </a:prstGeom>
        </p:spPr>
      </p:pic>
      <p:pic>
        <p:nvPicPr>
          <p:cNvPr id="9" name="图形 1"/>
          <p:cNvPicPr>
            <a:picLocks noChangeAspect="1"/>
          </p:cNvPicPr>
          <p:nvPr userDrawn="1"/>
        </p:nvPicPr>
        <p:blipFill>
          <a:blip r:embed="rId3">
            <a:extLst>
              <a:ext uri="{96DAC541-7B7A-43D3-8B79-37D633B846F1}">
                <asvg:svgBlip xmlns="" xmlns:asvg="http://schemas.microsoft.com/office/drawing/2016/SVG/main" r:embed="rId4"/>
              </a:ext>
            </a:extLst>
          </a:blip>
          <a:stretch>
            <a:fillRect/>
          </a:stretch>
        </p:blipFill>
        <p:spPr>
          <a:xfrm>
            <a:off x="0" y="5212224"/>
            <a:ext cx="3308946" cy="1645775"/>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750" fill="hold"/>
                                        <p:tgtEl>
                                          <p:spTgt spid="9"/>
                                        </p:tgtEl>
                                        <p:attrNameLst>
                                          <p:attrName>ppt_w</p:attrName>
                                        </p:attrNameLst>
                                      </p:cBhvr>
                                      <p:tavLst>
                                        <p:tav tm="0">
                                          <p:val>
                                            <p:fltVal val="0"/>
                                          </p:val>
                                        </p:tav>
                                        <p:tav tm="100000">
                                          <p:val>
                                            <p:strVal val="#ppt_w"/>
                                          </p:val>
                                        </p:tav>
                                      </p:tavLst>
                                    </p:anim>
                                    <p:anim calcmode="lin" valueType="num">
                                      <p:cBhvr>
                                        <p:cTn id="8" dur="750" fill="hold"/>
                                        <p:tgtEl>
                                          <p:spTgt spid="9"/>
                                        </p:tgtEl>
                                        <p:attrNameLst>
                                          <p:attrName>ppt_h</p:attrName>
                                        </p:attrNameLst>
                                      </p:cBhvr>
                                      <p:tavLst>
                                        <p:tav tm="0">
                                          <p:val>
                                            <p:fltVal val="0"/>
                                          </p:val>
                                        </p:tav>
                                        <p:tav tm="100000">
                                          <p:val>
                                            <p:strVal val="#ppt_h"/>
                                          </p:val>
                                        </p:tav>
                                      </p:tavLst>
                                    </p:anim>
                                    <p:animEffect transition="in" filter="fade">
                                      <p:cBhvr>
                                        <p:cTn id="9" dur="75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pic>
        <p:nvPicPr>
          <p:cNvPr id="10" name="image 101"/>
          <p:cNvPicPr>
            <a:picLocks noChangeAspect="1"/>
          </p:cNvPicPr>
          <p:nvPr userDrawn="1"/>
        </p:nvPicPr>
        <p:blipFill>
          <a:blip r:embed="rId2"/>
          <a:srcRect/>
          <a:stretch>
            <a:fillRect/>
          </a:stretch>
        </p:blipFill>
        <p:spPr>
          <a:xfrm>
            <a:off x="0" y="0"/>
            <a:ext cx="12192002" cy="6858001"/>
          </a:xfrm>
          <a:prstGeom prst="rect">
            <a:avLst/>
          </a:prstGeom>
        </p:spPr>
      </p:pic>
      <p:sp>
        <p:nvSpPr>
          <p:cNvPr id="12" name="矩形 2"/>
          <p:cNvSpPr/>
          <p:nvPr userDrawn="1"/>
        </p:nvSpPr>
        <p:spPr>
          <a:xfrm>
            <a:off x="516732" y="469294"/>
            <a:ext cx="11158537" cy="5919412"/>
          </a:xfrm>
          <a:prstGeom prst="rect">
            <a:avLst/>
          </a:prstGeom>
          <a:noFill/>
          <a:ln w="63500">
            <a:solidFill>
              <a:schemeClr val="tx1">
                <a:lumMod val="85000"/>
                <a:lumOff val="15000"/>
              </a:schemeClr>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1" lang="zh-CN" altLang="en-US" sz="1800" b="0" i="0" u="none" strike="noStrike" kern="1200" cap="none" spc="0" normalizeH="0" baseline="0" noProof="0" dirty="0">
              <a:ln>
                <a:noFill/>
              </a:ln>
              <a:solidFill>
                <a:prstClr val="white"/>
              </a:solidFill>
              <a:effectLst/>
              <a:uLnTx/>
              <a:uFillTx/>
              <a:latin typeface="等线" panose="020F0502020204030204"/>
              <a:ea typeface="等线" panose="02010600030101010101" pitchFamily="2" charset="-122"/>
              <a:cs typeface="+mn-cs"/>
            </a:endParaRPr>
          </a:p>
        </p:txBody>
      </p:sp>
      <p:sp>
        <p:nvSpPr>
          <p:cNvPr id="13" name="椭圆 4"/>
          <p:cNvSpPr/>
          <p:nvPr userDrawn="1"/>
        </p:nvSpPr>
        <p:spPr>
          <a:xfrm>
            <a:off x="-224147" y="-171430"/>
            <a:ext cx="703249" cy="703249"/>
          </a:xfrm>
          <a:prstGeom prst="ellipse">
            <a:avLst/>
          </a:prstGeom>
          <a:solidFill>
            <a:srgbClr val="FFE799"/>
          </a:solidFill>
          <a:ln w="63500">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1" lang="zh-CN" altLang="en-US" sz="18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sp>
        <p:nvSpPr>
          <p:cNvPr id="14" name="任意形状 6"/>
          <p:cNvSpPr/>
          <p:nvPr userDrawn="1"/>
        </p:nvSpPr>
        <p:spPr>
          <a:xfrm>
            <a:off x="-403246" y="5468729"/>
            <a:ext cx="1839953" cy="1839953"/>
          </a:xfrm>
          <a:custGeom>
            <a:avLst/>
            <a:gdLst>
              <a:gd name="connsiteX0" fmla="*/ 1537456 w 3074912"/>
              <a:gd name="connsiteY0" fmla="*/ 0 h 3074912"/>
              <a:gd name="connsiteX1" fmla="*/ 3074912 w 3074912"/>
              <a:gd name="connsiteY1" fmla="*/ 1537456 h 3074912"/>
              <a:gd name="connsiteX2" fmla="*/ 1537456 w 3074912"/>
              <a:gd name="connsiteY2" fmla="*/ 3074912 h 3074912"/>
              <a:gd name="connsiteX3" fmla="*/ 0 w 3074912"/>
              <a:gd name="connsiteY3" fmla="*/ 1537456 h 3074912"/>
              <a:gd name="connsiteX4" fmla="*/ 1537456 w 3074912"/>
              <a:gd name="connsiteY4" fmla="*/ 0 h 3074912"/>
              <a:gd name="connsiteX5" fmla="*/ 1540876 w 3074912"/>
              <a:gd name="connsiteY5" fmla="*/ 550444 h 3074912"/>
              <a:gd name="connsiteX6" fmla="*/ 553864 w 3074912"/>
              <a:gd name="connsiteY6" fmla="*/ 1537456 h 3074912"/>
              <a:gd name="connsiteX7" fmla="*/ 1540876 w 3074912"/>
              <a:gd name="connsiteY7" fmla="*/ 2524468 h 3074912"/>
              <a:gd name="connsiteX8" fmla="*/ 2527888 w 3074912"/>
              <a:gd name="connsiteY8" fmla="*/ 1537456 h 3074912"/>
              <a:gd name="connsiteX9" fmla="*/ 1540876 w 3074912"/>
              <a:gd name="connsiteY9" fmla="*/ 550444 h 3074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074912" h="3074912">
                <a:moveTo>
                  <a:pt x="1537456" y="0"/>
                </a:moveTo>
                <a:cubicBezTo>
                  <a:pt x="2386570" y="0"/>
                  <a:pt x="3074912" y="688342"/>
                  <a:pt x="3074912" y="1537456"/>
                </a:cubicBezTo>
                <a:cubicBezTo>
                  <a:pt x="3074912" y="2386570"/>
                  <a:pt x="2386570" y="3074912"/>
                  <a:pt x="1537456" y="3074912"/>
                </a:cubicBezTo>
                <a:cubicBezTo>
                  <a:pt x="688342" y="3074912"/>
                  <a:pt x="0" y="2386570"/>
                  <a:pt x="0" y="1537456"/>
                </a:cubicBezTo>
                <a:cubicBezTo>
                  <a:pt x="0" y="688342"/>
                  <a:pt x="688342" y="0"/>
                  <a:pt x="1537456" y="0"/>
                </a:cubicBezTo>
                <a:close/>
                <a:moveTo>
                  <a:pt x="1540876" y="550444"/>
                </a:moveTo>
                <a:cubicBezTo>
                  <a:pt x="995764" y="550444"/>
                  <a:pt x="553864" y="992344"/>
                  <a:pt x="553864" y="1537456"/>
                </a:cubicBezTo>
                <a:cubicBezTo>
                  <a:pt x="553864" y="2082568"/>
                  <a:pt x="995764" y="2524468"/>
                  <a:pt x="1540876" y="2524468"/>
                </a:cubicBezTo>
                <a:cubicBezTo>
                  <a:pt x="2085988" y="2524468"/>
                  <a:pt x="2527888" y="2082568"/>
                  <a:pt x="2527888" y="1537456"/>
                </a:cubicBezTo>
                <a:cubicBezTo>
                  <a:pt x="2527888" y="992344"/>
                  <a:pt x="2085988" y="550444"/>
                  <a:pt x="1540876" y="550444"/>
                </a:cubicBezTo>
                <a:close/>
              </a:path>
            </a:pathLst>
          </a:custGeom>
          <a:solidFill>
            <a:srgbClr val="FCC4D2"/>
          </a:solidFill>
          <a:ln w="63500">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1" lang="zh-CN" altLang="en-US" sz="18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sp>
        <p:nvSpPr>
          <p:cNvPr id="15" name="椭圆 7"/>
          <p:cNvSpPr/>
          <p:nvPr userDrawn="1"/>
        </p:nvSpPr>
        <p:spPr>
          <a:xfrm>
            <a:off x="11764215" y="6442391"/>
            <a:ext cx="302177" cy="302177"/>
          </a:xfrm>
          <a:prstGeom prst="ellipse">
            <a:avLst/>
          </a:prstGeom>
          <a:solidFill>
            <a:schemeClr val="accent6">
              <a:lumMod val="60000"/>
              <a:lumOff val="40000"/>
            </a:schemeClr>
          </a:solidFill>
          <a:ln w="63500">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1" lang="zh-CN" altLang="en-US" sz="18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pic>
        <p:nvPicPr>
          <p:cNvPr id="16" name="图片 8"/>
          <p:cNvPicPr>
            <a:picLocks noChangeAspect="1"/>
          </p:cNvPicPr>
          <p:nvPr userDrawn="1"/>
        </p:nvPicPr>
        <p:blipFill>
          <a:blip r:embed="rId3"/>
          <a:stretch>
            <a:fillRect/>
          </a:stretch>
        </p:blipFill>
        <p:spPr>
          <a:xfrm rot="2700000">
            <a:off x="10957684" y="5135837"/>
            <a:ext cx="602779" cy="1767959"/>
          </a:xfrm>
          <a:prstGeom prst="rect">
            <a:avLst/>
          </a:prstGeom>
        </p:spPr>
      </p:pic>
      <p:sp>
        <p:nvSpPr>
          <p:cNvPr id="17" name="椭圆 9"/>
          <p:cNvSpPr/>
          <p:nvPr userDrawn="1"/>
        </p:nvSpPr>
        <p:spPr>
          <a:xfrm>
            <a:off x="10478501" y="-122394"/>
            <a:ext cx="417175" cy="417175"/>
          </a:xfrm>
          <a:prstGeom prst="ellipse">
            <a:avLst/>
          </a:prstGeom>
          <a:solidFill>
            <a:srgbClr val="FCA1B7"/>
          </a:solidFill>
          <a:ln w="63500">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1" lang="zh-CN" altLang="en-US" sz="18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pic>
        <p:nvPicPr>
          <p:cNvPr id="6" name="image 101"/>
          <p:cNvPicPr>
            <a:picLocks noChangeAspect="1"/>
          </p:cNvPicPr>
          <p:nvPr userDrawn="1"/>
        </p:nvPicPr>
        <p:blipFill>
          <a:blip r:embed="rId2"/>
          <a:srcRect/>
          <a:stretch>
            <a:fillRect/>
          </a:stretch>
        </p:blipFill>
        <p:spPr>
          <a:xfrm>
            <a:off x="0" y="0"/>
            <a:ext cx="12192002" cy="6858001"/>
          </a:xfrm>
          <a:prstGeom prst="rect">
            <a:avLst/>
          </a:prstGeom>
        </p:spPr>
      </p:pic>
      <p:sp>
        <p:nvSpPr>
          <p:cNvPr id="8" name="矩形 2"/>
          <p:cNvSpPr/>
          <p:nvPr userDrawn="1"/>
        </p:nvSpPr>
        <p:spPr>
          <a:xfrm>
            <a:off x="516732" y="469294"/>
            <a:ext cx="11158537" cy="5919412"/>
          </a:xfrm>
          <a:prstGeom prst="rect">
            <a:avLst/>
          </a:prstGeom>
          <a:noFill/>
          <a:ln w="63500">
            <a:solidFill>
              <a:schemeClr val="tx1">
                <a:lumMod val="85000"/>
                <a:lumOff val="15000"/>
              </a:schemeClr>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1" lang="zh-CN" altLang="en-US" sz="1800" b="0" i="0" u="none" strike="noStrike" kern="1200" cap="none" spc="0" normalizeH="0" baseline="0" noProof="0" dirty="0">
              <a:ln>
                <a:noFill/>
              </a:ln>
              <a:solidFill>
                <a:prstClr val="white"/>
              </a:solidFill>
              <a:effectLst/>
              <a:uLnTx/>
              <a:uFillTx/>
              <a:latin typeface="等线" panose="020F0502020204030204"/>
              <a:ea typeface="等线" panose="02010600030101010101" pitchFamily="2" charset="-122"/>
              <a:cs typeface="+mn-cs"/>
            </a:endParaRPr>
          </a:p>
        </p:txBody>
      </p:sp>
      <p:sp>
        <p:nvSpPr>
          <p:cNvPr id="9" name="椭圆 4"/>
          <p:cNvSpPr/>
          <p:nvPr userDrawn="1"/>
        </p:nvSpPr>
        <p:spPr>
          <a:xfrm>
            <a:off x="-224147" y="-171430"/>
            <a:ext cx="703249" cy="703249"/>
          </a:xfrm>
          <a:prstGeom prst="ellipse">
            <a:avLst/>
          </a:prstGeom>
          <a:solidFill>
            <a:srgbClr val="FFE799"/>
          </a:solidFill>
          <a:ln w="63500">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1" lang="zh-CN" altLang="en-US" sz="18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sp>
        <p:nvSpPr>
          <p:cNvPr id="10" name="任意形状 6"/>
          <p:cNvSpPr/>
          <p:nvPr userDrawn="1"/>
        </p:nvSpPr>
        <p:spPr>
          <a:xfrm>
            <a:off x="-403246" y="5468729"/>
            <a:ext cx="1839953" cy="1839953"/>
          </a:xfrm>
          <a:custGeom>
            <a:avLst/>
            <a:gdLst>
              <a:gd name="connsiteX0" fmla="*/ 1537456 w 3074912"/>
              <a:gd name="connsiteY0" fmla="*/ 0 h 3074912"/>
              <a:gd name="connsiteX1" fmla="*/ 3074912 w 3074912"/>
              <a:gd name="connsiteY1" fmla="*/ 1537456 h 3074912"/>
              <a:gd name="connsiteX2" fmla="*/ 1537456 w 3074912"/>
              <a:gd name="connsiteY2" fmla="*/ 3074912 h 3074912"/>
              <a:gd name="connsiteX3" fmla="*/ 0 w 3074912"/>
              <a:gd name="connsiteY3" fmla="*/ 1537456 h 3074912"/>
              <a:gd name="connsiteX4" fmla="*/ 1537456 w 3074912"/>
              <a:gd name="connsiteY4" fmla="*/ 0 h 3074912"/>
              <a:gd name="connsiteX5" fmla="*/ 1540876 w 3074912"/>
              <a:gd name="connsiteY5" fmla="*/ 550444 h 3074912"/>
              <a:gd name="connsiteX6" fmla="*/ 553864 w 3074912"/>
              <a:gd name="connsiteY6" fmla="*/ 1537456 h 3074912"/>
              <a:gd name="connsiteX7" fmla="*/ 1540876 w 3074912"/>
              <a:gd name="connsiteY7" fmla="*/ 2524468 h 3074912"/>
              <a:gd name="connsiteX8" fmla="*/ 2527888 w 3074912"/>
              <a:gd name="connsiteY8" fmla="*/ 1537456 h 3074912"/>
              <a:gd name="connsiteX9" fmla="*/ 1540876 w 3074912"/>
              <a:gd name="connsiteY9" fmla="*/ 550444 h 3074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074912" h="3074912">
                <a:moveTo>
                  <a:pt x="1537456" y="0"/>
                </a:moveTo>
                <a:cubicBezTo>
                  <a:pt x="2386570" y="0"/>
                  <a:pt x="3074912" y="688342"/>
                  <a:pt x="3074912" y="1537456"/>
                </a:cubicBezTo>
                <a:cubicBezTo>
                  <a:pt x="3074912" y="2386570"/>
                  <a:pt x="2386570" y="3074912"/>
                  <a:pt x="1537456" y="3074912"/>
                </a:cubicBezTo>
                <a:cubicBezTo>
                  <a:pt x="688342" y="3074912"/>
                  <a:pt x="0" y="2386570"/>
                  <a:pt x="0" y="1537456"/>
                </a:cubicBezTo>
                <a:cubicBezTo>
                  <a:pt x="0" y="688342"/>
                  <a:pt x="688342" y="0"/>
                  <a:pt x="1537456" y="0"/>
                </a:cubicBezTo>
                <a:close/>
                <a:moveTo>
                  <a:pt x="1540876" y="550444"/>
                </a:moveTo>
                <a:cubicBezTo>
                  <a:pt x="995764" y="550444"/>
                  <a:pt x="553864" y="992344"/>
                  <a:pt x="553864" y="1537456"/>
                </a:cubicBezTo>
                <a:cubicBezTo>
                  <a:pt x="553864" y="2082568"/>
                  <a:pt x="995764" y="2524468"/>
                  <a:pt x="1540876" y="2524468"/>
                </a:cubicBezTo>
                <a:cubicBezTo>
                  <a:pt x="2085988" y="2524468"/>
                  <a:pt x="2527888" y="2082568"/>
                  <a:pt x="2527888" y="1537456"/>
                </a:cubicBezTo>
                <a:cubicBezTo>
                  <a:pt x="2527888" y="992344"/>
                  <a:pt x="2085988" y="550444"/>
                  <a:pt x="1540876" y="550444"/>
                </a:cubicBezTo>
                <a:close/>
              </a:path>
            </a:pathLst>
          </a:custGeom>
          <a:solidFill>
            <a:srgbClr val="FCC4D2"/>
          </a:solidFill>
          <a:ln w="63500">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1" lang="zh-CN" altLang="en-US" sz="18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sp>
        <p:nvSpPr>
          <p:cNvPr id="11" name="椭圆 7"/>
          <p:cNvSpPr/>
          <p:nvPr userDrawn="1"/>
        </p:nvSpPr>
        <p:spPr>
          <a:xfrm>
            <a:off x="11764215" y="6442391"/>
            <a:ext cx="302177" cy="302177"/>
          </a:xfrm>
          <a:prstGeom prst="ellipse">
            <a:avLst/>
          </a:prstGeom>
          <a:solidFill>
            <a:schemeClr val="accent6">
              <a:lumMod val="60000"/>
              <a:lumOff val="40000"/>
            </a:schemeClr>
          </a:solidFill>
          <a:ln w="63500">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1" lang="zh-CN" altLang="en-US" sz="18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pic>
        <p:nvPicPr>
          <p:cNvPr id="12" name="图片 8"/>
          <p:cNvPicPr>
            <a:picLocks noChangeAspect="1"/>
          </p:cNvPicPr>
          <p:nvPr userDrawn="1"/>
        </p:nvPicPr>
        <p:blipFill>
          <a:blip r:embed="rId3"/>
          <a:stretch>
            <a:fillRect/>
          </a:stretch>
        </p:blipFill>
        <p:spPr>
          <a:xfrm rot="2700000">
            <a:off x="10957684" y="5135837"/>
            <a:ext cx="602779" cy="1767959"/>
          </a:xfrm>
          <a:prstGeom prst="rect">
            <a:avLst/>
          </a:prstGeom>
        </p:spPr>
      </p:pic>
      <p:sp>
        <p:nvSpPr>
          <p:cNvPr id="13" name="椭圆 9"/>
          <p:cNvSpPr/>
          <p:nvPr userDrawn="1"/>
        </p:nvSpPr>
        <p:spPr>
          <a:xfrm>
            <a:off x="10478501" y="-122394"/>
            <a:ext cx="417175" cy="417175"/>
          </a:xfrm>
          <a:prstGeom prst="ellipse">
            <a:avLst/>
          </a:prstGeom>
          <a:solidFill>
            <a:srgbClr val="FCA1B7"/>
          </a:solidFill>
          <a:ln w="63500">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1" lang="zh-CN" altLang="en-US" sz="18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sp>
        <p:nvSpPr>
          <p:cNvPr id="14" name="Rectangle 13"/>
          <p:cNvSpPr/>
          <p:nvPr userDrawn="1"/>
        </p:nvSpPr>
        <p:spPr>
          <a:xfrm rot="219724">
            <a:off x="4477184" y="1157469"/>
            <a:ext cx="6008783" cy="4661425"/>
          </a:xfrm>
          <a:prstGeom prst="rect">
            <a:avLst/>
          </a:prstGeom>
          <a:solidFill>
            <a:srgbClr val="7030A0">
              <a:alpha val="50000"/>
            </a:srgbClr>
          </a:solidFill>
          <a:ln>
            <a:solidFill>
              <a:schemeClr val="accent6">
                <a:lumMod val="50000"/>
              </a:schemeClr>
            </a:solidFill>
          </a:ln>
        </p:spPr>
        <p:style>
          <a:lnRef idx="0">
            <a:scrgbClr r="0" g="0" b="0"/>
          </a:lnRef>
          <a:fillRef idx="0">
            <a:scrgbClr r="0" g="0" b="0"/>
          </a:fillRef>
          <a:effectRef idx="0">
            <a:scrgbClr r="0" g="0" b="0"/>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Arial" panose="020B0604020202020204"/>
              <a:ea typeface="+mn-ea"/>
              <a:cs typeface="+mn-cs"/>
            </a:endParaRPr>
          </a:p>
        </p:txBody>
      </p:sp>
      <p:sp>
        <p:nvSpPr>
          <p:cNvPr id="15" name="Rectangle 14"/>
          <p:cNvSpPr/>
          <p:nvPr userDrawn="1"/>
        </p:nvSpPr>
        <p:spPr>
          <a:xfrm rot="2471267">
            <a:off x="9030857" y="1477608"/>
            <a:ext cx="2211022" cy="495300"/>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Arial" panose="020B0604020202020204"/>
              <a:ea typeface="+mn-ea"/>
              <a:cs typeface="+mn-cs"/>
            </a:endParaRPr>
          </a:p>
        </p:txBody>
      </p:sp>
      <p:sp>
        <p:nvSpPr>
          <p:cNvPr id="16" name="Rectangle 15"/>
          <p:cNvSpPr/>
          <p:nvPr userDrawn="1"/>
        </p:nvSpPr>
        <p:spPr>
          <a:xfrm rot="20410169">
            <a:off x="4016052" y="1064033"/>
            <a:ext cx="2397502" cy="495300"/>
          </a:xfrm>
          <a:prstGeom prst="rect">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Arial" panose="020B0604020202020204"/>
              <a:ea typeface="+mn-ea"/>
              <a:cs typeface="+mn-cs"/>
            </a:endParaRPr>
          </a:p>
        </p:txBody>
      </p:sp>
      <p:sp>
        <p:nvSpPr>
          <p:cNvPr id="17" name="TextBox 16"/>
          <p:cNvSpPr txBox="1"/>
          <p:nvPr userDrawn="1"/>
        </p:nvSpPr>
        <p:spPr>
          <a:xfrm>
            <a:off x="5353380" y="1982711"/>
            <a:ext cx="4227827" cy="280076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sz="8800" b="1" i="0" u="none" strike="noStrike" kern="1200" cap="none" spc="0" normalizeH="0" baseline="0" noProof="0" dirty="0">
                <a:ln w="22225">
                  <a:solidFill>
                    <a:schemeClr val="bg1"/>
                  </a:solidFill>
                  <a:prstDash val="solid"/>
                </a:ln>
                <a:solidFill>
                  <a:srgbClr val="7030A0"/>
                </a:solidFill>
                <a:effectLst>
                  <a:outerShdw blurRad="50800" dist="38100" dir="8100000" algn="tr" rotWithShape="0">
                    <a:prstClr val="black">
                      <a:alpha val="40000"/>
                    </a:prstClr>
                  </a:outerShdw>
                </a:effectLst>
                <a:uLnTx/>
                <a:uFillTx/>
                <a:latin typeface="Arial" panose="020B0604020202020204"/>
                <a:ea typeface="+mn-ea"/>
                <a:cs typeface="+mn-cs"/>
              </a:rPr>
              <a:t>LUYỆN TẬP</a:t>
            </a:r>
          </a:p>
        </p:txBody>
      </p:sp>
      <p:pic>
        <p:nvPicPr>
          <p:cNvPr id="18" name="Picture 17" descr="A close-up of a map&#10;&#10;Description automatically generated with low confidence"/>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474337" y="1150962"/>
            <a:ext cx="1481296" cy="4904737"/>
          </a:xfrm>
          <a:prstGeom prst="rect">
            <a:avLst/>
          </a:prstGeom>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5" name="image 101"/>
          <p:cNvPicPr>
            <a:picLocks noChangeAspect="1"/>
          </p:cNvPicPr>
          <p:nvPr userDrawn="1"/>
        </p:nvPicPr>
        <p:blipFill>
          <a:blip r:embed="rId2"/>
          <a:srcRect/>
          <a:stretch>
            <a:fillRect/>
          </a:stretch>
        </p:blipFill>
        <p:spPr>
          <a:xfrm>
            <a:off x="0" y="0"/>
            <a:ext cx="12192002" cy="6858001"/>
          </a:xfrm>
          <a:prstGeom prst="rect">
            <a:avLst/>
          </a:prstGeom>
        </p:spPr>
      </p:pic>
      <p:sp>
        <p:nvSpPr>
          <p:cNvPr id="7" name="矩形 2"/>
          <p:cNvSpPr/>
          <p:nvPr userDrawn="1"/>
        </p:nvSpPr>
        <p:spPr>
          <a:xfrm>
            <a:off x="516732" y="469294"/>
            <a:ext cx="11158537" cy="5919412"/>
          </a:xfrm>
          <a:prstGeom prst="rect">
            <a:avLst/>
          </a:prstGeom>
          <a:noFill/>
          <a:ln w="63500">
            <a:solidFill>
              <a:schemeClr val="tx1">
                <a:lumMod val="85000"/>
                <a:lumOff val="15000"/>
              </a:schemeClr>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1" lang="zh-CN" altLang="en-US" sz="1800" b="0" i="0" u="none" strike="noStrike" kern="1200" cap="none" spc="0" normalizeH="0" baseline="0" noProof="0" dirty="0">
              <a:ln>
                <a:noFill/>
              </a:ln>
              <a:solidFill>
                <a:prstClr val="white"/>
              </a:solidFill>
              <a:effectLst/>
              <a:uLnTx/>
              <a:uFillTx/>
              <a:latin typeface="等线" panose="020F0502020204030204"/>
              <a:ea typeface="等线" panose="02010600030101010101" pitchFamily="2" charset="-122"/>
              <a:cs typeface="+mn-cs"/>
            </a:endParaRPr>
          </a:p>
        </p:txBody>
      </p:sp>
      <p:sp>
        <p:nvSpPr>
          <p:cNvPr id="8" name="椭圆 4"/>
          <p:cNvSpPr/>
          <p:nvPr userDrawn="1"/>
        </p:nvSpPr>
        <p:spPr>
          <a:xfrm>
            <a:off x="-224147" y="-171430"/>
            <a:ext cx="703249" cy="703249"/>
          </a:xfrm>
          <a:prstGeom prst="ellipse">
            <a:avLst/>
          </a:prstGeom>
          <a:solidFill>
            <a:srgbClr val="FFE799"/>
          </a:solidFill>
          <a:ln w="63500">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1" lang="zh-CN" altLang="en-US" sz="18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sp>
        <p:nvSpPr>
          <p:cNvPr id="9" name="任意形状 6"/>
          <p:cNvSpPr/>
          <p:nvPr userDrawn="1"/>
        </p:nvSpPr>
        <p:spPr>
          <a:xfrm>
            <a:off x="-403246" y="5468729"/>
            <a:ext cx="1839953" cy="1839953"/>
          </a:xfrm>
          <a:custGeom>
            <a:avLst/>
            <a:gdLst>
              <a:gd name="connsiteX0" fmla="*/ 1537456 w 3074912"/>
              <a:gd name="connsiteY0" fmla="*/ 0 h 3074912"/>
              <a:gd name="connsiteX1" fmla="*/ 3074912 w 3074912"/>
              <a:gd name="connsiteY1" fmla="*/ 1537456 h 3074912"/>
              <a:gd name="connsiteX2" fmla="*/ 1537456 w 3074912"/>
              <a:gd name="connsiteY2" fmla="*/ 3074912 h 3074912"/>
              <a:gd name="connsiteX3" fmla="*/ 0 w 3074912"/>
              <a:gd name="connsiteY3" fmla="*/ 1537456 h 3074912"/>
              <a:gd name="connsiteX4" fmla="*/ 1537456 w 3074912"/>
              <a:gd name="connsiteY4" fmla="*/ 0 h 3074912"/>
              <a:gd name="connsiteX5" fmla="*/ 1540876 w 3074912"/>
              <a:gd name="connsiteY5" fmla="*/ 550444 h 3074912"/>
              <a:gd name="connsiteX6" fmla="*/ 553864 w 3074912"/>
              <a:gd name="connsiteY6" fmla="*/ 1537456 h 3074912"/>
              <a:gd name="connsiteX7" fmla="*/ 1540876 w 3074912"/>
              <a:gd name="connsiteY7" fmla="*/ 2524468 h 3074912"/>
              <a:gd name="connsiteX8" fmla="*/ 2527888 w 3074912"/>
              <a:gd name="connsiteY8" fmla="*/ 1537456 h 3074912"/>
              <a:gd name="connsiteX9" fmla="*/ 1540876 w 3074912"/>
              <a:gd name="connsiteY9" fmla="*/ 550444 h 3074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074912" h="3074912">
                <a:moveTo>
                  <a:pt x="1537456" y="0"/>
                </a:moveTo>
                <a:cubicBezTo>
                  <a:pt x="2386570" y="0"/>
                  <a:pt x="3074912" y="688342"/>
                  <a:pt x="3074912" y="1537456"/>
                </a:cubicBezTo>
                <a:cubicBezTo>
                  <a:pt x="3074912" y="2386570"/>
                  <a:pt x="2386570" y="3074912"/>
                  <a:pt x="1537456" y="3074912"/>
                </a:cubicBezTo>
                <a:cubicBezTo>
                  <a:pt x="688342" y="3074912"/>
                  <a:pt x="0" y="2386570"/>
                  <a:pt x="0" y="1537456"/>
                </a:cubicBezTo>
                <a:cubicBezTo>
                  <a:pt x="0" y="688342"/>
                  <a:pt x="688342" y="0"/>
                  <a:pt x="1537456" y="0"/>
                </a:cubicBezTo>
                <a:close/>
                <a:moveTo>
                  <a:pt x="1540876" y="550444"/>
                </a:moveTo>
                <a:cubicBezTo>
                  <a:pt x="995764" y="550444"/>
                  <a:pt x="553864" y="992344"/>
                  <a:pt x="553864" y="1537456"/>
                </a:cubicBezTo>
                <a:cubicBezTo>
                  <a:pt x="553864" y="2082568"/>
                  <a:pt x="995764" y="2524468"/>
                  <a:pt x="1540876" y="2524468"/>
                </a:cubicBezTo>
                <a:cubicBezTo>
                  <a:pt x="2085988" y="2524468"/>
                  <a:pt x="2527888" y="2082568"/>
                  <a:pt x="2527888" y="1537456"/>
                </a:cubicBezTo>
                <a:cubicBezTo>
                  <a:pt x="2527888" y="992344"/>
                  <a:pt x="2085988" y="550444"/>
                  <a:pt x="1540876" y="550444"/>
                </a:cubicBezTo>
                <a:close/>
              </a:path>
            </a:pathLst>
          </a:custGeom>
          <a:solidFill>
            <a:srgbClr val="FCC4D2"/>
          </a:solidFill>
          <a:ln w="63500">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1" lang="zh-CN" altLang="en-US" sz="18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sp>
        <p:nvSpPr>
          <p:cNvPr id="10" name="椭圆 7"/>
          <p:cNvSpPr/>
          <p:nvPr userDrawn="1"/>
        </p:nvSpPr>
        <p:spPr>
          <a:xfrm>
            <a:off x="11764215" y="6442391"/>
            <a:ext cx="302177" cy="302177"/>
          </a:xfrm>
          <a:prstGeom prst="ellipse">
            <a:avLst/>
          </a:prstGeom>
          <a:solidFill>
            <a:schemeClr val="accent6">
              <a:lumMod val="60000"/>
              <a:lumOff val="40000"/>
            </a:schemeClr>
          </a:solidFill>
          <a:ln w="63500">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1" lang="zh-CN" altLang="en-US" sz="18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pic>
        <p:nvPicPr>
          <p:cNvPr id="11" name="图片 8"/>
          <p:cNvPicPr>
            <a:picLocks noChangeAspect="1"/>
          </p:cNvPicPr>
          <p:nvPr userDrawn="1"/>
        </p:nvPicPr>
        <p:blipFill>
          <a:blip r:embed="rId3"/>
          <a:stretch>
            <a:fillRect/>
          </a:stretch>
        </p:blipFill>
        <p:spPr>
          <a:xfrm rot="2700000">
            <a:off x="10957684" y="5135837"/>
            <a:ext cx="602779" cy="1767959"/>
          </a:xfrm>
          <a:prstGeom prst="rect">
            <a:avLst/>
          </a:prstGeom>
        </p:spPr>
      </p:pic>
      <p:sp>
        <p:nvSpPr>
          <p:cNvPr id="12" name="椭圆 9"/>
          <p:cNvSpPr/>
          <p:nvPr userDrawn="1"/>
        </p:nvSpPr>
        <p:spPr>
          <a:xfrm>
            <a:off x="10478501" y="-122394"/>
            <a:ext cx="417175" cy="417175"/>
          </a:xfrm>
          <a:prstGeom prst="ellipse">
            <a:avLst/>
          </a:prstGeom>
          <a:solidFill>
            <a:srgbClr val="FCA1B7"/>
          </a:solidFill>
          <a:ln w="63500">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1" lang="zh-CN" altLang="en-US" sz="18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sp>
        <p:nvSpPr>
          <p:cNvPr id="13" name="Rectangle 12"/>
          <p:cNvSpPr/>
          <p:nvPr userDrawn="1"/>
        </p:nvSpPr>
        <p:spPr>
          <a:xfrm rot="21228401">
            <a:off x="2278901" y="1179055"/>
            <a:ext cx="6008783" cy="4661425"/>
          </a:xfrm>
          <a:prstGeom prst="rect">
            <a:avLst/>
          </a:prstGeom>
          <a:solidFill>
            <a:schemeClr val="accent4">
              <a:lumMod val="60000"/>
              <a:lumOff val="40000"/>
              <a:alpha val="50000"/>
            </a:schemeClr>
          </a:solidFill>
          <a:ln>
            <a:solidFill>
              <a:schemeClr val="accent6">
                <a:lumMod val="50000"/>
              </a:schemeClr>
            </a:solidFill>
          </a:ln>
        </p:spPr>
        <p:style>
          <a:lnRef idx="0">
            <a:scrgbClr r="0" g="0" b="0"/>
          </a:lnRef>
          <a:fillRef idx="0">
            <a:scrgbClr r="0" g="0" b="0"/>
          </a:fillRef>
          <a:effectRef idx="0">
            <a:scrgbClr r="0" g="0" b="0"/>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Arial" panose="020B0604020202020204"/>
              <a:ea typeface="+mn-ea"/>
              <a:cs typeface="+mn-cs"/>
            </a:endParaRPr>
          </a:p>
        </p:txBody>
      </p:sp>
      <p:sp>
        <p:nvSpPr>
          <p:cNvPr id="14" name="Rectangle 13"/>
          <p:cNvSpPr/>
          <p:nvPr userDrawn="1"/>
        </p:nvSpPr>
        <p:spPr>
          <a:xfrm rot="1737576">
            <a:off x="6328895" y="1082086"/>
            <a:ext cx="2211022" cy="495300"/>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Arial" panose="020B0604020202020204"/>
              <a:ea typeface="+mn-ea"/>
              <a:cs typeface="+mn-cs"/>
            </a:endParaRPr>
          </a:p>
        </p:txBody>
      </p:sp>
      <p:sp>
        <p:nvSpPr>
          <p:cNvPr id="15" name="Rectangle 14"/>
          <p:cNvSpPr/>
          <p:nvPr userDrawn="1"/>
        </p:nvSpPr>
        <p:spPr>
          <a:xfrm rot="19676478">
            <a:off x="1401292" y="1522000"/>
            <a:ext cx="2397502" cy="495300"/>
          </a:xfrm>
          <a:prstGeom prst="rect">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Arial" panose="020B0604020202020204"/>
              <a:ea typeface="+mn-ea"/>
              <a:cs typeface="+mn-cs"/>
            </a:endParaRPr>
          </a:p>
        </p:txBody>
      </p:sp>
      <p:sp>
        <p:nvSpPr>
          <p:cNvPr id="16" name="TextBox 15"/>
          <p:cNvSpPr txBox="1"/>
          <p:nvPr userDrawn="1"/>
        </p:nvSpPr>
        <p:spPr>
          <a:xfrm>
            <a:off x="3155097" y="2004297"/>
            <a:ext cx="4227827" cy="280076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sz="8800" b="1" i="0" u="none" strike="noStrike" kern="1200" cap="none" spc="0" normalizeH="0" baseline="0" noProof="0" dirty="0">
                <a:ln w="22225">
                  <a:solidFill>
                    <a:schemeClr val="bg1"/>
                  </a:solidFill>
                  <a:prstDash val="solid"/>
                </a:ln>
                <a:solidFill>
                  <a:schemeClr val="accent5">
                    <a:lumMod val="75000"/>
                  </a:schemeClr>
                </a:solidFill>
                <a:effectLst>
                  <a:outerShdw blurRad="50800" dist="38100" dir="8100000" algn="tr" rotWithShape="0">
                    <a:prstClr val="black">
                      <a:alpha val="40000"/>
                    </a:prstClr>
                  </a:outerShdw>
                </a:effectLst>
                <a:uLnTx/>
                <a:uFillTx/>
                <a:latin typeface="Arial" panose="020B0604020202020204"/>
                <a:ea typeface="+mn-ea"/>
                <a:cs typeface="+mn-cs"/>
              </a:rPr>
              <a:t>HOẠT ĐỘNG</a:t>
            </a:r>
          </a:p>
        </p:txBody>
      </p:sp>
      <p:pic>
        <p:nvPicPr>
          <p:cNvPr id="18" name="图片 9"/>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7970707" y="2622107"/>
            <a:ext cx="3028932" cy="384743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down)">
                                      <p:cBhvr>
                                        <p:cTn id="7" dur="75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pic>
        <p:nvPicPr>
          <p:cNvPr id="8" name="image 101"/>
          <p:cNvPicPr>
            <a:picLocks noChangeAspect="1"/>
          </p:cNvPicPr>
          <p:nvPr userDrawn="1"/>
        </p:nvPicPr>
        <p:blipFill>
          <a:blip r:embed="rId2"/>
          <a:srcRect/>
          <a:stretch>
            <a:fillRect/>
          </a:stretch>
        </p:blipFill>
        <p:spPr>
          <a:xfrm>
            <a:off x="0" y="0"/>
            <a:ext cx="12192002" cy="6858001"/>
          </a:xfrm>
          <a:prstGeom prst="rect">
            <a:avLst/>
          </a:prstGeom>
        </p:spPr>
      </p:pic>
      <p:sp>
        <p:nvSpPr>
          <p:cNvPr id="10" name="矩形 2"/>
          <p:cNvSpPr/>
          <p:nvPr userDrawn="1"/>
        </p:nvSpPr>
        <p:spPr>
          <a:xfrm>
            <a:off x="516732" y="469294"/>
            <a:ext cx="11158537" cy="5919412"/>
          </a:xfrm>
          <a:prstGeom prst="rect">
            <a:avLst/>
          </a:prstGeom>
          <a:noFill/>
          <a:ln w="63500">
            <a:solidFill>
              <a:schemeClr val="tx1">
                <a:lumMod val="85000"/>
                <a:lumOff val="15000"/>
              </a:schemeClr>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1" lang="zh-CN" altLang="en-US" sz="1800" b="0" i="0" u="none" strike="noStrike" kern="1200" cap="none" spc="0" normalizeH="0" baseline="0" noProof="0" dirty="0">
              <a:ln>
                <a:noFill/>
              </a:ln>
              <a:solidFill>
                <a:prstClr val="white"/>
              </a:solidFill>
              <a:effectLst/>
              <a:uLnTx/>
              <a:uFillTx/>
              <a:latin typeface="等线" panose="020F0502020204030204"/>
              <a:ea typeface="等线" panose="02010600030101010101" pitchFamily="2" charset="-122"/>
              <a:cs typeface="+mn-cs"/>
            </a:endParaRPr>
          </a:p>
        </p:txBody>
      </p:sp>
      <p:sp>
        <p:nvSpPr>
          <p:cNvPr id="11" name="椭圆 4"/>
          <p:cNvSpPr/>
          <p:nvPr userDrawn="1"/>
        </p:nvSpPr>
        <p:spPr>
          <a:xfrm>
            <a:off x="-224147" y="-171430"/>
            <a:ext cx="703249" cy="703249"/>
          </a:xfrm>
          <a:prstGeom prst="ellipse">
            <a:avLst/>
          </a:prstGeom>
          <a:solidFill>
            <a:srgbClr val="FFE799"/>
          </a:solidFill>
          <a:ln w="63500">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1" lang="zh-CN" altLang="en-US" sz="18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sp>
        <p:nvSpPr>
          <p:cNvPr id="12" name="任意形状 6"/>
          <p:cNvSpPr/>
          <p:nvPr userDrawn="1"/>
        </p:nvSpPr>
        <p:spPr>
          <a:xfrm>
            <a:off x="-403246" y="5468729"/>
            <a:ext cx="1839953" cy="1839953"/>
          </a:xfrm>
          <a:custGeom>
            <a:avLst/>
            <a:gdLst>
              <a:gd name="connsiteX0" fmla="*/ 1537456 w 3074912"/>
              <a:gd name="connsiteY0" fmla="*/ 0 h 3074912"/>
              <a:gd name="connsiteX1" fmla="*/ 3074912 w 3074912"/>
              <a:gd name="connsiteY1" fmla="*/ 1537456 h 3074912"/>
              <a:gd name="connsiteX2" fmla="*/ 1537456 w 3074912"/>
              <a:gd name="connsiteY2" fmla="*/ 3074912 h 3074912"/>
              <a:gd name="connsiteX3" fmla="*/ 0 w 3074912"/>
              <a:gd name="connsiteY3" fmla="*/ 1537456 h 3074912"/>
              <a:gd name="connsiteX4" fmla="*/ 1537456 w 3074912"/>
              <a:gd name="connsiteY4" fmla="*/ 0 h 3074912"/>
              <a:gd name="connsiteX5" fmla="*/ 1540876 w 3074912"/>
              <a:gd name="connsiteY5" fmla="*/ 550444 h 3074912"/>
              <a:gd name="connsiteX6" fmla="*/ 553864 w 3074912"/>
              <a:gd name="connsiteY6" fmla="*/ 1537456 h 3074912"/>
              <a:gd name="connsiteX7" fmla="*/ 1540876 w 3074912"/>
              <a:gd name="connsiteY7" fmla="*/ 2524468 h 3074912"/>
              <a:gd name="connsiteX8" fmla="*/ 2527888 w 3074912"/>
              <a:gd name="connsiteY8" fmla="*/ 1537456 h 3074912"/>
              <a:gd name="connsiteX9" fmla="*/ 1540876 w 3074912"/>
              <a:gd name="connsiteY9" fmla="*/ 550444 h 3074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074912" h="3074912">
                <a:moveTo>
                  <a:pt x="1537456" y="0"/>
                </a:moveTo>
                <a:cubicBezTo>
                  <a:pt x="2386570" y="0"/>
                  <a:pt x="3074912" y="688342"/>
                  <a:pt x="3074912" y="1537456"/>
                </a:cubicBezTo>
                <a:cubicBezTo>
                  <a:pt x="3074912" y="2386570"/>
                  <a:pt x="2386570" y="3074912"/>
                  <a:pt x="1537456" y="3074912"/>
                </a:cubicBezTo>
                <a:cubicBezTo>
                  <a:pt x="688342" y="3074912"/>
                  <a:pt x="0" y="2386570"/>
                  <a:pt x="0" y="1537456"/>
                </a:cubicBezTo>
                <a:cubicBezTo>
                  <a:pt x="0" y="688342"/>
                  <a:pt x="688342" y="0"/>
                  <a:pt x="1537456" y="0"/>
                </a:cubicBezTo>
                <a:close/>
                <a:moveTo>
                  <a:pt x="1540876" y="550444"/>
                </a:moveTo>
                <a:cubicBezTo>
                  <a:pt x="995764" y="550444"/>
                  <a:pt x="553864" y="992344"/>
                  <a:pt x="553864" y="1537456"/>
                </a:cubicBezTo>
                <a:cubicBezTo>
                  <a:pt x="553864" y="2082568"/>
                  <a:pt x="995764" y="2524468"/>
                  <a:pt x="1540876" y="2524468"/>
                </a:cubicBezTo>
                <a:cubicBezTo>
                  <a:pt x="2085988" y="2524468"/>
                  <a:pt x="2527888" y="2082568"/>
                  <a:pt x="2527888" y="1537456"/>
                </a:cubicBezTo>
                <a:cubicBezTo>
                  <a:pt x="2527888" y="992344"/>
                  <a:pt x="2085988" y="550444"/>
                  <a:pt x="1540876" y="550444"/>
                </a:cubicBezTo>
                <a:close/>
              </a:path>
            </a:pathLst>
          </a:custGeom>
          <a:solidFill>
            <a:srgbClr val="FCC4D2"/>
          </a:solidFill>
          <a:ln w="63500">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1" lang="zh-CN" altLang="en-US" sz="18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sp>
        <p:nvSpPr>
          <p:cNvPr id="13" name="椭圆 7"/>
          <p:cNvSpPr/>
          <p:nvPr userDrawn="1"/>
        </p:nvSpPr>
        <p:spPr>
          <a:xfrm>
            <a:off x="11764215" y="6442391"/>
            <a:ext cx="302177" cy="302177"/>
          </a:xfrm>
          <a:prstGeom prst="ellipse">
            <a:avLst/>
          </a:prstGeom>
          <a:solidFill>
            <a:schemeClr val="accent6">
              <a:lumMod val="60000"/>
              <a:lumOff val="40000"/>
            </a:schemeClr>
          </a:solidFill>
          <a:ln w="63500">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1" lang="zh-CN" altLang="en-US" sz="18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pic>
        <p:nvPicPr>
          <p:cNvPr id="14" name="图片 8"/>
          <p:cNvPicPr>
            <a:picLocks noChangeAspect="1"/>
          </p:cNvPicPr>
          <p:nvPr userDrawn="1"/>
        </p:nvPicPr>
        <p:blipFill>
          <a:blip r:embed="rId3"/>
          <a:stretch>
            <a:fillRect/>
          </a:stretch>
        </p:blipFill>
        <p:spPr>
          <a:xfrm rot="2700000">
            <a:off x="10957684" y="5135837"/>
            <a:ext cx="602779" cy="1767959"/>
          </a:xfrm>
          <a:prstGeom prst="rect">
            <a:avLst/>
          </a:prstGeom>
        </p:spPr>
      </p:pic>
      <p:sp>
        <p:nvSpPr>
          <p:cNvPr id="15" name="椭圆 9"/>
          <p:cNvSpPr/>
          <p:nvPr userDrawn="1"/>
        </p:nvSpPr>
        <p:spPr>
          <a:xfrm>
            <a:off x="10478501" y="-122394"/>
            <a:ext cx="417175" cy="417175"/>
          </a:xfrm>
          <a:prstGeom prst="ellipse">
            <a:avLst/>
          </a:prstGeom>
          <a:solidFill>
            <a:srgbClr val="FCA1B7"/>
          </a:solidFill>
          <a:ln w="63500">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1" lang="zh-CN" altLang="en-US" sz="18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sp>
        <p:nvSpPr>
          <p:cNvPr id="16" name="Rectangle 15"/>
          <p:cNvSpPr/>
          <p:nvPr userDrawn="1"/>
        </p:nvSpPr>
        <p:spPr>
          <a:xfrm>
            <a:off x="3667342" y="983093"/>
            <a:ext cx="6008783" cy="4661425"/>
          </a:xfrm>
          <a:prstGeom prst="rect">
            <a:avLst/>
          </a:prstGeom>
          <a:solidFill>
            <a:srgbClr val="00CC66">
              <a:alpha val="49804"/>
            </a:srgbClr>
          </a:solidFill>
          <a:ln>
            <a:solidFill>
              <a:schemeClr val="accent6">
                <a:lumMod val="50000"/>
              </a:schemeClr>
            </a:solidFill>
          </a:ln>
        </p:spPr>
        <p:style>
          <a:lnRef idx="0">
            <a:scrgbClr r="0" g="0" b="0"/>
          </a:lnRef>
          <a:fillRef idx="0">
            <a:scrgbClr r="0" g="0" b="0"/>
          </a:fillRef>
          <a:effectRef idx="0">
            <a:scrgbClr r="0" g="0" b="0"/>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Arial" panose="020B0604020202020204"/>
              <a:ea typeface="+mn-ea"/>
              <a:cs typeface="+mn-cs"/>
            </a:endParaRPr>
          </a:p>
        </p:txBody>
      </p:sp>
      <p:sp>
        <p:nvSpPr>
          <p:cNvPr id="17" name="Rectangle 16"/>
          <p:cNvSpPr/>
          <p:nvPr userDrawn="1"/>
        </p:nvSpPr>
        <p:spPr>
          <a:xfrm rot="2109175">
            <a:off x="8040873" y="1261475"/>
            <a:ext cx="2211022" cy="495300"/>
          </a:xfrm>
          <a:prstGeom prst="rect">
            <a:avLst/>
          </a:prstGeom>
          <a:solidFill>
            <a:srgbClr val="CC66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Arial" panose="020B0604020202020204"/>
              <a:ea typeface="+mn-ea"/>
              <a:cs typeface="+mn-cs"/>
            </a:endParaRPr>
          </a:p>
        </p:txBody>
      </p:sp>
      <p:sp>
        <p:nvSpPr>
          <p:cNvPr id="18" name="Rectangle 17"/>
          <p:cNvSpPr/>
          <p:nvPr userDrawn="1"/>
        </p:nvSpPr>
        <p:spPr>
          <a:xfrm rot="20048077">
            <a:off x="2977240" y="1148481"/>
            <a:ext cx="2397502" cy="49530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Arial" panose="020B0604020202020204"/>
              <a:ea typeface="+mn-ea"/>
              <a:cs typeface="+mn-cs"/>
            </a:endParaRPr>
          </a:p>
        </p:txBody>
      </p:sp>
      <p:sp>
        <p:nvSpPr>
          <p:cNvPr id="19" name="TextBox 18"/>
          <p:cNvSpPr txBox="1"/>
          <p:nvPr userDrawn="1"/>
        </p:nvSpPr>
        <p:spPr>
          <a:xfrm>
            <a:off x="4557819" y="1913421"/>
            <a:ext cx="4227827" cy="280076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sz="8800" b="1" i="0" u="none" strike="noStrike" kern="1200" cap="none" spc="0" normalizeH="0" baseline="0" noProof="0" dirty="0">
                <a:ln w="22225">
                  <a:solidFill>
                    <a:schemeClr val="bg1"/>
                  </a:solidFill>
                  <a:prstDash val="solid"/>
                </a:ln>
                <a:solidFill>
                  <a:srgbClr val="00B050"/>
                </a:solidFill>
                <a:effectLst>
                  <a:outerShdw blurRad="50800" dist="38100" dir="8100000" algn="tr" rotWithShape="0">
                    <a:prstClr val="black">
                      <a:alpha val="40000"/>
                    </a:prstClr>
                  </a:outerShdw>
                </a:effectLst>
                <a:uLnTx/>
                <a:uFillTx/>
                <a:latin typeface="Arial" panose="020B0604020202020204"/>
                <a:ea typeface="+mn-ea"/>
                <a:cs typeface="+mn-cs"/>
              </a:rPr>
              <a:t>KHÁM PHÁ</a:t>
            </a:r>
          </a:p>
        </p:txBody>
      </p:sp>
      <p:pic>
        <p:nvPicPr>
          <p:cNvPr id="21" name="图形 1"/>
          <p:cNvPicPr>
            <a:picLocks noChangeAspect="1"/>
          </p:cNvPicPr>
          <p:nvPr userDrawn="1"/>
        </p:nvPicPr>
        <p:blipFill>
          <a:blip r:embed="rId4">
            <a:extLst>
              <a:ext uri="{96DAC541-7B7A-43D3-8B79-37D633B846F1}">
                <asvg:svgBlip xmlns="" xmlns:asvg="http://schemas.microsoft.com/office/drawing/2016/SVG/main" r:embed="rId5"/>
              </a:ext>
            </a:extLst>
          </a:blip>
          <a:stretch>
            <a:fillRect/>
          </a:stretch>
        </p:blipFill>
        <p:spPr>
          <a:xfrm>
            <a:off x="1416645" y="3997564"/>
            <a:ext cx="3980370" cy="1979722"/>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21"/>
                                        </p:tgtEl>
                                        <p:attrNameLst>
                                          <p:attrName>style.visibility</p:attrName>
                                        </p:attrNameLst>
                                      </p:cBhvr>
                                      <p:to>
                                        <p:strVal val="visible"/>
                                      </p:to>
                                    </p:set>
                                    <p:anim calcmode="lin" valueType="num">
                                      <p:cBhvr>
                                        <p:cTn id="7" dur="750" fill="hold"/>
                                        <p:tgtEl>
                                          <p:spTgt spid="21"/>
                                        </p:tgtEl>
                                        <p:attrNameLst>
                                          <p:attrName>ppt_w</p:attrName>
                                        </p:attrNameLst>
                                      </p:cBhvr>
                                      <p:tavLst>
                                        <p:tav tm="0">
                                          <p:val>
                                            <p:fltVal val="0"/>
                                          </p:val>
                                        </p:tav>
                                        <p:tav tm="100000">
                                          <p:val>
                                            <p:strVal val="#ppt_w"/>
                                          </p:val>
                                        </p:tav>
                                      </p:tavLst>
                                    </p:anim>
                                    <p:anim calcmode="lin" valueType="num">
                                      <p:cBhvr>
                                        <p:cTn id="8" dur="750" fill="hold"/>
                                        <p:tgtEl>
                                          <p:spTgt spid="21"/>
                                        </p:tgtEl>
                                        <p:attrNameLst>
                                          <p:attrName>ppt_h</p:attrName>
                                        </p:attrNameLst>
                                      </p:cBhvr>
                                      <p:tavLst>
                                        <p:tav tm="0">
                                          <p:val>
                                            <p:fltVal val="0"/>
                                          </p:val>
                                        </p:tav>
                                        <p:tav tm="100000">
                                          <p:val>
                                            <p:strVal val="#ppt_h"/>
                                          </p:val>
                                        </p:tav>
                                      </p:tavLst>
                                    </p:anim>
                                    <p:animEffect transition="in" filter="fade">
                                      <p:cBhvr>
                                        <p:cTn id="9" dur="75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75" r:id="rId13"/>
    <p:sldLayoutId id="2147483677" r:id="rId14"/>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11.xml"/></Relationships>
</file>

<file path=ppt/slides/_rels/slide10.xml.rels><?xml version="1.0" encoding="UTF-8" standalone="yes"?>
<Relationships xmlns="http://schemas.openxmlformats.org/package/2006/relationships"><Relationship Id="rId3" Type="http://schemas.openxmlformats.org/officeDocument/2006/relationships/image" Target="../media/image32.emf"/><Relationship Id="rId2" Type="http://schemas.openxmlformats.org/officeDocument/2006/relationships/image" Target="../media/image33.png"/><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2" Type="http://schemas.openxmlformats.org/officeDocument/2006/relationships/image" Target="../media/image32.emf"/><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2" Type="http://schemas.openxmlformats.org/officeDocument/2006/relationships/image" Target="../media/image32.emf"/><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2" Type="http://schemas.openxmlformats.org/officeDocument/2006/relationships/image" Target="../media/image34.jpg"/><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2" Type="http://schemas.openxmlformats.org/officeDocument/2006/relationships/image" Target="../media/image37.jpg"/><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2" Type="http://schemas.openxmlformats.org/officeDocument/2006/relationships/image" Target="../media/image38.jpg"/><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2" Type="http://schemas.openxmlformats.org/officeDocument/2006/relationships/image" Target="../media/image40.jpeg"/><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2" Type="http://schemas.openxmlformats.org/officeDocument/2006/relationships/image" Target="../media/image40.jpeg"/><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2" Type="http://schemas.openxmlformats.org/officeDocument/2006/relationships/image" Target="../media/image41.jpg"/><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0.xml.rels><?xml version="1.0" encoding="UTF-8" standalone="yes"?>
<Relationships xmlns="http://schemas.openxmlformats.org/package/2006/relationships"><Relationship Id="rId2" Type="http://schemas.openxmlformats.org/officeDocument/2006/relationships/image" Target="../media/image42.jpeg"/><Relationship Id="rId1" Type="http://schemas.openxmlformats.org/officeDocument/2006/relationships/slideLayout" Target="../slideLayouts/slideLayout13.xml"/></Relationships>
</file>

<file path=ppt/slides/_rels/slide31.xml.rels><?xml version="1.0" encoding="UTF-8" standalone="yes"?>
<Relationships xmlns="http://schemas.openxmlformats.org/package/2006/relationships"><Relationship Id="rId3" Type="http://schemas.openxmlformats.org/officeDocument/2006/relationships/image" Target="../media/image44.jpg"/><Relationship Id="rId2" Type="http://schemas.openxmlformats.org/officeDocument/2006/relationships/image" Target="../media/image43.jpg"/><Relationship Id="rId1" Type="http://schemas.openxmlformats.org/officeDocument/2006/relationships/slideLayout" Target="../slideLayouts/slideLayout13.xml"/><Relationship Id="rId4" Type="http://schemas.openxmlformats.org/officeDocument/2006/relationships/image" Target="../media/image45.jpg"/></Relationships>
</file>

<file path=ppt/slides/_rels/slide32.xml.rels><?xml version="1.0" encoding="UTF-8" standalone="yes"?>
<Relationships xmlns="http://schemas.openxmlformats.org/package/2006/relationships"><Relationship Id="rId2" Type="http://schemas.openxmlformats.org/officeDocument/2006/relationships/image" Target="../media/image46.jpeg"/><Relationship Id="rId1" Type="http://schemas.openxmlformats.org/officeDocument/2006/relationships/slideLayout" Target="../slideLayouts/slideLayout13.xml"/></Relationships>
</file>

<file path=ppt/slides/_rels/slide33.xml.rels><?xml version="1.0" encoding="UTF-8" standalone="yes"?>
<Relationships xmlns="http://schemas.openxmlformats.org/package/2006/relationships"><Relationship Id="rId2" Type="http://schemas.openxmlformats.org/officeDocument/2006/relationships/image" Target="../media/image47.jpg"/><Relationship Id="rId1" Type="http://schemas.openxmlformats.org/officeDocument/2006/relationships/slideLayout" Target="../slideLayouts/slideLayout13.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3.xml"/></Relationships>
</file>

<file path=ppt/slides/_rels/slide35.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14.xml"/><Relationship Id="rId1" Type="http://schemas.openxmlformats.org/officeDocument/2006/relationships/tags" Target="../tags/tag1.xml"/><Relationship Id="rId6" Type="http://schemas.openxmlformats.org/officeDocument/2006/relationships/image" Target="../media/image50.jpeg"/><Relationship Id="rId5" Type="http://schemas.openxmlformats.org/officeDocument/2006/relationships/image" Target="../media/image49.png"/><Relationship Id="rId4" Type="http://schemas.openxmlformats.org/officeDocument/2006/relationships/image" Target="../media/image48.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12.xml"/><Relationship Id="rId4" Type="http://schemas.openxmlformats.org/officeDocument/2006/relationships/image" Target="../media/image32.emf"/></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B2B51140-FA46-4747-8763-557F7AA2FBD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
            <a:ext cx="12192000" cy="6858000"/>
          </a:xfrm>
          <a:prstGeom prst="rect">
            <a:avLst/>
          </a:prstGeom>
        </p:spPr>
      </p:pic>
      <p:sp>
        <p:nvSpPr>
          <p:cNvPr id="6" name="TextBox 5">
            <a:extLst>
              <a:ext uri="{FF2B5EF4-FFF2-40B4-BE49-F238E27FC236}">
                <a16:creationId xmlns:a16="http://schemas.microsoft.com/office/drawing/2014/main" id="{7528F1AA-BA00-4BE4-834D-21715ECFCD68}"/>
              </a:ext>
            </a:extLst>
          </p:cNvPr>
          <p:cNvSpPr txBox="1">
            <a:spLocks noChangeArrowheads="1"/>
          </p:cNvSpPr>
          <p:nvPr/>
        </p:nvSpPr>
        <p:spPr bwMode="auto">
          <a:xfrm>
            <a:off x="1153392" y="1034992"/>
            <a:ext cx="10590645" cy="17543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800">
                <a:solidFill>
                  <a:schemeClr val="tx1"/>
                </a:solidFill>
                <a:latin typeface="Times New Roman" panose="02020603050405020304" pitchFamily="18" charset="0"/>
              </a:defRPr>
            </a:lvl1pPr>
            <a:lvl2pPr marL="742950" indent="-285750">
              <a:defRPr sz="2800">
                <a:solidFill>
                  <a:schemeClr val="tx1"/>
                </a:solidFill>
                <a:latin typeface="Times New Roman" panose="02020603050405020304" pitchFamily="18" charset="0"/>
              </a:defRPr>
            </a:lvl2pPr>
            <a:lvl3pPr marL="1143000" indent="-228600">
              <a:defRPr sz="2800">
                <a:solidFill>
                  <a:schemeClr val="tx1"/>
                </a:solidFill>
                <a:latin typeface="Times New Roman" panose="02020603050405020304" pitchFamily="18" charset="0"/>
              </a:defRPr>
            </a:lvl3pPr>
            <a:lvl4pPr marL="1600200" indent="-228600">
              <a:defRPr sz="2800">
                <a:solidFill>
                  <a:schemeClr val="tx1"/>
                </a:solidFill>
                <a:latin typeface="Times New Roman" panose="02020603050405020304" pitchFamily="18" charset="0"/>
              </a:defRPr>
            </a:lvl4pPr>
            <a:lvl5pPr marL="2057400" indent="-228600">
              <a:defRPr sz="28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defRPr>
            </a:lvl9pPr>
          </a:lstStyle>
          <a:p>
            <a:pPr algn="ctr"/>
            <a:r>
              <a:rPr lang="en-US" altLang="vi-VN" sz="5400" b="1" smtClean="0">
                <a:solidFill>
                  <a:srgbClr val="FF0000"/>
                </a:solidFill>
                <a:cs typeface="Times New Roman" panose="02020603050405020304" pitchFamily="18" charset="0"/>
              </a:rPr>
              <a:t>CHÀO MỪNG CÁC EM ĐẾN VỚI TIẾT HỌC TRỰC TUYẾN</a:t>
            </a:r>
            <a:endParaRPr lang="en-US" altLang="vi-VN" sz="5400" b="1" dirty="0">
              <a:solidFill>
                <a:srgbClr val="FF0000"/>
              </a:solidFill>
              <a:cs typeface="Times New Roman" panose="02020603050405020304" pitchFamily="18" charset="0"/>
            </a:endParaRPr>
          </a:p>
        </p:txBody>
      </p:sp>
      <p:sp>
        <p:nvSpPr>
          <p:cNvPr id="7" name="Text Box 22">
            <a:extLst>
              <a:ext uri="{FF2B5EF4-FFF2-40B4-BE49-F238E27FC236}">
                <a16:creationId xmlns:a16="http://schemas.microsoft.com/office/drawing/2014/main" id="{23B779C7-FE33-4E00-AE1E-A0A65D799C1D}"/>
              </a:ext>
            </a:extLst>
          </p:cNvPr>
          <p:cNvSpPr txBox="1">
            <a:spLocks noChangeArrowheads="1"/>
          </p:cNvSpPr>
          <p:nvPr/>
        </p:nvSpPr>
        <p:spPr bwMode="auto">
          <a:xfrm>
            <a:off x="1153392" y="2828835"/>
            <a:ext cx="10381673" cy="1200329"/>
          </a:xfrm>
          <a:prstGeom prst="rect">
            <a:avLst/>
          </a:prstGeom>
          <a:noFill/>
          <a:ln>
            <a:noFill/>
          </a:ln>
        </p:spPr>
        <p:txBody>
          <a:bodyPr wrap="square">
            <a:spAutoFit/>
            <a:scene3d>
              <a:camera prst="orthographicFront"/>
              <a:lightRig rig="soft" dir="t">
                <a:rot lat="0" lon="0" rev="15600000"/>
              </a:lightRig>
            </a:scene3d>
            <a:sp3d extrusionH="57150" prstMaterial="softEdge">
              <a:bevelT w="25400" h="38100"/>
            </a:sp3d>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ts val="0"/>
              </a:spcBef>
              <a:buFontTx/>
              <a:buNone/>
              <a:defRPr/>
            </a:pPr>
            <a:r>
              <a:rPr lang="en-US" altLang="en-US" sz="7200" b="1" dirty="0" smtClean="0">
                <a:ln w="12700">
                  <a:solidFill>
                    <a:schemeClr val="accent1"/>
                  </a:solidFill>
                  <a:prstDash val="solid"/>
                </a:ln>
                <a:solidFill>
                  <a:srgbClr val="002060"/>
                </a:solidFill>
                <a:effectLst>
                  <a:outerShdw dist="38100" dir="2640000" algn="bl" rotWithShape="0">
                    <a:schemeClr val="accent1"/>
                  </a:outerShdw>
                </a:effectLst>
                <a:cs typeface="Arial" panose="020B0604020202020204" pitchFamily="34" charset="0"/>
              </a:rPr>
              <a:t> MÔN: TẬP ĐỌC</a:t>
            </a:r>
            <a:endParaRPr lang="vi-VN" altLang="en-US" sz="7200" b="1" dirty="0">
              <a:ln w="12700">
                <a:solidFill>
                  <a:schemeClr val="accent1"/>
                </a:solidFill>
                <a:prstDash val="solid"/>
              </a:ln>
              <a:solidFill>
                <a:srgbClr val="002060"/>
              </a:solidFill>
              <a:effectLst>
                <a:outerShdw dist="38100" dir="2640000" algn="bl" rotWithShape="0">
                  <a:schemeClr val="accent1"/>
                </a:outerShdw>
              </a:effectLst>
              <a:cs typeface="Arial" panose="020B0604020202020204" pitchFamily="34" charset="0"/>
            </a:endParaRPr>
          </a:p>
        </p:txBody>
      </p:sp>
    </p:spTree>
    <p:extLst>
      <p:ext uri="{BB962C8B-B14F-4D97-AF65-F5344CB8AC3E}">
        <p14:creationId xmlns:p14="http://schemas.microsoft.com/office/powerpoint/2010/main" val="1475206044"/>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47781" y="4561834"/>
            <a:ext cx="12192000" cy="2317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3"/>
          <p:cNvSpPr/>
          <p:nvPr/>
        </p:nvSpPr>
        <p:spPr>
          <a:xfrm>
            <a:off x="935038" y="3656013"/>
            <a:ext cx="4692650" cy="717550"/>
          </a:xfrm>
          <a:prstGeom prst="rect">
            <a:avLst/>
          </a:prstGeom>
          <a:noFill/>
          <a:ln w="9525">
            <a:noFill/>
          </a:ln>
        </p:spPr>
        <p:txBody>
          <a:bodyPr>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stStyle>
          <a:p>
            <a:pPr marL="0" indent="0" algn="ctr" defTabSz="844083" fontAlgn="auto">
              <a:lnSpc>
                <a:spcPct val="100000"/>
              </a:lnSpc>
              <a:spcBef>
                <a:spcPct val="0"/>
              </a:spcBef>
              <a:spcAft>
                <a:spcPts val="0"/>
              </a:spcAft>
              <a:buFont typeface="Arial" panose="020B0604020202020204" pitchFamily="34" charset="0"/>
              <a:buNone/>
              <a:defRPr/>
            </a:pPr>
            <a:r>
              <a:rPr lang="en-US" altLang="en-US" sz="4062" dirty="0">
                <a:solidFill>
                  <a:srgbClr val="EEECE1"/>
                </a:solidFill>
                <a:cs typeface="Times New Roman" panose="02020603050405020304" pitchFamily="18" charset="0"/>
              </a:rPr>
              <a:t>-</a:t>
            </a:r>
            <a:endParaRPr lang="en-US" altLang="en-US" sz="4062" dirty="0">
              <a:solidFill>
                <a:srgbClr val="FF0000"/>
              </a:solidFill>
              <a:ea typeface="Arial" panose="020B0604020202020204" pitchFamily="34" charset="0"/>
              <a:cs typeface="Times New Roman" panose="02020603050405020304" pitchFamily="18" charset="0"/>
            </a:endParaRPr>
          </a:p>
        </p:txBody>
      </p:sp>
      <p:sp>
        <p:nvSpPr>
          <p:cNvPr id="5" name="Rectangle 4"/>
          <p:cNvSpPr/>
          <p:nvPr/>
        </p:nvSpPr>
        <p:spPr>
          <a:xfrm>
            <a:off x="4640263" y="4498975"/>
            <a:ext cx="5497512" cy="717550"/>
          </a:xfrm>
          <a:prstGeom prst="rect">
            <a:avLst/>
          </a:prstGeom>
          <a:noFill/>
          <a:ln w="9525">
            <a:noFill/>
          </a:ln>
        </p:spPr>
        <p:txBody>
          <a:bodyPr>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stStyle>
          <a:p>
            <a:pPr marL="0" indent="0" algn="ctr" defTabSz="844083" fontAlgn="auto">
              <a:lnSpc>
                <a:spcPct val="100000"/>
              </a:lnSpc>
              <a:spcBef>
                <a:spcPct val="0"/>
              </a:spcBef>
              <a:spcAft>
                <a:spcPts val="0"/>
              </a:spcAft>
              <a:buFont typeface="Arial" panose="020B0604020202020204" pitchFamily="34" charset="0"/>
              <a:buNone/>
              <a:defRPr/>
            </a:pPr>
            <a:r>
              <a:rPr lang="en-US" altLang="en-US" sz="4062" dirty="0">
                <a:solidFill>
                  <a:srgbClr val="EEECE1"/>
                </a:solidFill>
                <a:cs typeface="Times New Roman" panose="02020603050405020304" pitchFamily="18" charset="0"/>
              </a:rPr>
              <a:t>-</a:t>
            </a:r>
            <a:endParaRPr lang="en-US" altLang="en-US" sz="4062" dirty="0">
              <a:solidFill>
                <a:prstClr val="black"/>
              </a:solidFill>
              <a:ea typeface="Arial" panose="020B0604020202020204" pitchFamily="34" charset="0"/>
              <a:cs typeface="Times New Roman" panose="02020603050405020304" pitchFamily="18" charset="0"/>
            </a:endParaRPr>
          </a:p>
        </p:txBody>
      </p:sp>
      <p:sp>
        <p:nvSpPr>
          <p:cNvPr id="6" name="Rectangle 5"/>
          <p:cNvSpPr/>
          <p:nvPr/>
        </p:nvSpPr>
        <p:spPr>
          <a:xfrm>
            <a:off x="5362575" y="2719388"/>
            <a:ext cx="4052888" cy="717550"/>
          </a:xfrm>
          <a:prstGeom prst="rect">
            <a:avLst/>
          </a:prstGeom>
          <a:noFill/>
          <a:ln w="9525">
            <a:noFill/>
          </a:ln>
        </p:spPr>
        <p:txBody>
          <a:bodyPr>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stStyle>
          <a:p>
            <a:pPr marL="0" indent="0" algn="ctr" defTabSz="844083" fontAlgn="auto">
              <a:lnSpc>
                <a:spcPct val="100000"/>
              </a:lnSpc>
              <a:spcBef>
                <a:spcPct val="0"/>
              </a:spcBef>
              <a:spcAft>
                <a:spcPts val="0"/>
              </a:spcAft>
              <a:buFont typeface="Arial" panose="020B0604020202020204" pitchFamily="34" charset="0"/>
              <a:buNone/>
              <a:defRPr/>
            </a:pPr>
            <a:r>
              <a:rPr lang="en-US" altLang="en-US" sz="4062" dirty="0">
                <a:solidFill>
                  <a:srgbClr val="EEECE1"/>
                </a:solidFill>
                <a:cs typeface="Times New Roman" panose="02020603050405020304" pitchFamily="18" charset="0"/>
              </a:rPr>
              <a:t>-</a:t>
            </a:r>
            <a:endParaRPr lang="en-US" altLang="en-US" sz="4062" dirty="0">
              <a:solidFill>
                <a:srgbClr val="FF0000"/>
              </a:solidFill>
              <a:ea typeface="Arial" panose="020B0604020202020204" pitchFamily="34" charset="0"/>
              <a:cs typeface="Times New Roman" panose="02020603050405020304" pitchFamily="18" charset="0"/>
            </a:endParaRPr>
          </a:p>
        </p:txBody>
      </p:sp>
      <p:sp>
        <p:nvSpPr>
          <p:cNvPr id="7" name="Rectangle 4"/>
          <p:cNvSpPr/>
          <p:nvPr/>
        </p:nvSpPr>
        <p:spPr>
          <a:xfrm>
            <a:off x="2031365" y="1858329"/>
            <a:ext cx="2830195" cy="717550"/>
          </a:xfrm>
          <a:custGeom>
            <a:avLst/>
            <a:gdLst>
              <a:gd name="connsiteX0" fmla="*/ 0 w 4389734"/>
              <a:gd name="connsiteY0" fmla="*/ 0 h 769441"/>
              <a:gd name="connsiteX1" fmla="*/ 548717 w 4389734"/>
              <a:gd name="connsiteY1" fmla="*/ 0 h 769441"/>
              <a:gd name="connsiteX2" fmla="*/ 1097434 w 4389734"/>
              <a:gd name="connsiteY2" fmla="*/ 0 h 769441"/>
              <a:gd name="connsiteX3" fmla="*/ 1733945 w 4389734"/>
              <a:gd name="connsiteY3" fmla="*/ 0 h 769441"/>
              <a:gd name="connsiteX4" fmla="*/ 2238764 w 4389734"/>
              <a:gd name="connsiteY4" fmla="*/ 0 h 769441"/>
              <a:gd name="connsiteX5" fmla="*/ 2699686 w 4389734"/>
              <a:gd name="connsiteY5" fmla="*/ 0 h 769441"/>
              <a:gd name="connsiteX6" fmla="*/ 3160608 w 4389734"/>
              <a:gd name="connsiteY6" fmla="*/ 0 h 769441"/>
              <a:gd name="connsiteX7" fmla="*/ 3753223 w 4389734"/>
              <a:gd name="connsiteY7" fmla="*/ 0 h 769441"/>
              <a:gd name="connsiteX8" fmla="*/ 4389734 w 4389734"/>
              <a:gd name="connsiteY8" fmla="*/ 0 h 769441"/>
              <a:gd name="connsiteX9" fmla="*/ 4389734 w 4389734"/>
              <a:gd name="connsiteY9" fmla="*/ 361637 h 769441"/>
              <a:gd name="connsiteX10" fmla="*/ 4389734 w 4389734"/>
              <a:gd name="connsiteY10" fmla="*/ 769441 h 769441"/>
              <a:gd name="connsiteX11" fmla="*/ 3753223 w 4389734"/>
              <a:gd name="connsiteY11" fmla="*/ 769441 h 769441"/>
              <a:gd name="connsiteX12" fmla="*/ 3292301 w 4389734"/>
              <a:gd name="connsiteY12" fmla="*/ 769441 h 769441"/>
              <a:gd name="connsiteX13" fmla="*/ 2787481 w 4389734"/>
              <a:gd name="connsiteY13" fmla="*/ 769441 h 769441"/>
              <a:gd name="connsiteX14" fmla="*/ 2326559 w 4389734"/>
              <a:gd name="connsiteY14" fmla="*/ 769441 h 769441"/>
              <a:gd name="connsiteX15" fmla="*/ 1865637 w 4389734"/>
              <a:gd name="connsiteY15" fmla="*/ 769441 h 769441"/>
              <a:gd name="connsiteX16" fmla="*/ 1360818 w 4389734"/>
              <a:gd name="connsiteY16" fmla="*/ 769441 h 769441"/>
              <a:gd name="connsiteX17" fmla="*/ 855998 w 4389734"/>
              <a:gd name="connsiteY17" fmla="*/ 769441 h 769441"/>
              <a:gd name="connsiteX18" fmla="*/ 0 w 4389734"/>
              <a:gd name="connsiteY18" fmla="*/ 769441 h 769441"/>
              <a:gd name="connsiteX19" fmla="*/ 0 w 4389734"/>
              <a:gd name="connsiteY19" fmla="*/ 377026 h 769441"/>
              <a:gd name="connsiteX20" fmla="*/ 0 w 4389734"/>
              <a:gd name="connsiteY20" fmla="*/ 0 h 7694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389734" h="769441" fill="none" extrusionOk="0">
                <a:moveTo>
                  <a:pt x="0" y="0"/>
                </a:moveTo>
                <a:cubicBezTo>
                  <a:pt x="264571" y="-10073"/>
                  <a:pt x="411802" y="44383"/>
                  <a:pt x="548717" y="0"/>
                </a:cubicBezTo>
                <a:cubicBezTo>
                  <a:pt x="685632" y="-44383"/>
                  <a:pt x="921685" y="50818"/>
                  <a:pt x="1097434" y="0"/>
                </a:cubicBezTo>
                <a:cubicBezTo>
                  <a:pt x="1273183" y="-50818"/>
                  <a:pt x="1523635" y="42444"/>
                  <a:pt x="1733945" y="0"/>
                </a:cubicBezTo>
                <a:cubicBezTo>
                  <a:pt x="1944255" y="-42444"/>
                  <a:pt x="2103825" y="40077"/>
                  <a:pt x="2238764" y="0"/>
                </a:cubicBezTo>
                <a:cubicBezTo>
                  <a:pt x="2373703" y="-40077"/>
                  <a:pt x="2516718" y="14735"/>
                  <a:pt x="2699686" y="0"/>
                </a:cubicBezTo>
                <a:cubicBezTo>
                  <a:pt x="2882654" y="-14735"/>
                  <a:pt x="3060108" y="14171"/>
                  <a:pt x="3160608" y="0"/>
                </a:cubicBezTo>
                <a:cubicBezTo>
                  <a:pt x="3261108" y="-14171"/>
                  <a:pt x="3555087" y="8533"/>
                  <a:pt x="3753223" y="0"/>
                </a:cubicBezTo>
                <a:cubicBezTo>
                  <a:pt x="3951360" y="-8533"/>
                  <a:pt x="4249426" y="50159"/>
                  <a:pt x="4389734" y="0"/>
                </a:cubicBezTo>
                <a:cubicBezTo>
                  <a:pt x="4411580" y="79727"/>
                  <a:pt x="4378256" y="288635"/>
                  <a:pt x="4389734" y="361637"/>
                </a:cubicBezTo>
                <a:cubicBezTo>
                  <a:pt x="4401212" y="434639"/>
                  <a:pt x="4375830" y="591728"/>
                  <a:pt x="4389734" y="769441"/>
                </a:cubicBezTo>
                <a:cubicBezTo>
                  <a:pt x="4175259" y="772793"/>
                  <a:pt x="4025145" y="752260"/>
                  <a:pt x="3753223" y="769441"/>
                </a:cubicBezTo>
                <a:cubicBezTo>
                  <a:pt x="3481301" y="786622"/>
                  <a:pt x="3467609" y="742640"/>
                  <a:pt x="3292301" y="769441"/>
                </a:cubicBezTo>
                <a:cubicBezTo>
                  <a:pt x="3116993" y="796242"/>
                  <a:pt x="3018389" y="727092"/>
                  <a:pt x="2787481" y="769441"/>
                </a:cubicBezTo>
                <a:cubicBezTo>
                  <a:pt x="2556573" y="811790"/>
                  <a:pt x="2527998" y="721773"/>
                  <a:pt x="2326559" y="769441"/>
                </a:cubicBezTo>
                <a:cubicBezTo>
                  <a:pt x="2125120" y="817109"/>
                  <a:pt x="1990778" y="724477"/>
                  <a:pt x="1865637" y="769441"/>
                </a:cubicBezTo>
                <a:cubicBezTo>
                  <a:pt x="1740496" y="814405"/>
                  <a:pt x="1587245" y="726915"/>
                  <a:pt x="1360818" y="769441"/>
                </a:cubicBezTo>
                <a:cubicBezTo>
                  <a:pt x="1134391" y="811967"/>
                  <a:pt x="1060069" y="762747"/>
                  <a:pt x="855998" y="769441"/>
                </a:cubicBezTo>
                <a:cubicBezTo>
                  <a:pt x="651927" y="776135"/>
                  <a:pt x="357296" y="717694"/>
                  <a:pt x="0" y="769441"/>
                </a:cubicBezTo>
                <a:cubicBezTo>
                  <a:pt x="-16757" y="650997"/>
                  <a:pt x="3772" y="550896"/>
                  <a:pt x="0" y="377026"/>
                </a:cubicBezTo>
                <a:cubicBezTo>
                  <a:pt x="-3772" y="203156"/>
                  <a:pt x="19481" y="160931"/>
                  <a:pt x="0" y="0"/>
                </a:cubicBezTo>
                <a:close/>
              </a:path>
              <a:path w="4389734" h="769441" stroke="0" extrusionOk="0">
                <a:moveTo>
                  <a:pt x="0" y="0"/>
                </a:moveTo>
                <a:cubicBezTo>
                  <a:pt x="142096" y="-46247"/>
                  <a:pt x="249972" y="40648"/>
                  <a:pt x="460922" y="0"/>
                </a:cubicBezTo>
                <a:cubicBezTo>
                  <a:pt x="671872" y="-40648"/>
                  <a:pt x="892822" y="44543"/>
                  <a:pt x="1009639" y="0"/>
                </a:cubicBezTo>
                <a:cubicBezTo>
                  <a:pt x="1126456" y="-44543"/>
                  <a:pt x="1477181" y="60721"/>
                  <a:pt x="1602253" y="0"/>
                </a:cubicBezTo>
                <a:cubicBezTo>
                  <a:pt x="1727325" y="-60721"/>
                  <a:pt x="1838727" y="11559"/>
                  <a:pt x="2019278" y="0"/>
                </a:cubicBezTo>
                <a:cubicBezTo>
                  <a:pt x="2199830" y="-11559"/>
                  <a:pt x="2438964" y="58622"/>
                  <a:pt x="2611892" y="0"/>
                </a:cubicBezTo>
                <a:cubicBezTo>
                  <a:pt x="2784820" y="-58622"/>
                  <a:pt x="3045722" y="62782"/>
                  <a:pt x="3248403" y="0"/>
                </a:cubicBezTo>
                <a:cubicBezTo>
                  <a:pt x="3451084" y="-62782"/>
                  <a:pt x="3614039" y="41964"/>
                  <a:pt x="3709325" y="0"/>
                </a:cubicBezTo>
                <a:cubicBezTo>
                  <a:pt x="3804611" y="-41964"/>
                  <a:pt x="4116905" y="49060"/>
                  <a:pt x="4389734" y="0"/>
                </a:cubicBezTo>
                <a:cubicBezTo>
                  <a:pt x="4423509" y="165484"/>
                  <a:pt x="4357101" y="253855"/>
                  <a:pt x="4389734" y="369332"/>
                </a:cubicBezTo>
                <a:cubicBezTo>
                  <a:pt x="4422367" y="484809"/>
                  <a:pt x="4350241" y="674511"/>
                  <a:pt x="4389734" y="769441"/>
                </a:cubicBezTo>
                <a:cubicBezTo>
                  <a:pt x="4206046" y="804731"/>
                  <a:pt x="4103725" y="742190"/>
                  <a:pt x="3928812" y="769441"/>
                </a:cubicBezTo>
                <a:cubicBezTo>
                  <a:pt x="3753899" y="796692"/>
                  <a:pt x="3643174" y="730121"/>
                  <a:pt x="3467890" y="769441"/>
                </a:cubicBezTo>
                <a:cubicBezTo>
                  <a:pt x="3292606" y="808761"/>
                  <a:pt x="3160620" y="732721"/>
                  <a:pt x="2875276" y="769441"/>
                </a:cubicBezTo>
                <a:cubicBezTo>
                  <a:pt x="2589932" y="806161"/>
                  <a:pt x="2635817" y="747368"/>
                  <a:pt x="2414354" y="769441"/>
                </a:cubicBezTo>
                <a:cubicBezTo>
                  <a:pt x="2192891" y="791514"/>
                  <a:pt x="2101474" y="748526"/>
                  <a:pt x="1997329" y="769441"/>
                </a:cubicBezTo>
                <a:cubicBezTo>
                  <a:pt x="1893185" y="790356"/>
                  <a:pt x="1658183" y="711269"/>
                  <a:pt x="1492510" y="769441"/>
                </a:cubicBezTo>
                <a:cubicBezTo>
                  <a:pt x="1326837" y="827613"/>
                  <a:pt x="1162356" y="724122"/>
                  <a:pt x="1075485" y="769441"/>
                </a:cubicBezTo>
                <a:cubicBezTo>
                  <a:pt x="988615" y="814760"/>
                  <a:pt x="770921" y="765225"/>
                  <a:pt x="570665" y="769441"/>
                </a:cubicBezTo>
                <a:cubicBezTo>
                  <a:pt x="370409" y="773657"/>
                  <a:pt x="222813" y="765034"/>
                  <a:pt x="0" y="769441"/>
                </a:cubicBezTo>
                <a:cubicBezTo>
                  <a:pt x="-35020" y="587666"/>
                  <a:pt x="31080" y="474257"/>
                  <a:pt x="0" y="369332"/>
                </a:cubicBezTo>
                <a:cubicBezTo>
                  <a:pt x="-31080" y="264407"/>
                  <a:pt x="19985" y="88630"/>
                  <a:pt x="0" y="0"/>
                </a:cubicBezTo>
                <a:close/>
              </a:path>
            </a:pathLst>
          </a:custGeom>
          <a:solidFill>
            <a:schemeClr val="bg1"/>
          </a:solidFill>
          <a:ln w="28575">
            <a:solidFill>
              <a:srgbClr val="6EBA35"/>
            </a:solidFill>
          </a:ln>
        </p:spPr>
        <p:txBody>
          <a:bodyPr wrap="square">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stStyle>
          <a:p>
            <a:pPr marL="0" indent="0" algn="ctr" defTabSz="844083" fontAlgn="auto">
              <a:lnSpc>
                <a:spcPct val="100000"/>
              </a:lnSpc>
              <a:spcBef>
                <a:spcPct val="0"/>
              </a:spcBef>
              <a:spcAft>
                <a:spcPts val="0"/>
              </a:spcAft>
              <a:buFont typeface="Arial" panose="020B0604020202020204" pitchFamily="34" charset="0"/>
              <a:buNone/>
              <a:defRPr/>
            </a:pPr>
            <a:r>
              <a:rPr lang="en-US" altLang="en-US" sz="4062" smtClean="0">
                <a:solidFill>
                  <a:srgbClr val="0000FF"/>
                </a:solidFill>
                <a:cs typeface="Times New Roman" panose="02020603050405020304" pitchFamily="18" charset="0"/>
              </a:rPr>
              <a:t>đóa</a:t>
            </a:r>
            <a:endParaRPr lang="en-US" altLang="en-US" sz="4062" dirty="0">
              <a:solidFill>
                <a:srgbClr val="FF0000"/>
              </a:solidFill>
              <a:ea typeface="Arial" panose="020B0604020202020204" pitchFamily="34" charset="0"/>
              <a:cs typeface="Times New Roman" panose="02020603050405020304" pitchFamily="18" charset="0"/>
            </a:endParaRPr>
          </a:p>
        </p:txBody>
      </p:sp>
      <p:sp>
        <p:nvSpPr>
          <p:cNvPr id="8" name="Rectangle 7"/>
          <p:cNvSpPr/>
          <p:nvPr/>
        </p:nvSpPr>
        <p:spPr>
          <a:xfrm>
            <a:off x="7091364" y="1858329"/>
            <a:ext cx="3176587" cy="717550"/>
          </a:xfrm>
          <a:custGeom>
            <a:avLst/>
            <a:gdLst>
              <a:gd name="connsiteX0" fmla="*/ 0 w 4389734"/>
              <a:gd name="connsiteY0" fmla="*/ 0 h 769441"/>
              <a:gd name="connsiteX1" fmla="*/ 548717 w 4389734"/>
              <a:gd name="connsiteY1" fmla="*/ 0 h 769441"/>
              <a:gd name="connsiteX2" fmla="*/ 1097434 w 4389734"/>
              <a:gd name="connsiteY2" fmla="*/ 0 h 769441"/>
              <a:gd name="connsiteX3" fmla="*/ 1733945 w 4389734"/>
              <a:gd name="connsiteY3" fmla="*/ 0 h 769441"/>
              <a:gd name="connsiteX4" fmla="*/ 2238764 w 4389734"/>
              <a:gd name="connsiteY4" fmla="*/ 0 h 769441"/>
              <a:gd name="connsiteX5" fmla="*/ 2699686 w 4389734"/>
              <a:gd name="connsiteY5" fmla="*/ 0 h 769441"/>
              <a:gd name="connsiteX6" fmla="*/ 3160608 w 4389734"/>
              <a:gd name="connsiteY6" fmla="*/ 0 h 769441"/>
              <a:gd name="connsiteX7" fmla="*/ 3753223 w 4389734"/>
              <a:gd name="connsiteY7" fmla="*/ 0 h 769441"/>
              <a:gd name="connsiteX8" fmla="*/ 4389734 w 4389734"/>
              <a:gd name="connsiteY8" fmla="*/ 0 h 769441"/>
              <a:gd name="connsiteX9" fmla="*/ 4389734 w 4389734"/>
              <a:gd name="connsiteY9" fmla="*/ 361637 h 769441"/>
              <a:gd name="connsiteX10" fmla="*/ 4389734 w 4389734"/>
              <a:gd name="connsiteY10" fmla="*/ 769441 h 769441"/>
              <a:gd name="connsiteX11" fmla="*/ 3753223 w 4389734"/>
              <a:gd name="connsiteY11" fmla="*/ 769441 h 769441"/>
              <a:gd name="connsiteX12" fmla="*/ 3292301 w 4389734"/>
              <a:gd name="connsiteY12" fmla="*/ 769441 h 769441"/>
              <a:gd name="connsiteX13" fmla="*/ 2787481 w 4389734"/>
              <a:gd name="connsiteY13" fmla="*/ 769441 h 769441"/>
              <a:gd name="connsiteX14" fmla="*/ 2326559 w 4389734"/>
              <a:gd name="connsiteY14" fmla="*/ 769441 h 769441"/>
              <a:gd name="connsiteX15" fmla="*/ 1865637 w 4389734"/>
              <a:gd name="connsiteY15" fmla="*/ 769441 h 769441"/>
              <a:gd name="connsiteX16" fmla="*/ 1360818 w 4389734"/>
              <a:gd name="connsiteY16" fmla="*/ 769441 h 769441"/>
              <a:gd name="connsiteX17" fmla="*/ 855998 w 4389734"/>
              <a:gd name="connsiteY17" fmla="*/ 769441 h 769441"/>
              <a:gd name="connsiteX18" fmla="*/ 0 w 4389734"/>
              <a:gd name="connsiteY18" fmla="*/ 769441 h 769441"/>
              <a:gd name="connsiteX19" fmla="*/ 0 w 4389734"/>
              <a:gd name="connsiteY19" fmla="*/ 377026 h 769441"/>
              <a:gd name="connsiteX20" fmla="*/ 0 w 4389734"/>
              <a:gd name="connsiteY20" fmla="*/ 0 h 7694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389734" h="769441" fill="none" extrusionOk="0">
                <a:moveTo>
                  <a:pt x="0" y="0"/>
                </a:moveTo>
                <a:cubicBezTo>
                  <a:pt x="264571" y="-10073"/>
                  <a:pt x="411802" y="44383"/>
                  <a:pt x="548717" y="0"/>
                </a:cubicBezTo>
                <a:cubicBezTo>
                  <a:pt x="685632" y="-44383"/>
                  <a:pt x="921685" y="50818"/>
                  <a:pt x="1097434" y="0"/>
                </a:cubicBezTo>
                <a:cubicBezTo>
                  <a:pt x="1273183" y="-50818"/>
                  <a:pt x="1523635" y="42444"/>
                  <a:pt x="1733945" y="0"/>
                </a:cubicBezTo>
                <a:cubicBezTo>
                  <a:pt x="1944255" y="-42444"/>
                  <a:pt x="2103825" y="40077"/>
                  <a:pt x="2238764" y="0"/>
                </a:cubicBezTo>
                <a:cubicBezTo>
                  <a:pt x="2373703" y="-40077"/>
                  <a:pt x="2516718" y="14735"/>
                  <a:pt x="2699686" y="0"/>
                </a:cubicBezTo>
                <a:cubicBezTo>
                  <a:pt x="2882654" y="-14735"/>
                  <a:pt x="3060108" y="14171"/>
                  <a:pt x="3160608" y="0"/>
                </a:cubicBezTo>
                <a:cubicBezTo>
                  <a:pt x="3261108" y="-14171"/>
                  <a:pt x="3555087" y="8533"/>
                  <a:pt x="3753223" y="0"/>
                </a:cubicBezTo>
                <a:cubicBezTo>
                  <a:pt x="3951360" y="-8533"/>
                  <a:pt x="4249426" y="50159"/>
                  <a:pt x="4389734" y="0"/>
                </a:cubicBezTo>
                <a:cubicBezTo>
                  <a:pt x="4411580" y="79727"/>
                  <a:pt x="4378256" y="288635"/>
                  <a:pt x="4389734" y="361637"/>
                </a:cubicBezTo>
                <a:cubicBezTo>
                  <a:pt x="4401212" y="434639"/>
                  <a:pt x="4375830" y="591728"/>
                  <a:pt x="4389734" y="769441"/>
                </a:cubicBezTo>
                <a:cubicBezTo>
                  <a:pt x="4175259" y="772793"/>
                  <a:pt x="4025145" y="752260"/>
                  <a:pt x="3753223" y="769441"/>
                </a:cubicBezTo>
                <a:cubicBezTo>
                  <a:pt x="3481301" y="786622"/>
                  <a:pt x="3467609" y="742640"/>
                  <a:pt x="3292301" y="769441"/>
                </a:cubicBezTo>
                <a:cubicBezTo>
                  <a:pt x="3116993" y="796242"/>
                  <a:pt x="3018389" y="727092"/>
                  <a:pt x="2787481" y="769441"/>
                </a:cubicBezTo>
                <a:cubicBezTo>
                  <a:pt x="2556573" y="811790"/>
                  <a:pt x="2527998" y="721773"/>
                  <a:pt x="2326559" y="769441"/>
                </a:cubicBezTo>
                <a:cubicBezTo>
                  <a:pt x="2125120" y="817109"/>
                  <a:pt x="1990778" y="724477"/>
                  <a:pt x="1865637" y="769441"/>
                </a:cubicBezTo>
                <a:cubicBezTo>
                  <a:pt x="1740496" y="814405"/>
                  <a:pt x="1587245" y="726915"/>
                  <a:pt x="1360818" y="769441"/>
                </a:cubicBezTo>
                <a:cubicBezTo>
                  <a:pt x="1134391" y="811967"/>
                  <a:pt x="1060069" y="762747"/>
                  <a:pt x="855998" y="769441"/>
                </a:cubicBezTo>
                <a:cubicBezTo>
                  <a:pt x="651927" y="776135"/>
                  <a:pt x="357296" y="717694"/>
                  <a:pt x="0" y="769441"/>
                </a:cubicBezTo>
                <a:cubicBezTo>
                  <a:pt x="-16757" y="650997"/>
                  <a:pt x="3772" y="550896"/>
                  <a:pt x="0" y="377026"/>
                </a:cubicBezTo>
                <a:cubicBezTo>
                  <a:pt x="-3772" y="203156"/>
                  <a:pt x="19481" y="160931"/>
                  <a:pt x="0" y="0"/>
                </a:cubicBezTo>
                <a:close/>
              </a:path>
              <a:path w="4389734" h="769441" stroke="0" extrusionOk="0">
                <a:moveTo>
                  <a:pt x="0" y="0"/>
                </a:moveTo>
                <a:cubicBezTo>
                  <a:pt x="142096" y="-46247"/>
                  <a:pt x="249972" y="40648"/>
                  <a:pt x="460922" y="0"/>
                </a:cubicBezTo>
                <a:cubicBezTo>
                  <a:pt x="671872" y="-40648"/>
                  <a:pt x="892822" y="44543"/>
                  <a:pt x="1009639" y="0"/>
                </a:cubicBezTo>
                <a:cubicBezTo>
                  <a:pt x="1126456" y="-44543"/>
                  <a:pt x="1477181" y="60721"/>
                  <a:pt x="1602253" y="0"/>
                </a:cubicBezTo>
                <a:cubicBezTo>
                  <a:pt x="1727325" y="-60721"/>
                  <a:pt x="1838727" y="11559"/>
                  <a:pt x="2019278" y="0"/>
                </a:cubicBezTo>
                <a:cubicBezTo>
                  <a:pt x="2199830" y="-11559"/>
                  <a:pt x="2438964" y="58622"/>
                  <a:pt x="2611892" y="0"/>
                </a:cubicBezTo>
                <a:cubicBezTo>
                  <a:pt x="2784820" y="-58622"/>
                  <a:pt x="3045722" y="62782"/>
                  <a:pt x="3248403" y="0"/>
                </a:cubicBezTo>
                <a:cubicBezTo>
                  <a:pt x="3451084" y="-62782"/>
                  <a:pt x="3614039" y="41964"/>
                  <a:pt x="3709325" y="0"/>
                </a:cubicBezTo>
                <a:cubicBezTo>
                  <a:pt x="3804611" y="-41964"/>
                  <a:pt x="4116905" y="49060"/>
                  <a:pt x="4389734" y="0"/>
                </a:cubicBezTo>
                <a:cubicBezTo>
                  <a:pt x="4423509" y="165484"/>
                  <a:pt x="4357101" y="253855"/>
                  <a:pt x="4389734" y="369332"/>
                </a:cubicBezTo>
                <a:cubicBezTo>
                  <a:pt x="4422367" y="484809"/>
                  <a:pt x="4350241" y="674511"/>
                  <a:pt x="4389734" y="769441"/>
                </a:cubicBezTo>
                <a:cubicBezTo>
                  <a:pt x="4206046" y="804731"/>
                  <a:pt x="4103725" y="742190"/>
                  <a:pt x="3928812" y="769441"/>
                </a:cubicBezTo>
                <a:cubicBezTo>
                  <a:pt x="3753899" y="796692"/>
                  <a:pt x="3643174" y="730121"/>
                  <a:pt x="3467890" y="769441"/>
                </a:cubicBezTo>
                <a:cubicBezTo>
                  <a:pt x="3292606" y="808761"/>
                  <a:pt x="3160620" y="732721"/>
                  <a:pt x="2875276" y="769441"/>
                </a:cubicBezTo>
                <a:cubicBezTo>
                  <a:pt x="2589932" y="806161"/>
                  <a:pt x="2635817" y="747368"/>
                  <a:pt x="2414354" y="769441"/>
                </a:cubicBezTo>
                <a:cubicBezTo>
                  <a:pt x="2192891" y="791514"/>
                  <a:pt x="2101474" y="748526"/>
                  <a:pt x="1997329" y="769441"/>
                </a:cubicBezTo>
                <a:cubicBezTo>
                  <a:pt x="1893185" y="790356"/>
                  <a:pt x="1658183" y="711269"/>
                  <a:pt x="1492510" y="769441"/>
                </a:cubicBezTo>
                <a:cubicBezTo>
                  <a:pt x="1326837" y="827613"/>
                  <a:pt x="1162356" y="724122"/>
                  <a:pt x="1075485" y="769441"/>
                </a:cubicBezTo>
                <a:cubicBezTo>
                  <a:pt x="988615" y="814760"/>
                  <a:pt x="770921" y="765225"/>
                  <a:pt x="570665" y="769441"/>
                </a:cubicBezTo>
                <a:cubicBezTo>
                  <a:pt x="370409" y="773657"/>
                  <a:pt x="222813" y="765034"/>
                  <a:pt x="0" y="769441"/>
                </a:cubicBezTo>
                <a:cubicBezTo>
                  <a:pt x="-35020" y="587666"/>
                  <a:pt x="31080" y="474257"/>
                  <a:pt x="0" y="369332"/>
                </a:cubicBezTo>
                <a:cubicBezTo>
                  <a:pt x="-31080" y="264407"/>
                  <a:pt x="19985" y="88630"/>
                  <a:pt x="0" y="0"/>
                </a:cubicBezTo>
                <a:close/>
              </a:path>
            </a:pathLst>
          </a:custGeom>
          <a:solidFill>
            <a:schemeClr val="bg1"/>
          </a:solidFill>
          <a:ln w="28575">
            <a:solidFill>
              <a:srgbClr val="6EBA35"/>
            </a:solidFill>
          </a:ln>
        </p:spPr>
        <p:txBody>
          <a:bodyPr wrap="square">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stStyle>
          <a:p>
            <a:pPr marL="0" indent="0" algn="ctr" defTabSz="844083" fontAlgn="auto">
              <a:lnSpc>
                <a:spcPct val="100000"/>
              </a:lnSpc>
              <a:spcBef>
                <a:spcPct val="0"/>
              </a:spcBef>
              <a:spcAft>
                <a:spcPts val="0"/>
              </a:spcAft>
              <a:buFont typeface="Arial" panose="020B0604020202020204" pitchFamily="34" charset="0"/>
              <a:buNone/>
              <a:defRPr/>
            </a:pPr>
            <a:r>
              <a:rPr lang="en-US" altLang="en-US" sz="4062">
                <a:solidFill>
                  <a:srgbClr val="0000FF"/>
                </a:solidFill>
                <a:cs typeface="Times New Roman" panose="02020603050405020304" pitchFamily="18" charset="0"/>
              </a:rPr>
              <a:t>n</a:t>
            </a:r>
            <a:r>
              <a:rPr lang="en-US" altLang="en-US" sz="4062" smtClean="0">
                <a:solidFill>
                  <a:srgbClr val="0000FF"/>
                </a:solidFill>
                <a:cs typeface="Times New Roman" panose="02020603050405020304" pitchFamily="18" charset="0"/>
              </a:rPr>
              <a:t>ỗi niềm</a:t>
            </a:r>
            <a:endParaRPr lang="en-US" altLang="en-US" sz="4062" dirty="0">
              <a:solidFill>
                <a:srgbClr val="FF0000"/>
              </a:solidFill>
              <a:ea typeface="Arial" panose="020B0604020202020204" pitchFamily="34" charset="0"/>
              <a:cs typeface="Times New Roman" panose="02020603050405020304" pitchFamily="18" charset="0"/>
            </a:endParaRPr>
          </a:p>
        </p:txBody>
      </p:sp>
      <p:sp>
        <p:nvSpPr>
          <p:cNvPr id="9" name="Rectangle 8"/>
          <p:cNvSpPr/>
          <p:nvPr/>
        </p:nvSpPr>
        <p:spPr>
          <a:xfrm>
            <a:off x="2000330" y="3134521"/>
            <a:ext cx="2830195" cy="655637"/>
          </a:xfrm>
          <a:custGeom>
            <a:avLst/>
            <a:gdLst>
              <a:gd name="connsiteX0" fmla="*/ 0 w 4389734"/>
              <a:gd name="connsiteY0" fmla="*/ 0 h 769441"/>
              <a:gd name="connsiteX1" fmla="*/ 548717 w 4389734"/>
              <a:gd name="connsiteY1" fmla="*/ 0 h 769441"/>
              <a:gd name="connsiteX2" fmla="*/ 1097434 w 4389734"/>
              <a:gd name="connsiteY2" fmla="*/ 0 h 769441"/>
              <a:gd name="connsiteX3" fmla="*/ 1733945 w 4389734"/>
              <a:gd name="connsiteY3" fmla="*/ 0 h 769441"/>
              <a:gd name="connsiteX4" fmla="*/ 2238764 w 4389734"/>
              <a:gd name="connsiteY4" fmla="*/ 0 h 769441"/>
              <a:gd name="connsiteX5" fmla="*/ 2699686 w 4389734"/>
              <a:gd name="connsiteY5" fmla="*/ 0 h 769441"/>
              <a:gd name="connsiteX6" fmla="*/ 3160608 w 4389734"/>
              <a:gd name="connsiteY6" fmla="*/ 0 h 769441"/>
              <a:gd name="connsiteX7" fmla="*/ 3753223 w 4389734"/>
              <a:gd name="connsiteY7" fmla="*/ 0 h 769441"/>
              <a:gd name="connsiteX8" fmla="*/ 4389734 w 4389734"/>
              <a:gd name="connsiteY8" fmla="*/ 0 h 769441"/>
              <a:gd name="connsiteX9" fmla="*/ 4389734 w 4389734"/>
              <a:gd name="connsiteY9" fmla="*/ 361637 h 769441"/>
              <a:gd name="connsiteX10" fmla="*/ 4389734 w 4389734"/>
              <a:gd name="connsiteY10" fmla="*/ 769441 h 769441"/>
              <a:gd name="connsiteX11" fmla="*/ 3753223 w 4389734"/>
              <a:gd name="connsiteY11" fmla="*/ 769441 h 769441"/>
              <a:gd name="connsiteX12" fmla="*/ 3292301 w 4389734"/>
              <a:gd name="connsiteY12" fmla="*/ 769441 h 769441"/>
              <a:gd name="connsiteX13" fmla="*/ 2787481 w 4389734"/>
              <a:gd name="connsiteY13" fmla="*/ 769441 h 769441"/>
              <a:gd name="connsiteX14" fmla="*/ 2326559 w 4389734"/>
              <a:gd name="connsiteY14" fmla="*/ 769441 h 769441"/>
              <a:gd name="connsiteX15" fmla="*/ 1865637 w 4389734"/>
              <a:gd name="connsiteY15" fmla="*/ 769441 h 769441"/>
              <a:gd name="connsiteX16" fmla="*/ 1360818 w 4389734"/>
              <a:gd name="connsiteY16" fmla="*/ 769441 h 769441"/>
              <a:gd name="connsiteX17" fmla="*/ 855998 w 4389734"/>
              <a:gd name="connsiteY17" fmla="*/ 769441 h 769441"/>
              <a:gd name="connsiteX18" fmla="*/ 0 w 4389734"/>
              <a:gd name="connsiteY18" fmla="*/ 769441 h 769441"/>
              <a:gd name="connsiteX19" fmla="*/ 0 w 4389734"/>
              <a:gd name="connsiteY19" fmla="*/ 377026 h 769441"/>
              <a:gd name="connsiteX20" fmla="*/ 0 w 4389734"/>
              <a:gd name="connsiteY20" fmla="*/ 0 h 7694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389734" h="769441" fill="none" extrusionOk="0">
                <a:moveTo>
                  <a:pt x="0" y="0"/>
                </a:moveTo>
                <a:cubicBezTo>
                  <a:pt x="264571" y="-10073"/>
                  <a:pt x="411802" y="44383"/>
                  <a:pt x="548717" y="0"/>
                </a:cubicBezTo>
                <a:cubicBezTo>
                  <a:pt x="685632" y="-44383"/>
                  <a:pt x="921685" y="50818"/>
                  <a:pt x="1097434" y="0"/>
                </a:cubicBezTo>
                <a:cubicBezTo>
                  <a:pt x="1273183" y="-50818"/>
                  <a:pt x="1523635" y="42444"/>
                  <a:pt x="1733945" y="0"/>
                </a:cubicBezTo>
                <a:cubicBezTo>
                  <a:pt x="1944255" y="-42444"/>
                  <a:pt x="2103825" y="40077"/>
                  <a:pt x="2238764" y="0"/>
                </a:cubicBezTo>
                <a:cubicBezTo>
                  <a:pt x="2373703" y="-40077"/>
                  <a:pt x="2516718" y="14735"/>
                  <a:pt x="2699686" y="0"/>
                </a:cubicBezTo>
                <a:cubicBezTo>
                  <a:pt x="2882654" y="-14735"/>
                  <a:pt x="3060108" y="14171"/>
                  <a:pt x="3160608" y="0"/>
                </a:cubicBezTo>
                <a:cubicBezTo>
                  <a:pt x="3261108" y="-14171"/>
                  <a:pt x="3555087" y="8533"/>
                  <a:pt x="3753223" y="0"/>
                </a:cubicBezTo>
                <a:cubicBezTo>
                  <a:pt x="3951360" y="-8533"/>
                  <a:pt x="4249426" y="50159"/>
                  <a:pt x="4389734" y="0"/>
                </a:cubicBezTo>
                <a:cubicBezTo>
                  <a:pt x="4411580" y="79727"/>
                  <a:pt x="4378256" y="288635"/>
                  <a:pt x="4389734" y="361637"/>
                </a:cubicBezTo>
                <a:cubicBezTo>
                  <a:pt x="4401212" y="434639"/>
                  <a:pt x="4375830" y="591728"/>
                  <a:pt x="4389734" y="769441"/>
                </a:cubicBezTo>
                <a:cubicBezTo>
                  <a:pt x="4175259" y="772793"/>
                  <a:pt x="4025145" y="752260"/>
                  <a:pt x="3753223" y="769441"/>
                </a:cubicBezTo>
                <a:cubicBezTo>
                  <a:pt x="3481301" y="786622"/>
                  <a:pt x="3467609" y="742640"/>
                  <a:pt x="3292301" y="769441"/>
                </a:cubicBezTo>
                <a:cubicBezTo>
                  <a:pt x="3116993" y="796242"/>
                  <a:pt x="3018389" y="727092"/>
                  <a:pt x="2787481" y="769441"/>
                </a:cubicBezTo>
                <a:cubicBezTo>
                  <a:pt x="2556573" y="811790"/>
                  <a:pt x="2527998" y="721773"/>
                  <a:pt x="2326559" y="769441"/>
                </a:cubicBezTo>
                <a:cubicBezTo>
                  <a:pt x="2125120" y="817109"/>
                  <a:pt x="1990778" y="724477"/>
                  <a:pt x="1865637" y="769441"/>
                </a:cubicBezTo>
                <a:cubicBezTo>
                  <a:pt x="1740496" y="814405"/>
                  <a:pt x="1587245" y="726915"/>
                  <a:pt x="1360818" y="769441"/>
                </a:cubicBezTo>
                <a:cubicBezTo>
                  <a:pt x="1134391" y="811967"/>
                  <a:pt x="1060069" y="762747"/>
                  <a:pt x="855998" y="769441"/>
                </a:cubicBezTo>
                <a:cubicBezTo>
                  <a:pt x="651927" y="776135"/>
                  <a:pt x="357296" y="717694"/>
                  <a:pt x="0" y="769441"/>
                </a:cubicBezTo>
                <a:cubicBezTo>
                  <a:pt x="-16757" y="650997"/>
                  <a:pt x="3772" y="550896"/>
                  <a:pt x="0" y="377026"/>
                </a:cubicBezTo>
                <a:cubicBezTo>
                  <a:pt x="-3772" y="203156"/>
                  <a:pt x="19481" y="160931"/>
                  <a:pt x="0" y="0"/>
                </a:cubicBezTo>
                <a:close/>
              </a:path>
              <a:path w="4389734" h="769441" stroke="0" extrusionOk="0">
                <a:moveTo>
                  <a:pt x="0" y="0"/>
                </a:moveTo>
                <a:cubicBezTo>
                  <a:pt x="142096" y="-46247"/>
                  <a:pt x="249972" y="40648"/>
                  <a:pt x="460922" y="0"/>
                </a:cubicBezTo>
                <a:cubicBezTo>
                  <a:pt x="671872" y="-40648"/>
                  <a:pt x="892822" y="44543"/>
                  <a:pt x="1009639" y="0"/>
                </a:cubicBezTo>
                <a:cubicBezTo>
                  <a:pt x="1126456" y="-44543"/>
                  <a:pt x="1477181" y="60721"/>
                  <a:pt x="1602253" y="0"/>
                </a:cubicBezTo>
                <a:cubicBezTo>
                  <a:pt x="1727325" y="-60721"/>
                  <a:pt x="1838727" y="11559"/>
                  <a:pt x="2019278" y="0"/>
                </a:cubicBezTo>
                <a:cubicBezTo>
                  <a:pt x="2199830" y="-11559"/>
                  <a:pt x="2438964" y="58622"/>
                  <a:pt x="2611892" y="0"/>
                </a:cubicBezTo>
                <a:cubicBezTo>
                  <a:pt x="2784820" y="-58622"/>
                  <a:pt x="3045722" y="62782"/>
                  <a:pt x="3248403" y="0"/>
                </a:cubicBezTo>
                <a:cubicBezTo>
                  <a:pt x="3451084" y="-62782"/>
                  <a:pt x="3614039" y="41964"/>
                  <a:pt x="3709325" y="0"/>
                </a:cubicBezTo>
                <a:cubicBezTo>
                  <a:pt x="3804611" y="-41964"/>
                  <a:pt x="4116905" y="49060"/>
                  <a:pt x="4389734" y="0"/>
                </a:cubicBezTo>
                <a:cubicBezTo>
                  <a:pt x="4423509" y="165484"/>
                  <a:pt x="4357101" y="253855"/>
                  <a:pt x="4389734" y="369332"/>
                </a:cubicBezTo>
                <a:cubicBezTo>
                  <a:pt x="4422367" y="484809"/>
                  <a:pt x="4350241" y="674511"/>
                  <a:pt x="4389734" y="769441"/>
                </a:cubicBezTo>
                <a:cubicBezTo>
                  <a:pt x="4206046" y="804731"/>
                  <a:pt x="4103725" y="742190"/>
                  <a:pt x="3928812" y="769441"/>
                </a:cubicBezTo>
                <a:cubicBezTo>
                  <a:pt x="3753899" y="796692"/>
                  <a:pt x="3643174" y="730121"/>
                  <a:pt x="3467890" y="769441"/>
                </a:cubicBezTo>
                <a:cubicBezTo>
                  <a:pt x="3292606" y="808761"/>
                  <a:pt x="3160620" y="732721"/>
                  <a:pt x="2875276" y="769441"/>
                </a:cubicBezTo>
                <a:cubicBezTo>
                  <a:pt x="2589932" y="806161"/>
                  <a:pt x="2635817" y="747368"/>
                  <a:pt x="2414354" y="769441"/>
                </a:cubicBezTo>
                <a:cubicBezTo>
                  <a:pt x="2192891" y="791514"/>
                  <a:pt x="2101474" y="748526"/>
                  <a:pt x="1997329" y="769441"/>
                </a:cubicBezTo>
                <a:cubicBezTo>
                  <a:pt x="1893185" y="790356"/>
                  <a:pt x="1658183" y="711269"/>
                  <a:pt x="1492510" y="769441"/>
                </a:cubicBezTo>
                <a:cubicBezTo>
                  <a:pt x="1326837" y="827613"/>
                  <a:pt x="1162356" y="724122"/>
                  <a:pt x="1075485" y="769441"/>
                </a:cubicBezTo>
                <a:cubicBezTo>
                  <a:pt x="988615" y="814760"/>
                  <a:pt x="770921" y="765225"/>
                  <a:pt x="570665" y="769441"/>
                </a:cubicBezTo>
                <a:cubicBezTo>
                  <a:pt x="370409" y="773657"/>
                  <a:pt x="222813" y="765034"/>
                  <a:pt x="0" y="769441"/>
                </a:cubicBezTo>
                <a:cubicBezTo>
                  <a:pt x="-35020" y="587666"/>
                  <a:pt x="31080" y="474257"/>
                  <a:pt x="0" y="369332"/>
                </a:cubicBezTo>
                <a:cubicBezTo>
                  <a:pt x="-31080" y="264407"/>
                  <a:pt x="19985" y="88630"/>
                  <a:pt x="0" y="0"/>
                </a:cubicBezTo>
                <a:close/>
              </a:path>
            </a:pathLst>
          </a:custGeom>
          <a:solidFill>
            <a:schemeClr val="bg1"/>
          </a:solidFill>
          <a:ln w="28575">
            <a:solidFill>
              <a:srgbClr val="6EBA35"/>
            </a:solidFill>
          </a:ln>
        </p:spPr>
        <p:txBody>
          <a:bodyPr wrap="square">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stStyle>
          <a:p>
            <a:pPr marL="211021" indent="-211021" algn="ctr" defTabSz="844083" fontAlgn="auto">
              <a:spcBef>
                <a:spcPct val="50000"/>
              </a:spcBef>
              <a:spcAft>
                <a:spcPts val="0"/>
              </a:spcAft>
              <a:buFont typeface="Arial" panose="020B0604020202020204" pitchFamily="34" charset="0"/>
              <a:buNone/>
              <a:defRPr/>
            </a:pPr>
            <a:r>
              <a:rPr lang="en-US" altLang="en-US" sz="4062">
                <a:solidFill>
                  <a:srgbClr val="0000FF"/>
                </a:solidFill>
                <a:cs typeface="Times New Roman" panose="02020603050405020304" pitchFamily="18" charset="0"/>
              </a:rPr>
              <a:t>p</a:t>
            </a:r>
            <a:r>
              <a:rPr lang="en-US" altLang="en-US" sz="4062" smtClean="0">
                <a:solidFill>
                  <a:srgbClr val="0000FF"/>
                </a:solidFill>
                <a:cs typeface="Times New Roman" panose="02020603050405020304" pitchFamily="18" charset="0"/>
              </a:rPr>
              <a:t>hần tử</a:t>
            </a:r>
            <a:endParaRPr lang="en-US" altLang="en-US" sz="4062" b="0" dirty="0">
              <a:solidFill>
                <a:srgbClr val="0000FF"/>
              </a:solidFill>
              <a:cs typeface="Times New Roman" panose="02020603050405020304" pitchFamily="18" charset="0"/>
            </a:endParaRPr>
          </a:p>
        </p:txBody>
      </p:sp>
      <p:sp>
        <p:nvSpPr>
          <p:cNvPr id="10" name="Rectangle 9"/>
          <p:cNvSpPr/>
          <p:nvPr/>
        </p:nvSpPr>
        <p:spPr>
          <a:xfrm>
            <a:off x="7118351" y="3159603"/>
            <a:ext cx="3149600" cy="654050"/>
          </a:xfrm>
          <a:custGeom>
            <a:avLst/>
            <a:gdLst>
              <a:gd name="connsiteX0" fmla="*/ 0 w 5083699"/>
              <a:gd name="connsiteY0" fmla="*/ 0 h 769441"/>
              <a:gd name="connsiteX1" fmla="*/ 463181 w 5083699"/>
              <a:gd name="connsiteY1" fmla="*/ 0 h 769441"/>
              <a:gd name="connsiteX2" fmla="*/ 977200 w 5083699"/>
              <a:gd name="connsiteY2" fmla="*/ 0 h 769441"/>
              <a:gd name="connsiteX3" fmla="*/ 1440381 w 5083699"/>
              <a:gd name="connsiteY3" fmla="*/ 0 h 769441"/>
              <a:gd name="connsiteX4" fmla="*/ 1903563 w 5083699"/>
              <a:gd name="connsiteY4" fmla="*/ 0 h 769441"/>
              <a:gd name="connsiteX5" fmla="*/ 2519255 w 5083699"/>
              <a:gd name="connsiteY5" fmla="*/ 0 h 769441"/>
              <a:gd name="connsiteX6" fmla="*/ 2931600 w 5083699"/>
              <a:gd name="connsiteY6" fmla="*/ 0 h 769441"/>
              <a:gd name="connsiteX7" fmla="*/ 3343944 w 5083699"/>
              <a:gd name="connsiteY7" fmla="*/ 0 h 769441"/>
              <a:gd name="connsiteX8" fmla="*/ 3807126 w 5083699"/>
              <a:gd name="connsiteY8" fmla="*/ 0 h 769441"/>
              <a:gd name="connsiteX9" fmla="*/ 4219470 w 5083699"/>
              <a:gd name="connsiteY9" fmla="*/ 0 h 769441"/>
              <a:gd name="connsiteX10" fmla="*/ 5083699 w 5083699"/>
              <a:gd name="connsiteY10" fmla="*/ 0 h 769441"/>
              <a:gd name="connsiteX11" fmla="*/ 5083699 w 5083699"/>
              <a:gd name="connsiteY11" fmla="*/ 384721 h 769441"/>
              <a:gd name="connsiteX12" fmla="*/ 5083699 w 5083699"/>
              <a:gd name="connsiteY12" fmla="*/ 769441 h 769441"/>
              <a:gd name="connsiteX13" fmla="*/ 4468007 w 5083699"/>
              <a:gd name="connsiteY13" fmla="*/ 769441 h 769441"/>
              <a:gd name="connsiteX14" fmla="*/ 3953988 w 5083699"/>
              <a:gd name="connsiteY14" fmla="*/ 769441 h 769441"/>
              <a:gd name="connsiteX15" fmla="*/ 3439970 w 5083699"/>
              <a:gd name="connsiteY15" fmla="*/ 769441 h 769441"/>
              <a:gd name="connsiteX16" fmla="*/ 2824277 w 5083699"/>
              <a:gd name="connsiteY16" fmla="*/ 769441 h 769441"/>
              <a:gd name="connsiteX17" fmla="*/ 2208585 w 5083699"/>
              <a:gd name="connsiteY17" fmla="*/ 769441 h 769441"/>
              <a:gd name="connsiteX18" fmla="*/ 1643729 w 5083699"/>
              <a:gd name="connsiteY18" fmla="*/ 769441 h 769441"/>
              <a:gd name="connsiteX19" fmla="*/ 1129711 w 5083699"/>
              <a:gd name="connsiteY19" fmla="*/ 769441 h 769441"/>
              <a:gd name="connsiteX20" fmla="*/ 615692 w 5083699"/>
              <a:gd name="connsiteY20" fmla="*/ 769441 h 769441"/>
              <a:gd name="connsiteX21" fmla="*/ 0 w 5083699"/>
              <a:gd name="connsiteY21" fmla="*/ 769441 h 769441"/>
              <a:gd name="connsiteX22" fmla="*/ 0 w 5083699"/>
              <a:gd name="connsiteY22" fmla="*/ 392415 h 769441"/>
              <a:gd name="connsiteX23" fmla="*/ 0 w 5083699"/>
              <a:gd name="connsiteY23" fmla="*/ 0 h 7694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5083699" h="769441" fill="none" extrusionOk="0">
                <a:moveTo>
                  <a:pt x="0" y="0"/>
                </a:moveTo>
                <a:cubicBezTo>
                  <a:pt x="219738" y="-5881"/>
                  <a:pt x="328618" y="23013"/>
                  <a:pt x="463181" y="0"/>
                </a:cubicBezTo>
                <a:cubicBezTo>
                  <a:pt x="597744" y="-23013"/>
                  <a:pt x="798817" y="26951"/>
                  <a:pt x="977200" y="0"/>
                </a:cubicBezTo>
                <a:cubicBezTo>
                  <a:pt x="1155583" y="-26951"/>
                  <a:pt x="1265607" y="18812"/>
                  <a:pt x="1440381" y="0"/>
                </a:cubicBezTo>
                <a:cubicBezTo>
                  <a:pt x="1615155" y="-18812"/>
                  <a:pt x="1800375" y="50796"/>
                  <a:pt x="1903563" y="0"/>
                </a:cubicBezTo>
                <a:cubicBezTo>
                  <a:pt x="2006751" y="-50796"/>
                  <a:pt x="2257660" y="16302"/>
                  <a:pt x="2519255" y="0"/>
                </a:cubicBezTo>
                <a:cubicBezTo>
                  <a:pt x="2780850" y="-16302"/>
                  <a:pt x="2783854" y="28378"/>
                  <a:pt x="2931600" y="0"/>
                </a:cubicBezTo>
                <a:cubicBezTo>
                  <a:pt x="3079346" y="-28378"/>
                  <a:pt x="3142588" y="42426"/>
                  <a:pt x="3343944" y="0"/>
                </a:cubicBezTo>
                <a:cubicBezTo>
                  <a:pt x="3545300" y="-42426"/>
                  <a:pt x="3626568" y="25064"/>
                  <a:pt x="3807126" y="0"/>
                </a:cubicBezTo>
                <a:cubicBezTo>
                  <a:pt x="3987684" y="-25064"/>
                  <a:pt x="4127788" y="15118"/>
                  <a:pt x="4219470" y="0"/>
                </a:cubicBezTo>
                <a:cubicBezTo>
                  <a:pt x="4311152" y="-15118"/>
                  <a:pt x="4869196" y="75342"/>
                  <a:pt x="5083699" y="0"/>
                </a:cubicBezTo>
                <a:cubicBezTo>
                  <a:pt x="5096048" y="102649"/>
                  <a:pt x="5067361" y="303516"/>
                  <a:pt x="5083699" y="384721"/>
                </a:cubicBezTo>
                <a:cubicBezTo>
                  <a:pt x="5100037" y="465926"/>
                  <a:pt x="5055143" y="594385"/>
                  <a:pt x="5083699" y="769441"/>
                </a:cubicBezTo>
                <a:cubicBezTo>
                  <a:pt x="4873074" y="791057"/>
                  <a:pt x="4758532" y="746635"/>
                  <a:pt x="4468007" y="769441"/>
                </a:cubicBezTo>
                <a:cubicBezTo>
                  <a:pt x="4177482" y="792247"/>
                  <a:pt x="4127365" y="739280"/>
                  <a:pt x="3953988" y="769441"/>
                </a:cubicBezTo>
                <a:cubicBezTo>
                  <a:pt x="3780611" y="799602"/>
                  <a:pt x="3676851" y="743205"/>
                  <a:pt x="3439970" y="769441"/>
                </a:cubicBezTo>
                <a:cubicBezTo>
                  <a:pt x="3203089" y="795677"/>
                  <a:pt x="2967118" y="749481"/>
                  <a:pt x="2824277" y="769441"/>
                </a:cubicBezTo>
                <a:cubicBezTo>
                  <a:pt x="2681436" y="789401"/>
                  <a:pt x="2421294" y="768776"/>
                  <a:pt x="2208585" y="769441"/>
                </a:cubicBezTo>
                <a:cubicBezTo>
                  <a:pt x="1995876" y="770106"/>
                  <a:pt x="1800943" y="746704"/>
                  <a:pt x="1643729" y="769441"/>
                </a:cubicBezTo>
                <a:cubicBezTo>
                  <a:pt x="1486515" y="792178"/>
                  <a:pt x="1245392" y="709790"/>
                  <a:pt x="1129711" y="769441"/>
                </a:cubicBezTo>
                <a:cubicBezTo>
                  <a:pt x="1014030" y="829092"/>
                  <a:pt x="790404" y="718770"/>
                  <a:pt x="615692" y="769441"/>
                </a:cubicBezTo>
                <a:cubicBezTo>
                  <a:pt x="440980" y="820112"/>
                  <a:pt x="284740" y="767983"/>
                  <a:pt x="0" y="769441"/>
                </a:cubicBezTo>
                <a:cubicBezTo>
                  <a:pt x="-8903" y="615207"/>
                  <a:pt x="33978" y="517301"/>
                  <a:pt x="0" y="392415"/>
                </a:cubicBezTo>
                <a:cubicBezTo>
                  <a:pt x="-33978" y="267529"/>
                  <a:pt x="16261" y="115400"/>
                  <a:pt x="0" y="0"/>
                </a:cubicBezTo>
                <a:close/>
              </a:path>
              <a:path w="5083699" h="769441" stroke="0" extrusionOk="0">
                <a:moveTo>
                  <a:pt x="0" y="0"/>
                </a:moveTo>
                <a:cubicBezTo>
                  <a:pt x="164434" y="-18004"/>
                  <a:pt x="306986" y="33699"/>
                  <a:pt x="463181" y="0"/>
                </a:cubicBezTo>
                <a:cubicBezTo>
                  <a:pt x="619376" y="-33699"/>
                  <a:pt x="824480" y="21082"/>
                  <a:pt x="1028037" y="0"/>
                </a:cubicBezTo>
                <a:cubicBezTo>
                  <a:pt x="1231594" y="-21082"/>
                  <a:pt x="1390811" y="8045"/>
                  <a:pt x="1643729" y="0"/>
                </a:cubicBezTo>
                <a:cubicBezTo>
                  <a:pt x="1896647" y="-8045"/>
                  <a:pt x="1962491" y="13223"/>
                  <a:pt x="2056074" y="0"/>
                </a:cubicBezTo>
                <a:cubicBezTo>
                  <a:pt x="2149658" y="-13223"/>
                  <a:pt x="2387916" y="55588"/>
                  <a:pt x="2671766" y="0"/>
                </a:cubicBezTo>
                <a:cubicBezTo>
                  <a:pt x="2955616" y="-55588"/>
                  <a:pt x="3092970" y="1778"/>
                  <a:pt x="3338296" y="0"/>
                </a:cubicBezTo>
                <a:cubicBezTo>
                  <a:pt x="3583622" y="-1778"/>
                  <a:pt x="3629484" y="19930"/>
                  <a:pt x="3801477" y="0"/>
                </a:cubicBezTo>
                <a:cubicBezTo>
                  <a:pt x="3973470" y="-19930"/>
                  <a:pt x="4019888" y="41072"/>
                  <a:pt x="4213822" y="0"/>
                </a:cubicBezTo>
                <a:cubicBezTo>
                  <a:pt x="4407757" y="-41072"/>
                  <a:pt x="4834517" y="91895"/>
                  <a:pt x="5083699" y="0"/>
                </a:cubicBezTo>
                <a:cubicBezTo>
                  <a:pt x="5091103" y="183234"/>
                  <a:pt x="5037589" y="220585"/>
                  <a:pt x="5083699" y="384721"/>
                </a:cubicBezTo>
                <a:cubicBezTo>
                  <a:pt x="5129809" y="548857"/>
                  <a:pt x="5048644" y="592129"/>
                  <a:pt x="5083699" y="769441"/>
                </a:cubicBezTo>
                <a:cubicBezTo>
                  <a:pt x="4989928" y="792056"/>
                  <a:pt x="4869585" y="727425"/>
                  <a:pt x="4671355" y="769441"/>
                </a:cubicBezTo>
                <a:cubicBezTo>
                  <a:pt x="4473125" y="811457"/>
                  <a:pt x="4264714" y="725016"/>
                  <a:pt x="4055662" y="769441"/>
                </a:cubicBezTo>
                <a:cubicBezTo>
                  <a:pt x="3846610" y="813866"/>
                  <a:pt x="3822490" y="714775"/>
                  <a:pt x="3592481" y="769441"/>
                </a:cubicBezTo>
                <a:cubicBezTo>
                  <a:pt x="3362472" y="824107"/>
                  <a:pt x="3317042" y="726664"/>
                  <a:pt x="3180136" y="769441"/>
                </a:cubicBezTo>
                <a:cubicBezTo>
                  <a:pt x="3043230" y="812218"/>
                  <a:pt x="2882707" y="761157"/>
                  <a:pt x="2666118" y="769441"/>
                </a:cubicBezTo>
                <a:cubicBezTo>
                  <a:pt x="2449529" y="777725"/>
                  <a:pt x="2415751" y="739975"/>
                  <a:pt x="2253773" y="769441"/>
                </a:cubicBezTo>
                <a:cubicBezTo>
                  <a:pt x="2091796" y="798907"/>
                  <a:pt x="1934246" y="734183"/>
                  <a:pt x="1739755" y="769441"/>
                </a:cubicBezTo>
                <a:cubicBezTo>
                  <a:pt x="1545264" y="804699"/>
                  <a:pt x="1498782" y="759980"/>
                  <a:pt x="1327410" y="769441"/>
                </a:cubicBezTo>
                <a:cubicBezTo>
                  <a:pt x="1156038" y="778902"/>
                  <a:pt x="795757" y="743176"/>
                  <a:pt x="660881" y="769441"/>
                </a:cubicBezTo>
                <a:cubicBezTo>
                  <a:pt x="526005" y="795706"/>
                  <a:pt x="302209" y="711310"/>
                  <a:pt x="0" y="769441"/>
                </a:cubicBezTo>
                <a:cubicBezTo>
                  <a:pt x="-7789" y="685454"/>
                  <a:pt x="41498" y="463419"/>
                  <a:pt x="0" y="377026"/>
                </a:cubicBezTo>
                <a:cubicBezTo>
                  <a:pt x="-41498" y="290633"/>
                  <a:pt x="34617" y="177151"/>
                  <a:pt x="0" y="0"/>
                </a:cubicBezTo>
                <a:close/>
              </a:path>
            </a:pathLst>
          </a:custGeom>
          <a:solidFill>
            <a:schemeClr val="bg1"/>
          </a:solidFill>
          <a:ln w="28575">
            <a:solidFill>
              <a:srgbClr val="6EBA35"/>
            </a:solidFill>
          </a:ln>
        </p:spPr>
        <p:txBody>
          <a:bodyPr wrap="square">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stStyle>
          <a:p>
            <a:pPr marL="211021" indent="-211021" algn="ctr" defTabSz="844083" fontAlgn="auto">
              <a:spcBef>
                <a:spcPct val="50000"/>
              </a:spcBef>
              <a:spcAft>
                <a:spcPts val="0"/>
              </a:spcAft>
              <a:buFont typeface="Arial" panose="020B0604020202020204" pitchFamily="34" charset="0"/>
              <a:buNone/>
              <a:defRPr/>
            </a:pPr>
            <a:r>
              <a:rPr lang="en-US" altLang="en-US" sz="4062">
                <a:solidFill>
                  <a:srgbClr val="0000FF"/>
                </a:solidFill>
                <a:cs typeface="Times New Roman" panose="02020603050405020304" pitchFamily="18" charset="0"/>
              </a:rPr>
              <a:t>m</a:t>
            </a:r>
            <a:r>
              <a:rPr lang="en-US" altLang="en-US" sz="4062" smtClean="0">
                <a:solidFill>
                  <a:srgbClr val="0000FF"/>
                </a:solidFill>
                <a:cs typeface="Times New Roman" panose="02020603050405020304" pitchFamily="18" charset="0"/>
              </a:rPr>
              <a:t>át rượi</a:t>
            </a:r>
            <a:endParaRPr lang="en-US" altLang="en-US" sz="4062" b="0" dirty="0">
              <a:solidFill>
                <a:srgbClr val="0000FF"/>
              </a:solidFill>
              <a:cs typeface="Times New Roman" panose="02020603050405020304" pitchFamily="18" charset="0"/>
            </a:endParaRPr>
          </a:p>
        </p:txBody>
      </p:sp>
      <p:grpSp>
        <p:nvGrpSpPr>
          <p:cNvPr id="11" name="Group 138"/>
          <p:cNvGrpSpPr>
            <a:grpSpLocks/>
          </p:cNvGrpSpPr>
          <p:nvPr/>
        </p:nvGrpSpPr>
        <p:grpSpPr bwMode="auto">
          <a:xfrm>
            <a:off x="2702243" y="329572"/>
            <a:ext cx="6274117" cy="1264920"/>
            <a:chOff x="-185986" y="452526"/>
            <a:chExt cx="7143752" cy="2563583"/>
          </a:xfrm>
        </p:grpSpPr>
        <p:pic>
          <p:nvPicPr>
            <p:cNvPr id="12" name="图片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85986" y="452526"/>
              <a:ext cx="7143752" cy="25635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文本框 141">
              <a:extLst/>
            </p:cNvPr>
            <p:cNvSpPr txBox="1"/>
            <p:nvPr/>
          </p:nvSpPr>
          <p:spPr>
            <a:xfrm>
              <a:off x="781700" y="800571"/>
              <a:ext cx="6176066" cy="1751227"/>
            </a:xfrm>
            <a:prstGeom prst="rect">
              <a:avLst/>
            </a:prstGeom>
          </p:spPr>
          <p:txBody>
            <a:bodyPr>
              <a:spAutoFit/>
              <a:scene3d>
                <a:camera prst="orthographicFront"/>
                <a:lightRig rig="threePt" dir="t"/>
              </a:scene3d>
              <a:sp3d contourW="12700"/>
            </a:bodyPr>
            <a:lstStyle>
              <a:defPPr>
                <a:defRPr lang="zh-CN"/>
              </a:defPPr>
              <a:lvl1pPr>
                <a:lnSpc>
                  <a:spcPct val="120000"/>
                </a:lnSpc>
                <a:defRPr sz="3600" b="0">
                  <a:solidFill>
                    <a:srgbClr val="1C75BC"/>
                  </a:solidFill>
                  <a:latin typeface="汉仪趣黑W" panose="00020600040101010101" pitchFamily="18" charset="-122"/>
                  <a:ea typeface="汉仪趣黑W" panose="00020600040101010101" pitchFamily="18" charset="-122"/>
                </a:defRPr>
              </a:lvl1pPr>
            </a:lstStyle>
            <a:p>
              <a:pPr algn="ctr" defTabSz="316531">
                <a:lnSpc>
                  <a:spcPct val="100000"/>
                </a:lnSpc>
                <a:defRPr/>
              </a:pPr>
              <a:r>
                <a:rPr lang="en-US" altLang="zh-CN" b="1">
                  <a:solidFill>
                    <a:srgbClr val="FF0000"/>
                  </a:solidFill>
                  <a:effectLst>
                    <a:outerShdw blurRad="50800" dist="38100" algn="l" rotWithShape="0">
                      <a:prstClr val="black">
                        <a:alpha val="40000"/>
                      </a:prstClr>
                    </a:outerShdw>
                  </a:effectLst>
                  <a:latin typeface="Times New Roman" panose="02020603050405020304" pitchFamily="18" charset="0"/>
                  <a:ea typeface="字魂36号-正文宋楷" panose="02000000000000000000" pitchFamily="2" charset="-122"/>
                  <a:cs typeface="Times New Roman" panose="02020603050405020304" pitchFamily="18" charset="0"/>
                </a:rPr>
                <a:t>LUYỆN ĐỌC TỪ KHÓ</a:t>
              </a:r>
              <a:endParaRPr lang="zh-CN" altLang="en-US" b="1" dirty="0">
                <a:solidFill>
                  <a:srgbClr val="FF0000"/>
                </a:solidFill>
                <a:effectLst>
                  <a:outerShdw blurRad="50800" dist="38100" algn="l" rotWithShape="0">
                    <a:prstClr val="black">
                      <a:alpha val="40000"/>
                    </a:prstClr>
                  </a:outerShdw>
                </a:effectLst>
                <a:latin typeface="Times New Roman" panose="02020603050405020304" pitchFamily="18" charset="0"/>
                <a:ea typeface="字魂36号-正文宋楷" panose="02000000000000000000" pitchFamily="2" charset="-122"/>
                <a:cs typeface="Times New Roman" panose="02020603050405020304" pitchFamily="18" charset="0"/>
              </a:endParaRPr>
            </a:p>
          </p:txBody>
        </p:sp>
      </p:grpSp>
      <p:sp>
        <p:nvSpPr>
          <p:cNvPr id="14" name="Rectangle 8"/>
          <p:cNvSpPr/>
          <p:nvPr/>
        </p:nvSpPr>
        <p:spPr>
          <a:xfrm>
            <a:off x="2031365" y="4354674"/>
            <a:ext cx="2830195" cy="655638"/>
          </a:xfrm>
          <a:custGeom>
            <a:avLst/>
            <a:gdLst>
              <a:gd name="connsiteX0" fmla="*/ 0 w 4389734"/>
              <a:gd name="connsiteY0" fmla="*/ 0 h 769441"/>
              <a:gd name="connsiteX1" fmla="*/ 548717 w 4389734"/>
              <a:gd name="connsiteY1" fmla="*/ 0 h 769441"/>
              <a:gd name="connsiteX2" fmla="*/ 1097434 w 4389734"/>
              <a:gd name="connsiteY2" fmla="*/ 0 h 769441"/>
              <a:gd name="connsiteX3" fmla="*/ 1733945 w 4389734"/>
              <a:gd name="connsiteY3" fmla="*/ 0 h 769441"/>
              <a:gd name="connsiteX4" fmla="*/ 2238764 w 4389734"/>
              <a:gd name="connsiteY4" fmla="*/ 0 h 769441"/>
              <a:gd name="connsiteX5" fmla="*/ 2699686 w 4389734"/>
              <a:gd name="connsiteY5" fmla="*/ 0 h 769441"/>
              <a:gd name="connsiteX6" fmla="*/ 3160608 w 4389734"/>
              <a:gd name="connsiteY6" fmla="*/ 0 h 769441"/>
              <a:gd name="connsiteX7" fmla="*/ 3753223 w 4389734"/>
              <a:gd name="connsiteY7" fmla="*/ 0 h 769441"/>
              <a:gd name="connsiteX8" fmla="*/ 4389734 w 4389734"/>
              <a:gd name="connsiteY8" fmla="*/ 0 h 769441"/>
              <a:gd name="connsiteX9" fmla="*/ 4389734 w 4389734"/>
              <a:gd name="connsiteY9" fmla="*/ 361637 h 769441"/>
              <a:gd name="connsiteX10" fmla="*/ 4389734 w 4389734"/>
              <a:gd name="connsiteY10" fmla="*/ 769441 h 769441"/>
              <a:gd name="connsiteX11" fmla="*/ 3753223 w 4389734"/>
              <a:gd name="connsiteY11" fmla="*/ 769441 h 769441"/>
              <a:gd name="connsiteX12" fmla="*/ 3292301 w 4389734"/>
              <a:gd name="connsiteY12" fmla="*/ 769441 h 769441"/>
              <a:gd name="connsiteX13" fmla="*/ 2787481 w 4389734"/>
              <a:gd name="connsiteY13" fmla="*/ 769441 h 769441"/>
              <a:gd name="connsiteX14" fmla="*/ 2326559 w 4389734"/>
              <a:gd name="connsiteY14" fmla="*/ 769441 h 769441"/>
              <a:gd name="connsiteX15" fmla="*/ 1865637 w 4389734"/>
              <a:gd name="connsiteY15" fmla="*/ 769441 h 769441"/>
              <a:gd name="connsiteX16" fmla="*/ 1360818 w 4389734"/>
              <a:gd name="connsiteY16" fmla="*/ 769441 h 769441"/>
              <a:gd name="connsiteX17" fmla="*/ 855998 w 4389734"/>
              <a:gd name="connsiteY17" fmla="*/ 769441 h 769441"/>
              <a:gd name="connsiteX18" fmla="*/ 0 w 4389734"/>
              <a:gd name="connsiteY18" fmla="*/ 769441 h 769441"/>
              <a:gd name="connsiteX19" fmla="*/ 0 w 4389734"/>
              <a:gd name="connsiteY19" fmla="*/ 377026 h 769441"/>
              <a:gd name="connsiteX20" fmla="*/ 0 w 4389734"/>
              <a:gd name="connsiteY20" fmla="*/ 0 h 7694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389734" h="769441" fill="none" extrusionOk="0">
                <a:moveTo>
                  <a:pt x="0" y="0"/>
                </a:moveTo>
                <a:cubicBezTo>
                  <a:pt x="264571" y="-10073"/>
                  <a:pt x="411802" y="44383"/>
                  <a:pt x="548717" y="0"/>
                </a:cubicBezTo>
                <a:cubicBezTo>
                  <a:pt x="685632" y="-44383"/>
                  <a:pt x="921685" y="50818"/>
                  <a:pt x="1097434" y="0"/>
                </a:cubicBezTo>
                <a:cubicBezTo>
                  <a:pt x="1273183" y="-50818"/>
                  <a:pt x="1523635" y="42444"/>
                  <a:pt x="1733945" y="0"/>
                </a:cubicBezTo>
                <a:cubicBezTo>
                  <a:pt x="1944255" y="-42444"/>
                  <a:pt x="2103825" y="40077"/>
                  <a:pt x="2238764" y="0"/>
                </a:cubicBezTo>
                <a:cubicBezTo>
                  <a:pt x="2373703" y="-40077"/>
                  <a:pt x="2516718" y="14735"/>
                  <a:pt x="2699686" y="0"/>
                </a:cubicBezTo>
                <a:cubicBezTo>
                  <a:pt x="2882654" y="-14735"/>
                  <a:pt x="3060108" y="14171"/>
                  <a:pt x="3160608" y="0"/>
                </a:cubicBezTo>
                <a:cubicBezTo>
                  <a:pt x="3261108" y="-14171"/>
                  <a:pt x="3555087" y="8533"/>
                  <a:pt x="3753223" y="0"/>
                </a:cubicBezTo>
                <a:cubicBezTo>
                  <a:pt x="3951360" y="-8533"/>
                  <a:pt x="4249426" y="50159"/>
                  <a:pt x="4389734" y="0"/>
                </a:cubicBezTo>
                <a:cubicBezTo>
                  <a:pt x="4411580" y="79727"/>
                  <a:pt x="4378256" y="288635"/>
                  <a:pt x="4389734" y="361637"/>
                </a:cubicBezTo>
                <a:cubicBezTo>
                  <a:pt x="4401212" y="434639"/>
                  <a:pt x="4375830" y="591728"/>
                  <a:pt x="4389734" y="769441"/>
                </a:cubicBezTo>
                <a:cubicBezTo>
                  <a:pt x="4175259" y="772793"/>
                  <a:pt x="4025145" y="752260"/>
                  <a:pt x="3753223" y="769441"/>
                </a:cubicBezTo>
                <a:cubicBezTo>
                  <a:pt x="3481301" y="786622"/>
                  <a:pt x="3467609" y="742640"/>
                  <a:pt x="3292301" y="769441"/>
                </a:cubicBezTo>
                <a:cubicBezTo>
                  <a:pt x="3116993" y="796242"/>
                  <a:pt x="3018389" y="727092"/>
                  <a:pt x="2787481" y="769441"/>
                </a:cubicBezTo>
                <a:cubicBezTo>
                  <a:pt x="2556573" y="811790"/>
                  <a:pt x="2527998" y="721773"/>
                  <a:pt x="2326559" y="769441"/>
                </a:cubicBezTo>
                <a:cubicBezTo>
                  <a:pt x="2125120" y="817109"/>
                  <a:pt x="1990778" y="724477"/>
                  <a:pt x="1865637" y="769441"/>
                </a:cubicBezTo>
                <a:cubicBezTo>
                  <a:pt x="1740496" y="814405"/>
                  <a:pt x="1587245" y="726915"/>
                  <a:pt x="1360818" y="769441"/>
                </a:cubicBezTo>
                <a:cubicBezTo>
                  <a:pt x="1134391" y="811967"/>
                  <a:pt x="1060069" y="762747"/>
                  <a:pt x="855998" y="769441"/>
                </a:cubicBezTo>
                <a:cubicBezTo>
                  <a:pt x="651927" y="776135"/>
                  <a:pt x="357296" y="717694"/>
                  <a:pt x="0" y="769441"/>
                </a:cubicBezTo>
                <a:cubicBezTo>
                  <a:pt x="-16757" y="650997"/>
                  <a:pt x="3772" y="550896"/>
                  <a:pt x="0" y="377026"/>
                </a:cubicBezTo>
                <a:cubicBezTo>
                  <a:pt x="-3772" y="203156"/>
                  <a:pt x="19481" y="160931"/>
                  <a:pt x="0" y="0"/>
                </a:cubicBezTo>
                <a:close/>
              </a:path>
              <a:path w="4389734" h="769441" stroke="0" extrusionOk="0">
                <a:moveTo>
                  <a:pt x="0" y="0"/>
                </a:moveTo>
                <a:cubicBezTo>
                  <a:pt x="142096" y="-46247"/>
                  <a:pt x="249972" y="40648"/>
                  <a:pt x="460922" y="0"/>
                </a:cubicBezTo>
                <a:cubicBezTo>
                  <a:pt x="671872" y="-40648"/>
                  <a:pt x="892822" y="44543"/>
                  <a:pt x="1009639" y="0"/>
                </a:cubicBezTo>
                <a:cubicBezTo>
                  <a:pt x="1126456" y="-44543"/>
                  <a:pt x="1477181" y="60721"/>
                  <a:pt x="1602253" y="0"/>
                </a:cubicBezTo>
                <a:cubicBezTo>
                  <a:pt x="1727325" y="-60721"/>
                  <a:pt x="1838727" y="11559"/>
                  <a:pt x="2019278" y="0"/>
                </a:cubicBezTo>
                <a:cubicBezTo>
                  <a:pt x="2199830" y="-11559"/>
                  <a:pt x="2438964" y="58622"/>
                  <a:pt x="2611892" y="0"/>
                </a:cubicBezTo>
                <a:cubicBezTo>
                  <a:pt x="2784820" y="-58622"/>
                  <a:pt x="3045722" y="62782"/>
                  <a:pt x="3248403" y="0"/>
                </a:cubicBezTo>
                <a:cubicBezTo>
                  <a:pt x="3451084" y="-62782"/>
                  <a:pt x="3614039" y="41964"/>
                  <a:pt x="3709325" y="0"/>
                </a:cubicBezTo>
                <a:cubicBezTo>
                  <a:pt x="3804611" y="-41964"/>
                  <a:pt x="4116905" y="49060"/>
                  <a:pt x="4389734" y="0"/>
                </a:cubicBezTo>
                <a:cubicBezTo>
                  <a:pt x="4423509" y="165484"/>
                  <a:pt x="4357101" y="253855"/>
                  <a:pt x="4389734" y="369332"/>
                </a:cubicBezTo>
                <a:cubicBezTo>
                  <a:pt x="4422367" y="484809"/>
                  <a:pt x="4350241" y="674511"/>
                  <a:pt x="4389734" y="769441"/>
                </a:cubicBezTo>
                <a:cubicBezTo>
                  <a:pt x="4206046" y="804731"/>
                  <a:pt x="4103725" y="742190"/>
                  <a:pt x="3928812" y="769441"/>
                </a:cubicBezTo>
                <a:cubicBezTo>
                  <a:pt x="3753899" y="796692"/>
                  <a:pt x="3643174" y="730121"/>
                  <a:pt x="3467890" y="769441"/>
                </a:cubicBezTo>
                <a:cubicBezTo>
                  <a:pt x="3292606" y="808761"/>
                  <a:pt x="3160620" y="732721"/>
                  <a:pt x="2875276" y="769441"/>
                </a:cubicBezTo>
                <a:cubicBezTo>
                  <a:pt x="2589932" y="806161"/>
                  <a:pt x="2635817" y="747368"/>
                  <a:pt x="2414354" y="769441"/>
                </a:cubicBezTo>
                <a:cubicBezTo>
                  <a:pt x="2192891" y="791514"/>
                  <a:pt x="2101474" y="748526"/>
                  <a:pt x="1997329" y="769441"/>
                </a:cubicBezTo>
                <a:cubicBezTo>
                  <a:pt x="1893185" y="790356"/>
                  <a:pt x="1658183" y="711269"/>
                  <a:pt x="1492510" y="769441"/>
                </a:cubicBezTo>
                <a:cubicBezTo>
                  <a:pt x="1326837" y="827613"/>
                  <a:pt x="1162356" y="724122"/>
                  <a:pt x="1075485" y="769441"/>
                </a:cubicBezTo>
                <a:cubicBezTo>
                  <a:pt x="988615" y="814760"/>
                  <a:pt x="770921" y="765225"/>
                  <a:pt x="570665" y="769441"/>
                </a:cubicBezTo>
                <a:cubicBezTo>
                  <a:pt x="370409" y="773657"/>
                  <a:pt x="222813" y="765034"/>
                  <a:pt x="0" y="769441"/>
                </a:cubicBezTo>
                <a:cubicBezTo>
                  <a:pt x="-35020" y="587666"/>
                  <a:pt x="31080" y="474257"/>
                  <a:pt x="0" y="369332"/>
                </a:cubicBezTo>
                <a:cubicBezTo>
                  <a:pt x="-31080" y="264407"/>
                  <a:pt x="19985" y="88630"/>
                  <a:pt x="0" y="0"/>
                </a:cubicBezTo>
                <a:close/>
              </a:path>
            </a:pathLst>
          </a:custGeom>
          <a:solidFill>
            <a:schemeClr val="bg1"/>
          </a:solidFill>
          <a:ln w="28575">
            <a:solidFill>
              <a:srgbClr val="6EBA35"/>
            </a:solidFill>
          </a:ln>
        </p:spPr>
        <p:txBody>
          <a:bodyPr wrap="square">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stStyle>
          <a:p>
            <a:pPr marL="211021" indent="-211021" algn="ctr" defTabSz="844083" fontAlgn="auto">
              <a:spcBef>
                <a:spcPct val="50000"/>
              </a:spcBef>
              <a:spcAft>
                <a:spcPts val="0"/>
              </a:spcAft>
              <a:buFont typeface="Arial" panose="020B0604020202020204" pitchFamily="34" charset="0"/>
              <a:buNone/>
              <a:defRPr/>
            </a:pPr>
            <a:r>
              <a:rPr lang="en-US" altLang="en-US" sz="4062">
                <a:solidFill>
                  <a:srgbClr val="0000FF"/>
                </a:solidFill>
                <a:cs typeface="Times New Roman" panose="02020603050405020304" pitchFamily="18" charset="0"/>
              </a:rPr>
              <a:t>x</a:t>
            </a:r>
            <a:r>
              <a:rPr lang="en-US" altLang="en-US" sz="4062" smtClean="0">
                <a:solidFill>
                  <a:srgbClr val="0000FF"/>
                </a:solidFill>
                <a:cs typeface="Times New Roman" panose="02020603050405020304" pitchFamily="18" charset="0"/>
              </a:rPr>
              <a:t>òe ra</a:t>
            </a:r>
            <a:endParaRPr lang="en-US" altLang="en-US" sz="4062" b="0" dirty="0">
              <a:solidFill>
                <a:srgbClr val="0000FF"/>
              </a:solidFill>
              <a:cs typeface="Times New Roman" panose="02020603050405020304" pitchFamily="18" charset="0"/>
            </a:endParaRPr>
          </a:p>
        </p:txBody>
      </p:sp>
      <p:sp>
        <p:nvSpPr>
          <p:cNvPr id="15" name="Rectangle 9"/>
          <p:cNvSpPr/>
          <p:nvPr/>
        </p:nvSpPr>
        <p:spPr>
          <a:xfrm>
            <a:off x="7088507" y="4374835"/>
            <a:ext cx="3149600" cy="654050"/>
          </a:xfrm>
          <a:custGeom>
            <a:avLst/>
            <a:gdLst>
              <a:gd name="connsiteX0" fmla="*/ 0 w 5083699"/>
              <a:gd name="connsiteY0" fmla="*/ 0 h 769441"/>
              <a:gd name="connsiteX1" fmla="*/ 463181 w 5083699"/>
              <a:gd name="connsiteY1" fmla="*/ 0 h 769441"/>
              <a:gd name="connsiteX2" fmla="*/ 977200 w 5083699"/>
              <a:gd name="connsiteY2" fmla="*/ 0 h 769441"/>
              <a:gd name="connsiteX3" fmla="*/ 1440381 w 5083699"/>
              <a:gd name="connsiteY3" fmla="*/ 0 h 769441"/>
              <a:gd name="connsiteX4" fmla="*/ 1903563 w 5083699"/>
              <a:gd name="connsiteY4" fmla="*/ 0 h 769441"/>
              <a:gd name="connsiteX5" fmla="*/ 2519255 w 5083699"/>
              <a:gd name="connsiteY5" fmla="*/ 0 h 769441"/>
              <a:gd name="connsiteX6" fmla="*/ 2931600 w 5083699"/>
              <a:gd name="connsiteY6" fmla="*/ 0 h 769441"/>
              <a:gd name="connsiteX7" fmla="*/ 3343944 w 5083699"/>
              <a:gd name="connsiteY7" fmla="*/ 0 h 769441"/>
              <a:gd name="connsiteX8" fmla="*/ 3807126 w 5083699"/>
              <a:gd name="connsiteY8" fmla="*/ 0 h 769441"/>
              <a:gd name="connsiteX9" fmla="*/ 4219470 w 5083699"/>
              <a:gd name="connsiteY9" fmla="*/ 0 h 769441"/>
              <a:gd name="connsiteX10" fmla="*/ 5083699 w 5083699"/>
              <a:gd name="connsiteY10" fmla="*/ 0 h 769441"/>
              <a:gd name="connsiteX11" fmla="*/ 5083699 w 5083699"/>
              <a:gd name="connsiteY11" fmla="*/ 384721 h 769441"/>
              <a:gd name="connsiteX12" fmla="*/ 5083699 w 5083699"/>
              <a:gd name="connsiteY12" fmla="*/ 769441 h 769441"/>
              <a:gd name="connsiteX13" fmla="*/ 4468007 w 5083699"/>
              <a:gd name="connsiteY13" fmla="*/ 769441 h 769441"/>
              <a:gd name="connsiteX14" fmla="*/ 3953988 w 5083699"/>
              <a:gd name="connsiteY14" fmla="*/ 769441 h 769441"/>
              <a:gd name="connsiteX15" fmla="*/ 3439970 w 5083699"/>
              <a:gd name="connsiteY15" fmla="*/ 769441 h 769441"/>
              <a:gd name="connsiteX16" fmla="*/ 2824277 w 5083699"/>
              <a:gd name="connsiteY16" fmla="*/ 769441 h 769441"/>
              <a:gd name="connsiteX17" fmla="*/ 2208585 w 5083699"/>
              <a:gd name="connsiteY17" fmla="*/ 769441 h 769441"/>
              <a:gd name="connsiteX18" fmla="*/ 1643729 w 5083699"/>
              <a:gd name="connsiteY18" fmla="*/ 769441 h 769441"/>
              <a:gd name="connsiteX19" fmla="*/ 1129711 w 5083699"/>
              <a:gd name="connsiteY19" fmla="*/ 769441 h 769441"/>
              <a:gd name="connsiteX20" fmla="*/ 615692 w 5083699"/>
              <a:gd name="connsiteY20" fmla="*/ 769441 h 769441"/>
              <a:gd name="connsiteX21" fmla="*/ 0 w 5083699"/>
              <a:gd name="connsiteY21" fmla="*/ 769441 h 769441"/>
              <a:gd name="connsiteX22" fmla="*/ 0 w 5083699"/>
              <a:gd name="connsiteY22" fmla="*/ 392415 h 769441"/>
              <a:gd name="connsiteX23" fmla="*/ 0 w 5083699"/>
              <a:gd name="connsiteY23" fmla="*/ 0 h 7694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5083699" h="769441" fill="none" extrusionOk="0">
                <a:moveTo>
                  <a:pt x="0" y="0"/>
                </a:moveTo>
                <a:cubicBezTo>
                  <a:pt x="219738" y="-5881"/>
                  <a:pt x="328618" y="23013"/>
                  <a:pt x="463181" y="0"/>
                </a:cubicBezTo>
                <a:cubicBezTo>
                  <a:pt x="597744" y="-23013"/>
                  <a:pt x="798817" y="26951"/>
                  <a:pt x="977200" y="0"/>
                </a:cubicBezTo>
                <a:cubicBezTo>
                  <a:pt x="1155583" y="-26951"/>
                  <a:pt x="1265607" y="18812"/>
                  <a:pt x="1440381" y="0"/>
                </a:cubicBezTo>
                <a:cubicBezTo>
                  <a:pt x="1615155" y="-18812"/>
                  <a:pt x="1800375" y="50796"/>
                  <a:pt x="1903563" y="0"/>
                </a:cubicBezTo>
                <a:cubicBezTo>
                  <a:pt x="2006751" y="-50796"/>
                  <a:pt x="2257660" y="16302"/>
                  <a:pt x="2519255" y="0"/>
                </a:cubicBezTo>
                <a:cubicBezTo>
                  <a:pt x="2780850" y="-16302"/>
                  <a:pt x="2783854" y="28378"/>
                  <a:pt x="2931600" y="0"/>
                </a:cubicBezTo>
                <a:cubicBezTo>
                  <a:pt x="3079346" y="-28378"/>
                  <a:pt x="3142588" y="42426"/>
                  <a:pt x="3343944" y="0"/>
                </a:cubicBezTo>
                <a:cubicBezTo>
                  <a:pt x="3545300" y="-42426"/>
                  <a:pt x="3626568" y="25064"/>
                  <a:pt x="3807126" y="0"/>
                </a:cubicBezTo>
                <a:cubicBezTo>
                  <a:pt x="3987684" y="-25064"/>
                  <a:pt x="4127788" y="15118"/>
                  <a:pt x="4219470" y="0"/>
                </a:cubicBezTo>
                <a:cubicBezTo>
                  <a:pt x="4311152" y="-15118"/>
                  <a:pt x="4869196" y="75342"/>
                  <a:pt x="5083699" y="0"/>
                </a:cubicBezTo>
                <a:cubicBezTo>
                  <a:pt x="5096048" y="102649"/>
                  <a:pt x="5067361" y="303516"/>
                  <a:pt x="5083699" y="384721"/>
                </a:cubicBezTo>
                <a:cubicBezTo>
                  <a:pt x="5100037" y="465926"/>
                  <a:pt x="5055143" y="594385"/>
                  <a:pt x="5083699" y="769441"/>
                </a:cubicBezTo>
                <a:cubicBezTo>
                  <a:pt x="4873074" y="791057"/>
                  <a:pt x="4758532" y="746635"/>
                  <a:pt x="4468007" y="769441"/>
                </a:cubicBezTo>
                <a:cubicBezTo>
                  <a:pt x="4177482" y="792247"/>
                  <a:pt x="4127365" y="739280"/>
                  <a:pt x="3953988" y="769441"/>
                </a:cubicBezTo>
                <a:cubicBezTo>
                  <a:pt x="3780611" y="799602"/>
                  <a:pt x="3676851" y="743205"/>
                  <a:pt x="3439970" y="769441"/>
                </a:cubicBezTo>
                <a:cubicBezTo>
                  <a:pt x="3203089" y="795677"/>
                  <a:pt x="2967118" y="749481"/>
                  <a:pt x="2824277" y="769441"/>
                </a:cubicBezTo>
                <a:cubicBezTo>
                  <a:pt x="2681436" y="789401"/>
                  <a:pt x="2421294" y="768776"/>
                  <a:pt x="2208585" y="769441"/>
                </a:cubicBezTo>
                <a:cubicBezTo>
                  <a:pt x="1995876" y="770106"/>
                  <a:pt x="1800943" y="746704"/>
                  <a:pt x="1643729" y="769441"/>
                </a:cubicBezTo>
                <a:cubicBezTo>
                  <a:pt x="1486515" y="792178"/>
                  <a:pt x="1245392" y="709790"/>
                  <a:pt x="1129711" y="769441"/>
                </a:cubicBezTo>
                <a:cubicBezTo>
                  <a:pt x="1014030" y="829092"/>
                  <a:pt x="790404" y="718770"/>
                  <a:pt x="615692" y="769441"/>
                </a:cubicBezTo>
                <a:cubicBezTo>
                  <a:pt x="440980" y="820112"/>
                  <a:pt x="284740" y="767983"/>
                  <a:pt x="0" y="769441"/>
                </a:cubicBezTo>
                <a:cubicBezTo>
                  <a:pt x="-8903" y="615207"/>
                  <a:pt x="33978" y="517301"/>
                  <a:pt x="0" y="392415"/>
                </a:cubicBezTo>
                <a:cubicBezTo>
                  <a:pt x="-33978" y="267529"/>
                  <a:pt x="16261" y="115400"/>
                  <a:pt x="0" y="0"/>
                </a:cubicBezTo>
                <a:close/>
              </a:path>
              <a:path w="5083699" h="769441" stroke="0" extrusionOk="0">
                <a:moveTo>
                  <a:pt x="0" y="0"/>
                </a:moveTo>
                <a:cubicBezTo>
                  <a:pt x="164434" y="-18004"/>
                  <a:pt x="306986" y="33699"/>
                  <a:pt x="463181" y="0"/>
                </a:cubicBezTo>
                <a:cubicBezTo>
                  <a:pt x="619376" y="-33699"/>
                  <a:pt x="824480" y="21082"/>
                  <a:pt x="1028037" y="0"/>
                </a:cubicBezTo>
                <a:cubicBezTo>
                  <a:pt x="1231594" y="-21082"/>
                  <a:pt x="1390811" y="8045"/>
                  <a:pt x="1643729" y="0"/>
                </a:cubicBezTo>
                <a:cubicBezTo>
                  <a:pt x="1896647" y="-8045"/>
                  <a:pt x="1962491" y="13223"/>
                  <a:pt x="2056074" y="0"/>
                </a:cubicBezTo>
                <a:cubicBezTo>
                  <a:pt x="2149658" y="-13223"/>
                  <a:pt x="2387916" y="55588"/>
                  <a:pt x="2671766" y="0"/>
                </a:cubicBezTo>
                <a:cubicBezTo>
                  <a:pt x="2955616" y="-55588"/>
                  <a:pt x="3092970" y="1778"/>
                  <a:pt x="3338296" y="0"/>
                </a:cubicBezTo>
                <a:cubicBezTo>
                  <a:pt x="3583622" y="-1778"/>
                  <a:pt x="3629484" y="19930"/>
                  <a:pt x="3801477" y="0"/>
                </a:cubicBezTo>
                <a:cubicBezTo>
                  <a:pt x="3973470" y="-19930"/>
                  <a:pt x="4019888" y="41072"/>
                  <a:pt x="4213822" y="0"/>
                </a:cubicBezTo>
                <a:cubicBezTo>
                  <a:pt x="4407757" y="-41072"/>
                  <a:pt x="4834517" y="91895"/>
                  <a:pt x="5083699" y="0"/>
                </a:cubicBezTo>
                <a:cubicBezTo>
                  <a:pt x="5091103" y="183234"/>
                  <a:pt x="5037589" y="220585"/>
                  <a:pt x="5083699" y="384721"/>
                </a:cubicBezTo>
                <a:cubicBezTo>
                  <a:pt x="5129809" y="548857"/>
                  <a:pt x="5048644" y="592129"/>
                  <a:pt x="5083699" y="769441"/>
                </a:cubicBezTo>
                <a:cubicBezTo>
                  <a:pt x="4989928" y="792056"/>
                  <a:pt x="4869585" y="727425"/>
                  <a:pt x="4671355" y="769441"/>
                </a:cubicBezTo>
                <a:cubicBezTo>
                  <a:pt x="4473125" y="811457"/>
                  <a:pt x="4264714" y="725016"/>
                  <a:pt x="4055662" y="769441"/>
                </a:cubicBezTo>
                <a:cubicBezTo>
                  <a:pt x="3846610" y="813866"/>
                  <a:pt x="3822490" y="714775"/>
                  <a:pt x="3592481" y="769441"/>
                </a:cubicBezTo>
                <a:cubicBezTo>
                  <a:pt x="3362472" y="824107"/>
                  <a:pt x="3317042" y="726664"/>
                  <a:pt x="3180136" y="769441"/>
                </a:cubicBezTo>
                <a:cubicBezTo>
                  <a:pt x="3043230" y="812218"/>
                  <a:pt x="2882707" y="761157"/>
                  <a:pt x="2666118" y="769441"/>
                </a:cubicBezTo>
                <a:cubicBezTo>
                  <a:pt x="2449529" y="777725"/>
                  <a:pt x="2415751" y="739975"/>
                  <a:pt x="2253773" y="769441"/>
                </a:cubicBezTo>
                <a:cubicBezTo>
                  <a:pt x="2091796" y="798907"/>
                  <a:pt x="1934246" y="734183"/>
                  <a:pt x="1739755" y="769441"/>
                </a:cubicBezTo>
                <a:cubicBezTo>
                  <a:pt x="1545264" y="804699"/>
                  <a:pt x="1498782" y="759980"/>
                  <a:pt x="1327410" y="769441"/>
                </a:cubicBezTo>
                <a:cubicBezTo>
                  <a:pt x="1156038" y="778902"/>
                  <a:pt x="795757" y="743176"/>
                  <a:pt x="660881" y="769441"/>
                </a:cubicBezTo>
                <a:cubicBezTo>
                  <a:pt x="526005" y="795706"/>
                  <a:pt x="302209" y="711310"/>
                  <a:pt x="0" y="769441"/>
                </a:cubicBezTo>
                <a:cubicBezTo>
                  <a:pt x="-7789" y="685454"/>
                  <a:pt x="41498" y="463419"/>
                  <a:pt x="0" y="377026"/>
                </a:cubicBezTo>
                <a:cubicBezTo>
                  <a:pt x="-41498" y="290633"/>
                  <a:pt x="34617" y="177151"/>
                  <a:pt x="0" y="0"/>
                </a:cubicBezTo>
                <a:close/>
              </a:path>
            </a:pathLst>
          </a:custGeom>
          <a:solidFill>
            <a:schemeClr val="bg1"/>
          </a:solidFill>
          <a:ln w="28575">
            <a:solidFill>
              <a:srgbClr val="6EBA35"/>
            </a:solidFill>
          </a:ln>
        </p:spPr>
        <p:txBody>
          <a:bodyPr wrap="square">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stStyle>
          <a:p>
            <a:pPr marL="211021" indent="-211021" algn="ctr" defTabSz="844083" fontAlgn="auto">
              <a:spcBef>
                <a:spcPct val="50000"/>
              </a:spcBef>
              <a:spcAft>
                <a:spcPts val="0"/>
              </a:spcAft>
              <a:buFont typeface="Arial" panose="020B0604020202020204" pitchFamily="34" charset="0"/>
              <a:buNone/>
              <a:defRPr/>
            </a:pPr>
            <a:r>
              <a:rPr lang="en-US" altLang="en-US" sz="4062">
                <a:solidFill>
                  <a:srgbClr val="0000FF"/>
                </a:solidFill>
                <a:cs typeface="Times New Roman" panose="02020603050405020304" pitchFamily="18" charset="0"/>
              </a:rPr>
              <a:t>c</a:t>
            </a:r>
            <a:r>
              <a:rPr lang="en-US" altLang="en-US" sz="4062" smtClean="0">
                <a:solidFill>
                  <a:srgbClr val="0000FF"/>
                </a:solidFill>
                <a:cs typeface="Times New Roman" panose="02020603050405020304" pitchFamily="18" charset="0"/>
              </a:rPr>
              <a:t>hói lọi</a:t>
            </a:r>
            <a:endParaRPr lang="en-US" altLang="en-US" sz="4062" b="0" dirty="0">
              <a:solidFill>
                <a:srgbClr val="0000FF"/>
              </a:solidFill>
              <a:cs typeface="Times New Roman" panose="02020603050405020304" pitchFamily="18" charset="0"/>
            </a:endParaRPr>
          </a:p>
        </p:txBody>
      </p:sp>
    </p:spTree>
    <p:extLst>
      <p:ext uri="{BB962C8B-B14F-4D97-AF65-F5344CB8AC3E}">
        <p14:creationId xmlns:p14="http://schemas.microsoft.com/office/powerpoint/2010/main" val="8064121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1000"/>
                                        <p:tgtEl>
                                          <p:spTgt spid="8"/>
                                        </p:tgtEl>
                                      </p:cBhvr>
                                    </p:animEffect>
                                    <p:anim calcmode="lin" valueType="num">
                                      <p:cBhvr>
                                        <p:cTn id="13" dur="1000" fill="hold"/>
                                        <p:tgtEl>
                                          <p:spTgt spid="8"/>
                                        </p:tgtEl>
                                        <p:attrNameLst>
                                          <p:attrName>ppt_x</p:attrName>
                                        </p:attrNameLst>
                                      </p:cBhvr>
                                      <p:tavLst>
                                        <p:tav tm="0">
                                          <p:val>
                                            <p:strVal val="#ppt_x"/>
                                          </p:val>
                                        </p:tav>
                                        <p:tav tm="100000">
                                          <p:val>
                                            <p:strVal val="#ppt_x"/>
                                          </p:val>
                                        </p:tav>
                                      </p:tavLst>
                                    </p:anim>
                                    <p:anim calcmode="lin" valueType="num">
                                      <p:cBhvr>
                                        <p:cTn id="14" dur="1000" fill="hold"/>
                                        <p:tgtEl>
                                          <p:spTgt spid="8"/>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1000"/>
                                        <p:tgtEl>
                                          <p:spTgt spid="9"/>
                                        </p:tgtEl>
                                      </p:cBhvr>
                                    </p:animEffect>
                                    <p:anim calcmode="lin" valueType="num">
                                      <p:cBhvr>
                                        <p:cTn id="18" dur="1000" fill="hold"/>
                                        <p:tgtEl>
                                          <p:spTgt spid="9"/>
                                        </p:tgtEl>
                                        <p:attrNameLst>
                                          <p:attrName>ppt_x</p:attrName>
                                        </p:attrNameLst>
                                      </p:cBhvr>
                                      <p:tavLst>
                                        <p:tav tm="0">
                                          <p:val>
                                            <p:strVal val="#ppt_x"/>
                                          </p:val>
                                        </p:tav>
                                        <p:tav tm="100000">
                                          <p:val>
                                            <p:strVal val="#ppt_x"/>
                                          </p:val>
                                        </p:tav>
                                      </p:tavLst>
                                    </p:anim>
                                    <p:anim calcmode="lin" valueType="num">
                                      <p:cBhvr>
                                        <p:cTn id="19" dur="1000" fill="hold"/>
                                        <p:tgtEl>
                                          <p:spTgt spid="9"/>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fade">
                                      <p:cBhvr>
                                        <p:cTn id="22" dur="1000"/>
                                        <p:tgtEl>
                                          <p:spTgt spid="10"/>
                                        </p:tgtEl>
                                      </p:cBhvr>
                                    </p:animEffect>
                                    <p:anim calcmode="lin" valueType="num">
                                      <p:cBhvr>
                                        <p:cTn id="23" dur="1000" fill="hold"/>
                                        <p:tgtEl>
                                          <p:spTgt spid="10"/>
                                        </p:tgtEl>
                                        <p:attrNameLst>
                                          <p:attrName>ppt_x</p:attrName>
                                        </p:attrNameLst>
                                      </p:cBhvr>
                                      <p:tavLst>
                                        <p:tav tm="0">
                                          <p:val>
                                            <p:strVal val="#ppt_x"/>
                                          </p:val>
                                        </p:tav>
                                        <p:tav tm="100000">
                                          <p:val>
                                            <p:strVal val="#ppt_x"/>
                                          </p:val>
                                        </p:tav>
                                      </p:tavLst>
                                    </p:anim>
                                    <p:anim calcmode="lin" valueType="num">
                                      <p:cBhvr>
                                        <p:cTn id="24" dur="1000" fill="hold"/>
                                        <p:tgtEl>
                                          <p:spTgt spid="10"/>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fade">
                                      <p:cBhvr>
                                        <p:cTn id="27" dur="1000"/>
                                        <p:tgtEl>
                                          <p:spTgt spid="14"/>
                                        </p:tgtEl>
                                      </p:cBhvr>
                                    </p:animEffect>
                                    <p:anim calcmode="lin" valueType="num">
                                      <p:cBhvr>
                                        <p:cTn id="28" dur="1000" fill="hold"/>
                                        <p:tgtEl>
                                          <p:spTgt spid="14"/>
                                        </p:tgtEl>
                                        <p:attrNameLst>
                                          <p:attrName>ppt_x</p:attrName>
                                        </p:attrNameLst>
                                      </p:cBhvr>
                                      <p:tavLst>
                                        <p:tav tm="0">
                                          <p:val>
                                            <p:strVal val="#ppt_x"/>
                                          </p:val>
                                        </p:tav>
                                        <p:tav tm="100000">
                                          <p:val>
                                            <p:strVal val="#ppt_x"/>
                                          </p:val>
                                        </p:tav>
                                      </p:tavLst>
                                    </p:anim>
                                    <p:anim calcmode="lin" valueType="num">
                                      <p:cBhvr>
                                        <p:cTn id="29" dur="1000" fill="hold"/>
                                        <p:tgtEl>
                                          <p:spTgt spid="14"/>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15"/>
                                        </p:tgtEl>
                                        <p:attrNameLst>
                                          <p:attrName>style.visibility</p:attrName>
                                        </p:attrNameLst>
                                      </p:cBhvr>
                                      <p:to>
                                        <p:strVal val="visible"/>
                                      </p:to>
                                    </p:set>
                                    <p:animEffect transition="in" filter="fade">
                                      <p:cBhvr>
                                        <p:cTn id="32" dur="1000"/>
                                        <p:tgtEl>
                                          <p:spTgt spid="15"/>
                                        </p:tgtEl>
                                      </p:cBhvr>
                                    </p:animEffect>
                                    <p:anim calcmode="lin" valueType="num">
                                      <p:cBhvr>
                                        <p:cTn id="33" dur="1000" fill="hold"/>
                                        <p:tgtEl>
                                          <p:spTgt spid="15"/>
                                        </p:tgtEl>
                                        <p:attrNameLst>
                                          <p:attrName>ppt_x</p:attrName>
                                        </p:attrNameLst>
                                      </p:cBhvr>
                                      <p:tavLst>
                                        <p:tav tm="0">
                                          <p:val>
                                            <p:strVal val="#ppt_x"/>
                                          </p:val>
                                        </p:tav>
                                        <p:tav tm="100000">
                                          <p:val>
                                            <p:strVal val="#ppt_x"/>
                                          </p:val>
                                        </p:tav>
                                      </p:tavLst>
                                    </p:anim>
                                    <p:anim calcmode="lin" valueType="num">
                                      <p:cBhvr>
                                        <p:cTn id="34"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P spid="10" grpId="0" animBg="1"/>
      <p:bldP spid="14" grpId="0" animBg="1"/>
      <p:bldP spid="15"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38"/>
          <p:cNvGrpSpPr>
            <a:grpSpLocks/>
          </p:cNvGrpSpPr>
          <p:nvPr/>
        </p:nvGrpSpPr>
        <p:grpSpPr bwMode="auto">
          <a:xfrm>
            <a:off x="2702243" y="329572"/>
            <a:ext cx="6274117" cy="1264920"/>
            <a:chOff x="-185986" y="452526"/>
            <a:chExt cx="7143752" cy="2563583"/>
          </a:xfrm>
        </p:grpSpPr>
        <p:pic>
          <p:nvPicPr>
            <p:cNvPr id="3" name="图片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85986" y="452526"/>
              <a:ext cx="7143752" cy="25635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文本框 141">
              <a:extLst/>
            </p:cNvPr>
            <p:cNvSpPr txBox="1"/>
            <p:nvPr/>
          </p:nvSpPr>
          <p:spPr>
            <a:xfrm>
              <a:off x="781700" y="800571"/>
              <a:ext cx="6176066" cy="1309904"/>
            </a:xfrm>
            <a:prstGeom prst="rect">
              <a:avLst/>
            </a:prstGeom>
          </p:spPr>
          <p:txBody>
            <a:bodyPr>
              <a:spAutoFit/>
              <a:scene3d>
                <a:camera prst="orthographicFront"/>
                <a:lightRig rig="threePt" dir="t"/>
              </a:scene3d>
              <a:sp3d contourW="12700"/>
            </a:bodyPr>
            <a:lstStyle>
              <a:defPPr>
                <a:defRPr lang="zh-CN"/>
              </a:defPPr>
              <a:lvl1pPr>
                <a:lnSpc>
                  <a:spcPct val="120000"/>
                </a:lnSpc>
                <a:defRPr sz="3600" b="0">
                  <a:solidFill>
                    <a:srgbClr val="1C75BC"/>
                  </a:solidFill>
                  <a:latin typeface="汉仪趣黑W" panose="00020600040101010101" pitchFamily="18" charset="-122"/>
                  <a:ea typeface="汉仪趣黑W" panose="00020600040101010101" pitchFamily="18" charset="-122"/>
                </a:defRPr>
              </a:lvl1pPr>
            </a:lstStyle>
            <a:p>
              <a:pPr algn="ctr" defTabSz="316531">
                <a:lnSpc>
                  <a:spcPct val="100000"/>
                </a:lnSpc>
                <a:defRPr/>
              </a:pPr>
              <a:r>
                <a:rPr lang="en-US" altLang="zh-CN" b="1">
                  <a:solidFill>
                    <a:srgbClr val="FF0000"/>
                  </a:solidFill>
                  <a:effectLst>
                    <a:outerShdw blurRad="50800" dist="38100" algn="l" rotWithShape="0">
                      <a:prstClr val="black">
                        <a:alpha val="40000"/>
                      </a:prstClr>
                    </a:outerShdw>
                  </a:effectLst>
                  <a:latin typeface="Times New Roman" panose="02020603050405020304" pitchFamily="18" charset="0"/>
                  <a:ea typeface="字魂36号-正文宋楷" panose="02000000000000000000" pitchFamily="2" charset="-122"/>
                  <a:cs typeface="Times New Roman" panose="02020603050405020304" pitchFamily="18" charset="0"/>
                </a:rPr>
                <a:t>LUYỆN ĐỌC </a:t>
              </a:r>
              <a:r>
                <a:rPr lang="en-US" altLang="zh-CN" b="1" smtClean="0">
                  <a:solidFill>
                    <a:srgbClr val="FF0000"/>
                  </a:solidFill>
                  <a:effectLst>
                    <a:outerShdw blurRad="50800" dist="38100" algn="l" rotWithShape="0">
                      <a:prstClr val="black">
                        <a:alpha val="40000"/>
                      </a:prstClr>
                    </a:outerShdw>
                  </a:effectLst>
                  <a:latin typeface="Times New Roman" panose="02020603050405020304" pitchFamily="18" charset="0"/>
                  <a:ea typeface="字魂36号-正文宋楷" panose="02000000000000000000" pitchFamily="2" charset="-122"/>
                  <a:cs typeface="Times New Roman" panose="02020603050405020304" pitchFamily="18" charset="0"/>
                </a:rPr>
                <a:t>CÂU DÀI</a:t>
              </a:r>
              <a:endParaRPr lang="zh-CN" altLang="en-US" b="1" dirty="0">
                <a:solidFill>
                  <a:srgbClr val="FF0000"/>
                </a:solidFill>
                <a:effectLst>
                  <a:outerShdw blurRad="50800" dist="38100" algn="l" rotWithShape="0">
                    <a:prstClr val="black">
                      <a:alpha val="40000"/>
                    </a:prstClr>
                  </a:outerShdw>
                </a:effectLst>
                <a:latin typeface="Times New Roman" panose="02020603050405020304" pitchFamily="18" charset="0"/>
                <a:ea typeface="字魂36号-正文宋楷" panose="02000000000000000000" pitchFamily="2" charset="-122"/>
                <a:cs typeface="Times New Roman" panose="02020603050405020304" pitchFamily="18" charset="0"/>
              </a:endParaRPr>
            </a:p>
          </p:txBody>
        </p:sp>
      </p:grpSp>
      <p:cxnSp>
        <p:nvCxnSpPr>
          <p:cNvPr id="5" name="Straight Connector 4"/>
          <p:cNvCxnSpPr/>
          <p:nvPr/>
        </p:nvCxnSpPr>
        <p:spPr>
          <a:xfrm>
            <a:off x="6172636" y="860425"/>
            <a:ext cx="0" cy="3048000"/>
          </a:xfrm>
          <a:prstGeom prst="line">
            <a:avLst/>
          </a:prstGeom>
          <a:noFill/>
          <a:ln>
            <a:noFill/>
          </a:ln>
          <a:effectLst/>
        </p:spPr>
      </p:cxnSp>
      <p:sp>
        <p:nvSpPr>
          <p:cNvPr id="6" name="Content Placeholder 2"/>
          <p:cNvSpPr txBox="1">
            <a:spLocks/>
          </p:cNvSpPr>
          <p:nvPr/>
        </p:nvSpPr>
        <p:spPr bwMode="auto">
          <a:xfrm>
            <a:off x="563334" y="2197453"/>
            <a:ext cx="11218604" cy="2193926"/>
          </a:xfrm>
          <a:prstGeom prst="rect">
            <a:avLst/>
          </a:prstGeom>
          <a:noFill/>
          <a:ln>
            <a:noFill/>
          </a:ln>
          <a:effectLst/>
        </p:spPr>
        <p:txBody>
          <a:bodyPr>
            <a:noAutofit/>
          </a:bodyPr>
          <a:lstStyle>
            <a:defPPr>
              <a:defRPr lang="en-US"/>
            </a:defPPr>
            <a:lvl1pPr marL="342900" indent="-342900" fontAlgn="base">
              <a:spcBef>
                <a:spcPct val="20000"/>
              </a:spcBef>
              <a:spcAft>
                <a:spcPct val="0"/>
              </a:spcAft>
              <a:buFontTx/>
              <a:buNone/>
              <a:defRPr sz="14400" b="1">
                <a:latin typeface="Times New Roman" pitchFamily="18" charset="0"/>
                <a:cs typeface="Times New Roman" pitchFamily="18" charset="0"/>
              </a:defRPr>
            </a:lvl1pPr>
            <a:lvl2pPr marL="742950" indent="-285750" fontAlgn="base">
              <a:spcBef>
                <a:spcPct val="20000"/>
              </a:spcBef>
              <a:spcAft>
                <a:spcPct val="0"/>
              </a:spcAft>
              <a:buChar char="–"/>
              <a:defRPr sz="2800"/>
            </a:lvl2pPr>
            <a:lvl3pPr marL="1143000" indent="-228600" fontAlgn="base">
              <a:spcBef>
                <a:spcPct val="20000"/>
              </a:spcBef>
              <a:spcAft>
                <a:spcPct val="0"/>
              </a:spcAft>
              <a:buChar char="•"/>
              <a:defRPr sz="2400"/>
            </a:lvl3pPr>
            <a:lvl4pPr marL="1600200" indent="-228600" fontAlgn="base">
              <a:spcBef>
                <a:spcPct val="20000"/>
              </a:spcBef>
              <a:spcAft>
                <a:spcPct val="0"/>
              </a:spcAft>
              <a:buChar char="–"/>
              <a:defRPr sz="2000"/>
            </a:lvl4pPr>
            <a:lvl5pPr marL="2057400" indent="-228600" fontAlgn="base">
              <a:spcBef>
                <a:spcPct val="20000"/>
              </a:spcBef>
              <a:spcAft>
                <a:spcPct val="0"/>
              </a:spcAft>
              <a:buChar char="»"/>
              <a:defRPr sz="2000"/>
            </a:lvl5pPr>
            <a:lvl6pPr marL="2514600" indent="-228600" fontAlgn="base">
              <a:spcBef>
                <a:spcPct val="20000"/>
              </a:spcBef>
              <a:spcAft>
                <a:spcPct val="0"/>
              </a:spcAft>
              <a:buChar char="»"/>
              <a:defRPr sz="2000"/>
            </a:lvl6pPr>
            <a:lvl7pPr marL="2971800" indent="-228600" fontAlgn="base">
              <a:spcBef>
                <a:spcPct val="20000"/>
              </a:spcBef>
              <a:spcAft>
                <a:spcPct val="0"/>
              </a:spcAft>
              <a:buChar char="»"/>
              <a:defRPr sz="2000"/>
            </a:lvl7pPr>
            <a:lvl8pPr marL="3429000" indent="-228600" fontAlgn="base">
              <a:spcBef>
                <a:spcPct val="20000"/>
              </a:spcBef>
              <a:spcAft>
                <a:spcPct val="0"/>
              </a:spcAft>
              <a:buChar char="»"/>
              <a:defRPr sz="2000"/>
            </a:lvl8pPr>
            <a:lvl9pPr marL="3886200" indent="-228600" fontAlgn="base">
              <a:spcBef>
                <a:spcPct val="20000"/>
              </a:spcBef>
              <a:spcAft>
                <a:spcPct val="0"/>
              </a:spcAft>
              <a:buChar char="»"/>
              <a:defRPr sz="2000"/>
            </a:lvl9pPr>
          </a:lstStyle>
          <a:p>
            <a:r>
              <a:rPr lang="en-US" sz="4400" b="0" dirty="0"/>
              <a:t>   </a:t>
            </a:r>
            <a:r>
              <a:rPr lang="en-US" sz="4400" b="0" dirty="0" err="1"/>
              <a:t>Mỗi</a:t>
            </a:r>
            <a:r>
              <a:rPr lang="en-US" sz="4400" b="0" dirty="0"/>
              <a:t> </a:t>
            </a:r>
            <a:r>
              <a:rPr lang="en-US" sz="4400" b="0" dirty="0" err="1"/>
              <a:t>hoa</a:t>
            </a:r>
            <a:r>
              <a:rPr lang="en-US" sz="4400" b="0" dirty="0"/>
              <a:t> </a:t>
            </a:r>
            <a:r>
              <a:rPr lang="en-US" sz="4400" b="0" dirty="0" err="1"/>
              <a:t>chỉ</a:t>
            </a:r>
            <a:r>
              <a:rPr lang="en-US" sz="4400" b="0" dirty="0"/>
              <a:t> </a:t>
            </a:r>
            <a:r>
              <a:rPr lang="en-US" sz="4400" b="0" dirty="0" err="1"/>
              <a:t>là</a:t>
            </a:r>
            <a:r>
              <a:rPr lang="en-US" sz="4400" b="0" dirty="0"/>
              <a:t> </a:t>
            </a:r>
            <a:r>
              <a:rPr lang="en-US" sz="4400" b="0" dirty="0" err="1"/>
              <a:t>một</a:t>
            </a:r>
            <a:r>
              <a:rPr lang="en-US" sz="4400" b="0" dirty="0"/>
              <a:t> </a:t>
            </a:r>
            <a:r>
              <a:rPr lang="en-US" sz="4400" b="0" u="sng" dirty="0" err="1">
                <a:solidFill>
                  <a:srgbClr val="FF0000"/>
                </a:solidFill>
              </a:rPr>
              <a:t>phần</a:t>
            </a:r>
            <a:r>
              <a:rPr lang="en-US" sz="4400" b="0" u="sng" dirty="0">
                <a:solidFill>
                  <a:srgbClr val="FF0000"/>
                </a:solidFill>
              </a:rPr>
              <a:t> </a:t>
            </a:r>
            <a:r>
              <a:rPr lang="en-US" sz="4400" b="0" u="sng" dirty="0" err="1">
                <a:solidFill>
                  <a:srgbClr val="FF0000"/>
                </a:solidFill>
              </a:rPr>
              <a:t>tử</a:t>
            </a:r>
            <a:r>
              <a:rPr lang="en-US" sz="4400" b="0" u="sng" dirty="0">
                <a:solidFill>
                  <a:srgbClr val="FF0000"/>
                </a:solidFill>
              </a:rPr>
              <a:t> </a:t>
            </a:r>
            <a:r>
              <a:rPr lang="en-US" sz="4400" b="0" dirty="0" err="1"/>
              <a:t>của</a:t>
            </a:r>
            <a:r>
              <a:rPr lang="en-US" sz="4400" b="0" dirty="0"/>
              <a:t> </a:t>
            </a:r>
            <a:r>
              <a:rPr lang="en-US" sz="4400" b="0" dirty="0" err="1"/>
              <a:t>cả</a:t>
            </a:r>
            <a:r>
              <a:rPr lang="en-US" sz="4400" b="0" dirty="0"/>
              <a:t> </a:t>
            </a:r>
            <a:r>
              <a:rPr lang="en-US" sz="4400" b="0" dirty="0" err="1"/>
              <a:t>xã</a:t>
            </a:r>
            <a:r>
              <a:rPr lang="en-US" sz="4400" b="0" dirty="0"/>
              <a:t> </a:t>
            </a:r>
            <a:r>
              <a:rPr lang="en-US" sz="4400" b="0" dirty="0" err="1"/>
              <a:t>hội</a:t>
            </a:r>
            <a:r>
              <a:rPr lang="en-US" sz="4400" b="0" dirty="0"/>
              <a:t> </a:t>
            </a:r>
            <a:r>
              <a:rPr lang="en-US" sz="4400" b="0" dirty="0" err="1"/>
              <a:t>thắm</a:t>
            </a:r>
            <a:r>
              <a:rPr lang="en-US" sz="4400" b="0" dirty="0"/>
              <a:t> </a:t>
            </a:r>
            <a:r>
              <a:rPr lang="en-US" sz="4400" b="0" dirty="0" err="1"/>
              <a:t>tươi</a:t>
            </a:r>
            <a:r>
              <a:rPr lang="en-US" sz="4400" b="0" dirty="0"/>
              <a:t>; </a:t>
            </a:r>
            <a:r>
              <a:rPr lang="en-US" sz="4400" b="0" dirty="0" err="1"/>
              <a:t>người</a:t>
            </a:r>
            <a:r>
              <a:rPr lang="en-US" sz="4400" b="0" dirty="0"/>
              <a:t> ta </a:t>
            </a:r>
            <a:r>
              <a:rPr lang="en-US" sz="4400" b="0" dirty="0" err="1"/>
              <a:t>quên</a:t>
            </a:r>
            <a:r>
              <a:rPr lang="en-US" sz="4400" b="0" dirty="0"/>
              <a:t> </a:t>
            </a:r>
            <a:r>
              <a:rPr lang="en-US" sz="4400" b="0" dirty="0" err="1"/>
              <a:t>đoá</a:t>
            </a:r>
            <a:r>
              <a:rPr lang="en-US" sz="4400" b="0" dirty="0"/>
              <a:t> </a:t>
            </a:r>
            <a:r>
              <a:rPr lang="en-US" sz="4400" b="0" dirty="0" err="1"/>
              <a:t>hoa</a:t>
            </a:r>
            <a:r>
              <a:rPr lang="en-US" sz="4400" b="0" dirty="0"/>
              <a:t>, </a:t>
            </a:r>
            <a:r>
              <a:rPr lang="en-US" sz="4400" b="0" dirty="0" err="1"/>
              <a:t>chỉ</a:t>
            </a:r>
            <a:r>
              <a:rPr lang="en-US" sz="4400" b="0" dirty="0"/>
              <a:t> </a:t>
            </a:r>
            <a:r>
              <a:rPr lang="en-US" sz="4400" b="0" dirty="0" err="1"/>
              <a:t>nghĩ</a:t>
            </a:r>
            <a:r>
              <a:rPr lang="en-US" sz="4400" b="0" dirty="0"/>
              <a:t> </a:t>
            </a:r>
            <a:r>
              <a:rPr lang="en-US" sz="4400" b="0" dirty="0" err="1"/>
              <a:t>đến</a:t>
            </a:r>
            <a:r>
              <a:rPr lang="en-US" sz="4400" b="0" dirty="0"/>
              <a:t> </a:t>
            </a:r>
            <a:r>
              <a:rPr lang="en-US" sz="4400" b="0" dirty="0" err="1"/>
              <a:t>cây</a:t>
            </a:r>
            <a:r>
              <a:rPr lang="en-US" sz="4400" b="0" dirty="0"/>
              <a:t>, </a:t>
            </a:r>
            <a:r>
              <a:rPr lang="en-US" sz="4400" b="0" dirty="0" err="1"/>
              <a:t>đến</a:t>
            </a:r>
            <a:r>
              <a:rPr lang="en-US" sz="4400" b="0" dirty="0"/>
              <a:t> </a:t>
            </a:r>
            <a:r>
              <a:rPr lang="en-US" sz="4400" b="0" dirty="0" err="1"/>
              <a:t>hàng</a:t>
            </a:r>
            <a:r>
              <a:rPr lang="en-US" sz="4400" b="0" dirty="0"/>
              <a:t>, </a:t>
            </a:r>
            <a:r>
              <a:rPr lang="en-US" sz="4400" b="0" dirty="0" err="1"/>
              <a:t>đến</a:t>
            </a:r>
            <a:r>
              <a:rPr lang="en-US" sz="4400" b="0" dirty="0"/>
              <a:t> </a:t>
            </a:r>
            <a:r>
              <a:rPr lang="en-US" sz="4400" b="0" dirty="0" err="1"/>
              <a:t>những</a:t>
            </a:r>
            <a:r>
              <a:rPr lang="en-US" sz="4400" b="0" dirty="0"/>
              <a:t> </a:t>
            </a:r>
            <a:r>
              <a:rPr lang="en-US" sz="4400" b="0" u="sng" dirty="0" err="1">
                <a:solidFill>
                  <a:srgbClr val="FF0000"/>
                </a:solidFill>
              </a:rPr>
              <a:t>tán</a:t>
            </a:r>
            <a:r>
              <a:rPr lang="en-US" sz="4400" b="0" u="sng" dirty="0">
                <a:solidFill>
                  <a:srgbClr val="FF0000"/>
                </a:solidFill>
              </a:rPr>
              <a:t> </a:t>
            </a:r>
            <a:r>
              <a:rPr lang="en-US" sz="4400" b="0" u="sng" dirty="0" err="1">
                <a:solidFill>
                  <a:srgbClr val="FF0000"/>
                </a:solidFill>
              </a:rPr>
              <a:t>hoa</a:t>
            </a:r>
            <a:r>
              <a:rPr lang="en-US" sz="4400" b="0" u="sng" dirty="0">
                <a:solidFill>
                  <a:srgbClr val="FF0000"/>
                </a:solidFill>
              </a:rPr>
              <a:t> </a:t>
            </a:r>
            <a:r>
              <a:rPr lang="en-US" sz="4400" b="0" u="sng" dirty="0" err="1">
                <a:solidFill>
                  <a:srgbClr val="FF0000"/>
                </a:solidFill>
              </a:rPr>
              <a:t>lớn</a:t>
            </a:r>
            <a:r>
              <a:rPr lang="en-US" sz="4400" b="0" u="sng" dirty="0">
                <a:solidFill>
                  <a:srgbClr val="FF0000"/>
                </a:solidFill>
              </a:rPr>
              <a:t> </a:t>
            </a:r>
            <a:r>
              <a:rPr lang="en-US" sz="4400" b="0" dirty="0" err="1"/>
              <a:t>xoè</a:t>
            </a:r>
            <a:r>
              <a:rPr lang="en-US" sz="4400" b="0" dirty="0"/>
              <a:t> </a:t>
            </a:r>
            <a:r>
              <a:rPr lang="en-US" sz="4400" b="0"/>
              <a:t>ra </a:t>
            </a:r>
            <a:r>
              <a:rPr lang="en-US" sz="4400" b="0" smtClean="0"/>
              <a:t>/như </a:t>
            </a:r>
            <a:r>
              <a:rPr lang="en-US" sz="4400" b="0" u="sng" dirty="0" err="1">
                <a:solidFill>
                  <a:srgbClr val="FF0000"/>
                </a:solidFill>
              </a:rPr>
              <a:t>muôn</a:t>
            </a:r>
            <a:r>
              <a:rPr lang="en-US" sz="4400" b="0" u="sng" dirty="0">
                <a:solidFill>
                  <a:srgbClr val="FF0000"/>
                </a:solidFill>
              </a:rPr>
              <a:t> </a:t>
            </a:r>
            <a:r>
              <a:rPr lang="en-US" sz="4400" b="0" u="sng" dirty="0" err="1">
                <a:solidFill>
                  <a:srgbClr val="FF0000"/>
                </a:solidFill>
              </a:rPr>
              <a:t>ngàn</a:t>
            </a:r>
            <a:r>
              <a:rPr lang="en-US" sz="4400" b="0" u="sng" dirty="0">
                <a:solidFill>
                  <a:srgbClr val="FF0000"/>
                </a:solidFill>
              </a:rPr>
              <a:t> con </a:t>
            </a:r>
            <a:r>
              <a:rPr lang="en-US" sz="4400" b="0" u="sng" err="1">
                <a:solidFill>
                  <a:srgbClr val="FF0000"/>
                </a:solidFill>
              </a:rPr>
              <a:t>bướm</a:t>
            </a:r>
            <a:r>
              <a:rPr lang="en-US" sz="4400" b="0" u="sng">
                <a:solidFill>
                  <a:srgbClr val="FF0000"/>
                </a:solidFill>
              </a:rPr>
              <a:t> </a:t>
            </a:r>
            <a:r>
              <a:rPr lang="en-US" sz="4400" b="0" u="sng" smtClean="0">
                <a:solidFill>
                  <a:srgbClr val="FF0000"/>
                </a:solidFill>
              </a:rPr>
              <a:t>thắm</a:t>
            </a:r>
            <a:r>
              <a:rPr lang="en-US" sz="4400" b="0" smtClean="0"/>
              <a:t>/ </a:t>
            </a:r>
            <a:r>
              <a:rPr lang="en-US" sz="4400" b="0" dirty="0" err="1"/>
              <a:t>đậu</a:t>
            </a:r>
            <a:r>
              <a:rPr lang="en-US" sz="4400" b="0" dirty="0"/>
              <a:t> </a:t>
            </a:r>
            <a:r>
              <a:rPr lang="en-US" sz="4400" b="0" dirty="0" err="1"/>
              <a:t>khít</a:t>
            </a:r>
            <a:r>
              <a:rPr lang="en-US" sz="4400" b="0" dirty="0"/>
              <a:t> </a:t>
            </a:r>
            <a:r>
              <a:rPr lang="en-US" sz="4400" b="0" dirty="0" err="1"/>
              <a:t>nhau</a:t>
            </a:r>
            <a:r>
              <a:rPr lang="en-US" sz="4400" b="0" dirty="0"/>
              <a:t>.</a:t>
            </a:r>
          </a:p>
        </p:txBody>
      </p:sp>
    </p:spTree>
    <p:extLst>
      <p:ext uri="{BB962C8B-B14F-4D97-AF65-F5344CB8AC3E}">
        <p14:creationId xmlns:p14="http://schemas.microsoft.com/office/powerpoint/2010/main" val="21063027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31520" y="0"/>
            <a:ext cx="11125200" cy="6986528"/>
          </a:xfrm>
          <a:prstGeom prst="rect">
            <a:avLst/>
          </a:prstGeom>
        </p:spPr>
        <p:txBody>
          <a:bodyPr wrap="square">
            <a:spAutoFit/>
          </a:bodyPr>
          <a:lstStyle/>
          <a:p>
            <a:pPr algn="ctr"/>
            <a:r>
              <a:rPr lang="vi-VN" sz="3200" b="1">
                <a:solidFill>
                  <a:srgbClr val="FF0000"/>
                </a:solidFill>
                <a:latin typeface="Times New Roman" panose="02020603050405020304" pitchFamily="18" charset="0"/>
                <a:cs typeface="Times New Roman" panose="02020603050405020304" pitchFamily="18" charset="0"/>
              </a:rPr>
              <a:t>Hoa học trò</a:t>
            </a:r>
            <a:endParaRPr lang="vi-VN" sz="3200">
              <a:solidFill>
                <a:srgbClr val="FF0000"/>
              </a:solidFill>
              <a:latin typeface="Times New Roman" panose="02020603050405020304" pitchFamily="18" charset="0"/>
              <a:cs typeface="Times New Roman" panose="02020603050405020304" pitchFamily="18" charset="0"/>
            </a:endParaRPr>
          </a:p>
          <a:p>
            <a:pPr algn="just"/>
            <a:r>
              <a:rPr lang="vi-VN" sz="2600">
                <a:solidFill>
                  <a:srgbClr val="000000"/>
                </a:solidFill>
                <a:latin typeface="Times New Roman" panose="02020603050405020304" pitchFamily="18" charset="0"/>
                <a:cs typeface="Times New Roman" panose="02020603050405020304" pitchFamily="18" charset="0"/>
              </a:rPr>
              <a:t>   </a:t>
            </a:r>
            <a:r>
              <a:rPr lang="vi-VN" sz="2600">
                <a:solidFill>
                  <a:srgbClr val="002060"/>
                </a:solidFill>
                <a:latin typeface="Times New Roman" panose="02020603050405020304" pitchFamily="18" charset="0"/>
                <a:cs typeface="Times New Roman" panose="02020603050405020304" pitchFamily="18" charset="0"/>
              </a:rPr>
              <a:t>Phượng không phải là một đóa, không phải vài cành; phượng đây là cả một loạt, cả một vùng, cả một góc trời đỏ rực. Mỗi hoa chỉ là một phần tử của xã hội thắm tươi; người ta quên đóa hoa, chỉ nghĩ đến cây, đến hàng, đến những tán hoa lớn xòe ra như muôn ngàn con bướm thắm đậu khít nhau.</a:t>
            </a:r>
          </a:p>
          <a:p>
            <a:pPr algn="just"/>
            <a:r>
              <a:rPr lang="vi-VN" sz="2600">
                <a:solidFill>
                  <a:srgbClr val="000000"/>
                </a:solidFill>
                <a:latin typeface="Times New Roman" panose="02020603050405020304" pitchFamily="18" charset="0"/>
                <a:cs typeface="Times New Roman" panose="02020603050405020304" pitchFamily="18" charset="0"/>
              </a:rPr>
              <a:t>   </a:t>
            </a:r>
            <a:r>
              <a:rPr lang="vi-VN" sz="2600">
                <a:solidFill>
                  <a:srgbClr val="00B050"/>
                </a:solidFill>
                <a:latin typeface="Times New Roman" panose="02020603050405020304" pitchFamily="18" charset="0"/>
                <a:cs typeface="Times New Roman" panose="02020603050405020304" pitchFamily="18" charset="0"/>
              </a:rPr>
              <a:t>Nhưng hoa càng đỏ, lá lại càng xanh. Vừa buồn mà lại vừa vui mới thực là nỗi niềm của bông phượng. Hoa phượng là hoa học trò. Mùa xuân, phượng ra lá. Lá xanh um, mát rượi, ngon lành như lá me non. Lá ban đầu xếp lại, còn e ấp, dần dần xòe ra cho gió đưa đẩy. Lòng cậu học trò phơi phới làm sao! Cậu chăm lo học hành, rồi lâu cũng vô tâm quên mất màu lá phượng. Một hôm, bỗng đâu trên những cành cây, báo một tim thắm: Mùa hoa phượng bắt đầu. Đến giờ chơi, cậu học trò ngạc nhiên trông lên: Hoa nở lúc nào mà bất ngờ vậy?</a:t>
            </a:r>
          </a:p>
          <a:p>
            <a:pPr algn="just"/>
            <a:r>
              <a:rPr lang="vi-VN" sz="2600">
                <a:solidFill>
                  <a:srgbClr val="000000"/>
                </a:solidFill>
                <a:latin typeface="Times New Roman" panose="02020603050405020304" pitchFamily="18" charset="0"/>
                <a:cs typeface="Times New Roman" panose="02020603050405020304" pitchFamily="18" charset="0"/>
              </a:rPr>
              <a:t>    </a:t>
            </a:r>
            <a:r>
              <a:rPr lang="vi-VN" sz="2600">
                <a:solidFill>
                  <a:srgbClr val="C00000"/>
                </a:solidFill>
                <a:latin typeface="Times New Roman" panose="02020603050405020304" pitchFamily="18" charset="0"/>
                <a:cs typeface="Times New Roman" panose="02020603050405020304" pitchFamily="18" charset="0"/>
              </a:rPr>
              <a:t>Bình minh của hoa phượng là màu đỏ còn non, nếu có mưa, lại càng tươi dịu. Ngày xuân dần hết, số hoa tăng lên, màu cũng đậm dần. Rồi hòa nhịp với mặt trời chói lọi, màu phượng mạnh mẽ kêu vang: Hè đến rồi! Khắp thành phố bỗng rực lên như đến Tết nhà nhà đều dán câu đối đỏ.</a:t>
            </a:r>
          </a:p>
          <a:p>
            <a:pPr algn="r"/>
            <a:r>
              <a:rPr lang="vi-VN" sz="2600" i="1">
                <a:solidFill>
                  <a:srgbClr val="000000"/>
                </a:solidFill>
                <a:latin typeface="Times New Roman" panose="02020603050405020304" pitchFamily="18" charset="0"/>
                <a:cs typeface="Times New Roman" panose="02020603050405020304" pitchFamily="18" charset="0"/>
              </a:rPr>
              <a:t>Theo</a:t>
            </a:r>
            <a:r>
              <a:rPr lang="vi-VN" sz="2600">
                <a:solidFill>
                  <a:srgbClr val="000000"/>
                </a:solidFill>
                <a:latin typeface="Times New Roman" panose="02020603050405020304" pitchFamily="18" charset="0"/>
                <a:cs typeface="Times New Roman" panose="02020603050405020304" pitchFamily="18" charset="0"/>
              </a:rPr>
              <a:t> </a:t>
            </a:r>
            <a:r>
              <a:rPr lang="vi-VN" sz="2600" b="1">
                <a:solidFill>
                  <a:srgbClr val="000000"/>
                </a:solidFill>
                <a:latin typeface="Times New Roman" panose="02020603050405020304" pitchFamily="18" charset="0"/>
                <a:cs typeface="Times New Roman" panose="02020603050405020304" pitchFamily="18" charset="0"/>
              </a:rPr>
              <a:t>XUÂN </a:t>
            </a:r>
            <a:r>
              <a:rPr lang="vi-VN" sz="2600" b="1" smtClean="0">
                <a:solidFill>
                  <a:srgbClr val="000000"/>
                </a:solidFill>
                <a:latin typeface="Times New Roman" panose="02020603050405020304" pitchFamily="18" charset="0"/>
                <a:cs typeface="Times New Roman" panose="02020603050405020304" pitchFamily="18" charset="0"/>
              </a:rPr>
              <a:t>DIỆU</a:t>
            </a:r>
            <a:endParaRPr lang="vi-VN" sz="2600">
              <a:solidFill>
                <a:srgbClr val="000000"/>
              </a:solidFill>
              <a:latin typeface="Times New Roman" panose="02020603050405020304" pitchFamily="18" charset="0"/>
              <a:cs typeface="Times New Roman" panose="02020603050405020304" pitchFamily="18" charset="0"/>
            </a:endParaRPr>
          </a:p>
        </p:txBody>
      </p:sp>
      <p:sp>
        <p:nvSpPr>
          <p:cNvPr id="3" name="Oval 2"/>
          <p:cNvSpPr/>
          <p:nvPr/>
        </p:nvSpPr>
        <p:spPr>
          <a:xfrm>
            <a:off x="407829" y="419100"/>
            <a:ext cx="369887" cy="381000"/>
          </a:xfrm>
          <a:prstGeom prst="ellipse">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a:cs typeface="Times New Roman" panose="02020603050405020304" pitchFamily="18" charset="0"/>
              </a:rPr>
              <a:t>1</a:t>
            </a:r>
          </a:p>
        </p:txBody>
      </p:sp>
      <p:sp>
        <p:nvSpPr>
          <p:cNvPr id="4" name="Oval 3"/>
          <p:cNvSpPr/>
          <p:nvPr/>
        </p:nvSpPr>
        <p:spPr>
          <a:xfrm>
            <a:off x="336630" y="2019300"/>
            <a:ext cx="369887" cy="381000"/>
          </a:xfrm>
          <a:prstGeom prst="ellipse">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a:cs typeface="Times New Roman" panose="02020603050405020304" pitchFamily="18" charset="0"/>
              </a:rPr>
              <a:t>2</a:t>
            </a:r>
          </a:p>
        </p:txBody>
      </p:sp>
      <p:sp>
        <p:nvSpPr>
          <p:cNvPr id="5" name="Oval 4"/>
          <p:cNvSpPr/>
          <p:nvPr/>
        </p:nvSpPr>
        <p:spPr>
          <a:xfrm>
            <a:off x="336629" y="4693920"/>
            <a:ext cx="369888" cy="381000"/>
          </a:xfrm>
          <a:prstGeom prst="ellipse">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a:cs typeface="Times New Roman" panose="02020603050405020304" pitchFamily="18" charset="0"/>
              </a:rPr>
              <a:t>3</a:t>
            </a:r>
          </a:p>
        </p:txBody>
      </p:sp>
    </p:spTree>
    <p:extLst>
      <p:ext uri="{BB962C8B-B14F-4D97-AF65-F5344CB8AC3E}">
        <p14:creationId xmlns:p14="http://schemas.microsoft.com/office/powerpoint/2010/main" val="273608800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78474" y="3766678"/>
            <a:ext cx="8309008" cy="179401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3600" dirty="0">
              <a:solidFill>
                <a:schemeClr val="tx1"/>
              </a:solidFill>
            </a:endParaRPr>
          </a:p>
        </p:txBody>
      </p:sp>
      <p:sp>
        <p:nvSpPr>
          <p:cNvPr id="7" name="Rectangle 6"/>
          <p:cNvSpPr/>
          <p:nvPr/>
        </p:nvSpPr>
        <p:spPr>
          <a:xfrm>
            <a:off x="538604" y="1961240"/>
            <a:ext cx="11331343" cy="685800"/>
          </a:xfrm>
          <a:prstGeom prst="rect">
            <a:avLst/>
          </a:prstGeom>
          <a:ln>
            <a:noFill/>
          </a:ln>
        </p:spPr>
        <p:style>
          <a:lnRef idx="2">
            <a:schemeClr val="accent5"/>
          </a:lnRef>
          <a:fillRef idx="1">
            <a:schemeClr val="lt1"/>
          </a:fillRef>
          <a:effectRef idx="0">
            <a:schemeClr val="accent5"/>
          </a:effectRef>
          <a:fontRef idx="minor">
            <a:schemeClr val="dk1"/>
          </a:fontRef>
        </p:style>
        <p:txBody>
          <a:bodyPr rtlCol="0" anchor="ctr"/>
          <a:lstStyle/>
          <a:p>
            <a:r>
              <a:rPr lang="en-US" sz="4000" b="1" dirty="0" smtClean="0">
                <a:solidFill>
                  <a:srgbClr val="FF0000"/>
                </a:solidFill>
                <a:latin typeface="Times New Roman" pitchFamily="18" charset="0"/>
                <a:cs typeface="Times New Roman" pitchFamily="18" charset="0"/>
              </a:rPr>
              <a:t>- Phượng</a:t>
            </a:r>
            <a:r>
              <a:rPr lang="en-US" sz="4000" b="1" dirty="0" smtClean="0">
                <a:solidFill>
                  <a:schemeClr val="tx1"/>
                </a:solidFill>
                <a:latin typeface="Times New Roman" pitchFamily="18" charset="0"/>
                <a:cs typeface="Times New Roman" pitchFamily="18" charset="0"/>
              </a:rPr>
              <a:t>: cây bóng mát có hoa màu đỏ, hoa mọc từng chùm, nở vào mùa hè</a:t>
            </a:r>
            <a:endParaRPr lang="en-US" sz="4000" b="1" dirty="0">
              <a:solidFill>
                <a:schemeClr val="tx1"/>
              </a:solidFill>
              <a:latin typeface="Times New Roman" pitchFamily="18" charset="0"/>
              <a:cs typeface="Times New Roman" pitchFamily="18" charset="0"/>
            </a:endParaRPr>
          </a:p>
        </p:txBody>
      </p:sp>
      <p:sp>
        <p:nvSpPr>
          <p:cNvPr id="8" name="Rectangle 7">
            <a:extLst>
              <a:ext uri="{FF2B5EF4-FFF2-40B4-BE49-F238E27FC236}">
                <a16:creationId xmlns:a16="http://schemas.microsoft.com/office/drawing/2014/main" id="{3A8A9604-18A4-4A68-954B-1EEDFB0B4885}"/>
              </a:ext>
            </a:extLst>
          </p:cNvPr>
          <p:cNvSpPr/>
          <p:nvPr/>
        </p:nvSpPr>
        <p:spPr>
          <a:xfrm>
            <a:off x="538604" y="3126241"/>
            <a:ext cx="11109676" cy="685800"/>
          </a:xfrm>
          <a:prstGeom prst="rect">
            <a:avLst/>
          </a:prstGeom>
          <a:ln>
            <a:noFill/>
          </a:ln>
        </p:spPr>
        <p:style>
          <a:lnRef idx="2">
            <a:schemeClr val="accent5"/>
          </a:lnRef>
          <a:fillRef idx="1">
            <a:schemeClr val="lt1"/>
          </a:fillRef>
          <a:effectRef idx="0">
            <a:schemeClr val="accent5"/>
          </a:effectRef>
          <a:fontRef idx="minor">
            <a:schemeClr val="dk1"/>
          </a:fontRef>
        </p:style>
        <p:txBody>
          <a:bodyPr rtlCol="0" anchor="ctr"/>
          <a:lstStyle/>
          <a:p>
            <a:r>
              <a:rPr lang="en-US" sz="4000" b="1" dirty="0" smtClean="0">
                <a:solidFill>
                  <a:srgbClr val="FF0000"/>
                </a:solidFill>
                <a:latin typeface="Times New Roman" pitchFamily="18" charset="0"/>
                <a:cs typeface="Times New Roman" pitchFamily="18" charset="0"/>
              </a:rPr>
              <a:t>- Phần tử</a:t>
            </a:r>
            <a:r>
              <a:rPr lang="en-US" sz="4000" b="1" dirty="0" smtClean="0">
                <a:solidFill>
                  <a:schemeClr val="tx1"/>
                </a:solidFill>
                <a:latin typeface="Times New Roman" pitchFamily="18" charset="0"/>
                <a:cs typeface="Times New Roman" pitchFamily="18" charset="0"/>
              </a:rPr>
              <a:t>: một bộ phận, một phần trong cái chung</a:t>
            </a:r>
            <a:endParaRPr lang="en-US" sz="4000" b="1" dirty="0">
              <a:solidFill>
                <a:schemeClr val="tx1"/>
              </a:solidFill>
              <a:latin typeface="Times New Roman" pitchFamily="18" charset="0"/>
              <a:cs typeface="Times New Roman" pitchFamily="18" charset="0"/>
            </a:endParaRPr>
          </a:p>
        </p:txBody>
      </p:sp>
      <p:sp>
        <p:nvSpPr>
          <p:cNvPr id="9" name="Rectangle 8">
            <a:extLst>
              <a:ext uri="{FF2B5EF4-FFF2-40B4-BE49-F238E27FC236}">
                <a16:creationId xmlns:a16="http://schemas.microsoft.com/office/drawing/2014/main" id="{D7FD2CD7-F4FA-405D-8AB1-90D9F2DF8576}"/>
              </a:ext>
            </a:extLst>
          </p:cNvPr>
          <p:cNvSpPr/>
          <p:nvPr/>
        </p:nvSpPr>
        <p:spPr>
          <a:xfrm>
            <a:off x="538604" y="4411006"/>
            <a:ext cx="9537102" cy="670481"/>
          </a:xfrm>
          <a:prstGeom prst="rect">
            <a:avLst/>
          </a:prstGeom>
          <a:ln>
            <a:noFill/>
          </a:ln>
        </p:spPr>
        <p:style>
          <a:lnRef idx="2">
            <a:schemeClr val="accent5"/>
          </a:lnRef>
          <a:fillRef idx="1">
            <a:schemeClr val="lt1"/>
          </a:fillRef>
          <a:effectRef idx="0">
            <a:schemeClr val="accent5"/>
          </a:effectRef>
          <a:fontRef idx="minor">
            <a:schemeClr val="dk1"/>
          </a:fontRef>
        </p:style>
        <p:txBody>
          <a:bodyPr rtlCol="0" anchor="ctr"/>
          <a:lstStyle/>
          <a:p>
            <a:r>
              <a:rPr lang="en-US" sz="4000" b="1" dirty="0" smtClean="0">
                <a:solidFill>
                  <a:srgbClr val="FF0000"/>
                </a:solidFill>
                <a:latin typeface="Times New Roman" pitchFamily="18" charset="0"/>
                <a:cs typeface="Times New Roman" pitchFamily="18" charset="0"/>
              </a:rPr>
              <a:t>- Vô tâm</a:t>
            </a:r>
            <a:r>
              <a:rPr lang="en-US" sz="4000" b="1" dirty="0" smtClean="0">
                <a:solidFill>
                  <a:schemeClr val="tx1"/>
                </a:solidFill>
                <a:latin typeface="Times New Roman" pitchFamily="18" charset="0"/>
                <a:cs typeface="Times New Roman" pitchFamily="18" charset="0"/>
              </a:rPr>
              <a:t>: không để ý đến những điều lẽ ra cần để ý</a:t>
            </a:r>
            <a:endParaRPr lang="en-US" sz="4000" b="1" dirty="0">
              <a:solidFill>
                <a:schemeClr val="tx1"/>
              </a:solidFill>
              <a:latin typeface="Times New Roman" pitchFamily="18" charset="0"/>
              <a:cs typeface="Times New Roman" pitchFamily="18" charset="0"/>
            </a:endParaRPr>
          </a:p>
        </p:txBody>
      </p:sp>
      <p:sp>
        <p:nvSpPr>
          <p:cNvPr id="10" name="Rectangle 9">
            <a:extLst>
              <a:ext uri="{FF2B5EF4-FFF2-40B4-BE49-F238E27FC236}">
                <a16:creationId xmlns:a16="http://schemas.microsoft.com/office/drawing/2014/main" id="{DA366B84-0578-4D04-A67E-8506FA2536CD}"/>
              </a:ext>
            </a:extLst>
          </p:cNvPr>
          <p:cNvSpPr/>
          <p:nvPr/>
        </p:nvSpPr>
        <p:spPr>
          <a:xfrm>
            <a:off x="538604" y="5639880"/>
            <a:ext cx="10296172" cy="685800"/>
          </a:xfrm>
          <a:prstGeom prst="rect">
            <a:avLst/>
          </a:prstGeom>
          <a:ln>
            <a:noFill/>
          </a:ln>
        </p:spPr>
        <p:style>
          <a:lnRef idx="2">
            <a:schemeClr val="accent5"/>
          </a:lnRef>
          <a:fillRef idx="1">
            <a:schemeClr val="lt1"/>
          </a:fillRef>
          <a:effectRef idx="0">
            <a:schemeClr val="accent5"/>
          </a:effectRef>
          <a:fontRef idx="minor">
            <a:schemeClr val="dk1"/>
          </a:fontRef>
        </p:style>
        <p:txBody>
          <a:bodyPr rtlCol="0" anchor="ctr"/>
          <a:lstStyle/>
          <a:p>
            <a:r>
              <a:rPr lang="en-US" sz="4000" b="1" dirty="0" smtClean="0">
                <a:solidFill>
                  <a:srgbClr val="FF0000"/>
                </a:solidFill>
                <a:latin typeface="Times New Roman" pitchFamily="18" charset="0"/>
                <a:cs typeface="Times New Roman" pitchFamily="18" charset="0"/>
              </a:rPr>
              <a:t>- Tin thắm</a:t>
            </a:r>
            <a:r>
              <a:rPr lang="en-US" sz="4000" b="1" dirty="0" smtClean="0">
                <a:solidFill>
                  <a:schemeClr val="tx1"/>
                </a:solidFill>
                <a:latin typeface="Times New Roman" pitchFamily="18" charset="0"/>
                <a:cs typeface="Times New Roman" pitchFamily="18" charset="0"/>
              </a:rPr>
              <a:t>: tin vui (thắm: đỏ) </a:t>
            </a:r>
            <a:endParaRPr lang="en-US" sz="4000" b="1" dirty="0">
              <a:solidFill>
                <a:schemeClr val="tx1"/>
              </a:solidFill>
              <a:latin typeface="Times New Roman" pitchFamily="18" charset="0"/>
              <a:cs typeface="Times New Roman" pitchFamily="18" charset="0"/>
            </a:endParaRPr>
          </a:p>
        </p:txBody>
      </p:sp>
      <p:grpSp>
        <p:nvGrpSpPr>
          <p:cNvPr id="11" name="Group 3"/>
          <p:cNvGrpSpPr>
            <a:grpSpLocks/>
          </p:cNvGrpSpPr>
          <p:nvPr/>
        </p:nvGrpSpPr>
        <p:grpSpPr bwMode="auto">
          <a:xfrm>
            <a:off x="2827427" y="383601"/>
            <a:ext cx="5348288" cy="1023937"/>
            <a:chOff x="2965748" y="175837"/>
            <a:chExt cx="5348302" cy="1024467"/>
          </a:xfrm>
        </p:grpSpPr>
        <p:pic>
          <p:nvPicPr>
            <p:cNvPr id="12" name="图片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965748" y="175837"/>
              <a:ext cx="5348302" cy="10244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文本框 141">
              <a:extLst/>
            </p:cNvPr>
            <p:cNvSpPr txBox="1"/>
            <p:nvPr/>
          </p:nvSpPr>
          <p:spPr bwMode="auto">
            <a:xfrm>
              <a:off x="3756760" y="286074"/>
              <a:ext cx="4271077" cy="646331"/>
            </a:xfrm>
            <a:prstGeom prst="rect">
              <a:avLst/>
            </a:prstGeom>
          </p:spPr>
          <p:txBody>
            <a:bodyPr>
              <a:spAutoFit/>
              <a:scene3d>
                <a:camera prst="orthographicFront"/>
                <a:lightRig rig="threePt" dir="t"/>
              </a:scene3d>
              <a:sp3d contourW="12700"/>
            </a:bodyPr>
            <a:lstStyle>
              <a:defPPr>
                <a:defRPr lang="zh-CN"/>
              </a:defPPr>
              <a:lvl1pPr>
                <a:lnSpc>
                  <a:spcPct val="120000"/>
                </a:lnSpc>
                <a:defRPr sz="3600" b="0">
                  <a:solidFill>
                    <a:srgbClr val="1C75BC"/>
                  </a:solidFill>
                  <a:latin typeface="汉仪趣黑W" panose="00020600040101010101" pitchFamily="18" charset="-122"/>
                  <a:ea typeface="汉仪趣黑W" panose="00020600040101010101" pitchFamily="18" charset="-122"/>
                </a:defRPr>
              </a:lvl1pPr>
            </a:lstStyle>
            <a:p>
              <a:pPr algn="ctr" defTabSz="342900">
                <a:lnSpc>
                  <a:spcPct val="100000"/>
                </a:lnSpc>
                <a:defRPr/>
              </a:pPr>
              <a:r>
                <a:rPr lang="en-US" altLang="zh-CN" b="1" smtClean="0">
                  <a:solidFill>
                    <a:srgbClr val="FF0000"/>
                  </a:solidFill>
                  <a:effectLst>
                    <a:outerShdw blurRad="50800" dist="38100" algn="l" rotWithShape="0">
                      <a:prstClr val="black">
                        <a:alpha val="40000"/>
                      </a:prstClr>
                    </a:outerShdw>
                  </a:effectLst>
                  <a:latin typeface="Times New Roman" panose="02020603050405020304" pitchFamily="18" charset="0"/>
                  <a:ea typeface="字魂36号-正文宋楷" panose="02000000000000000000" pitchFamily="2" charset="-122"/>
                  <a:cs typeface="Times New Roman" panose="02020603050405020304" pitchFamily="18" charset="0"/>
                </a:rPr>
                <a:t>GIẢI NGHĨA TỪ</a:t>
              </a:r>
              <a:endParaRPr lang="zh-CN" altLang="en-US" b="1" dirty="0">
                <a:solidFill>
                  <a:srgbClr val="FF0000"/>
                </a:solidFill>
                <a:effectLst>
                  <a:outerShdw blurRad="50800" dist="38100" algn="l" rotWithShape="0">
                    <a:prstClr val="black">
                      <a:alpha val="40000"/>
                    </a:prstClr>
                  </a:outerShdw>
                </a:effectLst>
                <a:latin typeface="Times New Roman" panose="02020603050405020304" pitchFamily="18" charset="0"/>
                <a:ea typeface="字魂36号-正文宋楷" panose="02000000000000000000" pitchFamily="2" charset="-122"/>
                <a:cs typeface="Times New Roman" panose="02020603050405020304" pitchFamily="18" charset="0"/>
              </a:endParaRPr>
            </a:p>
          </p:txBody>
        </p:sp>
      </p:grpSp>
    </p:spTree>
    <p:extLst>
      <p:ext uri="{BB962C8B-B14F-4D97-AF65-F5344CB8AC3E}">
        <p14:creationId xmlns:p14="http://schemas.microsoft.com/office/powerpoint/2010/main" val="256610299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31520" y="0"/>
            <a:ext cx="11125200" cy="6986528"/>
          </a:xfrm>
          <a:prstGeom prst="rect">
            <a:avLst/>
          </a:prstGeom>
        </p:spPr>
        <p:txBody>
          <a:bodyPr wrap="square">
            <a:spAutoFit/>
          </a:bodyPr>
          <a:lstStyle/>
          <a:p>
            <a:pPr algn="ctr"/>
            <a:r>
              <a:rPr lang="vi-VN" sz="3200" b="1">
                <a:solidFill>
                  <a:srgbClr val="FF0000"/>
                </a:solidFill>
                <a:latin typeface="Times New Roman" panose="02020603050405020304" pitchFamily="18" charset="0"/>
                <a:cs typeface="Times New Roman" panose="02020603050405020304" pitchFamily="18" charset="0"/>
              </a:rPr>
              <a:t>Hoa học trò</a:t>
            </a:r>
            <a:endParaRPr lang="vi-VN" sz="3200">
              <a:solidFill>
                <a:srgbClr val="FF0000"/>
              </a:solidFill>
              <a:latin typeface="Times New Roman" panose="02020603050405020304" pitchFamily="18" charset="0"/>
              <a:cs typeface="Times New Roman" panose="02020603050405020304" pitchFamily="18" charset="0"/>
            </a:endParaRPr>
          </a:p>
          <a:p>
            <a:pPr algn="just"/>
            <a:r>
              <a:rPr lang="vi-VN" sz="2600">
                <a:solidFill>
                  <a:srgbClr val="000000"/>
                </a:solidFill>
                <a:latin typeface="Times New Roman" panose="02020603050405020304" pitchFamily="18" charset="0"/>
                <a:cs typeface="Times New Roman" panose="02020603050405020304" pitchFamily="18" charset="0"/>
              </a:rPr>
              <a:t>   </a:t>
            </a:r>
            <a:r>
              <a:rPr lang="vi-VN" sz="2600">
                <a:solidFill>
                  <a:srgbClr val="002060"/>
                </a:solidFill>
                <a:latin typeface="Times New Roman" panose="02020603050405020304" pitchFamily="18" charset="0"/>
                <a:cs typeface="Times New Roman" panose="02020603050405020304" pitchFamily="18" charset="0"/>
              </a:rPr>
              <a:t>Phượng không phải là một đóa, không phải vài cành; phượng đây là cả một loạt, cả một vùng, cả một góc trời đỏ rực. Mỗi hoa chỉ là một phần tử của xã hội thắm tươi; người ta quên đóa hoa, chỉ nghĩ đến cây, đến hàng, đến những tán hoa lớn xòe ra như muôn ngàn con bướm thắm đậu khít nhau.</a:t>
            </a:r>
          </a:p>
          <a:p>
            <a:pPr algn="just"/>
            <a:r>
              <a:rPr lang="vi-VN" sz="2600">
                <a:solidFill>
                  <a:srgbClr val="000000"/>
                </a:solidFill>
                <a:latin typeface="Times New Roman" panose="02020603050405020304" pitchFamily="18" charset="0"/>
                <a:cs typeface="Times New Roman" panose="02020603050405020304" pitchFamily="18" charset="0"/>
              </a:rPr>
              <a:t>   </a:t>
            </a:r>
            <a:r>
              <a:rPr lang="vi-VN" sz="2600">
                <a:solidFill>
                  <a:srgbClr val="00B050"/>
                </a:solidFill>
                <a:latin typeface="Times New Roman" panose="02020603050405020304" pitchFamily="18" charset="0"/>
                <a:cs typeface="Times New Roman" panose="02020603050405020304" pitchFamily="18" charset="0"/>
              </a:rPr>
              <a:t>Nhưng hoa càng đỏ, lá lại càng xanh. Vừa buồn mà lại vừa vui mới thực là nỗi niềm của bông phượng. Hoa phượng là hoa học trò. Mùa xuân, phượng ra lá. Lá xanh um, mát rượi, ngon lành như lá me non. Lá ban đầu xếp lại, còn e ấp, dần dần xòe ra cho gió đưa đẩy. Lòng cậu học trò phơi phới làm sao! Cậu chăm lo học hành, rồi lâu cũng vô tâm quên mất màu lá phượng. Một hôm, bỗng đâu trên những cành cây, báo một tim thắm: Mùa hoa phượng bắt đầu. Đến giờ chơi, cậu học trò ngạc nhiên trông lên: Hoa nở lúc nào mà bất ngờ vậy?</a:t>
            </a:r>
          </a:p>
          <a:p>
            <a:pPr algn="just"/>
            <a:r>
              <a:rPr lang="vi-VN" sz="2600">
                <a:solidFill>
                  <a:srgbClr val="000000"/>
                </a:solidFill>
                <a:latin typeface="Times New Roman" panose="02020603050405020304" pitchFamily="18" charset="0"/>
                <a:cs typeface="Times New Roman" panose="02020603050405020304" pitchFamily="18" charset="0"/>
              </a:rPr>
              <a:t>    </a:t>
            </a:r>
            <a:r>
              <a:rPr lang="vi-VN" sz="2600">
                <a:solidFill>
                  <a:srgbClr val="C00000"/>
                </a:solidFill>
                <a:latin typeface="Times New Roman" panose="02020603050405020304" pitchFamily="18" charset="0"/>
                <a:cs typeface="Times New Roman" panose="02020603050405020304" pitchFamily="18" charset="0"/>
              </a:rPr>
              <a:t>Bình minh của hoa phượng là màu đỏ còn non, nếu có mưa, lại càng tươi dịu. Ngày xuân dần hết, số hoa tăng lên, màu cũng đậm dần. Rồi hòa nhịp với mặt trời chói lọi, màu phượng mạnh mẽ kêu vang: Hè đến rồi! Khắp thành phố bỗng rực lên như đến Tết nhà nhà đều dán câu đối đỏ.</a:t>
            </a:r>
          </a:p>
          <a:p>
            <a:pPr algn="r"/>
            <a:r>
              <a:rPr lang="vi-VN" sz="2600" i="1">
                <a:solidFill>
                  <a:srgbClr val="000000"/>
                </a:solidFill>
                <a:latin typeface="Times New Roman" panose="02020603050405020304" pitchFamily="18" charset="0"/>
                <a:cs typeface="Times New Roman" panose="02020603050405020304" pitchFamily="18" charset="0"/>
              </a:rPr>
              <a:t>Theo</a:t>
            </a:r>
            <a:r>
              <a:rPr lang="vi-VN" sz="2600">
                <a:solidFill>
                  <a:srgbClr val="000000"/>
                </a:solidFill>
                <a:latin typeface="Times New Roman" panose="02020603050405020304" pitchFamily="18" charset="0"/>
                <a:cs typeface="Times New Roman" panose="02020603050405020304" pitchFamily="18" charset="0"/>
              </a:rPr>
              <a:t> </a:t>
            </a:r>
            <a:r>
              <a:rPr lang="vi-VN" sz="2600" b="1">
                <a:solidFill>
                  <a:srgbClr val="000000"/>
                </a:solidFill>
                <a:latin typeface="Times New Roman" panose="02020603050405020304" pitchFamily="18" charset="0"/>
                <a:cs typeface="Times New Roman" panose="02020603050405020304" pitchFamily="18" charset="0"/>
              </a:rPr>
              <a:t>XUÂN </a:t>
            </a:r>
            <a:r>
              <a:rPr lang="vi-VN" sz="2600" b="1" smtClean="0">
                <a:solidFill>
                  <a:srgbClr val="000000"/>
                </a:solidFill>
                <a:latin typeface="Times New Roman" panose="02020603050405020304" pitchFamily="18" charset="0"/>
                <a:cs typeface="Times New Roman" panose="02020603050405020304" pitchFamily="18" charset="0"/>
              </a:rPr>
              <a:t>DIỆU</a:t>
            </a:r>
            <a:endParaRPr lang="vi-VN" sz="2600">
              <a:solidFill>
                <a:srgbClr val="000000"/>
              </a:solidFill>
              <a:latin typeface="Times New Roman" panose="02020603050405020304" pitchFamily="18" charset="0"/>
              <a:cs typeface="Times New Roman" panose="02020603050405020304" pitchFamily="18" charset="0"/>
            </a:endParaRPr>
          </a:p>
        </p:txBody>
      </p:sp>
      <p:sp>
        <p:nvSpPr>
          <p:cNvPr id="3" name="Oval 2"/>
          <p:cNvSpPr/>
          <p:nvPr/>
        </p:nvSpPr>
        <p:spPr>
          <a:xfrm>
            <a:off x="407829" y="419100"/>
            <a:ext cx="369887" cy="381000"/>
          </a:xfrm>
          <a:prstGeom prst="ellipse">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a:cs typeface="Times New Roman" panose="02020603050405020304" pitchFamily="18" charset="0"/>
              </a:rPr>
              <a:t>1</a:t>
            </a:r>
          </a:p>
        </p:txBody>
      </p:sp>
      <p:sp>
        <p:nvSpPr>
          <p:cNvPr id="4" name="Oval 3"/>
          <p:cNvSpPr/>
          <p:nvPr/>
        </p:nvSpPr>
        <p:spPr>
          <a:xfrm>
            <a:off x="336630" y="2019300"/>
            <a:ext cx="369887" cy="381000"/>
          </a:xfrm>
          <a:prstGeom prst="ellipse">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a:cs typeface="Times New Roman" panose="02020603050405020304" pitchFamily="18" charset="0"/>
              </a:rPr>
              <a:t>2</a:t>
            </a:r>
          </a:p>
        </p:txBody>
      </p:sp>
      <p:sp>
        <p:nvSpPr>
          <p:cNvPr id="5" name="Oval 4"/>
          <p:cNvSpPr/>
          <p:nvPr/>
        </p:nvSpPr>
        <p:spPr>
          <a:xfrm>
            <a:off x="336629" y="4693920"/>
            <a:ext cx="369888" cy="381000"/>
          </a:xfrm>
          <a:prstGeom prst="ellipse">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a:cs typeface="Times New Roman" panose="02020603050405020304" pitchFamily="18" charset="0"/>
              </a:rPr>
              <a:t>3</a:t>
            </a:r>
          </a:p>
        </p:txBody>
      </p:sp>
    </p:spTree>
    <p:extLst>
      <p:ext uri="{BB962C8B-B14F-4D97-AF65-F5344CB8AC3E}">
        <p14:creationId xmlns:p14="http://schemas.microsoft.com/office/powerpoint/2010/main" val="275778589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085223" y="2561688"/>
            <a:ext cx="8255726" cy="156966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lang="en-US" sz="9600" b="1" smtClean="0">
                <a:solidFill>
                  <a:srgbClr val="FFFF00"/>
                </a:solidFill>
                <a:latin typeface="Arial" panose="020B0604020202020204"/>
              </a:rPr>
              <a:t>TÌM HIỂU BÀI</a:t>
            </a:r>
            <a:endParaRPr kumimoji="0" lang="en-US" sz="9600" b="1" i="0" u="none" strike="noStrike" kern="1200" cap="none" spc="0" normalizeH="0" baseline="0" noProof="0" dirty="0">
              <a:ln>
                <a:noFill/>
              </a:ln>
              <a:solidFill>
                <a:srgbClr val="FFFF00"/>
              </a:solidFill>
              <a:effectLst/>
              <a:uLnTx/>
              <a:uFillTx/>
              <a:latin typeface="Arial" panose="020B0604020202020204"/>
            </a:endParaRPr>
          </a:p>
        </p:txBody>
      </p:sp>
    </p:spTree>
    <p:extLst>
      <p:ext uri="{BB962C8B-B14F-4D97-AF65-F5344CB8AC3E}">
        <p14:creationId xmlns:p14="http://schemas.microsoft.com/office/powerpoint/2010/main" val="173341284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00800" y="258792"/>
            <a:ext cx="11231123" cy="1362974"/>
          </a:xfrm>
          <a:prstGeom prst="rect">
            <a:avLst/>
          </a:prstGeom>
          <a:ln>
            <a:noFill/>
          </a:ln>
        </p:spPr>
        <p:style>
          <a:lnRef idx="2">
            <a:schemeClr val="accent5"/>
          </a:lnRef>
          <a:fillRef idx="1">
            <a:schemeClr val="lt1"/>
          </a:fillRef>
          <a:effectRef idx="0">
            <a:schemeClr val="accent5"/>
          </a:effectRef>
          <a:fontRef idx="minor">
            <a:schemeClr val="dk1"/>
          </a:fontRef>
        </p:style>
        <p:txBody>
          <a:bodyPr rtlCol="0" anchor="ctr"/>
          <a:lstStyle/>
          <a:p>
            <a:pPr algn="ctr"/>
            <a:r>
              <a:rPr lang="en-US" sz="4800" b="1" u="sng" dirty="0" err="1">
                <a:solidFill>
                  <a:srgbClr val="FF0000"/>
                </a:solidFill>
                <a:latin typeface="Times New Roman" pitchFamily="18" charset="0"/>
                <a:cs typeface="Times New Roman" pitchFamily="18" charset="0"/>
              </a:rPr>
              <a:t>Câu</a:t>
            </a:r>
            <a:r>
              <a:rPr lang="en-US" sz="4800" b="1" u="sng" dirty="0">
                <a:solidFill>
                  <a:srgbClr val="FF0000"/>
                </a:solidFill>
                <a:latin typeface="Times New Roman" pitchFamily="18" charset="0"/>
                <a:cs typeface="Times New Roman" pitchFamily="18" charset="0"/>
              </a:rPr>
              <a:t> 1</a:t>
            </a:r>
            <a:r>
              <a:rPr lang="en-US" sz="4800" b="1" dirty="0">
                <a:solidFill>
                  <a:srgbClr val="FF0000"/>
                </a:solidFill>
                <a:latin typeface="Times New Roman" pitchFamily="18" charset="0"/>
                <a:cs typeface="Times New Roman" pitchFamily="18" charset="0"/>
              </a:rPr>
              <a:t>: </a:t>
            </a:r>
            <a:r>
              <a:rPr lang="en-US" sz="4800" b="1" dirty="0" err="1">
                <a:solidFill>
                  <a:srgbClr val="FF0000"/>
                </a:solidFill>
                <a:latin typeface="Times New Roman" pitchFamily="18" charset="0"/>
                <a:cs typeface="Times New Roman" pitchFamily="18" charset="0"/>
              </a:rPr>
              <a:t>Tại</a:t>
            </a:r>
            <a:r>
              <a:rPr lang="en-US" sz="4800" b="1" dirty="0">
                <a:solidFill>
                  <a:srgbClr val="FF0000"/>
                </a:solidFill>
                <a:latin typeface="Times New Roman" pitchFamily="18" charset="0"/>
                <a:cs typeface="Times New Roman" pitchFamily="18" charset="0"/>
              </a:rPr>
              <a:t> </a:t>
            </a:r>
            <a:r>
              <a:rPr lang="en-US" sz="4800" b="1" dirty="0" err="1">
                <a:solidFill>
                  <a:srgbClr val="FF0000"/>
                </a:solidFill>
                <a:latin typeface="Times New Roman" pitchFamily="18" charset="0"/>
                <a:cs typeface="Times New Roman" pitchFamily="18" charset="0"/>
              </a:rPr>
              <a:t>sao</a:t>
            </a:r>
            <a:r>
              <a:rPr lang="en-US" sz="4800" b="1" dirty="0">
                <a:solidFill>
                  <a:srgbClr val="FF0000"/>
                </a:solidFill>
                <a:latin typeface="Times New Roman" pitchFamily="18" charset="0"/>
                <a:cs typeface="Times New Roman" pitchFamily="18" charset="0"/>
              </a:rPr>
              <a:t> </a:t>
            </a:r>
            <a:r>
              <a:rPr lang="en-US" sz="4800" b="1" dirty="0" err="1">
                <a:solidFill>
                  <a:srgbClr val="FF0000"/>
                </a:solidFill>
                <a:latin typeface="Times New Roman" pitchFamily="18" charset="0"/>
                <a:cs typeface="Times New Roman" pitchFamily="18" charset="0"/>
              </a:rPr>
              <a:t>tác</a:t>
            </a:r>
            <a:r>
              <a:rPr lang="en-US" sz="4800" b="1" dirty="0">
                <a:solidFill>
                  <a:srgbClr val="FF0000"/>
                </a:solidFill>
                <a:latin typeface="Times New Roman" pitchFamily="18" charset="0"/>
                <a:cs typeface="Times New Roman" pitchFamily="18" charset="0"/>
              </a:rPr>
              <a:t> </a:t>
            </a:r>
            <a:r>
              <a:rPr lang="en-US" sz="4800" b="1" dirty="0" err="1">
                <a:solidFill>
                  <a:srgbClr val="FF0000"/>
                </a:solidFill>
                <a:latin typeface="Times New Roman" pitchFamily="18" charset="0"/>
                <a:cs typeface="Times New Roman" pitchFamily="18" charset="0"/>
              </a:rPr>
              <a:t>giả</a:t>
            </a:r>
            <a:r>
              <a:rPr lang="en-US" sz="4800" b="1" dirty="0">
                <a:solidFill>
                  <a:srgbClr val="FF0000"/>
                </a:solidFill>
                <a:latin typeface="Times New Roman" pitchFamily="18" charset="0"/>
                <a:cs typeface="Times New Roman" pitchFamily="18" charset="0"/>
              </a:rPr>
              <a:t> </a:t>
            </a:r>
            <a:r>
              <a:rPr lang="en-US" sz="4800" b="1" dirty="0" err="1">
                <a:solidFill>
                  <a:srgbClr val="FF0000"/>
                </a:solidFill>
                <a:latin typeface="Times New Roman" pitchFamily="18" charset="0"/>
                <a:cs typeface="Times New Roman" pitchFamily="18" charset="0"/>
              </a:rPr>
              <a:t>lại</a:t>
            </a:r>
            <a:r>
              <a:rPr lang="en-US" sz="4800" b="1" dirty="0">
                <a:solidFill>
                  <a:srgbClr val="FF0000"/>
                </a:solidFill>
                <a:latin typeface="Times New Roman" pitchFamily="18" charset="0"/>
                <a:cs typeface="Times New Roman" pitchFamily="18" charset="0"/>
              </a:rPr>
              <a:t> </a:t>
            </a:r>
            <a:r>
              <a:rPr lang="en-US" sz="4800" b="1" dirty="0" err="1">
                <a:solidFill>
                  <a:srgbClr val="FF0000"/>
                </a:solidFill>
                <a:latin typeface="Times New Roman" pitchFamily="18" charset="0"/>
                <a:cs typeface="Times New Roman" pitchFamily="18" charset="0"/>
              </a:rPr>
              <a:t>gọi</a:t>
            </a:r>
            <a:r>
              <a:rPr lang="en-US" sz="4800" b="1" dirty="0">
                <a:solidFill>
                  <a:srgbClr val="FF0000"/>
                </a:solidFill>
                <a:latin typeface="Times New Roman" pitchFamily="18" charset="0"/>
                <a:cs typeface="Times New Roman" pitchFamily="18" charset="0"/>
              </a:rPr>
              <a:t> </a:t>
            </a:r>
            <a:r>
              <a:rPr lang="en-US" sz="4800" b="1" dirty="0" err="1">
                <a:solidFill>
                  <a:srgbClr val="FF0000"/>
                </a:solidFill>
                <a:latin typeface="Times New Roman" pitchFamily="18" charset="0"/>
                <a:cs typeface="Times New Roman" pitchFamily="18" charset="0"/>
              </a:rPr>
              <a:t>hoa</a:t>
            </a:r>
            <a:r>
              <a:rPr lang="en-US" sz="4800" b="1" dirty="0">
                <a:solidFill>
                  <a:srgbClr val="FF0000"/>
                </a:solidFill>
                <a:latin typeface="Times New Roman" pitchFamily="18" charset="0"/>
                <a:cs typeface="Times New Roman" pitchFamily="18" charset="0"/>
              </a:rPr>
              <a:t> </a:t>
            </a:r>
            <a:r>
              <a:rPr lang="en-US" sz="4800" b="1" dirty="0" err="1">
                <a:solidFill>
                  <a:srgbClr val="FF0000"/>
                </a:solidFill>
                <a:latin typeface="Times New Roman" pitchFamily="18" charset="0"/>
                <a:cs typeface="Times New Roman" pitchFamily="18" charset="0"/>
              </a:rPr>
              <a:t>phượng</a:t>
            </a:r>
            <a:r>
              <a:rPr lang="en-US" sz="4800" b="1" dirty="0">
                <a:solidFill>
                  <a:srgbClr val="FF0000"/>
                </a:solidFill>
                <a:latin typeface="Times New Roman" pitchFamily="18" charset="0"/>
                <a:cs typeface="Times New Roman" pitchFamily="18" charset="0"/>
              </a:rPr>
              <a:t> </a:t>
            </a:r>
            <a:r>
              <a:rPr lang="en-US" sz="4800" b="1" dirty="0" err="1">
                <a:solidFill>
                  <a:srgbClr val="FF0000"/>
                </a:solidFill>
                <a:latin typeface="Times New Roman" pitchFamily="18" charset="0"/>
                <a:cs typeface="Times New Roman" pitchFamily="18" charset="0"/>
              </a:rPr>
              <a:t>là</a:t>
            </a:r>
            <a:r>
              <a:rPr lang="en-US" sz="4800" b="1" dirty="0">
                <a:solidFill>
                  <a:srgbClr val="FF0000"/>
                </a:solidFill>
                <a:latin typeface="Times New Roman" pitchFamily="18" charset="0"/>
                <a:cs typeface="Times New Roman" pitchFamily="18" charset="0"/>
              </a:rPr>
              <a:t> </a:t>
            </a:r>
            <a:r>
              <a:rPr lang="en-US" sz="4800" b="1" i="1" dirty="0">
                <a:solidFill>
                  <a:srgbClr val="FF0000"/>
                </a:solidFill>
                <a:latin typeface="Times New Roman" pitchFamily="18" charset="0"/>
                <a:cs typeface="Times New Roman" pitchFamily="18" charset="0"/>
              </a:rPr>
              <a:t>“</a:t>
            </a:r>
            <a:r>
              <a:rPr lang="en-US" sz="4800" b="1" i="1" dirty="0" err="1">
                <a:solidFill>
                  <a:srgbClr val="FF0000"/>
                </a:solidFill>
                <a:latin typeface="Times New Roman" pitchFamily="18" charset="0"/>
                <a:cs typeface="Times New Roman" pitchFamily="18" charset="0"/>
              </a:rPr>
              <a:t>hoa</a:t>
            </a:r>
            <a:r>
              <a:rPr lang="en-US" sz="4800" b="1" i="1" dirty="0">
                <a:solidFill>
                  <a:srgbClr val="FF0000"/>
                </a:solidFill>
                <a:latin typeface="Times New Roman" pitchFamily="18" charset="0"/>
                <a:cs typeface="Times New Roman" pitchFamily="18" charset="0"/>
              </a:rPr>
              <a:t> </a:t>
            </a:r>
            <a:r>
              <a:rPr lang="en-US" sz="4800" b="1" i="1" dirty="0" err="1">
                <a:solidFill>
                  <a:srgbClr val="FF0000"/>
                </a:solidFill>
                <a:latin typeface="Times New Roman" pitchFamily="18" charset="0"/>
                <a:cs typeface="Times New Roman" pitchFamily="18" charset="0"/>
              </a:rPr>
              <a:t>học</a:t>
            </a:r>
            <a:r>
              <a:rPr lang="en-US" sz="4800" b="1" i="1" dirty="0">
                <a:solidFill>
                  <a:srgbClr val="FF0000"/>
                </a:solidFill>
                <a:latin typeface="Times New Roman" pitchFamily="18" charset="0"/>
                <a:cs typeface="Times New Roman" pitchFamily="18" charset="0"/>
              </a:rPr>
              <a:t> </a:t>
            </a:r>
            <a:r>
              <a:rPr lang="en-US" sz="4800" b="1" i="1" dirty="0" err="1">
                <a:solidFill>
                  <a:srgbClr val="FF0000"/>
                </a:solidFill>
                <a:latin typeface="Times New Roman" pitchFamily="18" charset="0"/>
                <a:cs typeface="Times New Roman" pitchFamily="18" charset="0"/>
              </a:rPr>
              <a:t>trò</a:t>
            </a:r>
            <a:r>
              <a:rPr lang="en-US" sz="4800" b="1" dirty="0">
                <a:solidFill>
                  <a:srgbClr val="FF0000"/>
                </a:solidFill>
                <a:latin typeface="Times New Roman" pitchFamily="18" charset="0"/>
                <a:cs typeface="Times New Roman" pitchFamily="18" charset="0"/>
              </a:rPr>
              <a:t>”?</a:t>
            </a:r>
          </a:p>
        </p:txBody>
      </p:sp>
      <p:sp>
        <p:nvSpPr>
          <p:cNvPr id="4" name="Text Box 31"/>
          <p:cNvSpPr txBox="1">
            <a:spLocks noChangeArrowheads="1"/>
          </p:cNvSpPr>
          <p:nvPr/>
        </p:nvSpPr>
        <p:spPr bwMode="auto">
          <a:xfrm>
            <a:off x="474686" y="2139351"/>
            <a:ext cx="11257237" cy="3785652"/>
          </a:xfrm>
          <a:prstGeom prst="rect">
            <a:avLst/>
          </a:prstGeom>
          <a:solidFill>
            <a:schemeClr val="bg1"/>
          </a:solidFill>
          <a:ln w="9525">
            <a:solidFill>
              <a:schemeClr val="bg1"/>
            </a:solidFill>
            <a:miter lim="800000"/>
            <a:headEnd/>
            <a:tailEnd/>
          </a:ln>
        </p:spPr>
        <p:txBody>
          <a:bodyPr wrap="square">
            <a:spAutoFit/>
          </a:bodyPr>
          <a:lstStyle>
            <a:lvl1pPr marL="342900" indent="-342900"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marL="0" indent="0" algn="just" eaLnBrk="1" hangingPunct="1">
              <a:spcBef>
                <a:spcPts val="1000"/>
              </a:spcBef>
            </a:pPr>
            <a:r>
              <a:rPr lang="en-US" sz="4000" dirty="0">
                <a:latin typeface="Times New Roman" pitchFamily="18" charset="0"/>
                <a:cs typeface="Times New Roman" pitchFamily="18" charset="0"/>
              </a:rPr>
              <a:t>	</a:t>
            </a:r>
            <a:r>
              <a:rPr lang="en-US" sz="4000" smtClean="0">
                <a:latin typeface="Times New Roman" pitchFamily="18" charset="0"/>
                <a:cs typeface="Times New Roman" pitchFamily="18" charset="0"/>
              </a:rPr>
              <a:t>Vì </a:t>
            </a:r>
            <a:r>
              <a:rPr lang="en-US" sz="4000" dirty="0" err="1">
                <a:latin typeface="Times New Roman" pitchFamily="18" charset="0"/>
                <a:cs typeface="Times New Roman" pitchFamily="18" charset="0"/>
              </a:rPr>
              <a:t>phượng</a:t>
            </a:r>
            <a:r>
              <a:rPr lang="en-US" sz="4000" dirty="0">
                <a:latin typeface="Times New Roman" pitchFamily="18" charset="0"/>
                <a:cs typeface="Times New Roman" pitchFamily="18" charset="0"/>
              </a:rPr>
              <a:t> </a:t>
            </a:r>
            <a:r>
              <a:rPr lang="en-US" sz="4000" dirty="0" err="1">
                <a:latin typeface="Times New Roman" pitchFamily="18" charset="0"/>
                <a:cs typeface="Times New Roman" pitchFamily="18" charset="0"/>
              </a:rPr>
              <a:t>là</a:t>
            </a:r>
            <a:r>
              <a:rPr lang="en-US" sz="4000" dirty="0">
                <a:latin typeface="Times New Roman" pitchFamily="18" charset="0"/>
                <a:cs typeface="Times New Roman" pitchFamily="18" charset="0"/>
              </a:rPr>
              <a:t> </a:t>
            </a:r>
            <a:r>
              <a:rPr lang="en-US" sz="4000" dirty="0" err="1">
                <a:latin typeface="Times New Roman" pitchFamily="18" charset="0"/>
                <a:cs typeface="Times New Roman" pitchFamily="18" charset="0"/>
              </a:rPr>
              <a:t>loài</a:t>
            </a:r>
            <a:r>
              <a:rPr lang="en-US" sz="4000" dirty="0">
                <a:latin typeface="Times New Roman" pitchFamily="18" charset="0"/>
                <a:cs typeface="Times New Roman" pitchFamily="18" charset="0"/>
              </a:rPr>
              <a:t> </a:t>
            </a:r>
            <a:r>
              <a:rPr lang="en-US" sz="4000" dirty="0" err="1">
                <a:latin typeface="Times New Roman" pitchFamily="18" charset="0"/>
                <a:cs typeface="Times New Roman" pitchFamily="18" charset="0"/>
              </a:rPr>
              <a:t>cây</a:t>
            </a:r>
            <a:r>
              <a:rPr lang="en-US" sz="4000" dirty="0">
                <a:latin typeface="Times New Roman" pitchFamily="18" charset="0"/>
                <a:cs typeface="Times New Roman" pitchFamily="18" charset="0"/>
              </a:rPr>
              <a:t> </a:t>
            </a:r>
            <a:r>
              <a:rPr lang="en-US" sz="4000" dirty="0" err="1">
                <a:latin typeface="Times New Roman" pitchFamily="18" charset="0"/>
                <a:cs typeface="Times New Roman" pitchFamily="18" charset="0"/>
              </a:rPr>
              <a:t>rất</a:t>
            </a:r>
            <a:r>
              <a:rPr lang="en-US" sz="4000" dirty="0">
                <a:latin typeface="Times New Roman" pitchFamily="18" charset="0"/>
                <a:cs typeface="Times New Roman" pitchFamily="18" charset="0"/>
              </a:rPr>
              <a:t> </a:t>
            </a:r>
            <a:r>
              <a:rPr lang="en-US" sz="4000" dirty="0" err="1">
                <a:latin typeface="Times New Roman" pitchFamily="18" charset="0"/>
                <a:cs typeface="Times New Roman" pitchFamily="18" charset="0"/>
              </a:rPr>
              <a:t>gần</a:t>
            </a:r>
            <a:r>
              <a:rPr lang="en-US" sz="4000" dirty="0">
                <a:latin typeface="Times New Roman" pitchFamily="18" charset="0"/>
                <a:cs typeface="Times New Roman" pitchFamily="18" charset="0"/>
              </a:rPr>
              <a:t> </a:t>
            </a:r>
            <a:r>
              <a:rPr lang="en-US" sz="4000" dirty="0" err="1">
                <a:latin typeface="Times New Roman" pitchFamily="18" charset="0"/>
                <a:cs typeface="Times New Roman" pitchFamily="18" charset="0"/>
              </a:rPr>
              <a:t>gũi</a:t>
            </a:r>
            <a:r>
              <a:rPr lang="en-US" sz="4000" dirty="0">
                <a:latin typeface="Times New Roman" pitchFamily="18" charset="0"/>
                <a:cs typeface="Times New Roman" pitchFamily="18" charset="0"/>
              </a:rPr>
              <a:t>, </a:t>
            </a:r>
            <a:r>
              <a:rPr lang="en-US" sz="4000" dirty="0" err="1">
                <a:latin typeface="Times New Roman" pitchFamily="18" charset="0"/>
                <a:cs typeface="Times New Roman" pitchFamily="18" charset="0"/>
              </a:rPr>
              <a:t>quen</a:t>
            </a:r>
            <a:r>
              <a:rPr lang="en-US" sz="4000" dirty="0">
                <a:latin typeface="Times New Roman" pitchFamily="18" charset="0"/>
                <a:cs typeface="Times New Roman" pitchFamily="18" charset="0"/>
              </a:rPr>
              <a:t> </a:t>
            </a:r>
            <a:r>
              <a:rPr lang="en-US" sz="4000" dirty="0" err="1">
                <a:latin typeface="Times New Roman" pitchFamily="18" charset="0"/>
                <a:cs typeface="Times New Roman" pitchFamily="18" charset="0"/>
              </a:rPr>
              <a:t>thuộc</a:t>
            </a:r>
            <a:r>
              <a:rPr lang="en-US" sz="4000" dirty="0">
                <a:latin typeface="Times New Roman" pitchFamily="18" charset="0"/>
                <a:cs typeface="Times New Roman" pitchFamily="18" charset="0"/>
              </a:rPr>
              <a:t> </a:t>
            </a:r>
            <a:r>
              <a:rPr lang="en-US" sz="4000" dirty="0" err="1">
                <a:latin typeface="Times New Roman" pitchFamily="18" charset="0"/>
                <a:cs typeface="Times New Roman" pitchFamily="18" charset="0"/>
              </a:rPr>
              <a:t>với</a:t>
            </a:r>
            <a:r>
              <a:rPr lang="en-US" sz="4000" dirty="0">
                <a:latin typeface="Times New Roman" pitchFamily="18" charset="0"/>
                <a:cs typeface="Times New Roman" pitchFamily="18" charset="0"/>
              </a:rPr>
              <a:t> </a:t>
            </a:r>
            <a:r>
              <a:rPr lang="en-US" sz="4000" dirty="0" err="1">
                <a:latin typeface="Times New Roman" pitchFamily="18" charset="0"/>
                <a:cs typeface="Times New Roman" pitchFamily="18" charset="0"/>
              </a:rPr>
              <a:t>học</a:t>
            </a:r>
            <a:r>
              <a:rPr lang="en-US" sz="4000" dirty="0">
                <a:latin typeface="Times New Roman" pitchFamily="18" charset="0"/>
                <a:cs typeface="Times New Roman" pitchFamily="18" charset="0"/>
              </a:rPr>
              <a:t> </a:t>
            </a:r>
            <a:r>
              <a:rPr lang="en-US" sz="4000" dirty="0" err="1">
                <a:latin typeface="Times New Roman" pitchFamily="18" charset="0"/>
                <a:cs typeface="Times New Roman" pitchFamily="18" charset="0"/>
              </a:rPr>
              <a:t>trò</a:t>
            </a:r>
            <a:r>
              <a:rPr lang="en-US" sz="4000" dirty="0">
                <a:latin typeface="Times New Roman" pitchFamily="18" charset="0"/>
                <a:cs typeface="Times New Roman" pitchFamily="18" charset="0"/>
              </a:rPr>
              <a:t>. </a:t>
            </a:r>
            <a:r>
              <a:rPr lang="en-US" sz="4000" dirty="0" err="1">
                <a:latin typeface="Times New Roman" pitchFamily="18" charset="0"/>
                <a:cs typeface="Times New Roman" pitchFamily="18" charset="0"/>
              </a:rPr>
              <a:t>Phượng</a:t>
            </a:r>
            <a:r>
              <a:rPr lang="en-US" sz="4000" dirty="0">
                <a:latin typeface="Times New Roman" pitchFamily="18" charset="0"/>
                <a:cs typeface="Times New Roman" pitchFamily="18" charset="0"/>
              </a:rPr>
              <a:t> </a:t>
            </a:r>
            <a:r>
              <a:rPr lang="en-US" sz="4000" dirty="0" err="1">
                <a:latin typeface="Times New Roman" pitchFamily="18" charset="0"/>
                <a:cs typeface="Times New Roman" pitchFamily="18" charset="0"/>
              </a:rPr>
              <a:t>thường</a:t>
            </a:r>
            <a:r>
              <a:rPr lang="en-US" sz="4000" dirty="0">
                <a:latin typeface="Times New Roman" pitchFamily="18" charset="0"/>
                <a:cs typeface="Times New Roman" pitchFamily="18" charset="0"/>
              </a:rPr>
              <a:t> </a:t>
            </a:r>
            <a:r>
              <a:rPr lang="en-US" sz="4000" dirty="0" err="1">
                <a:latin typeface="Times New Roman" pitchFamily="18" charset="0"/>
                <a:cs typeface="Times New Roman" pitchFamily="18" charset="0"/>
              </a:rPr>
              <a:t>được</a:t>
            </a:r>
            <a:r>
              <a:rPr lang="en-US" sz="4000" dirty="0">
                <a:latin typeface="Times New Roman" pitchFamily="18" charset="0"/>
                <a:cs typeface="Times New Roman" pitchFamily="18" charset="0"/>
              </a:rPr>
              <a:t> </a:t>
            </a:r>
            <a:r>
              <a:rPr lang="en-US" sz="4000" dirty="0" err="1">
                <a:latin typeface="Times New Roman" pitchFamily="18" charset="0"/>
                <a:cs typeface="Times New Roman" pitchFamily="18" charset="0"/>
              </a:rPr>
              <a:t>trồng</a:t>
            </a:r>
            <a:r>
              <a:rPr lang="en-US" sz="4000" dirty="0">
                <a:latin typeface="Times New Roman" pitchFamily="18" charset="0"/>
                <a:cs typeface="Times New Roman" pitchFamily="18" charset="0"/>
              </a:rPr>
              <a:t> </a:t>
            </a:r>
            <a:r>
              <a:rPr lang="en-US" sz="4000" dirty="0" err="1">
                <a:latin typeface="Times New Roman" pitchFamily="18" charset="0"/>
                <a:cs typeface="Times New Roman" pitchFamily="18" charset="0"/>
              </a:rPr>
              <a:t>trên</a:t>
            </a:r>
            <a:r>
              <a:rPr lang="en-US" sz="4000" dirty="0">
                <a:latin typeface="Times New Roman" pitchFamily="18" charset="0"/>
                <a:cs typeface="Times New Roman" pitchFamily="18" charset="0"/>
              </a:rPr>
              <a:t> </a:t>
            </a:r>
            <a:r>
              <a:rPr lang="en-US" sz="4000" dirty="0" err="1">
                <a:latin typeface="Times New Roman" pitchFamily="18" charset="0"/>
                <a:cs typeface="Times New Roman" pitchFamily="18" charset="0"/>
              </a:rPr>
              <a:t>các</a:t>
            </a:r>
            <a:r>
              <a:rPr lang="en-US" sz="4000" dirty="0">
                <a:latin typeface="Times New Roman" pitchFamily="18" charset="0"/>
                <a:cs typeface="Times New Roman" pitchFamily="18" charset="0"/>
              </a:rPr>
              <a:t> </a:t>
            </a:r>
            <a:r>
              <a:rPr lang="en-US" sz="4000" dirty="0" err="1">
                <a:latin typeface="Times New Roman" pitchFamily="18" charset="0"/>
                <a:cs typeface="Times New Roman" pitchFamily="18" charset="0"/>
              </a:rPr>
              <a:t>sân</a:t>
            </a:r>
            <a:r>
              <a:rPr lang="en-US" sz="4000" dirty="0">
                <a:latin typeface="Times New Roman" pitchFamily="18" charset="0"/>
                <a:cs typeface="Times New Roman" pitchFamily="18" charset="0"/>
              </a:rPr>
              <a:t> </a:t>
            </a:r>
            <a:r>
              <a:rPr lang="en-US" sz="4000" dirty="0" err="1">
                <a:latin typeface="Times New Roman" pitchFamily="18" charset="0"/>
                <a:cs typeface="Times New Roman" pitchFamily="18" charset="0"/>
              </a:rPr>
              <a:t>trường</a:t>
            </a:r>
            <a:r>
              <a:rPr lang="en-US" sz="4000" dirty="0">
                <a:latin typeface="Times New Roman" pitchFamily="18" charset="0"/>
                <a:cs typeface="Times New Roman" pitchFamily="18" charset="0"/>
              </a:rPr>
              <a:t> </a:t>
            </a:r>
            <a:r>
              <a:rPr lang="en-US" sz="4000" dirty="0" err="1">
                <a:latin typeface="Times New Roman" pitchFamily="18" charset="0"/>
                <a:cs typeface="Times New Roman" pitchFamily="18" charset="0"/>
              </a:rPr>
              <a:t>và</a:t>
            </a:r>
            <a:r>
              <a:rPr lang="en-US" sz="4000" dirty="0">
                <a:latin typeface="Times New Roman" pitchFamily="18" charset="0"/>
                <a:cs typeface="Times New Roman" pitchFamily="18" charset="0"/>
              </a:rPr>
              <a:t> </a:t>
            </a:r>
            <a:r>
              <a:rPr lang="en-US" sz="4000" dirty="0" err="1">
                <a:latin typeface="Times New Roman" pitchFamily="18" charset="0"/>
                <a:cs typeface="Times New Roman" pitchFamily="18" charset="0"/>
              </a:rPr>
              <a:t>nở</a:t>
            </a:r>
            <a:r>
              <a:rPr lang="en-US" sz="4000" dirty="0">
                <a:latin typeface="Times New Roman" pitchFamily="18" charset="0"/>
                <a:cs typeface="Times New Roman" pitchFamily="18" charset="0"/>
              </a:rPr>
              <a:t> </a:t>
            </a:r>
            <a:r>
              <a:rPr lang="en-US" sz="4000" dirty="0" err="1">
                <a:latin typeface="Times New Roman" pitchFamily="18" charset="0"/>
                <a:cs typeface="Times New Roman" pitchFamily="18" charset="0"/>
              </a:rPr>
              <a:t>vào</a:t>
            </a:r>
            <a:r>
              <a:rPr lang="en-US" sz="4000" dirty="0">
                <a:latin typeface="Times New Roman" pitchFamily="18" charset="0"/>
                <a:cs typeface="Times New Roman" pitchFamily="18" charset="0"/>
              </a:rPr>
              <a:t> </a:t>
            </a:r>
            <a:r>
              <a:rPr lang="en-US" sz="4000" dirty="0" err="1">
                <a:latin typeface="Times New Roman" pitchFamily="18" charset="0"/>
                <a:cs typeface="Times New Roman" pitchFamily="18" charset="0"/>
              </a:rPr>
              <a:t>mùa</a:t>
            </a:r>
            <a:r>
              <a:rPr lang="en-US" sz="4000" dirty="0">
                <a:latin typeface="Times New Roman" pitchFamily="18" charset="0"/>
                <a:cs typeface="Times New Roman" pitchFamily="18" charset="0"/>
              </a:rPr>
              <a:t> </a:t>
            </a:r>
            <a:r>
              <a:rPr lang="en-US" sz="4000" dirty="0" err="1">
                <a:latin typeface="Times New Roman" pitchFamily="18" charset="0"/>
                <a:cs typeface="Times New Roman" pitchFamily="18" charset="0"/>
              </a:rPr>
              <a:t>thi</a:t>
            </a:r>
            <a:r>
              <a:rPr lang="en-US" sz="4000" dirty="0">
                <a:latin typeface="Times New Roman" pitchFamily="18" charset="0"/>
                <a:cs typeface="Times New Roman" pitchFamily="18" charset="0"/>
              </a:rPr>
              <a:t> </a:t>
            </a:r>
            <a:r>
              <a:rPr lang="en-US" sz="4000" dirty="0" err="1">
                <a:latin typeface="Times New Roman" pitchFamily="18" charset="0"/>
                <a:cs typeface="Times New Roman" pitchFamily="18" charset="0"/>
              </a:rPr>
              <a:t>của</a:t>
            </a:r>
            <a:r>
              <a:rPr lang="en-US" sz="4000" dirty="0">
                <a:latin typeface="Times New Roman" pitchFamily="18" charset="0"/>
                <a:cs typeface="Times New Roman" pitchFamily="18" charset="0"/>
              </a:rPr>
              <a:t> </a:t>
            </a:r>
            <a:r>
              <a:rPr lang="en-US" sz="4000" dirty="0" err="1">
                <a:latin typeface="Times New Roman" pitchFamily="18" charset="0"/>
                <a:cs typeface="Times New Roman" pitchFamily="18" charset="0"/>
              </a:rPr>
              <a:t>học</a:t>
            </a:r>
            <a:r>
              <a:rPr lang="en-US" sz="4000" dirty="0">
                <a:latin typeface="Times New Roman" pitchFamily="18" charset="0"/>
                <a:cs typeface="Times New Roman" pitchFamily="18" charset="0"/>
              </a:rPr>
              <a:t> </a:t>
            </a:r>
            <a:r>
              <a:rPr lang="en-US" sz="4000" dirty="0" err="1">
                <a:latin typeface="Times New Roman" pitchFamily="18" charset="0"/>
                <a:cs typeface="Times New Roman" pitchFamily="18" charset="0"/>
              </a:rPr>
              <a:t>trò</a:t>
            </a:r>
            <a:r>
              <a:rPr lang="en-US" sz="4000" dirty="0">
                <a:latin typeface="Times New Roman" pitchFamily="18" charset="0"/>
                <a:cs typeface="Times New Roman" pitchFamily="18" charset="0"/>
              </a:rPr>
              <a:t>. </a:t>
            </a:r>
            <a:r>
              <a:rPr lang="en-US" sz="4000" dirty="0" err="1">
                <a:latin typeface="Times New Roman" pitchFamily="18" charset="0"/>
                <a:cs typeface="Times New Roman" pitchFamily="18" charset="0"/>
              </a:rPr>
              <a:t>Thấy</a:t>
            </a:r>
            <a:r>
              <a:rPr lang="en-US" sz="4000" dirty="0">
                <a:latin typeface="Times New Roman" pitchFamily="18" charset="0"/>
                <a:cs typeface="Times New Roman" pitchFamily="18" charset="0"/>
              </a:rPr>
              <a:t> </a:t>
            </a:r>
            <a:r>
              <a:rPr lang="en-US" sz="4000" dirty="0" err="1">
                <a:latin typeface="Times New Roman" pitchFamily="18" charset="0"/>
                <a:cs typeface="Times New Roman" pitchFamily="18" charset="0"/>
              </a:rPr>
              <a:t>màu</a:t>
            </a:r>
            <a:r>
              <a:rPr lang="en-US" sz="4000" dirty="0">
                <a:latin typeface="Times New Roman" pitchFamily="18" charset="0"/>
                <a:cs typeface="Times New Roman" pitchFamily="18" charset="0"/>
              </a:rPr>
              <a:t> </a:t>
            </a:r>
            <a:r>
              <a:rPr lang="en-US" sz="4000" dirty="0" err="1">
                <a:latin typeface="Times New Roman" pitchFamily="18" charset="0"/>
                <a:cs typeface="Times New Roman" pitchFamily="18" charset="0"/>
              </a:rPr>
              <a:t>hoa</a:t>
            </a:r>
            <a:r>
              <a:rPr lang="en-US" sz="4000" dirty="0">
                <a:latin typeface="Times New Roman" pitchFamily="18" charset="0"/>
                <a:cs typeface="Times New Roman" pitchFamily="18" charset="0"/>
              </a:rPr>
              <a:t> </a:t>
            </a:r>
            <a:r>
              <a:rPr lang="en-US" sz="4000" dirty="0" err="1">
                <a:latin typeface="Times New Roman" pitchFamily="18" charset="0"/>
                <a:cs typeface="Times New Roman" pitchFamily="18" charset="0"/>
              </a:rPr>
              <a:t>phượng</a:t>
            </a:r>
            <a:r>
              <a:rPr lang="en-US" sz="4000" dirty="0">
                <a:latin typeface="Times New Roman" pitchFamily="18" charset="0"/>
                <a:cs typeface="Times New Roman" pitchFamily="18" charset="0"/>
              </a:rPr>
              <a:t>, </a:t>
            </a:r>
            <a:r>
              <a:rPr lang="en-US" sz="4000" dirty="0" err="1">
                <a:latin typeface="Times New Roman" pitchFamily="18" charset="0"/>
                <a:cs typeface="Times New Roman" pitchFamily="18" charset="0"/>
              </a:rPr>
              <a:t>học</a:t>
            </a:r>
            <a:r>
              <a:rPr lang="en-US" sz="4000" dirty="0">
                <a:latin typeface="Times New Roman" pitchFamily="18" charset="0"/>
                <a:cs typeface="Times New Roman" pitchFamily="18" charset="0"/>
              </a:rPr>
              <a:t> </a:t>
            </a:r>
            <a:r>
              <a:rPr lang="en-US" sz="4000" dirty="0" err="1">
                <a:latin typeface="Times New Roman" pitchFamily="18" charset="0"/>
                <a:cs typeface="Times New Roman" pitchFamily="18" charset="0"/>
              </a:rPr>
              <a:t>trò</a:t>
            </a:r>
            <a:r>
              <a:rPr lang="en-US" sz="4000" dirty="0">
                <a:latin typeface="Times New Roman" pitchFamily="18" charset="0"/>
                <a:cs typeface="Times New Roman" pitchFamily="18" charset="0"/>
              </a:rPr>
              <a:t> </a:t>
            </a:r>
            <a:r>
              <a:rPr lang="en-US" sz="4000" dirty="0" err="1">
                <a:latin typeface="Times New Roman" pitchFamily="18" charset="0"/>
                <a:cs typeface="Times New Roman" pitchFamily="18" charset="0"/>
              </a:rPr>
              <a:t>nghĩ</a:t>
            </a:r>
            <a:r>
              <a:rPr lang="en-US" sz="4000" dirty="0">
                <a:latin typeface="Times New Roman" pitchFamily="18" charset="0"/>
                <a:cs typeface="Times New Roman" pitchFamily="18" charset="0"/>
              </a:rPr>
              <a:t> </a:t>
            </a:r>
            <a:r>
              <a:rPr lang="en-US" sz="4000" dirty="0" err="1">
                <a:latin typeface="Times New Roman" pitchFamily="18" charset="0"/>
                <a:cs typeface="Times New Roman" pitchFamily="18" charset="0"/>
              </a:rPr>
              <a:t>đến</a:t>
            </a:r>
            <a:r>
              <a:rPr lang="en-US" sz="4000" dirty="0">
                <a:latin typeface="Times New Roman" pitchFamily="18" charset="0"/>
                <a:cs typeface="Times New Roman" pitchFamily="18" charset="0"/>
              </a:rPr>
              <a:t> </a:t>
            </a:r>
            <a:r>
              <a:rPr lang="en-US" sz="4000" dirty="0" err="1">
                <a:latin typeface="Times New Roman" pitchFamily="18" charset="0"/>
                <a:cs typeface="Times New Roman" pitchFamily="18" charset="0"/>
              </a:rPr>
              <a:t>kì</a:t>
            </a:r>
            <a:r>
              <a:rPr lang="en-US" sz="4000" dirty="0">
                <a:latin typeface="Times New Roman" pitchFamily="18" charset="0"/>
                <a:cs typeface="Times New Roman" pitchFamily="18" charset="0"/>
              </a:rPr>
              <a:t> </a:t>
            </a:r>
            <a:r>
              <a:rPr lang="en-US" sz="4000" dirty="0" err="1">
                <a:latin typeface="Times New Roman" pitchFamily="18" charset="0"/>
                <a:cs typeface="Times New Roman" pitchFamily="18" charset="0"/>
              </a:rPr>
              <a:t>thi</a:t>
            </a:r>
            <a:r>
              <a:rPr lang="en-US" sz="4000" dirty="0">
                <a:latin typeface="Times New Roman" pitchFamily="18" charset="0"/>
                <a:cs typeface="Times New Roman" pitchFamily="18" charset="0"/>
              </a:rPr>
              <a:t> </a:t>
            </a:r>
            <a:r>
              <a:rPr lang="en-US" sz="4000" dirty="0" err="1">
                <a:latin typeface="Times New Roman" pitchFamily="18" charset="0"/>
                <a:cs typeface="Times New Roman" pitchFamily="18" charset="0"/>
              </a:rPr>
              <a:t>và</a:t>
            </a:r>
            <a:r>
              <a:rPr lang="en-US" sz="4000" dirty="0">
                <a:latin typeface="Times New Roman" pitchFamily="18" charset="0"/>
                <a:cs typeface="Times New Roman" pitchFamily="18" charset="0"/>
              </a:rPr>
              <a:t> </a:t>
            </a:r>
            <a:r>
              <a:rPr lang="en-US" sz="4000" dirty="0" err="1">
                <a:latin typeface="Times New Roman" pitchFamily="18" charset="0"/>
                <a:cs typeface="Times New Roman" pitchFamily="18" charset="0"/>
              </a:rPr>
              <a:t>những</a:t>
            </a:r>
            <a:r>
              <a:rPr lang="en-US" sz="4000" dirty="0">
                <a:latin typeface="Times New Roman" pitchFamily="18" charset="0"/>
                <a:cs typeface="Times New Roman" pitchFamily="18" charset="0"/>
              </a:rPr>
              <a:t> </a:t>
            </a:r>
            <a:r>
              <a:rPr lang="en-US" sz="4000" dirty="0" err="1">
                <a:latin typeface="Times New Roman" pitchFamily="18" charset="0"/>
                <a:cs typeface="Times New Roman" pitchFamily="18" charset="0"/>
              </a:rPr>
              <a:t>ngày</a:t>
            </a:r>
            <a:r>
              <a:rPr lang="en-US" sz="4000" dirty="0">
                <a:latin typeface="Times New Roman" pitchFamily="18" charset="0"/>
                <a:cs typeface="Times New Roman" pitchFamily="18" charset="0"/>
              </a:rPr>
              <a:t> </a:t>
            </a:r>
            <a:r>
              <a:rPr lang="en-US" sz="4000" dirty="0" err="1">
                <a:latin typeface="Times New Roman" pitchFamily="18" charset="0"/>
                <a:cs typeface="Times New Roman" pitchFamily="18" charset="0"/>
              </a:rPr>
              <a:t>nghỉ</a:t>
            </a:r>
            <a:r>
              <a:rPr lang="en-US" sz="4000" dirty="0">
                <a:latin typeface="Times New Roman" pitchFamily="18" charset="0"/>
                <a:cs typeface="Times New Roman" pitchFamily="18" charset="0"/>
              </a:rPr>
              <a:t> </a:t>
            </a:r>
            <a:r>
              <a:rPr lang="en-US" sz="4000" dirty="0" err="1">
                <a:latin typeface="Times New Roman" pitchFamily="18" charset="0"/>
                <a:cs typeface="Times New Roman" pitchFamily="18" charset="0"/>
              </a:rPr>
              <a:t>hè</a:t>
            </a:r>
            <a:r>
              <a:rPr lang="en-US" sz="4000" dirty="0">
                <a:latin typeface="Times New Roman" pitchFamily="18" charset="0"/>
                <a:cs typeface="Times New Roman" pitchFamily="18" charset="0"/>
              </a:rPr>
              <a:t>. </a:t>
            </a:r>
            <a:r>
              <a:rPr lang="en-US" sz="4000" dirty="0" err="1">
                <a:latin typeface="Times New Roman" pitchFamily="18" charset="0"/>
                <a:cs typeface="Times New Roman" pitchFamily="18" charset="0"/>
              </a:rPr>
              <a:t>Hoa</a:t>
            </a:r>
            <a:r>
              <a:rPr lang="en-US" sz="4000" dirty="0">
                <a:latin typeface="Times New Roman" pitchFamily="18" charset="0"/>
                <a:cs typeface="Times New Roman" pitchFamily="18" charset="0"/>
              </a:rPr>
              <a:t> </a:t>
            </a:r>
            <a:r>
              <a:rPr lang="en-US" sz="4000" dirty="0" err="1">
                <a:latin typeface="Times New Roman" pitchFamily="18" charset="0"/>
                <a:cs typeface="Times New Roman" pitchFamily="18" charset="0"/>
              </a:rPr>
              <a:t>phượng</a:t>
            </a:r>
            <a:r>
              <a:rPr lang="en-US" sz="4000" dirty="0">
                <a:latin typeface="Times New Roman" pitchFamily="18" charset="0"/>
                <a:cs typeface="Times New Roman" pitchFamily="18" charset="0"/>
              </a:rPr>
              <a:t> </a:t>
            </a:r>
            <a:r>
              <a:rPr lang="en-US" sz="4000" dirty="0" err="1">
                <a:latin typeface="Times New Roman" pitchFamily="18" charset="0"/>
                <a:cs typeface="Times New Roman" pitchFamily="18" charset="0"/>
              </a:rPr>
              <a:t>gắn</a:t>
            </a:r>
            <a:r>
              <a:rPr lang="en-US" sz="4000" dirty="0">
                <a:latin typeface="Times New Roman" pitchFamily="18" charset="0"/>
                <a:cs typeface="Times New Roman" pitchFamily="18" charset="0"/>
              </a:rPr>
              <a:t> </a:t>
            </a:r>
            <a:r>
              <a:rPr lang="en-US" sz="4000" dirty="0" err="1">
                <a:latin typeface="Times New Roman" pitchFamily="18" charset="0"/>
                <a:cs typeface="Times New Roman" pitchFamily="18" charset="0"/>
              </a:rPr>
              <a:t>với</a:t>
            </a:r>
            <a:r>
              <a:rPr lang="en-US" sz="4000" dirty="0">
                <a:latin typeface="Times New Roman" pitchFamily="18" charset="0"/>
                <a:cs typeface="Times New Roman" pitchFamily="18" charset="0"/>
              </a:rPr>
              <a:t> </a:t>
            </a:r>
            <a:r>
              <a:rPr lang="en-US" sz="4000" dirty="0" err="1">
                <a:latin typeface="Times New Roman" pitchFamily="18" charset="0"/>
                <a:cs typeface="Times New Roman" pitchFamily="18" charset="0"/>
              </a:rPr>
              <a:t>kỉ</a:t>
            </a:r>
            <a:r>
              <a:rPr lang="en-US" sz="4000" dirty="0">
                <a:latin typeface="Times New Roman" pitchFamily="18" charset="0"/>
                <a:cs typeface="Times New Roman" pitchFamily="18" charset="0"/>
              </a:rPr>
              <a:t> </a:t>
            </a:r>
            <a:r>
              <a:rPr lang="en-US" sz="4000" dirty="0" err="1">
                <a:latin typeface="Times New Roman" pitchFamily="18" charset="0"/>
                <a:cs typeface="Times New Roman" pitchFamily="18" charset="0"/>
              </a:rPr>
              <a:t>niệm</a:t>
            </a:r>
            <a:r>
              <a:rPr lang="en-US" sz="4000" dirty="0">
                <a:latin typeface="Times New Roman" pitchFamily="18" charset="0"/>
                <a:cs typeface="Times New Roman" pitchFamily="18" charset="0"/>
              </a:rPr>
              <a:t> </a:t>
            </a:r>
            <a:r>
              <a:rPr lang="en-US" sz="4000" dirty="0" err="1">
                <a:latin typeface="Times New Roman" pitchFamily="18" charset="0"/>
                <a:cs typeface="Times New Roman" pitchFamily="18" charset="0"/>
              </a:rPr>
              <a:t>của</a:t>
            </a:r>
            <a:r>
              <a:rPr lang="en-US" sz="4000" dirty="0">
                <a:latin typeface="Times New Roman" pitchFamily="18" charset="0"/>
                <a:cs typeface="Times New Roman" pitchFamily="18" charset="0"/>
              </a:rPr>
              <a:t> </a:t>
            </a:r>
            <a:r>
              <a:rPr lang="en-US" sz="4000" dirty="0" err="1">
                <a:latin typeface="Times New Roman" pitchFamily="18" charset="0"/>
                <a:cs typeface="Times New Roman" pitchFamily="18" charset="0"/>
              </a:rPr>
              <a:t>rất</a:t>
            </a:r>
            <a:r>
              <a:rPr lang="en-US" sz="4000" dirty="0">
                <a:latin typeface="Times New Roman" pitchFamily="18" charset="0"/>
                <a:cs typeface="Times New Roman" pitchFamily="18" charset="0"/>
              </a:rPr>
              <a:t> </a:t>
            </a:r>
            <a:r>
              <a:rPr lang="en-US" sz="4000" dirty="0" err="1">
                <a:latin typeface="Times New Roman" pitchFamily="18" charset="0"/>
                <a:cs typeface="Times New Roman" pitchFamily="18" charset="0"/>
              </a:rPr>
              <a:t>nhiều</a:t>
            </a:r>
            <a:r>
              <a:rPr lang="en-US" sz="4000" dirty="0">
                <a:latin typeface="Times New Roman" pitchFamily="18" charset="0"/>
                <a:cs typeface="Times New Roman" pitchFamily="18" charset="0"/>
              </a:rPr>
              <a:t> </a:t>
            </a:r>
            <a:r>
              <a:rPr lang="en-US" sz="4000" dirty="0" err="1">
                <a:latin typeface="Times New Roman" pitchFamily="18" charset="0"/>
                <a:cs typeface="Times New Roman" pitchFamily="18" charset="0"/>
              </a:rPr>
              <a:t>học</a:t>
            </a:r>
            <a:r>
              <a:rPr lang="en-US" sz="4000" dirty="0">
                <a:latin typeface="Times New Roman" pitchFamily="18" charset="0"/>
                <a:cs typeface="Times New Roman" pitchFamily="18" charset="0"/>
              </a:rPr>
              <a:t> </a:t>
            </a:r>
            <a:r>
              <a:rPr lang="en-US" sz="4000" dirty="0" err="1">
                <a:latin typeface="Times New Roman" pitchFamily="18" charset="0"/>
                <a:cs typeface="Times New Roman" pitchFamily="18" charset="0"/>
              </a:rPr>
              <a:t>trò</a:t>
            </a:r>
            <a:r>
              <a:rPr lang="en-US" sz="4000" dirty="0">
                <a:latin typeface="Times New Roman" pitchFamily="18" charset="0"/>
                <a:cs typeface="Times New Roman" pitchFamily="18" charset="0"/>
              </a:rPr>
              <a:t> </a:t>
            </a:r>
            <a:r>
              <a:rPr lang="en-US" sz="4000" dirty="0" err="1">
                <a:latin typeface="Times New Roman" pitchFamily="18" charset="0"/>
                <a:cs typeface="Times New Roman" pitchFamily="18" charset="0"/>
              </a:rPr>
              <a:t>về</a:t>
            </a:r>
            <a:r>
              <a:rPr lang="en-US" sz="4000" dirty="0">
                <a:latin typeface="Times New Roman" pitchFamily="18" charset="0"/>
                <a:cs typeface="Times New Roman" pitchFamily="18" charset="0"/>
              </a:rPr>
              <a:t> </a:t>
            </a:r>
            <a:r>
              <a:rPr lang="en-US" sz="4000" dirty="0" err="1">
                <a:latin typeface="Times New Roman" pitchFamily="18" charset="0"/>
                <a:cs typeface="Times New Roman" pitchFamily="18" charset="0"/>
              </a:rPr>
              <a:t>mái</a:t>
            </a:r>
            <a:r>
              <a:rPr lang="en-US" sz="4000" dirty="0">
                <a:latin typeface="Times New Roman" pitchFamily="18" charset="0"/>
                <a:cs typeface="Times New Roman" pitchFamily="18" charset="0"/>
              </a:rPr>
              <a:t> </a:t>
            </a:r>
            <a:r>
              <a:rPr lang="en-US" sz="4000" dirty="0" err="1">
                <a:latin typeface="Times New Roman" pitchFamily="18" charset="0"/>
                <a:cs typeface="Times New Roman" pitchFamily="18" charset="0"/>
              </a:rPr>
              <a:t>trường</a:t>
            </a:r>
            <a:r>
              <a:rPr lang="en-US" sz="4000" dirty="0">
                <a:latin typeface="Times New Roman" pitchFamily="18" charset="0"/>
                <a:cs typeface="Times New Roman" pitchFamily="18" charset="0"/>
              </a:rPr>
              <a:t>.</a:t>
            </a:r>
          </a:p>
        </p:txBody>
      </p:sp>
    </p:spTree>
    <p:extLst>
      <p:ext uri="{BB962C8B-B14F-4D97-AF65-F5344CB8AC3E}">
        <p14:creationId xmlns:p14="http://schemas.microsoft.com/office/powerpoint/2010/main" val="31169118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14" presetClass="entr" presetSubtype="10" fill="hold" grpId="0"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randombar(horizontal)">
                                      <p:cBhvr>
                                        <p:cTn id="14"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31"/>
          <p:cNvSpPr txBox="1">
            <a:spLocks noChangeArrowheads="1"/>
          </p:cNvSpPr>
          <p:nvPr/>
        </p:nvSpPr>
        <p:spPr bwMode="auto">
          <a:xfrm>
            <a:off x="1559941" y="72256"/>
            <a:ext cx="9706157" cy="584775"/>
          </a:xfrm>
          <a:prstGeom prst="rect">
            <a:avLst/>
          </a:prstGeom>
          <a:noFill/>
          <a:ln w="9525">
            <a:solidFill>
              <a:schemeClr val="accent5">
                <a:lumMod val="60000"/>
                <a:lumOff val="40000"/>
              </a:schemeClr>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marL="342900" indent="-342900"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spcBef>
                <a:spcPts val="1200"/>
              </a:spcBef>
            </a:pPr>
            <a:r>
              <a:rPr lang="en-US" sz="3200" b="1" u="sng" dirty="0" err="1">
                <a:solidFill>
                  <a:srgbClr val="FF0000"/>
                </a:solidFill>
                <a:latin typeface="Times New Roman" pitchFamily="18" charset="0"/>
                <a:cs typeface="Times New Roman" pitchFamily="18" charset="0"/>
              </a:rPr>
              <a:t>Câu</a:t>
            </a:r>
            <a:r>
              <a:rPr lang="en-US" sz="3200" b="1" u="sng" dirty="0">
                <a:solidFill>
                  <a:srgbClr val="FF0000"/>
                </a:solidFill>
                <a:latin typeface="Times New Roman" pitchFamily="18" charset="0"/>
                <a:cs typeface="Times New Roman" pitchFamily="18" charset="0"/>
              </a:rPr>
              <a:t> 2</a:t>
            </a:r>
            <a:r>
              <a:rPr lang="en-US" sz="3200" b="1" dirty="0">
                <a:solidFill>
                  <a:srgbClr val="FF0000"/>
                </a:solidFill>
                <a:latin typeface="Times New Roman" pitchFamily="18" charset="0"/>
                <a:cs typeface="Times New Roman" pitchFamily="18" charset="0"/>
              </a:rPr>
              <a:t>: </a:t>
            </a:r>
            <a:r>
              <a:rPr lang="en-US" sz="3200" b="1" dirty="0" err="1">
                <a:solidFill>
                  <a:srgbClr val="FF0000"/>
                </a:solidFill>
                <a:latin typeface="Times New Roman" pitchFamily="18" charset="0"/>
                <a:cs typeface="Times New Roman" pitchFamily="18" charset="0"/>
              </a:rPr>
              <a:t>Vẻ</a:t>
            </a:r>
            <a:r>
              <a:rPr lang="en-US" sz="3200" b="1" dirty="0">
                <a:solidFill>
                  <a:srgbClr val="FF0000"/>
                </a:solidFill>
                <a:latin typeface="Times New Roman" pitchFamily="18" charset="0"/>
                <a:cs typeface="Times New Roman" pitchFamily="18" charset="0"/>
              </a:rPr>
              <a:t> </a:t>
            </a:r>
            <a:r>
              <a:rPr lang="en-US" sz="3200" b="1" dirty="0" err="1">
                <a:solidFill>
                  <a:srgbClr val="FF0000"/>
                </a:solidFill>
                <a:latin typeface="Times New Roman" pitchFamily="18" charset="0"/>
                <a:cs typeface="Times New Roman" pitchFamily="18" charset="0"/>
              </a:rPr>
              <a:t>đẹp</a:t>
            </a:r>
            <a:r>
              <a:rPr lang="en-US" sz="3200" b="1" dirty="0">
                <a:solidFill>
                  <a:srgbClr val="FF0000"/>
                </a:solidFill>
                <a:latin typeface="Times New Roman" pitchFamily="18" charset="0"/>
                <a:cs typeface="Times New Roman" pitchFamily="18" charset="0"/>
              </a:rPr>
              <a:t> </a:t>
            </a:r>
            <a:r>
              <a:rPr lang="en-US" sz="3200" b="1" dirty="0" err="1">
                <a:solidFill>
                  <a:srgbClr val="FF0000"/>
                </a:solidFill>
                <a:latin typeface="Times New Roman" pitchFamily="18" charset="0"/>
                <a:cs typeface="Times New Roman" pitchFamily="18" charset="0"/>
              </a:rPr>
              <a:t>của</a:t>
            </a:r>
            <a:r>
              <a:rPr lang="en-US" sz="3200" b="1" dirty="0">
                <a:solidFill>
                  <a:srgbClr val="FF0000"/>
                </a:solidFill>
                <a:latin typeface="Times New Roman" pitchFamily="18" charset="0"/>
                <a:cs typeface="Times New Roman" pitchFamily="18" charset="0"/>
              </a:rPr>
              <a:t> </a:t>
            </a:r>
            <a:r>
              <a:rPr lang="en-US" sz="3200" b="1" dirty="0" err="1">
                <a:solidFill>
                  <a:srgbClr val="FF0000"/>
                </a:solidFill>
                <a:latin typeface="Times New Roman" pitchFamily="18" charset="0"/>
                <a:cs typeface="Times New Roman" pitchFamily="18" charset="0"/>
              </a:rPr>
              <a:t>hoa</a:t>
            </a:r>
            <a:r>
              <a:rPr lang="en-US" sz="3200" b="1" dirty="0">
                <a:solidFill>
                  <a:srgbClr val="FF0000"/>
                </a:solidFill>
                <a:latin typeface="Times New Roman" pitchFamily="18" charset="0"/>
                <a:cs typeface="Times New Roman" pitchFamily="18" charset="0"/>
              </a:rPr>
              <a:t> </a:t>
            </a:r>
            <a:r>
              <a:rPr lang="en-US" sz="3200" b="1" err="1">
                <a:solidFill>
                  <a:srgbClr val="FF0000"/>
                </a:solidFill>
                <a:latin typeface="Times New Roman" pitchFamily="18" charset="0"/>
                <a:cs typeface="Times New Roman" pitchFamily="18" charset="0"/>
              </a:rPr>
              <a:t>phượng</a:t>
            </a:r>
            <a:r>
              <a:rPr lang="en-US" sz="3200" b="1">
                <a:solidFill>
                  <a:srgbClr val="FF0000"/>
                </a:solidFill>
                <a:latin typeface="Times New Roman" pitchFamily="18" charset="0"/>
                <a:cs typeface="Times New Roman" pitchFamily="18" charset="0"/>
              </a:rPr>
              <a:t> </a:t>
            </a:r>
            <a:r>
              <a:rPr lang="en-US" sz="3200" b="1" smtClean="0">
                <a:solidFill>
                  <a:srgbClr val="FF0000"/>
                </a:solidFill>
                <a:latin typeface="Times New Roman" pitchFamily="18" charset="0"/>
                <a:cs typeface="Times New Roman" pitchFamily="18" charset="0"/>
              </a:rPr>
              <a:t>có </a:t>
            </a:r>
            <a:r>
              <a:rPr lang="en-US" sz="3200" b="1" dirty="0" err="1">
                <a:solidFill>
                  <a:srgbClr val="FF0000"/>
                </a:solidFill>
                <a:latin typeface="Times New Roman" pitchFamily="18" charset="0"/>
                <a:cs typeface="Times New Roman" pitchFamily="18" charset="0"/>
              </a:rPr>
              <a:t>gì</a:t>
            </a:r>
            <a:r>
              <a:rPr lang="en-US" sz="3200" b="1" dirty="0">
                <a:solidFill>
                  <a:srgbClr val="FF0000"/>
                </a:solidFill>
                <a:latin typeface="Times New Roman" pitchFamily="18" charset="0"/>
                <a:cs typeface="Times New Roman" pitchFamily="18" charset="0"/>
              </a:rPr>
              <a:t> </a:t>
            </a:r>
            <a:r>
              <a:rPr lang="en-US" sz="3200" b="1" err="1">
                <a:solidFill>
                  <a:srgbClr val="FF0000"/>
                </a:solidFill>
                <a:latin typeface="Times New Roman" pitchFamily="18" charset="0"/>
                <a:cs typeface="Times New Roman" pitchFamily="18" charset="0"/>
              </a:rPr>
              <a:t>đặc</a:t>
            </a:r>
            <a:r>
              <a:rPr lang="en-US" sz="3200" b="1">
                <a:solidFill>
                  <a:srgbClr val="FF0000"/>
                </a:solidFill>
                <a:latin typeface="Times New Roman" pitchFamily="18" charset="0"/>
                <a:cs typeface="Times New Roman" pitchFamily="18" charset="0"/>
              </a:rPr>
              <a:t> </a:t>
            </a:r>
            <a:r>
              <a:rPr lang="en-US" sz="3200" b="1" smtClean="0">
                <a:solidFill>
                  <a:srgbClr val="FF0000"/>
                </a:solidFill>
                <a:latin typeface="Times New Roman" pitchFamily="18" charset="0"/>
                <a:cs typeface="Times New Roman" pitchFamily="18" charset="0"/>
              </a:rPr>
              <a:t>biệt ? </a:t>
            </a:r>
            <a:endParaRPr lang="en-US" sz="3200" b="1" dirty="0">
              <a:solidFill>
                <a:srgbClr val="FF0000"/>
              </a:solidFill>
              <a:latin typeface="Times New Roman" pitchFamily="18" charset="0"/>
              <a:cs typeface="Times New Roman" pitchFamily="18" charset="0"/>
            </a:endParaRPr>
          </a:p>
        </p:txBody>
      </p:sp>
      <p:sp>
        <p:nvSpPr>
          <p:cNvPr id="3" name="Text Box 5"/>
          <p:cNvSpPr txBox="1">
            <a:spLocks noChangeArrowheads="1"/>
          </p:cNvSpPr>
          <p:nvPr/>
        </p:nvSpPr>
        <p:spPr bwMode="auto">
          <a:xfrm>
            <a:off x="6300517" y="3106313"/>
            <a:ext cx="5848786" cy="1569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spcBef>
                <a:spcPct val="50000"/>
              </a:spcBef>
            </a:pPr>
            <a:r>
              <a:rPr lang="en-US" sz="3200">
                <a:solidFill>
                  <a:srgbClr val="0070C0"/>
                </a:solidFill>
                <a:latin typeface="Times New Roman" panose="02020603050405020304" pitchFamily="18" charset="0"/>
                <a:cs typeface="Times New Roman" pitchFamily="18" charset="0"/>
              </a:rPr>
              <a:t>  </a:t>
            </a:r>
            <a:r>
              <a:rPr lang="en-US" sz="3200" smtClean="0">
                <a:solidFill>
                  <a:srgbClr val="0070C0"/>
                </a:solidFill>
                <a:latin typeface="Times New Roman" panose="02020603050405020304" pitchFamily="18" charset="0"/>
                <a:cs typeface="Times New Roman" pitchFamily="18" charset="0"/>
              </a:rPr>
              <a:t>- </a:t>
            </a:r>
            <a:r>
              <a:rPr lang="en-US" sz="3200" b="1" smtClean="0">
                <a:solidFill>
                  <a:srgbClr val="0070C0"/>
                </a:solidFill>
                <a:latin typeface="Times New Roman" pitchFamily="18" charset="0"/>
                <a:cs typeface="Times New Roman" pitchFamily="18" charset="0"/>
              </a:rPr>
              <a:t>Tán </a:t>
            </a:r>
            <a:r>
              <a:rPr lang="en-US" sz="3200" b="1" dirty="0" err="1">
                <a:solidFill>
                  <a:srgbClr val="0070C0"/>
                </a:solidFill>
                <a:latin typeface="Times New Roman" pitchFamily="18" charset="0"/>
                <a:cs typeface="Times New Roman" pitchFamily="18" charset="0"/>
              </a:rPr>
              <a:t>hoa</a:t>
            </a:r>
            <a:r>
              <a:rPr lang="en-US" sz="3200" b="1" dirty="0">
                <a:solidFill>
                  <a:srgbClr val="0070C0"/>
                </a:solidFill>
                <a:latin typeface="Times New Roman" pitchFamily="18" charset="0"/>
                <a:cs typeface="Times New Roman" pitchFamily="18" charset="0"/>
              </a:rPr>
              <a:t> </a:t>
            </a:r>
            <a:r>
              <a:rPr lang="en-US" sz="3200" b="1" dirty="0" err="1">
                <a:solidFill>
                  <a:srgbClr val="0070C0"/>
                </a:solidFill>
                <a:latin typeface="Times New Roman" pitchFamily="18" charset="0"/>
                <a:cs typeface="Times New Roman" pitchFamily="18" charset="0"/>
              </a:rPr>
              <a:t>lớn</a:t>
            </a:r>
            <a:r>
              <a:rPr lang="en-US" sz="3200" b="1" dirty="0">
                <a:solidFill>
                  <a:srgbClr val="0070C0"/>
                </a:solidFill>
                <a:latin typeface="Times New Roman" pitchFamily="18" charset="0"/>
                <a:cs typeface="Times New Roman" pitchFamily="18" charset="0"/>
              </a:rPr>
              <a:t> </a:t>
            </a:r>
            <a:r>
              <a:rPr lang="en-US" sz="3200" b="1" dirty="0" err="1">
                <a:solidFill>
                  <a:srgbClr val="0070C0"/>
                </a:solidFill>
                <a:latin typeface="Times New Roman" pitchFamily="18" charset="0"/>
                <a:cs typeface="Times New Roman" pitchFamily="18" charset="0"/>
              </a:rPr>
              <a:t>xoè</a:t>
            </a:r>
            <a:r>
              <a:rPr lang="en-US" sz="3200" b="1" dirty="0">
                <a:solidFill>
                  <a:srgbClr val="0070C0"/>
                </a:solidFill>
                <a:latin typeface="Times New Roman" pitchFamily="18" charset="0"/>
                <a:cs typeface="Times New Roman" pitchFamily="18" charset="0"/>
              </a:rPr>
              <a:t> ra </a:t>
            </a:r>
            <a:r>
              <a:rPr lang="en-US" sz="3200" b="1" dirty="0" err="1">
                <a:solidFill>
                  <a:srgbClr val="0070C0"/>
                </a:solidFill>
                <a:latin typeface="Times New Roman" pitchFamily="18" charset="0"/>
                <a:cs typeface="Times New Roman" pitchFamily="18" charset="0"/>
              </a:rPr>
              <a:t>như</a:t>
            </a:r>
            <a:r>
              <a:rPr lang="en-US" sz="3200" b="1" dirty="0">
                <a:solidFill>
                  <a:srgbClr val="0070C0"/>
                </a:solidFill>
                <a:latin typeface="Times New Roman" pitchFamily="18" charset="0"/>
                <a:cs typeface="Times New Roman" pitchFamily="18" charset="0"/>
              </a:rPr>
              <a:t> </a:t>
            </a:r>
            <a:r>
              <a:rPr lang="en-US" sz="3200" b="1" dirty="0" err="1">
                <a:solidFill>
                  <a:srgbClr val="0070C0"/>
                </a:solidFill>
                <a:latin typeface="Times New Roman" pitchFamily="18" charset="0"/>
                <a:cs typeface="Times New Roman" pitchFamily="18" charset="0"/>
              </a:rPr>
              <a:t>muôn</a:t>
            </a:r>
            <a:r>
              <a:rPr lang="en-US" sz="3200" b="1" dirty="0">
                <a:solidFill>
                  <a:srgbClr val="0070C0"/>
                </a:solidFill>
                <a:latin typeface="Times New Roman" pitchFamily="18" charset="0"/>
                <a:cs typeface="Times New Roman" pitchFamily="18" charset="0"/>
              </a:rPr>
              <a:t> </a:t>
            </a:r>
            <a:r>
              <a:rPr lang="en-US" sz="3200" b="1" dirty="0" err="1">
                <a:solidFill>
                  <a:srgbClr val="0070C0"/>
                </a:solidFill>
                <a:latin typeface="Times New Roman" pitchFamily="18" charset="0"/>
                <a:cs typeface="Times New Roman" pitchFamily="18" charset="0"/>
              </a:rPr>
              <a:t>ngàn</a:t>
            </a:r>
            <a:r>
              <a:rPr lang="en-US" sz="3200" b="1" dirty="0">
                <a:solidFill>
                  <a:srgbClr val="0070C0"/>
                </a:solidFill>
                <a:latin typeface="Times New Roman" pitchFamily="18" charset="0"/>
                <a:cs typeface="Times New Roman" pitchFamily="18" charset="0"/>
              </a:rPr>
              <a:t> con </a:t>
            </a:r>
            <a:r>
              <a:rPr lang="en-US" sz="3200" b="1" dirty="0" err="1">
                <a:solidFill>
                  <a:srgbClr val="0070C0"/>
                </a:solidFill>
                <a:latin typeface="Times New Roman" pitchFamily="18" charset="0"/>
                <a:cs typeface="Times New Roman" pitchFamily="18" charset="0"/>
              </a:rPr>
              <a:t>bướm</a:t>
            </a:r>
            <a:r>
              <a:rPr lang="en-US" sz="3200" b="1" dirty="0">
                <a:solidFill>
                  <a:srgbClr val="0070C0"/>
                </a:solidFill>
                <a:latin typeface="Times New Roman" pitchFamily="18" charset="0"/>
                <a:cs typeface="Times New Roman" pitchFamily="18" charset="0"/>
              </a:rPr>
              <a:t> </a:t>
            </a:r>
            <a:r>
              <a:rPr lang="en-US" sz="3200" b="1" dirty="0" err="1">
                <a:solidFill>
                  <a:srgbClr val="0070C0"/>
                </a:solidFill>
                <a:latin typeface="Times New Roman" pitchFamily="18" charset="0"/>
                <a:cs typeface="Times New Roman" pitchFamily="18" charset="0"/>
              </a:rPr>
              <a:t>thắm</a:t>
            </a:r>
            <a:r>
              <a:rPr lang="en-US" sz="3200" b="1" dirty="0">
                <a:solidFill>
                  <a:srgbClr val="0070C0"/>
                </a:solidFill>
                <a:latin typeface="Times New Roman" pitchFamily="18" charset="0"/>
                <a:cs typeface="Times New Roman" pitchFamily="18" charset="0"/>
              </a:rPr>
              <a:t> </a:t>
            </a:r>
            <a:r>
              <a:rPr lang="en-US" sz="3200" b="1" dirty="0" err="1">
                <a:solidFill>
                  <a:srgbClr val="0070C0"/>
                </a:solidFill>
                <a:latin typeface="Times New Roman" pitchFamily="18" charset="0"/>
                <a:cs typeface="Times New Roman" pitchFamily="18" charset="0"/>
              </a:rPr>
              <a:t>đậu</a:t>
            </a:r>
            <a:r>
              <a:rPr lang="en-US" sz="3200" b="1" dirty="0">
                <a:solidFill>
                  <a:srgbClr val="0070C0"/>
                </a:solidFill>
                <a:latin typeface="Times New Roman" pitchFamily="18" charset="0"/>
                <a:cs typeface="Times New Roman" pitchFamily="18" charset="0"/>
              </a:rPr>
              <a:t> </a:t>
            </a:r>
            <a:r>
              <a:rPr lang="en-US" sz="3200" b="1" dirty="0" err="1">
                <a:solidFill>
                  <a:srgbClr val="0070C0"/>
                </a:solidFill>
                <a:latin typeface="Times New Roman" pitchFamily="18" charset="0"/>
                <a:cs typeface="Times New Roman" pitchFamily="18" charset="0"/>
              </a:rPr>
              <a:t>khít</a:t>
            </a:r>
            <a:r>
              <a:rPr lang="en-US" sz="3200" b="1" dirty="0">
                <a:solidFill>
                  <a:srgbClr val="0070C0"/>
                </a:solidFill>
                <a:latin typeface="Times New Roman" pitchFamily="18" charset="0"/>
                <a:cs typeface="Times New Roman" pitchFamily="18" charset="0"/>
              </a:rPr>
              <a:t> </a:t>
            </a:r>
            <a:r>
              <a:rPr lang="en-US" sz="3200" b="1" dirty="0" err="1">
                <a:solidFill>
                  <a:srgbClr val="0070C0"/>
                </a:solidFill>
                <a:latin typeface="Times New Roman" pitchFamily="18" charset="0"/>
                <a:cs typeface="Times New Roman" pitchFamily="18" charset="0"/>
              </a:rPr>
              <a:t>nhau</a:t>
            </a:r>
            <a:r>
              <a:rPr lang="en-US" sz="3200" b="1" dirty="0">
                <a:solidFill>
                  <a:srgbClr val="0070C0"/>
                </a:solidFill>
                <a:latin typeface="Times New Roman" pitchFamily="18" charset="0"/>
                <a:cs typeface="Times New Roman" pitchFamily="18" charset="0"/>
              </a:rPr>
              <a:t>.</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9921" y="1000395"/>
            <a:ext cx="5939251" cy="5781495"/>
          </a:xfrm>
          <a:prstGeom prst="rect">
            <a:avLst/>
          </a:prstGeom>
          <a:ln>
            <a:noFill/>
          </a:ln>
          <a:effectLst>
            <a:outerShdw blurRad="292100" dist="139700" dir="2700000" algn="tl" rotWithShape="0">
              <a:srgbClr val="333333">
                <a:alpha val="65000"/>
              </a:srgbClr>
            </a:outerShdw>
          </a:effectLst>
        </p:spPr>
      </p:pic>
      <p:sp>
        <p:nvSpPr>
          <p:cNvPr id="5" name="Rectangle 4">
            <a:extLst>
              <a:ext uri="{FF2B5EF4-FFF2-40B4-BE49-F238E27FC236}">
                <a16:creationId xmlns:a16="http://schemas.microsoft.com/office/drawing/2014/main" id="{74B51176-EE96-4B99-8706-F19A2E367332}"/>
              </a:ext>
            </a:extLst>
          </p:cNvPr>
          <p:cNvSpPr/>
          <p:nvPr/>
        </p:nvSpPr>
        <p:spPr>
          <a:xfrm>
            <a:off x="6300517" y="1044210"/>
            <a:ext cx="5848786" cy="2062103"/>
          </a:xfrm>
          <a:prstGeom prst="rect">
            <a:avLst/>
          </a:prstGeom>
        </p:spPr>
        <p:txBody>
          <a:bodyPr wrap="square">
            <a:spAutoFit/>
          </a:bodyPr>
          <a:lstStyle/>
          <a:p>
            <a:r>
              <a:rPr lang="vi-VN" sz="3200" b="1">
                <a:solidFill>
                  <a:srgbClr val="0070C0"/>
                </a:solidFill>
                <a:latin typeface="Times New Roman" panose="02020603050405020304" pitchFamily="18" charset="0"/>
                <a:cs typeface="Times New Roman" panose="02020603050405020304" pitchFamily="18" charset="0"/>
              </a:rPr>
              <a:t> </a:t>
            </a:r>
            <a:r>
              <a:rPr lang="en-US" sz="3200" b="1" smtClean="0">
                <a:solidFill>
                  <a:srgbClr val="0070C0"/>
                </a:solidFill>
                <a:latin typeface="Times New Roman" panose="02020603050405020304" pitchFamily="18" charset="0"/>
                <a:cs typeface="Times New Roman" panose="02020603050405020304" pitchFamily="18" charset="0"/>
              </a:rPr>
              <a:t>- </a:t>
            </a:r>
            <a:r>
              <a:rPr lang="vi-VN" sz="3200" b="1" smtClean="0">
                <a:solidFill>
                  <a:srgbClr val="0070C0"/>
                </a:solidFill>
                <a:latin typeface="Times New Roman" panose="02020603050405020304" pitchFamily="18" charset="0"/>
                <a:cs typeface="Times New Roman" panose="02020603050405020304" pitchFamily="18" charset="0"/>
              </a:rPr>
              <a:t>Hoa </a:t>
            </a:r>
            <a:r>
              <a:rPr lang="vi-VN" sz="3200" b="1" dirty="0">
                <a:solidFill>
                  <a:srgbClr val="0070C0"/>
                </a:solidFill>
                <a:latin typeface="Times New Roman" panose="02020603050405020304" pitchFamily="18" charset="0"/>
                <a:cs typeface="Times New Roman" panose="02020603050405020304" pitchFamily="18" charset="0"/>
              </a:rPr>
              <a:t>phượng màu đỏ rực, đẹp không phải ở một đoá mà cả một loạt, cả một vùng, cả một góc trời đỏ rực.</a:t>
            </a:r>
            <a:endParaRPr lang="en-US" sz="3200" b="1" dirty="0">
              <a:solidFill>
                <a:srgbClr val="0070C0"/>
              </a:solidFill>
              <a:latin typeface="Times New Roman" panose="02020603050405020304" pitchFamily="18" charset="0"/>
              <a:cs typeface="Times New Roman" panose="02020603050405020304" pitchFamily="18" charset="0"/>
            </a:endParaRPr>
          </a:p>
        </p:txBody>
      </p:sp>
      <p:sp>
        <p:nvSpPr>
          <p:cNvPr id="6" name="Text Box 5"/>
          <p:cNvSpPr txBox="1">
            <a:spLocks noChangeArrowheads="1"/>
          </p:cNvSpPr>
          <p:nvPr/>
        </p:nvSpPr>
        <p:spPr bwMode="auto">
          <a:xfrm>
            <a:off x="6413019" y="4890624"/>
            <a:ext cx="5594951" cy="1569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spcBef>
                <a:spcPct val="50000"/>
              </a:spcBef>
            </a:pPr>
            <a:r>
              <a:rPr lang="en-US" sz="3200" b="1" smtClean="0">
                <a:solidFill>
                  <a:srgbClr val="0070C0"/>
                </a:solidFill>
                <a:latin typeface="Times New Roman" panose="02020603050405020304" pitchFamily="18" charset="0"/>
                <a:cs typeface="Times New Roman" pitchFamily="18" charset="0"/>
              </a:rPr>
              <a:t>- Hoa </a:t>
            </a:r>
            <a:r>
              <a:rPr lang="en-US" sz="3200" b="1" dirty="0" err="1">
                <a:solidFill>
                  <a:srgbClr val="0070C0"/>
                </a:solidFill>
                <a:latin typeface="Times New Roman" pitchFamily="18" charset="0"/>
                <a:cs typeface="Times New Roman" pitchFamily="18" charset="0"/>
              </a:rPr>
              <a:t>phượng</a:t>
            </a:r>
            <a:r>
              <a:rPr lang="en-US" sz="3200" b="1" dirty="0">
                <a:solidFill>
                  <a:srgbClr val="0070C0"/>
                </a:solidFill>
                <a:latin typeface="Times New Roman" pitchFamily="18" charset="0"/>
                <a:cs typeface="Times New Roman" pitchFamily="18" charset="0"/>
              </a:rPr>
              <a:t> </a:t>
            </a:r>
            <a:r>
              <a:rPr lang="en-US" sz="3200" b="1" dirty="0" err="1">
                <a:solidFill>
                  <a:srgbClr val="0070C0"/>
                </a:solidFill>
                <a:latin typeface="Times New Roman" pitchFamily="18" charset="0"/>
                <a:cs typeface="Times New Roman" pitchFamily="18" charset="0"/>
              </a:rPr>
              <a:t>nở</a:t>
            </a:r>
            <a:r>
              <a:rPr lang="en-US" sz="3200" b="1" dirty="0">
                <a:solidFill>
                  <a:srgbClr val="0070C0"/>
                </a:solidFill>
                <a:latin typeface="Times New Roman" pitchFamily="18" charset="0"/>
                <a:cs typeface="Times New Roman" pitchFamily="18" charset="0"/>
              </a:rPr>
              <a:t> </a:t>
            </a:r>
            <a:r>
              <a:rPr lang="en-US" sz="3200" b="1" dirty="0" err="1">
                <a:solidFill>
                  <a:srgbClr val="0070C0"/>
                </a:solidFill>
                <a:latin typeface="Times New Roman" pitchFamily="18" charset="0"/>
                <a:cs typeface="Times New Roman" pitchFamily="18" charset="0"/>
              </a:rPr>
              <a:t>gợi</a:t>
            </a:r>
            <a:r>
              <a:rPr lang="en-US" sz="3200" b="1" dirty="0">
                <a:solidFill>
                  <a:srgbClr val="0070C0"/>
                </a:solidFill>
                <a:latin typeface="Times New Roman" pitchFamily="18" charset="0"/>
                <a:cs typeface="Times New Roman" pitchFamily="18" charset="0"/>
              </a:rPr>
              <a:t> </a:t>
            </a:r>
            <a:r>
              <a:rPr lang="en-US" sz="3200" b="1" dirty="0" err="1">
                <a:solidFill>
                  <a:srgbClr val="0070C0"/>
                </a:solidFill>
                <a:latin typeface="Times New Roman" pitchFamily="18" charset="0"/>
                <a:cs typeface="Times New Roman" pitchFamily="18" charset="0"/>
              </a:rPr>
              <a:t>cho</a:t>
            </a:r>
            <a:r>
              <a:rPr lang="en-US" sz="3200" b="1" dirty="0">
                <a:solidFill>
                  <a:srgbClr val="0070C0"/>
                </a:solidFill>
                <a:latin typeface="Times New Roman" pitchFamily="18" charset="0"/>
                <a:cs typeface="Times New Roman" pitchFamily="18" charset="0"/>
              </a:rPr>
              <a:t> </a:t>
            </a:r>
            <a:r>
              <a:rPr lang="en-US" sz="3200" b="1" dirty="0" err="1">
                <a:solidFill>
                  <a:srgbClr val="0070C0"/>
                </a:solidFill>
                <a:latin typeface="Times New Roman" pitchFamily="18" charset="0"/>
                <a:cs typeface="Times New Roman" pitchFamily="18" charset="0"/>
              </a:rPr>
              <a:t>mỗi</a:t>
            </a:r>
            <a:r>
              <a:rPr lang="en-US" sz="3200" b="1" dirty="0">
                <a:solidFill>
                  <a:srgbClr val="0070C0"/>
                </a:solidFill>
                <a:latin typeface="Times New Roman" pitchFamily="18" charset="0"/>
                <a:cs typeface="Times New Roman" pitchFamily="18" charset="0"/>
              </a:rPr>
              <a:t> </a:t>
            </a:r>
            <a:r>
              <a:rPr lang="en-US" sz="3200" b="1" dirty="0" err="1">
                <a:solidFill>
                  <a:srgbClr val="0070C0"/>
                </a:solidFill>
                <a:latin typeface="Times New Roman" pitchFamily="18" charset="0"/>
                <a:cs typeface="Times New Roman" pitchFamily="18" charset="0"/>
              </a:rPr>
              <a:t>học</a:t>
            </a:r>
            <a:r>
              <a:rPr lang="en-US" sz="3200" b="1" dirty="0">
                <a:solidFill>
                  <a:srgbClr val="0070C0"/>
                </a:solidFill>
                <a:latin typeface="Times New Roman" pitchFamily="18" charset="0"/>
                <a:cs typeface="Times New Roman" pitchFamily="18" charset="0"/>
              </a:rPr>
              <a:t> </a:t>
            </a:r>
            <a:r>
              <a:rPr lang="en-US" sz="3200" b="1" dirty="0" err="1">
                <a:solidFill>
                  <a:srgbClr val="0070C0"/>
                </a:solidFill>
                <a:latin typeface="Times New Roman" pitchFamily="18" charset="0"/>
                <a:cs typeface="Times New Roman" pitchFamily="18" charset="0"/>
              </a:rPr>
              <a:t>trò</a:t>
            </a:r>
            <a:r>
              <a:rPr lang="en-US" sz="3200" b="1" dirty="0">
                <a:solidFill>
                  <a:srgbClr val="0070C0"/>
                </a:solidFill>
                <a:latin typeface="Times New Roman" pitchFamily="18" charset="0"/>
                <a:cs typeface="Times New Roman" pitchFamily="18" charset="0"/>
              </a:rPr>
              <a:t> </a:t>
            </a:r>
            <a:r>
              <a:rPr lang="en-US" sz="3200" b="1" dirty="0" err="1">
                <a:solidFill>
                  <a:srgbClr val="0070C0"/>
                </a:solidFill>
                <a:latin typeface="Times New Roman" pitchFamily="18" charset="0"/>
                <a:cs typeface="Times New Roman" pitchFamily="18" charset="0"/>
              </a:rPr>
              <a:t>cảm</a:t>
            </a:r>
            <a:r>
              <a:rPr lang="en-US" sz="3200" b="1" dirty="0">
                <a:solidFill>
                  <a:srgbClr val="0070C0"/>
                </a:solidFill>
                <a:latin typeface="Times New Roman" pitchFamily="18" charset="0"/>
                <a:cs typeface="Times New Roman" pitchFamily="18" charset="0"/>
              </a:rPr>
              <a:t> </a:t>
            </a:r>
            <a:r>
              <a:rPr lang="en-US" sz="3200" b="1" dirty="0" err="1">
                <a:solidFill>
                  <a:srgbClr val="0070C0"/>
                </a:solidFill>
                <a:latin typeface="Times New Roman" pitchFamily="18" charset="0"/>
                <a:cs typeface="Times New Roman" pitchFamily="18" charset="0"/>
              </a:rPr>
              <a:t>giác</a:t>
            </a:r>
            <a:r>
              <a:rPr lang="en-US" sz="3200" b="1" dirty="0">
                <a:solidFill>
                  <a:srgbClr val="0070C0"/>
                </a:solidFill>
                <a:latin typeface="Times New Roman" pitchFamily="18" charset="0"/>
                <a:cs typeface="Times New Roman" pitchFamily="18" charset="0"/>
              </a:rPr>
              <a:t> </a:t>
            </a:r>
            <a:r>
              <a:rPr lang="en-US" sz="3200" b="1" dirty="0" err="1">
                <a:solidFill>
                  <a:srgbClr val="0070C0"/>
                </a:solidFill>
                <a:latin typeface="Times New Roman" pitchFamily="18" charset="0"/>
                <a:cs typeface="Times New Roman" pitchFamily="18" charset="0"/>
              </a:rPr>
              <a:t>vừa</a:t>
            </a:r>
            <a:r>
              <a:rPr lang="en-US" sz="3200" b="1" dirty="0">
                <a:solidFill>
                  <a:srgbClr val="0070C0"/>
                </a:solidFill>
                <a:latin typeface="Times New Roman" pitchFamily="18" charset="0"/>
                <a:cs typeface="Times New Roman" pitchFamily="18" charset="0"/>
              </a:rPr>
              <a:t> </a:t>
            </a:r>
            <a:r>
              <a:rPr lang="en-US" sz="3200" b="1" dirty="0" err="1">
                <a:solidFill>
                  <a:srgbClr val="0070C0"/>
                </a:solidFill>
                <a:latin typeface="Times New Roman" pitchFamily="18" charset="0"/>
                <a:cs typeface="Times New Roman" pitchFamily="18" charset="0"/>
              </a:rPr>
              <a:t>buồn</a:t>
            </a:r>
            <a:r>
              <a:rPr lang="en-US" sz="3200" b="1" dirty="0">
                <a:solidFill>
                  <a:srgbClr val="0070C0"/>
                </a:solidFill>
                <a:latin typeface="Times New Roman" pitchFamily="18" charset="0"/>
                <a:cs typeface="Times New Roman" pitchFamily="18" charset="0"/>
              </a:rPr>
              <a:t> </a:t>
            </a:r>
            <a:r>
              <a:rPr lang="en-US" sz="3200" b="1" dirty="0" err="1">
                <a:solidFill>
                  <a:srgbClr val="0070C0"/>
                </a:solidFill>
                <a:latin typeface="Times New Roman" pitchFamily="18" charset="0"/>
                <a:cs typeface="Times New Roman" pitchFamily="18" charset="0"/>
              </a:rPr>
              <a:t>lại</a:t>
            </a:r>
            <a:r>
              <a:rPr lang="en-US" sz="3200" b="1" dirty="0">
                <a:solidFill>
                  <a:srgbClr val="0070C0"/>
                </a:solidFill>
                <a:latin typeface="Times New Roman" pitchFamily="18" charset="0"/>
                <a:cs typeface="Times New Roman" pitchFamily="18" charset="0"/>
              </a:rPr>
              <a:t> </a:t>
            </a:r>
            <a:r>
              <a:rPr lang="en-US" sz="3200" b="1" dirty="0" err="1">
                <a:solidFill>
                  <a:srgbClr val="0070C0"/>
                </a:solidFill>
                <a:latin typeface="Times New Roman" pitchFamily="18" charset="0"/>
                <a:cs typeface="Times New Roman" pitchFamily="18" charset="0"/>
              </a:rPr>
              <a:t>vừa</a:t>
            </a:r>
            <a:r>
              <a:rPr lang="en-US" sz="3200" b="1" dirty="0">
                <a:solidFill>
                  <a:srgbClr val="0070C0"/>
                </a:solidFill>
                <a:latin typeface="Times New Roman" pitchFamily="18" charset="0"/>
                <a:cs typeface="Times New Roman" pitchFamily="18" charset="0"/>
              </a:rPr>
              <a:t> </a:t>
            </a:r>
            <a:r>
              <a:rPr lang="en-US" sz="3200" b="1" dirty="0" err="1">
                <a:solidFill>
                  <a:srgbClr val="0070C0"/>
                </a:solidFill>
                <a:latin typeface="Times New Roman" pitchFamily="18" charset="0"/>
                <a:cs typeface="Times New Roman" pitchFamily="18" charset="0"/>
              </a:rPr>
              <a:t>vui</a:t>
            </a:r>
            <a:r>
              <a:rPr lang="en-US" sz="3200" b="1" dirty="0">
                <a:solidFill>
                  <a:srgbClr val="0070C0"/>
                </a:solidFill>
                <a:latin typeface="Times New Roman" pitchFamily="18" charset="0"/>
                <a:cs typeface="Times New Roman" pitchFamily="18" charset="0"/>
              </a:rPr>
              <a:t>.</a:t>
            </a:r>
          </a:p>
        </p:txBody>
      </p:sp>
    </p:spTree>
    <p:extLst>
      <p:ext uri="{BB962C8B-B14F-4D97-AF65-F5344CB8AC3E}">
        <p14:creationId xmlns:p14="http://schemas.microsoft.com/office/powerpoint/2010/main" val="23694084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randombar(horizont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randombar(horizontal)">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randombar(horizontal)">
                                      <p:cBhvr>
                                        <p:cTn id="1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5"/>
          <p:cNvSpPr txBox="1">
            <a:spLocks noChangeArrowheads="1"/>
          </p:cNvSpPr>
          <p:nvPr/>
        </p:nvSpPr>
        <p:spPr bwMode="auto">
          <a:xfrm>
            <a:off x="313425" y="5770718"/>
            <a:ext cx="11708921" cy="1077218"/>
          </a:xfrm>
          <a:prstGeom prst="rect">
            <a:avLst/>
          </a:prstGeom>
          <a:solidFill>
            <a:schemeClr val="bg1"/>
          </a:solidFill>
          <a:ln w="9525">
            <a:noFill/>
            <a:miter lim="800000"/>
            <a:headEnd/>
            <a:tailEnd/>
          </a:ln>
        </p:spPr>
        <p:txBody>
          <a:bodyPr wrap="squar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spcBef>
                <a:spcPct val="50000"/>
              </a:spcBef>
            </a:pPr>
            <a:r>
              <a:rPr lang="en-US" sz="3200" b="1" dirty="0" err="1">
                <a:solidFill>
                  <a:srgbClr val="0070C0"/>
                </a:solidFill>
                <a:latin typeface="Times New Roman" pitchFamily="18" charset="0"/>
                <a:cs typeface="Times New Roman" pitchFamily="18" charset="0"/>
              </a:rPr>
              <a:t>Hoa</a:t>
            </a:r>
            <a:r>
              <a:rPr lang="en-US" sz="3200" b="1" dirty="0">
                <a:solidFill>
                  <a:srgbClr val="0070C0"/>
                </a:solidFill>
                <a:latin typeface="Times New Roman" pitchFamily="18" charset="0"/>
                <a:cs typeface="Times New Roman" pitchFamily="18" charset="0"/>
              </a:rPr>
              <a:t> </a:t>
            </a:r>
            <a:r>
              <a:rPr lang="en-US" sz="3200" b="1" dirty="0" err="1">
                <a:solidFill>
                  <a:srgbClr val="0070C0"/>
                </a:solidFill>
                <a:latin typeface="Times New Roman" pitchFamily="18" charset="0"/>
                <a:cs typeface="Times New Roman" pitchFamily="18" charset="0"/>
              </a:rPr>
              <a:t>phượng</a:t>
            </a:r>
            <a:r>
              <a:rPr lang="en-US" sz="3200" b="1" dirty="0">
                <a:solidFill>
                  <a:srgbClr val="0070C0"/>
                </a:solidFill>
                <a:latin typeface="Times New Roman" pitchFamily="18" charset="0"/>
                <a:cs typeface="Times New Roman" pitchFamily="18" charset="0"/>
              </a:rPr>
              <a:t> </a:t>
            </a:r>
            <a:r>
              <a:rPr lang="en-US" sz="3200" b="1" dirty="0" err="1">
                <a:solidFill>
                  <a:srgbClr val="0070C0"/>
                </a:solidFill>
                <a:latin typeface="Times New Roman" pitchFamily="18" charset="0"/>
                <a:cs typeface="Times New Roman" pitchFamily="18" charset="0"/>
              </a:rPr>
              <a:t>nở</a:t>
            </a:r>
            <a:r>
              <a:rPr lang="en-US" sz="3200" b="1" dirty="0">
                <a:solidFill>
                  <a:srgbClr val="0070C0"/>
                </a:solidFill>
                <a:latin typeface="Times New Roman" pitchFamily="18" charset="0"/>
                <a:cs typeface="Times New Roman" pitchFamily="18" charset="0"/>
              </a:rPr>
              <a:t> </a:t>
            </a:r>
            <a:r>
              <a:rPr lang="en-US" sz="3200" b="1" dirty="0" err="1">
                <a:solidFill>
                  <a:srgbClr val="0070C0"/>
                </a:solidFill>
                <a:latin typeface="Times New Roman" pitchFamily="18" charset="0"/>
                <a:cs typeface="Times New Roman" pitchFamily="18" charset="0"/>
              </a:rPr>
              <a:t>nhanh</a:t>
            </a:r>
            <a:r>
              <a:rPr lang="en-US" sz="3200" b="1" dirty="0">
                <a:solidFill>
                  <a:srgbClr val="0070C0"/>
                </a:solidFill>
                <a:latin typeface="Times New Roman" pitchFamily="18" charset="0"/>
                <a:cs typeface="Times New Roman" pitchFamily="18" charset="0"/>
              </a:rPr>
              <a:t> </a:t>
            </a:r>
            <a:r>
              <a:rPr lang="en-US" sz="3200" b="1" dirty="0" err="1">
                <a:solidFill>
                  <a:srgbClr val="0070C0"/>
                </a:solidFill>
                <a:latin typeface="Times New Roman" pitchFamily="18" charset="0"/>
                <a:cs typeface="Times New Roman" pitchFamily="18" charset="0"/>
              </a:rPr>
              <a:t>đến</a:t>
            </a:r>
            <a:r>
              <a:rPr lang="en-US" sz="3200" b="1" dirty="0">
                <a:solidFill>
                  <a:srgbClr val="0070C0"/>
                </a:solidFill>
                <a:latin typeface="Times New Roman" pitchFamily="18" charset="0"/>
                <a:cs typeface="Times New Roman" pitchFamily="18" charset="0"/>
              </a:rPr>
              <a:t> </a:t>
            </a:r>
            <a:r>
              <a:rPr lang="en-US" sz="3200" b="1" dirty="0" err="1">
                <a:solidFill>
                  <a:srgbClr val="0070C0"/>
                </a:solidFill>
                <a:latin typeface="Times New Roman" pitchFamily="18" charset="0"/>
                <a:cs typeface="Times New Roman" pitchFamily="18" charset="0"/>
              </a:rPr>
              <a:t>bất</a:t>
            </a:r>
            <a:r>
              <a:rPr lang="en-US" sz="3200" b="1" dirty="0">
                <a:solidFill>
                  <a:srgbClr val="0070C0"/>
                </a:solidFill>
                <a:latin typeface="Times New Roman" pitchFamily="18" charset="0"/>
                <a:cs typeface="Times New Roman" pitchFamily="18" charset="0"/>
              </a:rPr>
              <a:t> </a:t>
            </a:r>
            <a:r>
              <a:rPr lang="en-US" sz="3200" b="1" dirty="0" err="1">
                <a:solidFill>
                  <a:srgbClr val="0070C0"/>
                </a:solidFill>
                <a:latin typeface="Times New Roman" pitchFamily="18" charset="0"/>
                <a:cs typeface="Times New Roman" pitchFamily="18" charset="0"/>
              </a:rPr>
              <a:t>ngờ</a:t>
            </a:r>
            <a:r>
              <a:rPr lang="en-US" sz="3200" b="1" dirty="0">
                <a:solidFill>
                  <a:srgbClr val="0070C0"/>
                </a:solidFill>
                <a:latin typeface="Times New Roman" pitchFamily="18" charset="0"/>
                <a:cs typeface="Times New Roman" pitchFamily="18" charset="0"/>
              </a:rPr>
              <a:t>. </a:t>
            </a:r>
            <a:r>
              <a:rPr lang="en-US" sz="3200" b="1" dirty="0" err="1">
                <a:solidFill>
                  <a:srgbClr val="0070C0"/>
                </a:solidFill>
                <a:latin typeface="Times New Roman" pitchFamily="18" charset="0"/>
                <a:cs typeface="Times New Roman" pitchFamily="18" charset="0"/>
              </a:rPr>
              <a:t>Làm</a:t>
            </a:r>
            <a:r>
              <a:rPr lang="en-US" sz="3200" b="1" dirty="0">
                <a:solidFill>
                  <a:srgbClr val="0070C0"/>
                </a:solidFill>
                <a:latin typeface="Times New Roman" pitchFamily="18" charset="0"/>
                <a:cs typeface="Times New Roman" pitchFamily="18" charset="0"/>
              </a:rPr>
              <a:t> </a:t>
            </a:r>
            <a:r>
              <a:rPr lang="en-US" sz="3200" b="1" dirty="0" err="1">
                <a:solidFill>
                  <a:srgbClr val="0070C0"/>
                </a:solidFill>
                <a:latin typeface="Times New Roman" pitchFamily="18" charset="0"/>
                <a:cs typeface="Times New Roman" pitchFamily="18" charset="0"/>
              </a:rPr>
              <a:t>cho</a:t>
            </a:r>
            <a:r>
              <a:rPr lang="en-US" sz="3200" b="1" dirty="0">
                <a:solidFill>
                  <a:srgbClr val="0070C0"/>
                </a:solidFill>
                <a:latin typeface="Times New Roman" pitchFamily="18" charset="0"/>
                <a:cs typeface="Times New Roman" pitchFamily="18" charset="0"/>
              </a:rPr>
              <a:t> </a:t>
            </a:r>
            <a:r>
              <a:rPr lang="en-US" sz="3200" b="1" dirty="0" err="1">
                <a:solidFill>
                  <a:srgbClr val="0070C0"/>
                </a:solidFill>
                <a:latin typeface="Times New Roman" pitchFamily="18" charset="0"/>
                <a:cs typeface="Times New Roman" pitchFamily="18" charset="0"/>
              </a:rPr>
              <a:t>thành</a:t>
            </a:r>
            <a:r>
              <a:rPr lang="en-US" sz="3200" b="1" dirty="0">
                <a:solidFill>
                  <a:srgbClr val="0070C0"/>
                </a:solidFill>
                <a:latin typeface="Times New Roman" pitchFamily="18" charset="0"/>
                <a:cs typeface="Times New Roman" pitchFamily="18" charset="0"/>
              </a:rPr>
              <a:t> </a:t>
            </a:r>
            <a:r>
              <a:rPr lang="en-US" sz="3200" b="1" err="1">
                <a:solidFill>
                  <a:srgbClr val="0070C0"/>
                </a:solidFill>
                <a:latin typeface="Times New Roman" pitchFamily="18" charset="0"/>
                <a:cs typeface="Times New Roman" pitchFamily="18" charset="0"/>
              </a:rPr>
              <a:t>phố</a:t>
            </a:r>
            <a:r>
              <a:rPr lang="en-US" sz="3200" b="1">
                <a:solidFill>
                  <a:srgbClr val="0070C0"/>
                </a:solidFill>
                <a:latin typeface="Times New Roman" pitchFamily="18" charset="0"/>
                <a:cs typeface="Times New Roman" pitchFamily="18" charset="0"/>
              </a:rPr>
              <a:t> </a:t>
            </a:r>
            <a:br>
              <a:rPr lang="en-US" sz="3200" b="1">
                <a:solidFill>
                  <a:srgbClr val="0070C0"/>
                </a:solidFill>
                <a:latin typeface="Times New Roman" pitchFamily="18" charset="0"/>
                <a:cs typeface="Times New Roman" pitchFamily="18" charset="0"/>
              </a:rPr>
            </a:br>
            <a:r>
              <a:rPr lang="en-US" sz="3200" b="1" smtClean="0">
                <a:solidFill>
                  <a:srgbClr val="0070C0"/>
                </a:solidFill>
                <a:latin typeface="Times New Roman" pitchFamily="18" charset="0"/>
                <a:cs typeface="Times New Roman" pitchFamily="18" charset="0"/>
              </a:rPr>
              <a:t>bỗng </a:t>
            </a:r>
            <a:r>
              <a:rPr lang="en-US" sz="3200" b="1" dirty="0" err="1">
                <a:solidFill>
                  <a:srgbClr val="0070C0"/>
                </a:solidFill>
                <a:latin typeface="Times New Roman" pitchFamily="18" charset="0"/>
                <a:cs typeface="Times New Roman" pitchFamily="18" charset="0"/>
              </a:rPr>
              <a:t>rực</a:t>
            </a:r>
            <a:r>
              <a:rPr lang="en-US" sz="3200" b="1" dirty="0">
                <a:solidFill>
                  <a:srgbClr val="0070C0"/>
                </a:solidFill>
                <a:latin typeface="Times New Roman" pitchFamily="18" charset="0"/>
                <a:cs typeface="Times New Roman" pitchFamily="18" charset="0"/>
              </a:rPr>
              <a:t> </a:t>
            </a:r>
            <a:r>
              <a:rPr lang="en-US" sz="3200" b="1" dirty="0" err="1">
                <a:solidFill>
                  <a:srgbClr val="0070C0"/>
                </a:solidFill>
                <a:latin typeface="Times New Roman" pitchFamily="18" charset="0"/>
                <a:cs typeface="Times New Roman" pitchFamily="18" charset="0"/>
              </a:rPr>
              <a:t>lên</a:t>
            </a:r>
            <a:r>
              <a:rPr lang="en-US" sz="3200" b="1" dirty="0">
                <a:solidFill>
                  <a:srgbClr val="0070C0"/>
                </a:solidFill>
                <a:latin typeface="Times New Roman" pitchFamily="18" charset="0"/>
                <a:cs typeface="Times New Roman" pitchFamily="18" charset="0"/>
              </a:rPr>
              <a:t> </a:t>
            </a:r>
            <a:r>
              <a:rPr lang="en-US" sz="3200" b="1" dirty="0" err="1">
                <a:solidFill>
                  <a:srgbClr val="0070C0"/>
                </a:solidFill>
                <a:latin typeface="Times New Roman" pitchFamily="18" charset="0"/>
                <a:cs typeface="Times New Roman" pitchFamily="18" charset="0"/>
              </a:rPr>
              <a:t>như</a:t>
            </a:r>
            <a:r>
              <a:rPr lang="en-US" sz="3200" b="1" dirty="0">
                <a:solidFill>
                  <a:srgbClr val="0070C0"/>
                </a:solidFill>
                <a:latin typeface="Times New Roman" pitchFamily="18" charset="0"/>
                <a:cs typeface="Times New Roman" pitchFamily="18" charset="0"/>
              </a:rPr>
              <a:t> </a:t>
            </a:r>
            <a:r>
              <a:rPr lang="en-US" sz="3200" b="1" dirty="0" err="1">
                <a:solidFill>
                  <a:srgbClr val="0070C0"/>
                </a:solidFill>
                <a:latin typeface="Times New Roman" pitchFamily="18" charset="0"/>
                <a:cs typeface="Times New Roman" pitchFamily="18" charset="0"/>
              </a:rPr>
              <a:t>Tết</a:t>
            </a:r>
            <a:r>
              <a:rPr lang="en-US" sz="3200" b="1" dirty="0">
                <a:solidFill>
                  <a:srgbClr val="0070C0"/>
                </a:solidFill>
                <a:latin typeface="Times New Roman" pitchFamily="18" charset="0"/>
                <a:cs typeface="Times New Roman" pitchFamily="18" charset="0"/>
              </a:rPr>
              <a:t>.</a:t>
            </a:r>
          </a:p>
        </p:txBody>
      </p:sp>
      <p:pic>
        <p:nvPicPr>
          <p:cNvPr id="3" name="Picture 5" descr="http://blog.flowerbox.com.vn/wp-content/uploads/sites/2/2014/10/hoaphuong1.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83080" y="0"/>
            <a:ext cx="11369613" cy="5770718"/>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4252163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55275" y="336430"/>
            <a:ext cx="11542143" cy="5863144"/>
          </a:xfrm>
          <a:prstGeom prst="rect">
            <a:avLst/>
          </a:prstGeom>
          <a:noFill/>
        </p:spPr>
        <p:txBody>
          <a:bodyPr wrap="square" rtlCol="0">
            <a:spAutoFit/>
          </a:bodyPr>
          <a:lstStyle/>
          <a:p>
            <a:pPr algn="just">
              <a:spcAft>
                <a:spcPts val="600"/>
              </a:spcAft>
            </a:pPr>
            <a:r>
              <a:rPr lang="en-US" sz="3600" b="1" i="1" dirty="0" err="1">
                <a:solidFill>
                  <a:srgbClr val="7030A0"/>
                </a:solidFill>
                <a:latin typeface="Times New Roman" pitchFamily="18" charset="0"/>
                <a:cs typeface="Times New Roman" pitchFamily="18" charset="0"/>
              </a:rPr>
              <a:t>Câu</a:t>
            </a:r>
            <a:r>
              <a:rPr lang="en-US" sz="3600" b="1" i="1" dirty="0">
                <a:solidFill>
                  <a:srgbClr val="7030A0"/>
                </a:solidFill>
                <a:latin typeface="Times New Roman" pitchFamily="18" charset="0"/>
                <a:cs typeface="Times New Roman" pitchFamily="18" charset="0"/>
              </a:rPr>
              <a:t> 2: </a:t>
            </a:r>
            <a:r>
              <a:rPr lang="en-US" sz="3600" b="1" i="1" dirty="0" err="1">
                <a:solidFill>
                  <a:srgbClr val="7030A0"/>
                </a:solidFill>
                <a:latin typeface="Times New Roman" pitchFamily="18" charset="0"/>
                <a:cs typeface="Times New Roman" pitchFamily="18" charset="0"/>
              </a:rPr>
              <a:t>Vẻ</a:t>
            </a:r>
            <a:r>
              <a:rPr lang="en-US" sz="3600" b="1" i="1" dirty="0">
                <a:solidFill>
                  <a:srgbClr val="7030A0"/>
                </a:solidFill>
                <a:latin typeface="Times New Roman" pitchFamily="18" charset="0"/>
                <a:cs typeface="Times New Roman" pitchFamily="18" charset="0"/>
              </a:rPr>
              <a:t> </a:t>
            </a:r>
            <a:r>
              <a:rPr lang="en-US" sz="3600" b="1" i="1" dirty="0" err="1">
                <a:solidFill>
                  <a:srgbClr val="7030A0"/>
                </a:solidFill>
                <a:latin typeface="Times New Roman" pitchFamily="18" charset="0"/>
                <a:cs typeface="Times New Roman" pitchFamily="18" charset="0"/>
              </a:rPr>
              <a:t>đẹp</a:t>
            </a:r>
            <a:r>
              <a:rPr lang="en-US" sz="3600" b="1" i="1" dirty="0">
                <a:solidFill>
                  <a:srgbClr val="7030A0"/>
                </a:solidFill>
                <a:latin typeface="Times New Roman" pitchFamily="18" charset="0"/>
                <a:cs typeface="Times New Roman" pitchFamily="18" charset="0"/>
              </a:rPr>
              <a:t> </a:t>
            </a:r>
            <a:r>
              <a:rPr lang="en-US" sz="3600" b="1" i="1" dirty="0" err="1">
                <a:solidFill>
                  <a:srgbClr val="7030A0"/>
                </a:solidFill>
                <a:latin typeface="Times New Roman" pitchFamily="18" charset="0"/>
                <a:cs typeface="Times New Roman" pitchFamily="18" charset="0"/>
              </a:rPr>
              <a:t>đặc</a:t>
            </a:r>
            <a:r>
              <a:rPr lang="en-US" sz="3600" b="1" i="1" dirty="0">
                <a:solidFill>
                  <a:srgbClr val="7030A0"/>
                </a:solidFill>
                <a:latin typeface="Times New Roman" pitchFamily="18" charset="0"/>
                <a:cs typeface="Times New Roman" pitchFamily="18" charset="0"/>
              </a:rPr>
              <a:t> </a:t>
            </a:r>
            <a:r>
              <a:rPr lang="en-US" sz="3600" b="1" i="1" dirty="0" err="1">
                <a:solidFill>
                  <a:srgbClr val="7030A0"/>
                </a:solidFill>
                <a:latin typeface="Times New Roman" pitchFamily="18" charset="0"/>
                <a:cs typeface="Times New Roman" pitchFamily="18" charset="0"/>
              </a:rPr>
              <a:t>biệt</a:t>
            </a:r>
            <a:r>
              <a:rPr lang="en-US" sz="3600" b="1" i="1" dirty="0">
                <a:solidFill>
                  <a:srgbClr val="7030A0"/>
                </a:solidFill>
                <a:latin typeface="Times New Roman" pitchFamily="18" charset="0"/>
                <a:cs typeface="Times New Roman" pitchFamily="18" charset="0"/>
              </a:rPr>
              <a:t> </a:t>
            </a:r>
            <a:r>
              <a:rPr lang="en-US" sz="3600" b="1" i="1" dirty="0" err="1">
                <a:solidFill>
                  <a:srgbClr val="7030A0"/>
                </a:solidFill>
                <a:latin typeface="Times New Roman" pitchFamily="18" charset="0"/>
                <a:cs typeface="Times New Roman" pitchFamily="18" charset="0"/>
              </a:rPr>
              <a:t>của</a:t>
            </a:r>
            <a:r>
              <a:rPr lang="en-US" sz="3600" b="1" i="1" dirty="0">
                <a:solidFill>
                  <a:srgbClr val="7030A0"/>
                </a:solidFill>
                <a:latin typeface="Times New Roman" pitchFamily="18" charset="0"/>
                <a:cs typeface="Times New Roman" pitchFamily="18" charset="0"/>
              </a:rPr>
              <a:t> </a:t>
            </a:r>
            <a:r>
              <a:rPr lang="en-US" sz="3600" b="1" i="1" dirty="0" err="1">
                <a:solidFill>
                  <a:srgbClr val="7030A0"/>
                </a:solidFill>
                <a:latin typeface="Times New Roman" pitchFamily="18" charset="0"/>
                <a:cs typeface="Times New Roman" pitchFamily="18" charset="0"/>
              </a:rPr>
              <a:t>hoa</a:t>
            </a:r>
            <a:r>
              <a:rPr lang="en-US" sz="3600" b="1" i="1" dirty="0">
                <a:solidFill>
                  <a:srgbClr val="7030A0"/>
                </a:solidFill>
                <a:latin typeface="Times New Roman" pitchFamily="18" charset="0"/>
                <a:cs typeface="Times New Roman" pitchFamily="18" charset="0"/>
              </a:rPr>
              <a:t> </a:t>
            </a:r>
            <a:r>
              <a:rPr lang="en-US" sz="3600" b="1" i="1" dirty="0" err="1">
                <a:solidFill>
                  <a:srgbClr val="7030A0"/>
                </a:solidFill>
                <a:latin typeface="Times New Roman" pitchFamily="18" charset="0"/>
                <a:cs typeface="Times New Roman" pitchFamily="18" charset="0"/>
              </a:rPr>
              <a:t>phượng</a:t>
            </a:r>
            <a:r>
              <a:rPr lang="en-US" sz="3600" b="1" i="1" dirty="0">
                <a:solidFill>
                  <a:srgbClr val="7030A0"/>
                </a:solidFill>
                <a:latin typeface="Times New Roman" pitchFamily="18" charset="0"/>
                <a:cs typeface="Times New Roman" pitchFamily="18" charset="0"/>
              </a:rPr>
              <a:t> </a:t>
            </a:r>
            <a:r>
              <a:rPr lang="en-US" sz="3600" b="1" i="1" dirty="0" err="1">
                <a:solidFill>
                  <a:srgbClr val="7030A0"/>
                </a:solidFill>
                <a:latin typeface="Times New Roman" pitchFamily="18" charset="0"/>
                <a:cs typeface="Times New Roman" pitchFamily="18" charset="0"/>
              </a:rPr>
              <a:t>là</a:t>
            </a:r>
            <a:r>
              <a:rPr lang="en-US" sz="3600" b="1" i="1" dirty="0">
                <a:solidFill>
                  <a:srgbClr val="7030A0"/>
                </a:solidFill>
                <a:latin typeface="Times New Roman" pitchFamily="18" charset="0"/>
                <a:cs typeface="Times New Roman" pitchFamily="18" charset="0"/>
              </a:rPr>
              <a:t>:</a:t>
            </a:r>
          </a:p>
          <a:p>
            <a:pPr marL="285750" indent="-285750" algn="just">
              <a:spcAft>
                <a:spcPts val="600"/>
              </a:spcAft>
              <a:buFontTx/>
              <a:buChar char="-"/>
            </a:pPr>
            <a:r>
              <a:rPr lang="en-US" sz="3600" b="1" dirty="0" err="1">
                <a:latin typeface="Times New Roman" pitchFamily="18" charset="0"/>
                <a:cs typeface="Times New Roman" pitchFamily="18" charset="0"/>
              </a:rPr>
              <a:t>Hoa</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phượng</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màu</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đỏ</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rực</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đẹp</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không</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phải</a:t>
            </a:r>
            <a:r>
              <a:rPr lang="en-US" sz="3600" b="1" dirty="0">
                <a:latin typeface="Times New Roman" pitchFamily="18" charset="0"/>
                <a:cs typeface="Times New Roman" pitchFamily="18" charset="0"/>
              </a:rPr>
              <a:t> ở </a:t>
            </a:r>
            <a:r>
              <a:rPr lang="en-US" sz="3600" b="1" dirty="0" err="1">
                <a:latin typeface="Times New Roman" pitchFamily="18" charset="0"/>
                <a:cs typeface="Times New Roman" pitchFamily="18" charset="0"/>
              </a:rPr>
              <a:t>một</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đoá</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mà</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cả</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một</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loạt</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cả</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một</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vùng</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cả</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một</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góc</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trời</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đỏ</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rực</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Màu</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sắc</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như</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muôn</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ngàn</a:t>
            </a:r>
            <a:r>
              <a:rPr lang="en-US" sz="3600" b="1" dirty="0">
                <a:latin typeface="Times New Roman" pitchFamily="18" charset="0"/>
                <a:cs typeface="Times New Roman" pitchFamily="18" charset="0"/>
              </a:rPr>
              <a:t> con </a:t>
            </a:r>
            <a:r>
              <a:rPr lang="en-US" sz="3600" b="1" dirty="0" err="1">
                <a:latin typeface="Times New Roman" pitchFamily="18" charset="0"/>
                <a:cs typeface="Times New Roman" pitchFamily="18" charset="0"/>
              </a:rPr>
              <a:t>bướm</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thắm</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đậu</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khít</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nhau</a:t>
            </a:r>
            <a:r>
              <a:rPr lang="en-US" sz="3600" b="1" dirty="0">
                <a:latin typeface="Times New Roman" pitchFamily="18" charset="0"/>
                <a:cs typeface="Times New Roman" pitchFamily="18" charset="0"/>
              </a:rPr>
              <a:t>.</a:t>
            </a:r>
          </a:p>
          <a:p>
            <a:pPr marL="285750" indent="-285750" algn="just">
              <a:spcAft>
                <a:spcPts val="600"/>
              </a:spcAft>
              <a:buFontTx/>
              <a:buChar char="-"/>
            </a:pPr>
            <a:r>
              <a:rPr lang="en-US" sz="3600" b="1" dirty="0" err="1">
                <a:latin typeface="Times New Roman" pitchFamily="18" charset="0"/>
                <a:cs typeface="Times New Roman" pitchFamily="18" charset="0"/>
              </a:rPr>
              <a:t>Hoa</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phượng</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gợi</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cảm</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giác</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vừa</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buồn</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lại</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vừa</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vui</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buồn</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vì</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báo</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hiệu</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sắp</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kết</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thúc</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năm</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học</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sắp</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xa</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mái</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trường</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vui</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vì</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báo</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hiệu</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được</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nghỉ</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hè</a:t>
            </a:r>
            <a:r>
              <a:rPr lang="en-US" sz="3600" b="1" dirty="0">
                <a:latin typeface="Times New Roman" pitchFamily="18" charset="0"/>
                <a:cs typeface="Times New Roman" pitchFamily="18" charset="0"/>
              </a:rPr>
              <a:t>.</a:t>
            </a:r>
          </a:p>
          <a:p>
            <a:pPr algn="just"/>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Hoa</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phượng</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nở</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nhanh</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đến</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bất</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ngờ</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màu</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hoa</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phượng</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mạnh</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mẽ</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làm</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khắp</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thành</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phố</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rực</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lên</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như</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đến</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Tết</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nhà</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nhà</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dán</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câu</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đối</a:t>
            </a:r>
            <a:r>
              <a:rPr lang="en-US" sz="3600" b="1" dirty="0">
                <a:latin typeface="Times New Roman" pitchFamily="18" charset="0"/>
                <a:cs typeface="Times New Roman" pitchFamily="18" charset="0"/>
              </a:rPr>
              <a:t> </a:t>
            </a:r>
            <a:r>
              <a:rPr lang="en-US" sz="3600" b="1" err="1">
                <a:latin typeface="Times New Roman" pitchFamily="18" charset="0"/>
                <a:cs typeface="Times New Roman" pitchFamily="18" charset="0"/>
              </a:rPr>
              <a:t>đỏ</a:t>
            </a:r>
            <a:r>
              <a:rPr lang="en-US" sz="3600" b="1" smtClean="0">
                <a:latin typeface="Times New Roman" pitchFamily="18" charset="0"/>
                <a:cs typeface="Times New Roman" pitchFamily="18" charset="0"/>
              </a:rPr>
              <a:t>.</a:t>
            </a:r>
            <a:endParaRPr lang="en-US" sz="3600" b="1" dirty="0">
              <a:latin typeface="Times New Roman" pitchFamily="18" charset="0"/>
              <a:cs typeface="Times New Roman" pitchFamily="18" charset="0"/>
            </a:endParaRPr>
          </a:p>
        </p:txBody>
      </p:sp>
    </p:spTree>
    <p:extLst>
      <p:ext uri="{BB962C8B-B14F-4D97-AF65-F5344CB8AC3E}">
        <p14:creationId xmlns:p14="http://schemas.microsoft.com/office/powerpoint/2010/main" val="42279987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429691" y="2399159"/>
            <a:ext cx="8255726" cy="156966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sz="9600" b="1" i="0" u="none" strike="noStrike" kern="1200" cap="none" spc="0" normalizeH="0" baseline="0" noProof="0" dirty="0">
                <a:ln>
                  <a:noFill/>
                </a:ln>
                <a:solidFill>
                  <a:prstClr val="white"/>
                </a:solidFill>
                <a:effectLst/>
                <a:uLnTx/>
                <a:uFillTx/>
                <a:latin typeface="Arial" panose="020B0604020202020204"/>
                <a:cs typeface="+mn-cs"/>
              </a:rPr>
              <a:t>KHỞI</a:t>
            </a:r>
            <a:r>
              <a:rPr kumimoji="0" lang="en-US" sz="9600" b="1" i="0" u="none" strike="noStrike" kern="1200" cap="none" spc="0" normalizeH="0" noProof="0" dirty="0">
                <a:ln>
                  <a:noFill/>
                </a:ln>
                <a:solidFill>
                  <a:prstClr val="white"/>
                </a:solidFill>
                <a:effectLst/>
                <a:uLnTx/>
                <a:uFillTx/>
                <a:latin typeface="Arial" panose="020B0604020202020204"/>
                <a:cs typeface="+mn-cs"/>
              </a:rPr>
              <a:t> ĐỘNG</a:t>
            </a:r>
            <a:endParaRPr kumimoji="0" lang="en-US" sz="9600" b="1" i="0" u="none" strike="noStrike" kern="1200" cap="none" spc="0" normalizeH="0" baseline="0" noProof="0" dirty="0">
              <a:ln>
                <a:noFill/>
              </a:ln>
              <a:solidFill>
                <a:prstClr val="white"/>
              </a:solidFill>
              <a:effectLst/>
              <a:uLnTx/>
              <a:uFillTx/>
              <a:latin typeface="Arial" panose="020B0604020202020204"/>
              <a:cs typeface="+mn-cs"/>
            </a:endParaRPr>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31"/>
          <p:cNvSpPr txBox="1">
            <a:spLocks noChangeArrowheads="1"/>
          </p:cNvSpPr>
          <p:nvPr/>
        </p:nvSpPr>
        <p:spPr bwMode="auto">
          <a:xfrm>
            <a:off x="64429" y="276045"/>
            <a:ext cx="12127571" cy="646331"/>
          </a:xfrm>
          <a:prstGeom prst="rect">
            <a:avLst/>
          </a:prstGeom>
          <a:solidFill>
            <a:schemeClr val="bg1"/>
          </a:solidFill>
          <a:ln w="9525">
            <a:solidFill>
              <a:schemeClr val="accent5">
                <a:lumMod val="60000"/>
                <a:lumOff val="40000"/>
              </a:schemeClr>
            </a:solidFill>
            <a:miter lim="800000"/>
            <a:headEnd/>
            <a:tailEnd/>
          </a:ln>
        </p:spPr>
        <p:txBody>
          <a:bodyPr wrap="square">
            <a:spAutoFit/>
          </a:bodyPr>
          <a:lstStyle>
            <a:lvl1pPr marL="342900" indent="-342900"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spcBef>
                <a:spcPct val="50000"/>
              </a:spcBef>
            </a:pPr>
            <a:r>
              <a:rPr lang="en-US" sz="3600" b="1" dirty="0" err="1">
                <a:solidFill>
                  <a:srgbClr val="FF0000"/>
                </a:solidFill>
                <a:latin typeface="Times New Roman" pitchFamily="18" charset="0"/>
                <a:cs typeface="Times New Roman" pitchFamily="18" charset="0"/>
              </a:rPr>
              <a:t>Câu</a:t>
            </a:r>
            <a:r>
              <a:rPr lang="en-US" sz="3600" b="1" dirty="0">
                <a:solidFill>
                  <a:srgbClr val="FF0000"/>
                </a:solidFill>
                <a:latin typeface="Times New Roman" pitchFamily="18" charset="0"/>
                <a:cs typeface="Times New Roman" pitchFamily="18" charset="0"/>
              </a:rPr>
              <a:t> 3. </a:t>
            </a:r>
            <a:r>
              <a:rPr lang="en-US" sz="3600" b="1" dirty="0" err="1">
                <a:solidFill>
                  <a:srgbClr val="FF0000"/>
                </a:solidFill>
                <a:latin typeface="Times New Roman" pitchFamily="18" charset="0"/>
                <a:cs typeface="Times New Roman" pitchFamily="18" charset="0"/>
              </a:rPr>
              <a:t>Màu</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hoa</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phượng</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thay</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đổi</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như</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thế</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nào</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theo</a:t>
            </a:r>
            <a:r>
              <a:rPr lang="en-US" sz="3600" b="1" dirty="0">
                <a:solidFill>
                  <a:srgbClr val="FF0000"/>
                </a:solidFill>
                <a:latin typeface="Times New Roman" pitchFamily="18" charset="0"/>
                <a:cs typeface="Times New Roman" pitchFamily="18" charset="0"/>
              </a:rPr>
              <a:t> </a:t>
            </a:r>
            <a:r>
              <a:rPr lang="en-US" sz="3600" b="1" err="1">
                <a:solidFill>
                  <a:srgbClr val="FF0000"/>
                </a:solidFill>
                <a:latin typeface="Times New Roman" pitchFamily="18" charset="0"/>
                <a:cs typeface="Times New Roman" pitchFamily="18" charset="0"/>
              </a:rPr>
              <a:t>thời</a:t>
            </a:r>
            <a:r>
              <a:rPr lang="en-US" sz="3600" b="1">
                <a:solidFill>
                  <a:srgbClr val="FF0000"/>
                </a:solidFill>
                <a:latin typeface="Times New Roman" pitchFamily="18" charset="0"/>
                <a:cs typeface="Times New Roman" pitchFamily="18" charset="0"/>
              </a:rPr>
              <a:t> </a:t>
            </a:r>
            <a:r>
              <a:rPr lang="en-US" sz="3600" b="1" smtClean="0">
                <a:solidFill>
                  <a:srgbClr val="FF0000"/>
                </a:solidFill>
                <a:latin typeface="Times New Roman" pitchFamily="18" charset="0"/>
                <a:cs typeface="Times New Roman" pitchFamily="18" charset="0"/>
              </a:rPr>
              <a:t>gian? </a:t>
            </a:r>
            <a:endParaRPr lang="en-US" sz="3600" b="1" dirty="0">
              <a:solidFill>
                <a:srgbClr val="FF0000"/>
              </a:solidFill>
              <a:latin typeface="Times New Roman" pitchFamily="18" charset="0"/>
              <a:cs typeface="Times New Roman" pitchFamily="18" charset="0"/>
            </a:endParaRPr>
          </a:p>
        </p:txBody>
      </p:sp>
      <p:sp>
        <p:nvSpPr>
          <p:cNvPr id="3" name="Text Box 5"/>
          <p:cNvSpPr txBox="1">
            <a:spLocks noChangeArrowheads="1"/>
          </p:cNvSpPr>
          <p:nvPr/>
        </p:nvSpPr>
        <p:spPr bwMode="auto">
          <a:xfrm>
            <a:off x="-484248" y="6088559"/>
            <a:ext cx="12818853"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spcBef>
                <a:spcPct val="50000"/>
              </a:spcBef>
            </a:pPr>
            <a:r>
              <a:rPr lang="en-US" sz="4000" dirty="0">
                <a:solidFill>
                  <a:srgbClr val="0070C0"/>
                </a:solidFill>
                <a:latin typeface="Times New Roman" pitchFamily="18" charset="0"/>
                <a:cs typeface="Times New Roman" pitchFamily="18" charset="0"/>
              </a:rPr>
              <a:t>    </a:t>
            </a:r>
            <a:r>
              <a:rPr lang="en-US" sz="4000" b="1" dirty="0" err="1">
                <a:solidFill>
                  <a:srgbClr val="0070C0"/>
                </a:solidFill>
                <a:latin typeface="Times New Roman" pitchFamily="18" charset="0"/>
                <a:cs typeface="Times New Roman" pitchFamily="18" charset="0"/>
              </a:rPr>
              <a:t>Bình</a:t>
            </a:r>
            <a:r>
              <a:rPr lang="en-US" sz="4000" b="1" dirty="0">
                <a:solidFill>
                  <a:srgbClr val="0070C0"/>
                </a:solidFill>
                <a:latin typeface="Times New Roman" pitchFamily="18" charset="0"/>
                <a:cs typeface="Times New Roman" pitchFamily="18" charset="0"/>
              </a:rPr>
              <a:t> minh </a:t>
            </a:r>
            <a:r>
              <a:rPr lang="en-US" sz="4000" b="1" dirty="0" err="1">
                <a:solidFill>
                  <a:srgbClr val="0070C0"/>
                </a:solidFill>
                <a:latin typeface="Times New Roman" pitchFamily="18" charset="0"/>
                <a:cs typeface="Times New Roman" pitchFamily="18" charset="0"/>
              </a:rPr>
              <a:t>của</a:t>
            </a:r>
            <a:r>
              <a:rPr lang="en-US" sz="4000" b="1" dirty="0">
                <a:solidFill>
                  <a:srgbClr val="0070C0"/>
                </a:solidFill>
                <a:latin typeface="Times New Roman" pitchFamily="18" charset="0"/>
                <a:cs typeface="Times New Roman" pitchFamily="18" charset="0"/>
              </a:rPr>
              <a:t> </a:t>
            </a:r>
            <a:r>
              <a:rPr lang="en-US" sz="4000" b="1" dirty="0" err="1">
                <a:solidFill>
                  <a:srgbClr val="0070C0"/>
                </a:solidFill>
                <a:latin typeface="Times New Roman" pitchFamily="18" charset="0"/>
                <a:cs typeface="Times New Roman" pitchFamily="18" charset="0"/>
              </a:rPr>
              <a:t>hoa</a:t>
            </a:r>
            <a:r>
              <a:rPr lang="en-US" sz="4000" b="1" dirty="0">
                <a:solidFill>
                  <a:srgbClr val="0070C0"/>
                </a:solidFill>
                <a:latin typeface="Times New Roman" pitchFamily="18" charset="0"/>
                <a:cs typeface="Times New Roman" pitchFamily="18" charset="0"/>
              </a:rPr>
              <a:t> </a:t>
            </a:r>
            <a:r>
              <a:rPr lang="en-US" sz="4000" b="1" dirty="0" err="1">
                <a:solidFill>
                  <a:srgbClr val="0070C0"/>
                </a:solidFill>
                <a:latin typeface="Times New Roman" pitchFamily="18" charset="0"/>
                <a:cs typeface="Times New Roman" pitchFamily="18" charset="0"/>
              </a:rPr>
              <a:t>phượng</a:t>
            </a:r>
            <a:r>
              <a:rPr lang="en-US" sz="4000" b="1" dirty="0">
                <a:solidFill>
                  <a:srgbClr val="0070C0"/>
                </a:solidFill>
                <a:latin typeface="Times New Roman" pitchFamily="18" charset="0"/>
                <a:cs typeface="Times New Roman" pitchFamily="18" charset="0"/>
              </a:rPr>
              <a:t> </a:t>
            </a:r>
            <a:r>
              <a:rPr lang="en-US" sz="4000" b="1" dirty="0" err="1">
                <a:solidFill>
                  <a:srgbClr val="0070C0"/>
                </a:solidFill>
                <a:latin typeface="Times New Roman" pitchFamily="18" charset="0"/>
                <a:cs typeface="Times New Roman" pitchFamily="18" charset="0"/>
              </a:rPr>
              <a:t>là</a:t>
            </a:r>
            <a:r>
              <a:rPr lang="en-US" sz="4000" b="1" dirty="0">
                <a:solidFill>
                  <a:srgbClr val="0070C0"/>
                </a:solidFill>
                <a:latin typeface="Times New Roman" pitchFamily="18" charset="0"/>
                <a:cs typeface="Times New Roman" pitchFamily="18" charset="0"/>
              </a:rPr>
              <a:t> </a:t>
            </a:r>
            <a:r>
              <a:rPr lang="en-US" sz="4000" b="1" dirty="0" err="1">
                <a:solidFill>
                  <a:srgbClr val="0070C0"/>
                </a:solidFill>
                <a:latin typeface="Times New Roman" pitchFamily="18" charset="0"/>
                <a:cs typeface="Times New Roman" pitchFamily="18" charset="0"/>
              </a:rPr>
              <a:t>màu</a:t>
            </a:r>
            <a:r>
              <a:rPr lang="en-US" sz="4000" b="1" dirty="0">
                <a:solidFill>
                  <a:srgbClr val="0070C0"/>
                </a:solidFill>
                <a:latin typeface="Times New Roman" pitchFamily="18" charset="0"/>
                <a:cs typeface="Times New Roman" pitchFamily="18" charset="0"/>
              </a:rPr>
              <a:t> </a:t>
            </a:r>
            <a:r>
              <a:rPr lang="en-US" sz="4000" b="1" dirty="0" err="1">
                <a:solidFill>
                  <a:srgbClr val="0070C0"/>
                </a:solidFill>
                <a:latin typeface="Times New Roman" pitchFamily="18" charset="0"/>
                <a:cs typeface="Times New Roman" pitchFamily="18" charset="0"/>
              </a:rPr>
              <a:t>đỏ</a:t>
            </a:r>
            <a:r>
              <a:rPr lang="en-US" sz="4000" b="1" dirty="0">
                <a:solidFill>
                  <a:srgbClr val="0070C0"/>
                </a:solidFill>
                <a:latin typeface="Times New Roman" pitchFamily="18" charset="0"/>
                <a:cs typeface="Times New Roman" pitchFamily="18" charset="0"/>
              </a:rPr>
              <a:t> </a:t>
            </a:r>
            <a:r>
              <a:rPr lang="en-US" sz="4000" b="1" dirty="0" err="1">
                <a:solidFill>
                  <a:srgbClr val="0070C0"/>
                </a:solidFill>
                <a:latin typeface="Times New Roman" pitchFamily="18" charset="0"/>
                <a:cs typeface="Times New Roman" pitchFamily="18" charset="0"/>
              </a:rPr>
              <a:t>còn</a:t>
            </a:r>
            <a:r>
              <a:rPr lang="en-US" sz="4000" b="1" dirty="0">
                <a:solidFill>
                  <a:srgbClr val="0070C0"/>
                </a:solidFill>
                <a:latin typeface="Times New Roman" pitchFamily="18" charset="0"/>
                <a:cs typeface="Times New Roman" pitchFamily="18" charset="0"/>
              </a:rPr>
              <a:t> non.</a:t>
            </a:r>
          </a:p>
        </p:txBody>
      </p:sp>
      <p:pic>
        <p:nvPicPr>
          <p:cNvPr id="4" name="Picture 28" descr="anh 17"/>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207698" y="1098947"/>
            <a:ext cx="10386204" cy="49896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9145796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randombar(horizontal)">
                                      <p:cBhvr>
                                        <p:cTn id="12" dur="500"/>
                                        <p:tgtEl>
                                          <p:spTgt spid="4"/>
                                        </p:tgtEl>
                                      </p:cBhvr>
                                    </p:animEffect>
                                  </p:childTnLst>
                                </p:cTn>
                              </p:par>
                              <p:par>
                                <p:cTn id="13" presetID="14" presetClass="entr" presetSubtype="10" fill="hold" grpId="0" nodeType="with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randombar(horizontal)">
                                      <p:cBhvr>
                                        <p:cTn id="15"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5"/>
          <p:cNvSpPr txBox="1">
            <a:spLocks noChangeArrowheads="1"/>
          </p:cNvSpPr>
          <p:nvPr/>
        </p:nvSpPr>
        <p:spPr bwMode="auto">
          <a:xfrm>
            <a:off x="1900686" y="6033428"/>
            <a:ext cx="8534400" cy="769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spcBef>
                <a:spcPct val="50000"/>
              </a:spcBef>
            </a:pPr>
            <a:r>
              <a:rPr lang="en-US" dirty="0">
                <a:solidFill>
                  <a:srgbClr val="0070C0"/>
                </a:solidFill>
                <a:latin typeface="Times New Roman" pitchFamily="18" charset="0"/>
                <a:cs typeface="Times New Roman" pitchFamily="18" charset="0"/>
              </a:rPr>
              <a:t>  </a:t>
            </a:r>
            <a:r>
              <a:rPr lang="en-US" sz="4400" b="1" dirty="0" err="1">
                <a:solidFill>
                  <a:srgbClr val="0070C0"/>
                </a:solidFill>
                <a:latin typeface="Times New Roman" pitchFamily="18" charset="0"/>
                <a:cs typeface="Times New Roman" pitchFamily="18" charset="0"/>
              </a:rPr>
              <a:t>Nếu</a:t>
            </a:r>
            <a:r>
              <a:rPr lang="en-US" sz="4400" b="1" dirty="0">
                <a:solidFill>
                  <a:srgbClr val="0070C0"/>
                </a:solidFill>
                <a:latin typeface="Times New Roman" pitchFamily="18" charset="0"/>
                <a:cs typeface="Times New Roman" pitchFamily="18" charset="0"/>
              </a:rPr>
              <a:t> </a:t>
            </a:r>
            <a:r>
              <a:rPr lang="en-US" sz="4400" b="1" dirty="0" err="1">
                <a:solidFill>
                  <a:srgbClr val="0070C0"/>
                </a:solidFill>
                <a:latin typeface="Times New Roman" pitchFamily="18" charset="0"/>
                <a:cs typeface="Times New Roman" pitchFamily="18" charset="0"/>
              </a:rPr>
              <a:t>có</a:t>
            </a:r>
            <a:r>
              <a:rPr lang="en-US" sz="4400" b="1" dirty="0">
                <a:solidFill>
                  <a:srgbClr val="0070C0"/>
                </a:solidFill>
                <a:latin typeface="Times New Roman" pitchFamily="18" charset="0"/>
                <a:cs typeface="Times New Roman" pitchFamily="18" charset="0"/>
              </a:rPr>
              <a:t> </a:t>
            </a:r>
            <a:r>
              <a:rPr lang="en-US" sz="4400" b="1" dirty="0" err="1">
                <a:solidFill>
                  <a:srgbClr val="0070C0"/>
                </a:solidFill>
                <a:latin typeface="Times New Roman" pitchFamily="18" charset="0"/>
                <a:cs typeface="Times New Roman" pitchFamily="18" charset="0"/>
              </a:rPr>
              <a:t>mưa</a:t>
            </a:r>
            <a:r>
              <a:rPr lang="en-US" sz="4400" b="1" dirty="0">
                <a:solidFill>
                  <a:srgbClr val="0070C0"/>
                </a:solidFill>
                <a:latin typeface="Times New Roman" pitchFamily="18" charset="0"/>
                <a:cs typeface="Times New Roman" pitchFamily="18" charset="0"/>
              </a:rPr>
              <a:t>, </a:t>
            </a:r>
            <a:r>
              <a:rPr lang="en-US" sz="4400" b="1" dirty="0" err="1">
                <a:solidFill>
                  <a:srgbClr val="0070C0"/>
                </a:solidFill>
                <a:latin typeface="Times New Roman" pitchFamily="18" charset="0"/>
                <a:cs typeface="Times New Roman" pitchFamily="18" charset="0"/>
              </a:rPr>
              <a:t>lại</a:t>
            </a:r>
            <a:r>
              <a:rPr lang="en-US" sz="4400" b="1" dirty="0">
                <a:solidFill>
                  <a:srgbClr val="0070C0"/>
                </a:solidFill>
                <a:latin typeface="Times New Roman" pitchFamily="18" charset="0"/>
                <a:cs typeface="Times New Roman" pitchFamily="18" charset="0"/>
              </a:rPr>
              <a:t> </a:t>
            </a:r>
            <a:r>
              <a:rPr lang="en-US" sz="4400" b="1" dirty="0" err="1">
                <a:solidFill>
                  <a:srgbClr val="0070C0"/>
                </a:solidFill>
                <a:latin typeface="Times New Roman" pitchFamily="18" charset="0"/>
                <a:cs typeface="Times New Roman" pitchFamily="18" charset="0"/>
              </a:rPr>
              <a:t>càng</a:t>
            </a:r>
            <a:r>
              <a:rPr lang="en-US" sz="4400" b="1" dirty="0">
                <a:solidFill>
                  <a:srgbClr val="0070C0"/>
                </a:solidFill>
                <a:latin typeface="Times New Roman" pitchFamily="18" charset="0"/>
                <a:cs typeface="Times New Roman" pitchFamily="18" charset="0"/>
              </a:rPr>
              <a:t> </a:t>
            </a:r>
            <a:r>
              <a:rPr lang="en-US" sz="4400" b="1" dirty="0" err="1">
                <a:solidFill>
                  <a:srgbClr val="0070C0"/>
                </a:solidFill>
                <a:latin typeface="Times New Roman" pitchFamily="18" charset="0"/>
                <a:cs typeface="Times New Roman" pitchFamily="18" charset="0"/>
              </a:rPr>
              <a:t>tươi</a:t>
            </a:r>
            <a:r>
              <a:rPr lang="en-US" sz="4400" b="1" dirty="0">
                <a:solidFill>
                  <a:srgbClr val="0070C0"/>
                </a:solidFill>
                <a:latin typeface="Times New Roman" pitchFamily="18" charset="0"/>
                <a:cs typeface="Times New Roman" pitchFamily="18" charset="0"/>
              </a:rPr>
              <a:t> </a:t>
            </a:r>
            <a:r>
              <a:rPr lang="en-US" sz="4400" b="1" dirty="0" err="1">
                <a:solidFill>
                  <a:srgbClr val="0070C0"/>
                </a:solidFill>
                <a:latin typeface="Times New Roman" pitchFamily="18" charset="0"/>
                <a:cs typeface="Times New Roman" pitchFamily="18" charset="0"/>
              </a:rPr>
              <a:t>dịu</a:t>
            </a:r>
            <a:endParaRPr lang="en-US" sz="4400" b="1" dirty="0">
              <a:solidFill>
                <a:srgbClr val="0070C0"/>
              </a:solidFill>
              <a:latin typeface="Times New Roman" pitchFamily="18" charset="0"/>
              <a:cs typeface="Times New Roman" pitchFamily="18" charset="0"/>
            </a:endParaRP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83079" y="0"/>
            <a:ext cx="11369615" cy="6033428"/>
          </a:xfrm>
          <a:prstGeom prst="rect">
            <a:avLst/>
          </a:prstGeom>
        </p:spPr>
      </p:pic>
    </p:spTree>
    <p:extLst>
      <p:ext uri="{BB962C8B-B14F-4D97-AF65-F5344CB8AC3E}">
        <p14:creationId xmlns:p14="http://schemas.microsoft.com/office/powerpoint/2010/main" val="32139344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500"/>
                                        <p:tgtEl>
                                          <p:spTgt spid="2"/>
                                        </p:tgtEl>
                                      </p:cBhvr>
                                    </p:animEffect>
                                  </p:childTnLst>
                                </p:cTn>
                              </p:par>
                              <p:par>
                                <p:cTn id="8" presetID="14" presetClass="entr" presetSubtype="10" fill="hold"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randombar(horizontal)">
                                      <p:cBhvr>
                                        <p:cTn id="10"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5"/>
          <p:cNvSpPr txBox="1">
            <a:spLocks noChangeArrowheads="1"/>
          </p:cNvSpPr>
          <p:nvPr/>
        </p:nvSpPr>
        <p:spPr bwMode="auto">
          <a:xfrm>
            <a:off x="-223543" y="6005363"/>
            <a:ext cx="12626196"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spcBef>
                <a:spcPct val="50000"/>
              </a:spcBef>
            </a:pPr>
            <a:r>
              <a:rPr lang="en-US" sz="3600" b="1" dirty="0" err="1">
                <a:solidFill>
                  <a:srgbClr val="0070C0"/>
                </a:solidFill>
                <a:latin typeface="Times New Roman" pitchFamily="18" charset="0"/>
                <a:cs typeface="Times New Roman" pitchFamily="18" charset="0"/>
              </a:rPr>
              <a:t>Ngày</a:t>
            </a:r>
            <a:r>
              <a:rPr lang="en-US" sz="3600" b="1" dirty="0">
                <a:solidFill>
                  <a:srgbClr val="0070C0"/>
                </a:solidFill>
                <a:latin typeface="Times New Roman" pitchFamily="18" charset="0"/>
                <a:cs typeface="Times New Roman" pitchFamily="18" charset="0"/>
              </a:rPr>
              <a:t> </a:t>
            </a:r>
            <a:r>
              <a:rPr lang="en-US" sz="3600" b="1" dirty="0" err="1">
                <a:solidFill>
                  <a:srgbClr val="0070C0"/>
                </a:solidFill>
                <a:latin typeface="Times New Roman" pitchFamily="18" charset="0"/>
                <a:cs typeface="Times New Roman" pitchFamily="18" charset="0"/>
              </a:rPr>
              <a:t>xuân</a:t>
            </a:r>
            <a:r>
              <a:rPr lang="en-US" sz="3600" b="1" dirty="0">
                <a:solidFill>
                  <a:srgbClr val="0070C0"/>
                </a:solidFill>
                <a:latin typeface="Times New Roman" pitchFamily="18" charset="0"/>
                <a:cs typeface="Times New Roman" pitchFamily="18" charset="0"/>
              </a:rPr>
              <a:t> </a:t>
            </a:r>
            <a:r>
              <a:rPr lang="en-US" sz="3600" b="1" dirty="0" err="1">
                <a:solidFill>
                  <a:srgbClr val="0070C0"/>
                </a:solidFill>
                <a:latin typeface="Times New Roman" pitchFamily="18" charset="0"/>
                <a:cs typeface="Times New Roman" pitchFamily="18" charset="0"/>
              </a:rPr>
              <a:t>dần</a:t>
            </a:r>
            <a:r>
              <a:rPr lang="en-US" sz="3600" b="1" dirty="0">
                <a:solidFill>
                  <a:srgbClr val="0070C0"/>
                </a:solidFill>
                <a:latin typeface="Times New Roman" pitchFamily="18" charset="0"/>
                <a:cs typeface="Times New Roman" pitchFamily="18" charset="0"/>
              </a:rPr>
              <a:t> </a:t>
            </a:r>
            <a:r>
              <a:rPr lang="en-US" sz="3600" b="1" dirty="0" err="1">
                <a:solidFill>
                  <a:srgbClr val="0070C0"/>
                </a:solidFill>
                <a:latin typeface="Times New Roman" pitchFamily="18" charset="0"/>
                <a:cs typeface="Times New Roman" pitchFamily="18" charset="0"/>
              </a:rPr>
              <a:t>hết</a:t>
            </a:r>
            <a:r>
              <a:rPr lang="en-US" sz="3600" b="1" dirty="0">
                <a:solidFill>
                  <a:srgbClr val="0070C0"/>
                </a:solidFill>
                <a:latin typeface="Times New Roman" pitchFamily="18" charset="0"/>
                <a:cs typeface="Times New Roman" pitchFamily="18" charset="0"/>
              </a:rPr>
              <a:t>, </a:t>
            </a:r>
            <a:r>
              <a:rPr lang="en-US" sz="3600" b="1" dirty="0" err="1">
                <a:solidFill>
                  <a:srgbClr val="0070C0"/>
                </a:solidFill>
                <a:latin typeface="Times New Roman" pitchFamily="18" charset="0"/>
                <a:cs typeface="Times New Roman" pitchFamily="18" charset="0"/>
              </a:rPr>
              <a:t>số</a:t>
            </a:r>
            <a:r>
              <a:rPr lang="en-US" sz="3600" b="1" dirty="0">
                <a:solidFill>
                  <a:srgbClr val="0070C0"/>
                </a:solidFill>
                <a:latin typeface="Times New Roman" pitchFamily="18" charset="0"/>
                <a:cs typeface="Times New Roman" pitchFamily="18" charset="0"/>
              </a:rPr>
              <a:t> </a:t>
            </a:r>
            <a:r>
              <a:rPr lang="en-US" sz="3600" b="1" dirty="0" err="1">
                <a:solidFill>
                  <a:srgbClr val="0070C0"/>
                </a:solidFill>
                <a:latin typeface="Times New Roman" pitchFamily="18" charset="0"/>
                <a:cs typeface="Times New Roman" pitchFamily="18" charset="0"/>
              </a:rPr>
              <a:t>hoa</a:t>
            </a:r>
            <a:r>
              <a:rPr lang="en-US" sz="3600" b="1" dirty="0">
                <a:solidFill>
                  <a:srgbClr val="0070C0"/>
                </a:solidFill>
                <a:latin typeface="Times New Roman" pitchFamily="18" charset="0"/>
                <a:cs typeface="Times New Roman" pitchFamily="18" charset="0"/>
              </a:rPr>
              <a:t> </a:t>
            </a:r>
            <a:r>
              <a:rPr lang="en-US" sz="3600" b="1" dirty="0" err="1">
                <a:solidFill>
                  <a:srgbClr val="0070C0"/>
                </a:solidFill>
                <a:latin typeface="Times New Roman" pitchFamily="18" charset="0"/>
                <a:cs typeface="Times New Roman" pitchFamily="18" charset="0"/>
              </a:rPr>
              <a:t>tăng</a:t>
            </a:r>
            <a:r>
              <a:rPr lang="en-US" sz="3600" b="1" dirty="0">
                <a:solidFill>
                  <a:srgbClr val="0070C0"/>
                </a:solidFill>
                <a:latin typeface="Times New Roman" pitchFamily="18" charset="0"/>
                <a:cs typeface="Times New Roman" pitchFamily="18" charset="0"/>
              </a:rPr>
              <a:t> </a:t>
            </a:r>
            <a:r>
              <a:rPr lang="en-US" sz="3600" b="1" dirty="0" err="1">
                <a:solidFill>
                  <a:srgbClr val="0070C0"/>
                </a:solidFill>
                <a:latin typeface="Times New Roman" pitchFamily="18" charset="0"/>
                <a:cs typeface="Times New Roman" pitchFamily="18" charset="0"/>
              </a:rPr>
              <a:t>lên</a:t>
            </a:r>
            <a:r>
              <a:rPr lang="en-US" sz="3600" b="1" dirty="0">
                <a:solidFill>
                  <a:srgbClr val="0070C0"/>
                </a:solidFill>
                <a:latin typeface="Times New Roman" pitchFamily="18" charset="0"/>
                <a:cs typeface="Times New Roman" pitchFamily="18" charset="0"/>
              </a:rPr>
              <a:t>, </a:t>
            </a:r>
            <a:r>
              <a:rPr lang="en-US" sz="3600" b="1" dirty="0" err="1">
                <a:solidFill>
                  <a:srgbClr val="0070C0"/>
                </a:solidFill>
                <a:latin typeface="Times New Roman" pitchFamily="18" charset="0"/>
                <a:cs typeface="Times New Roman" pitchFamily="18" charset="0"/>
              </a:rPr>
              <a:t>màu</a:t>
            </a:r>
            <a:r>
              <a:rPr lang="en-US" sz="3600" b="1" dirty="0">
                <a:solidFill>
                  <a:srgbClr val="0070C0"/>
                </a:solidFill>
                <a:latin typeface="Times New Roman" pitchFamily="18" charset="0"/>
                <a:cs typeface="Times New Roman" pitchFamily="18" charset="0"/>
              </a:rPr>
              <a:t> </a:t>
            </a:r>
            <a:r>
              <a:rPr lang="en-US" sz="3600" b="1" dirty="0" err="1">
                <a:solidFill>
                  <a:srgbClr val="0070C0"/>
                </a:solidFill>
                <a:latin typeface="Times New Roman" pitchFamily="18" charset="0"/>
                <a:cs typeface="Times New Roman" pitchFamily="18" charset="0"/>
              </a:rPr>
              <a:t>cũng</a:t>
            </a:r>
            <a:r>
              <a:rPr lang="en-US" sz="3600" b="1" dirty="0">
                <a:solidFill>
                  <a:srgbClr val="0070C0"/>
                </a:solidFill>
                <a:latin typeface="Times New Roman" pitchFamily="18" charset="0"/>
                <a:cs typeface="Times New Roman" pitchFamily="18" charset="0"/>
              </a:rPr>
              <a:t> </a:t>
            </a:r>
            <a:r>
              <a:rPr lang="en-US" sz="3600" b="1" dirty="0" err="1">
                <a:solidFill>
                  <a:srgbClr val="0070C0"/>
                </a:solidFill>
                <a:latin typeface="Times New Roman" pitchFamily="18" charset="0"/>
                <a:cs typeface="Times New Roman" pitchFamily="18" charset="0"/>
              </a:rPr>
              <a:t>đậm</a:t>
            </a:r>
            <a:r>
              <a:rPr lang="en-US" sz="3600" b="1" dirty="0">
                <a:solidFill>
                  <a:srgbClr val="0070C0"/>
                </a:solidFill>
                <a:latin typeface="Times New Roman" pitchFamily="18" charset="0"/>
                <a:cs typeface="Times New Roman" pitchFamily="18" charset="0"/>
              </a:rPr>
              <a:t> </a:t>
            </a:r>
            <a:r>
              <a:rPr lang="en-US" sz="3600" b="1" dirty="0" err="1">
                <a:solidFill>
                  <a:srgbClr val="0070C0"/>
                </a:solidFill>
                <a:latin typeface="Times New Roman" pitchFamily="18" charset="0"/>
                <a:cs typeface="Times New Roman" pitchFamily="18" charset="0"/>
              </a:rPr>
              <a:t>dần</a:t>
            </a:r>
            <a:r>
              <a:rPr lang="en-US" sz="3600" b="1" dirty="0">
                <a:solidFill>
                  <a:srgbClr val="0070C0"/>
                </a:solidFill>
                <a:latin typeface="Times New Roman" pitchFamily="18" charset="0"/>
                <a:cs typeface="Times New Roman" pitchFamily="18" charset="0"/>
              </a:rPr>
              <a:t>.</a:t>
            </a: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890" y="4763"/>
            <a:ext cx="12204890" cy="5810819"/>
          </a:xfrm>
          <a:prstGeom prst="rect">
            <a:avLst/>
          </a:prstGeom>
        </p:spPr>
      </p:pic>
    </p:spTree>
    <p:extLst>
      <p:ext uri="{BB962C8B-B14F-4D97-AF65-F5344CB8AC3E}">
        <p14:creationId xmlns:p14="http://schemas.microsoft.com/office/powerpoint/2010/main" val="62625922"/>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5"/>
          <p:cNvSpPr txBox="1">
            <a:spLocks noChangeArrowheads="1"/>
          </p:cNvSpPr>
          <p:nvPr/>
        </p:nvSpPr>
        <p:spPr bwMode="auto">
          <a:xfrm>
            <a:off x="-126520" y="5714646"/>
            <a:ext cx="12117238"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r>
              <a:rPr lang="en-US" sz="3200" dirty="0">
                <a:solidFill>
                  <a:srgbClr val="0070C0"/>
                </a:solidFill>
                <a:latin typeface="Times New Roman" pitchFamily="18" charset="0"/>
                <a:cs typeface="Times New Roman" pitchFamily="18" charset="0"/>
              </a:rPr>
              <a:t>    </a:t>
            </a:r>
            <a:r>
              <a:rPr lang="en-US" sz="3200" b="1" dirty="0" err="1">
                <a:solidFill>
                  <a:srgbClr val="0070C0"/>
                </a:solidFill>
                <a:latin typeface="Times New Roman" pitchFamily="18" charset="0"/>
                <a:cs typeface="Times New Roman" pitchFamily="18" charset="0"/>
              </a:rPr>
              <a:t>Hoà</a:t>
            </a:r>
            <a:r>
              <a:rPr lang="en-US" sz="3200" b="1" dirty="0">
                <a:solidFill>
                  <a:srgbClr val="0070C0"/>
                </a:solidFill>
                <a:latin typeface="Times New Roman" pitchFamily="18" charset="0"/>
                <a:cs typeface="Times New Roman" pitchFamily="18" charset="0"/>
              </a:rPr>
              <a:t> </a:t>
            </a:r>
            <a:r>
              <a:rPr lang="en-US" sz="3200" b="1" dirty="0" err="1">
                <a:solidFill>
                  <a:srgbClr val="0070C0"/>
                </a:solidFill>
                <a:latin typeface="Times New Roman" pitchFamily="18" charset="0"/>
                <a:cs typeface="Times New Roman" pitchFamily="18" charset="0"/>
              </a:rPr>
              <a:t>nhịp</a:t>
            </a:r>
            <a:r>
              <a:rPr lang="en-US" sz="3200" b="1" dirty="0">
                <a:solidFill>
                  <a:srgbClr val="0070C0"/>
                </a:solidFill>
                <a:latin typeface="Times New Roman" pitchFamily="18" charset="0"/>
                <a:cs typeface="Times New Roman" pitchFamily="18" charset="0"/>
              </a:rPr>
              <a:t> </a:t>
            </a:r>
            <a:r>
              <a:rPr lang="en-US" sz="3200" b="1" dirty="0" err="1">
                <a:solidFill>
                  <a:srgbClr val="0070C0"/>
                </a:solidFill>
                <a:latin typeface="Times New Roman" pitchFamily="18" charset="0"/>
                <a:cs typeface="Times New Roman" pitchFamily="18" charset="0"/>
              </a:rPr>
              <a:t>với</a:t>
            </a:r>
            <a:r>
              <a:rPr lang="en-US" sz="3200" b="1" dirty="0">
                <a:solidFill>
                  <a:srgbClr val="0070C0"/>
                </a:solidFill>
                <a:latin typeface="Times New Roman" pitchFamily="18" charset="0"/>
                <a:cs typeface="Times New Roman" pitchFamily="18" charset="0"/>
              </a:rPr>
              <a:t> </a:t>
            </a:r>
            <a:r>
              <a:rPr lang="en-US" sz="3200" b="1" dirty="0" err="1">
                <a:solidFill>
                  <a:srgbClr val="0070C0"/>
                </a:solidFill>
                <a:latin typeface="Times New Roman" pitchFamily="18" charset="0"/>
                <a:cs typeface="Times New Roman" pitchFamily="18" charset="0"/>
              </a:rPr>
              <a:t>mặt</a:t>
            </a:r>
            <a:r>
              <a:rPr lang="en-US" sz="3200" b="1" dirty="0">
                <a:solidFill>
                  <a:srgbClr val="0070C0"/>
                </a:solidFill>
                <a:latin typeface="Times New Roman" pitchFamily="18" charset="0"/>
                <a:cs typeface="Times New Roman" pitchFamily="18" charset="0"/>
              </a:rPr>
              <a:t> </a:t>
            </a:r>
            <a:r>
              <a:rPr lang="en-US" sz="3200" b="1" dirty="0" err="1">
                <a:solidFill>
                  <a:srgbClr val="0070C0"/>
                </a:solidFill>
                <a:latin typeface="Times New Roman" pitchFamily="18" charset="0"/>
                <a:cs typeface="Times New Roman" pitchFamily="18" charset="0"/>
              </a:rPr>
              <a:t>trời</a:t>
            </a:r>
            <a:r>
              <a:rPr lang="en-US" sz="3200" b="1" dirty="0">
                <a:solidFill>
                  <a:srgbClr val="0070C0"/>
                </a:solidFill>
                <a:latin typeface="Times New Roman" pitchFamily="18" charset="0"/>
                <a:cs typeface="Times New Roman" pitchFamily="18" charset="0"/>
              </a:rPr>
              <a:t> </a:t>
            </a:r>
            <a:r>
              <a:rPr lang="en-US" sz="3200" b="1" dirty="0" err="1">
                <a:solidFill>
                  <a:srgbClr val="0070C0"/>
                </a:solidFill>
                <a:latin typeface="Times New Roman" pitchFamily="18" charset="0"/>
                <a:cs typeface="Times New Roman" pitchFamily="18" charset="0"/>
              </a:rPr>
              <a:t>chói</a:t>
            </a:r>
            <a:r>
              <a:rPr lang="en-US" sz="3200" b="1" dirty="0">
                <a:solidFill>
                  <a:srgbClr val="0070C0"/>
                </a:solidFill>
                <a:latin typeface="Times New Roman" pitchFamily="18" charset="0"/>
                <a:cs typeface="Times New Roman" pitchFamily="18" charset="0"/>
              </a:rPr>
              <a:t> </a:t>
            </a:r>
            <a:r>
              <a:rPr lang="en-US" sz="3200" b="1" dirty="0" err="1">
                <a:solidFill>
                  <a:srgbClr val="0070C0"/>
                </a:solidFill>
                <a:latin typeface="Times New Roman" pitchFamily="18" charset="0"/>
                <a:cs typeface="Times New Roman" pitchFamily="18" charset="0"/>
              </a:rPr>
              <a:t>lọi</a:t>
            </a:r>
            <a:r>
              <a:rPr lang="en-US" sz="3200" b="1">
                <a:solidFill>
                  <a:srgbClr val="0070C0"/>
                </a:solidFill>
                <a:latin typeface="Times New Roman" pitchFamily="18" charset="0"/>
                <a:cs typeface="Times New Roman" pitchFamily="18" charset="0"/>
              </a:rPr>
              <a:t>, </a:t>
            </a:r>
            <a:r>
              <a:rPr lang="en-US" sz="3200" b="1" smtClean="0">
                <a:solidFill>
                  <a:srgbClr val="0070C0"/>
                </a:solidFill>
                <a:latin typeface="Times New Roman" pitchFamily="18" charset="0"/>
                <a:cs typeface="Times New Roman" pitchFamily="18" charset="0"/>
              </a:rPr>
              <a:t>màu </a:t>
            </a:r>
            <a:r>
              <a:rPr lang="en-US" sz="3200" b="1" dirty="0" err="1">
                <a:solidFill>
                  <a:srgbClr val="0070C0"/>
                </a:solidFill>
                <a:latin typeface="Times New Roman" pitchFamily="18" charset="0"/>
                <a:cs typeface="Times New Roman" pitchFamily="18" charset="0"/>
              </a:rPr>
              <a:t>phượng</a:t>
            </a:r>
            <a:r>
              <a:rPr lang="en-US" sz="3200" b="1" dirty="0">
                <a:solidFill>
                  <a:srgbClr val="0070C0"/>
                </a:solidFill>
                <a:latin typeface="Times New Roman" pitchFamily="18" charset="0"/>
                <a:cs typeface="Times New Roman" pitchFamily="18" charset="0"/>
              </a:rPr>
              <a:t> </a:t>
            </a:r>
            <a:r>
              <a:rPr lang="en-US" sz="3200" b="1" dirty="0" err="1">
                <a:solidFill>
                  <a:srgbClr val="0070C0"/>
                </a:solidFill>
                <a:latin typeface="Times New Roman" pitchFamily="18" charset="0"/>
                <a:cs typeface="Times New Roman" pitchFamily="18" charset="0"/>
              </a:rPr>
              <a:t>mạnh</a:t>
            </a:r>
            <a:r>
              <a:rPr lang="en-US" sz="3200" b="1" dirty="0">
                <a:solidFill>
                  <a:srgbClr val="0070C0"/>
                </a:solidFill>
                <a:latin typeface="Times New Roman" pitchFamily="18" charset="0"/>
                <a:cs typeface="Times New Roman" pitchFamily="18" charset="0"/>
              </a:rPr>
              <a:t> </a:t>
            </a:r>
            <a:r>
              <a:rPr lang="en-US" sz="3200" b="1" dirty="0" err="1">
                <a:solidFill>
                  <a:srgbClr val="0070C0"/>
                </a:solidFill>
                <a:latin typeface="Times New Roman" pitchFamily="18" charset="0"/>
                <a:cs typeface="Times New Roman" pitchFamily="18" charset="0"/>
              </a:rPr>
              <a:t>mẽ</a:t>
            </a:r>
            <a:r>
              <a:rPr lang="en-US" sz="3200" b="1" dirty="0">
                <a:solidFill>
                  <a:srgbClr val="0070C0"/>
                </a:solidFill>
                <a:latin typeface="Times New Roman" pitchFamily="18" charset="0"/>
                <a:cs typeface="Times New Roman" pitchFamily="18" charset="0"/>
              </a:rPr>
              <a:t> </a:t>
            </a:r>
            <a:r>
              <a:rPr lang="en-US" sz="3200" b="1" dirty="0" err="1">
                <a:solidFill>
                  <a:srgbClr val="0070C0"/>
                </a:solidFill>
                <a:latin typeface="Times New Roman" pitchFamily="18" charset="0"/>
                <a:cs typeface="Times New Roman" pitchFamily="18" charset="0"/>
              </a:rPr>
              <a:t>kêu</a:t>
            </a:r>
            <a:r>
              <a:rPr lang="en-US" sz="3200" b="1" dirty="0">
                <a:solidFill>
                  <a:srgbClr val="0070C0"/>
                </a:solidFill>
                <a:latin typeface="Times New Roman" pitchFamily="18" charset="0"/>
                <a:cs typeface="Times New Roman" pitchFamily="18" charset="0"/>
              </a:rPr>
              <a:t> vang: </a:t>
            </a:r>
            <a:r>
              <a:rPr lang="en-US" sz="3200" b="1" dirty="0" err="1">
                <a:solidFill>
                  <a:srgbClr val="0070C0"/>
                </a:solidFill>
                <a:latin typeface="Times New Roman" pitchFamily="18" charset="0"/>
                <a:cs typeface="Times New Roman" pitchFamily="18" charset="0"/>
              </a:rPr>
              <a:t>Hè</a:t>
            </a:r>
            <a:r>
              <a:rPr lang="en-US" sz="3200" b="1" dirty="0">
                <a:solidFill>
                  <a:srgbClr val="0070C0"/>
                </a:solidFill>
                <a:latin typeface="Times New Roman" pitchFamily="18" charset="0"/>
                <a:cs typeface="Times New Roman" pitchFamily="18" charset="0"/>
              </a:rPr>
              <a:t> </a:t>
            </a:r>
            <a:r>
              <a:rPr lang="en-US" sz="3200" b="1" dirty="0" err="1">
                <a:solidFill>
                  <a:srgbClr val="0070C0"/>
                </a:solidFill>
                <a:latin typeface="Times New Roman" pitchFamily="18" charset="0"/>
                <a:cs typeface="Times New Roman" pitchFamily="18" charset="0"/>
              </a:rPr>
              <a:t>đến</a:t>
            </a:r>
            <a:r>
              <a:rPr lang="en-US" sz="3200" b="1" dirty="0">
                <a:solidFill>
                  <a:srgbClr val="0070C0"/>
                </a:solidFill>
                <a:latin typeface="Times New Roman" pitchFamily="18" charset="0"/>
                <a:cs typeface="Times New Roman" pitchFamily="18" charset="0"/>
              </a:rPr>
              <a:t> </a:t>
            </a:r>
            <a:r>
              <a:rPr lang="en-US" sz="3200" b="1" dirty="0" err="1">
                <a:solidFill>
                  <a:srgbClr val="0070C0"/>
                </a:solidFill>
                <a:latin typeface="Times New Roman" pitchFamily="18" charset="0"/>
                <a:cs typeface="Times New Roman" pitchFamily="18" charset="0"/>
              </a:rPr>
              <a:t>rồi</a:t>
            </a:r>
            <a:r>
              <a:rPr lang="en-US" sz="3200" b="1" dirty="0">
                <a:solidFill>
                  <a:srgbClr val="0070C0"/>
                </a:solidFill>
                <a:latin typeface="Times New Roman" pitchFamily="18" charset="0"/>
                <a:cs typeface="Times New Roman" pitchFamily="18" charset="0"/>
              </a:rPr>
              <a:t>!</a:t>
            </a:r>
          </a:p>
        </p:txBody>
      </p:sp>
      <p:pic>
        <p:nvPicPr>
          <p:cNvPr id="3" name="Picture 2" descr="http://dungfacebook.net/wp-content/uploads/2016/01/621.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12192000" cy="57146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87738749"/>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D:\Picture1.jpg">
            <a:extLst>
              <a:ext uri="{FF2B5EF4-FFF2-40B4-BE49-F238E27FC236}">
                <a16:creationId xmlns:a16="http://schemas.microsoft.com/office/drawing/2014/main" id="{CBFC559C-5131-429B-A34C-D9353832B254}"/>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3485072"/>
            <a:ext cx="12192000" cy="33729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Content Placeholder 2"/>
          <p:cNvSpPr txBox="1">
            <a:spLocks/>
          </p:cNvSpPr>
          <p:nvPr/>
        </p:nvSpPr>
        <p:spPr>
          <a:xfrm>
            <a:off x="138023" y="365185"/>
            <a:ext cx="12197751" cy="4806351"/>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4000" b="1" smtClean="0">
                <a:solidFill>
                  <a:srgbClr val="7030A0"/>
                </a:solidFill>
                <a:latin typeface="Times New Roman" pitchFamily="18" charset="0"/>
                <a:cs typeface="Times New Roman" pitchFamily="18" charset="0"/>
              </a:rPr>
              <a:t>Câu 3: Màu của hoa phượng thay đổi theo thời gian là:</a:t>
            </a:r>
          </a:p>
          <a:p>
            <a:pPr marL="0" indent="0">
              <a:buFont typeface="Arial" panose="020B0604020202020204" pitchFamily="34" charset="0"/>
              <a:buNone/>
            </a:pPr>
            <a:r>
              <a:rPr lang="en-US" sz="4000" b="1" smtClean="0">
                <a:latin typeface="Times New Roman" pitchFamily="18" charset="0"/>
                <a:cs typeface="Times New Roman" pitchFamily="18" charset="0"/>
              </a:rPr>
              <a:t>- Bình minh: đỏ còn non.</a:t>
            </a:r>
          </a:p>
          <a:p>
            <a:pPr>
              <a:buFontTx/>
              <a:buChar char="-"/>
            </a:pPr>
            <a:r>
              <a:rPr lang="en-US" sz="4000" b="1" smtClean="0">
                <a:latin typeface="Times New Roman" pitchFamily="18" charset="0"/>
                <a:cs typeface="Times New Roman" pitchFamily="18" charset="0"/>
              </a:rPr>
              <a:t> Có mưa: lại càng tươi dịu.</a:t>
            </a:r>
          </a:p>
          <a:p>
            <a:pPr>
              <a:buFontTx/>
              <a:buChar char="-"/>
            </a:pPr>
            <a:r>
              <a:rPr lang="en-US" sz="4000" b="1" smtClean="0">
                <a:latin typeface="Times New Roman" pitchFamily="18" charset="0"/>
                <a:cs typeface="Times New Roman" pitchFamily="18" charset="0"/>
              </a:rPr>
              <a:t> Cuối xuân: số hoa tăng lên, màu đậm dần.</a:t>
            </a:r>
          </a:p>
          <a:p>
            <a:pPr>
              <a:buFontTx/>
              <a:buChar char="-"/>
            </a:pPr>
            <a:r>
              <a:rPr lang="en-US" sz="4000" b="1" smtClean="0">
                <a:latin typeface="Times New Roman" pitchFamily="18" charset="0"/>
                <a:cs typeface="Times New Roman" pitchFamily="18" charset="0"/>
              </a:rPr>
              <a:t> Hè đến: mặt trời chói lọi, màu phượng rực lên.</a:t>
            </a:r>
          </a:p>
          <a:p>
            <a:pPr>
              <a:buFontTx/>
              <a:buChar char="-"/>
            </a:pPr>
            <a:endParaRPr lang="en-US" sz="4000" b="1" smtClean="0">
              <a:latin typeface="Times New Roman" pitchFamily="18" charset="0"/>
              <a:cs typeface="Times New Roman" pitchFamily="18" charset="0"/>
            </a:endParaRPr>
          </a:p>
          <a:p>
            <a:pPr>
              <a:buFontTx/>
              <a:buChar char="-"/>
            </a:pPr>
            <a:endParaRPr lang="en-US" sz="4000" b="1" smtClean="0">
              <a:latin typeface="Times New Roman" pitchFamily="18" charset="0"/>
              <a:cs typeface="Times New Roman" pitchFamily="18" charset="0"/>
            </a:endParaRPr>
          </a:p>
          <a:p>
            <a:pPr>
              <a:buFontTx/>
              <a:buChar char="-"/>
            </a:pPr>
            <a:endParaRPr lang="en-US" sz="4000" b="1" dirty="0">
              <a:latin typeface="Times New Roman" pitchFamily="18" charset="0"/>
              <a:cs typeface="Times New Roman" pitchFamily="18" charset="0"/>
            </a:endParaRPr>
          </a:p>
        </p:txBody>
      </p:sp>
    </p:spTree>
    <p:extLst>
      <p:ext uri="{BB962C8B-B14F-4D97-AF65-F5344CB8AC3E}">
        <p14:creationId xmlns:p14="http://schemas.microsoft.com/office/powerpoint/2010/main" val="25616194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fade">
                                      <p:cBhvr>
                                        <p:cTn id="12" dur="500"/>
                                        <p:tgtEl>
                                          <p:spTgt spid="2">
                                            <p:txEl>
                                              <p:pRg st="1" end="1"/>
                                            </p:txEl>
                                          </p:spTgt>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2">
                                            <p:txEl>
                                              <p:pRg st="2" end="2"/>
                                            </p:txEl>
                                          </p:spTgt>
                                        </p:tgtEl>
                                        <p:attrNameLst>
                                          <p:attrName>style.visibility</p:attrName>
                                        </p:attrNameLst>
                                      </p:cBhvr>
                                      <p:to>
                                        <p:strVal val="visible"/>
                                      </p:to>
                                    </p:set>
                                    <p:animEffect transition="in" filter="fade">
                                      <p:cBhvr>
                                        <p:cTn id="15" dur="500"/>
                                        <p:tgtEl>
                                          <p:spTgt spid="2">
                                            <p:txEl>
                                              <p:pRg st="2" end="2"/>
                                            </p:txEl>
                                          </p:spTgt>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2">
                                            <p:txEl>
                                              <p:pRg st="3" end="3"/>
                                            </p:txEl>
                                          </p:spTgt>
                                        </p:tgtEl>
                                        <p:attrNameLst>
                                          <p:attrName>style.visibility</p:attrName>
                                        </p:attrNameLst>
                                      </p:cBhvr>
                                      <p:to>
                                        <p:strVal val="visible"/>
                                      </p:to>
                                    </p:set>
                                    <p:animEffect transition="in" filter="fade">
                                      <p:cBhvr>
                                        <p:cTn id="18" dur="500"/>
                                        <p:tgtEl>
                                          <p:spTgt spid="2">
                                            <p:txEl>
                                              <p:pRg st="3" end="3"/>
                                            </p:txEl>
                                          </p:spTgt>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2">
                                            <p:txEl>
                                              <p:pRg st="4" end="4"/>
                                            </p:txEl>
                                          </p:spTgt>
                                        </p:tgtEl>
                                        <p:attrNameLst>
                                          <p:attrName>style.visibility</p:attrName>
                                        </p:attrNameLst>
                                      </p:cBhvr>
                                      <p:to>
                                        <p:strVal val="visible"/>
                                      </p:to>
                                    </p:set>
                                    <p:animEffect transition="in" filter="fade">
                                      <p:cBhvr>
                                        <p:cTn id="21" dur="500"/>
                                        <p:tgtEl>
                                          <p:spTgt spid="2">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5E8099-74F9-46D3-93C2-BCB29226140A}"/>
              </a:ext>
            </a:extLst>
          </p:cNvPr>
          <p:cNvSpPr>
            <a:spLocks noGrp="1"/>
          </p:cNvSpPr>
          <p:nvPr>
            <p:ph type="title" idx="4294967295"/>
          </p:nvPr>
        </p:nvSpPr>
        <p:spPr>
          <a:xfrm>
            <a:off x="0" y="365125"/>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eaLnBrk="1" hangingPunct="1"/>
            <a:r>
              <a:rPr lang="en-US">
                <a:latin typeface="HP001 5 hàng" panose="020B0603050302020204" pitchFamily="34" charset="0"/>
              </a:rPr>
              <a:t>Click to edit Master title style</a:t>
            </a:r>
            <a:endParaRPr lang="vi-VN" altLang="vi-VN">
              <a:latin typeface="HP001 5 hàng" panose="020B0603050302020204" pitchFamily="34" charset="0"/>
            </a:endParaRPr>
          </a:p>
        </p:txBody>
      </p:sp>
      <p:sp>
        <p:nvSpPr>
          <p:cNvPr id="89091" name="Content Placeholder 2">
            <a:extLst>
              <a:ext uri="{FF2B5EF4-FFF2-40B4-BE49-F238E27FC236}">
                <a16:creationId xmlns:a16="http://schemas.microsoft.com/office/drawing/2014/main" id="{DD1C1CB7-87A3-466E-B3BA-84B39CAFAD60}"/>
              </a:ext>
            </a:extLst>
          </p:cNvPr>
          <p:cNvSpPr>
            <a:spLocks noGrp="1"/>
          </p:cNvSpPr>
          <p:nvPr>
            <p:ph idx="4294967295"/>
          </p:nvPr>
        </p:nvSpPr>
        <p:spPr>
          <a:xfrm>
            <a:off x="0" y="1825625"/>
            <a:ext cx="10515600" cy="43513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a:latin typeface="HP001 5 hàng" panose="020B0603050302020204" pitchFamily="34" charset="0"/>
              </a:rPr>
              <a:t>Edit Master text styles</a:t>
            </a:r>
          </a:p>
          <a:p>
            <a:pPr lvl="1"/>
            <a:r>
              <a:rPr lang="en-US">
                <a:latin typeface="HP001 5 hàng" panose="020B0603050302020204" pitchFamily="34" charset="0"/>
              </a:rPr>
              <a:t>Second level</a:t>
            </a:r>
          </a:p>
          <a:p>
            <a:pPr lvl="2"/>
            <a:r>
              <a:rPr lang="en-US">
                <a:latin typeface="HP001 5 hàng" panose="020B0603050302020204" pitchFamily="34" charset="0"/>
              </a:rPr>
              <a:t>Third level</a:t>
            </a:r>
          </a:p>
          <a:p>
            <a:pPr lvl="3"/>
            <a:r>
              <a:rPr lang="en-US">
                <a:latin typeface="HP001 5 hàng" panose="020B0603050302020204" pitchFamily="34" charset="0"/>
              </a:rPr>
              <a:t>Fourth level</a:t>
            </a:r>
          </a:p>
          <a:p>
            <a:pPr lvl="4"/>
            <a:r>
              <a:rPr lang="en-US">
                <a:latin typeface="HP001 5 hàng" panose="020B0603050302020204" pitchFamily="34" charset="0"/>
              </a:rPr>
              <a:t>Fifth level</a:t>
            </a:r>
            <a:endParaRPr lang="vi-VN" altLang="vi-VN">
              <a:latin typeface="HP001 5 hàng" panose="020B0603050302020204" pitchFamily="34" charset="0"/>
            </a:endParaRPr>
          </a:p>
        </p:txBody>
      </p:sp>
      <p:pic>
        <p:nvPicPr>
          <p:cNvPr id="89092" name="Picture 2" descr="Bảng thông báo Ban giám đốc miễn Phí nội dung Clip nghệ thuật - hội đồng  giáo dục. png tải về - Miễn phí trong suốt Khung Hình png Tải về.">
            <a:extLst>
              <a:ext uri="{FF2B5EF4-FFF2-40B4-BE49-F238E27FC236}">
                <a16:creationId xmlns:a16="http://schemas.microsoft.com/office/drawing/2014/main" id="{6CCD2191-0743-41A7-895F-7DED0E8F801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6029" t="4047" r="7092" b="8786"/>
          <a:stretch>
            <a:fillRect/>
          </a:stretch>
        </p:blipFill>
        <p:spPr bwMode="auto">
          <a:xfrm>
            <a:off x="-2" y="0"/>
            <a:ext cx="12192000" cy="693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Box 4">
            <a:extLst>
              <a:ext uri="{FF2B5EF4-FFF2-40B4-BE49-F238E27FC236}">
                <a16:creationId xmlns:a16="http://schemas.microsoft.com/office/drawing/2014/main" id="{8EFF0718-1474-4729-B685-1B17CD80D7E3}"/>
              </a:ext>
            </a:extLst>
          </p:cNvPr>
          <p:cNvSpPr txBox="1">
            <a:spLocks noChangeArrowheads="1"/>
          </p:cNvSpPr>
          <p:nvPr/>
        </p:nvSpPr>
        <p:spPr bwMode="auto">
          <a:xfrm>
            <a:off x="1120774" y="365125"/>
            <a:ext cx="9950449" cy="1969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21709" tIns="60853" rIns="121709" bIns="60853">
            <a:spAutoFit/>
          </a:bodyPr>
          <a:lstStyle>
            <a:lvl1pPr defTabSz="608013">
              <a:defRPr>
                <a:solidFill>
                  <a:schemeClr val="tx1"/>
                </a:solidFill>
                <a:latin typeface="Arial" panose="020B0604020202020204" pitchFamily="34" charset="0"/>
              </a:defRPr>
            </a:lvl1pPr>
            <a:lvl2pPr marL="742950" indent="-285750" defTabSz="608013">
              <a:defRPr>
                <a:solidFill>
                  <a:schemeClr val="tx1"/>
                </a:solidFill>
                <a:latin typeface="Arial" panose="020B0604020202020204" pitchFamily="34" charset="0"/>
              </a:defRPr>
            </a:lvl2pPr>
            <a:lvl3pPr marL="1143000" indent="-228600" defTabSz="608013">
              <a:defRPr>
                <a:solidFill>
                  <a:schemeClr val="tx1"/>
                </a:solidFill>
                <a:latin typeface="Arial" panose="020B0604020202020204" pitchFamily="34" charset="0"/>
              </a:defRPr>
            </a:lvl3pPr>
            <a:lvl4pPr marL="1600200" indent="-228600" defTabSz="608013">
              <a:defRPr>
                <a:solidFill>
                  <a:schemeClr val="tx1"/>
                </a:solidFill>
                <a:latin typeface="Arial" panose="020B0604020202020204" pitchFamily="34" charset="0"/>
              </a:defRPr>
            </a:lvl4pPr>
            <a:lvl5pPr marL="2057400" indent="-228600" defTabSz="608013">
              <a:defRPr>
                <a:solidFill>
                  <a:schemeClr val="tx1"/>
                </a:solidFill>
                <a:latin typeface="Arial" panose="020B0604020202020204" pitchFamily="34" charset="0"/>
              </a:defRPr>
            </a:lvl5pPr>
            <a:lvl6pPr marL="2514600" indent="-228600" defTabSz="608013" eaLnBrk="0" fontAlgn="base" hangingPunct="0">
              <a:spcBef>
                <a:spcPct val="0"/>
              </a:spcBef>
              <a:spcAft>
                <a:spcPct val="0"/>
              </a:spcAft>
              <a:defRPr>
                <a:solidFill>
                  <a:schemeClr val="tx1"/>
                </a:solidFill>
                <a:latin typeface="Arial" panose="020B0604020202020204" pitchFamily="34" charset="0"/>
              </a:defRPr>
            </a:lvl6pPr>
            <a:lvl7pPr marL="2971800" indent="-228600" defTabSz="608013" eaLnBrk="0" fontAlgn="base" hangingPunct="0">
              <a:spcBef>
                <a:spcPct val="0"/>
              </a:spcBef>
              <a:spcAft>
                <a:spcPct val="0"/>
              </a:spcAft>
              <a:defRPr>
                <a:solidFill>
                  <a:schemeClr val="tx1"/>
                </a:solidFill>
                <a:latin typeface="Arial" panose="020B0604020202020204" pitchFamily="34" charset="0"/>
              </a:defRPr>
            </a:lvl7pPr>
            <a:lvl8pPr marL="3429000" indent="-228600" defTabSz="608013" eaLnBrk="0" fontAlgn="base" hangingPunct="0">
              <a:spcBef>
                <a:spcPct val="0"/>
              </a:spcBef>
              <a:spcAft>
                <a:spcPct val="0"/>
              </a:spcAft>
              <a:defRPr>
                <a:solidFill>
                  <a:schemeClr val="tx1"/>
                </a:solidFill>
                <a:latin typeface="Arial" panose="020B0604020202020204" pitchFamily="34" charset="0"/>
              </a:defRPr>
            </a:lvl8pPr>
            <a:lvl9pPr marL="3886200" indent="-228600" defTabSz="608013"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ltLang="en-US" sz="4000" b="1" dirty="0" err="1" smtClean="0">
                <a:solidFill>
                  <a:schemeClr val="bg1"/>
                </a:solidFill>
                <a:latin typeface="HP001 5 hàng" panose="020B0603050302020204" pitchFamily="34" charset="0"/>
                <a:cs typeface="Times New Roman" panose="02020603050405020304" pitchFamily="18" charset="0"/>
              </a:rPr>
              <a:t>Thứ</a:t>
            </a:r>
            <a:r>
              <a:rPr lang="en-US" altLang="en-US" sz="4000" b="1" dirty="0" smtClean="0">
                <a:solidFill>
                  <a:schemeClr val="bg1"/>
                </a:solidFill>
                <a:latin typeface="HP001 5 hàng" panose="020B0603050302020204" pitchFamily="34" charset="0"/>
                <a:cs typeface="Times New Roman" panose="02020603050405020304" pitchFamily="18" charset="0"/>
              </a:rPr>
              <a:t> </a:t>
            </a:r>
            <a:r>
              <a:rPr lang="en-US" altLang="en-US" sz="4000" b="1" dirty="0" err="1" smtClean="0">
                <a:solidFill>
                  <a:schemeClr val="bg1"/>
                </a:solidFill>
                <a:latin typeface="HP001 5 hàng" panose="020B0603050302020204" pitchFamily="34" charset="0"/>
                <a:cs typeface="Times New Roman" panose="02020603050405020304" pitchFamily="18" charset="0"/>
              </a:rPr>
              <a:t>hai</a:t>
            </a:r>
            <a:r>
              <a:rPr lang="en-US" altLang="en-US" sz="4000" b="1" dirty="0" smtClean="0">
                <a:solidFill>
                  <a:schemeClr val="bg1"/>
                </a:solidFill>
                <a:latin typeface="HP001 5 hàng" panose="020B0603050302020204" pitchFamily="34" charset="0"/>
                <a:cs typeface="Times New Roman" panose="02020603050405020304" pitchFamily="18" charset="0"/>
              </a:rPr>
              <a:t> </a:t>
            </a:r>
            <a:r>
              <a:rPr lang="en-US" altLang="en-US" sz="4000" b="1" dirty="0" err="1" smtClean="0">
                <a:solidFill>
                  <a:schemeClr val="bg1"/>
                </a:solidFill>
                <a:latin typeface="HP001 5 hàng" panose="020B0603050302020204" pitchFamily="34" charset="0"/>
                <a:cs typeface="Times New Roman" panose="02020603050405020304" pitchFamily="18" charset="0"/>
              </a:rPr>
              <a:t>ngày</a:t>
            </a:r>
            <a:r>
              <a:rPr lang="en-US" altLang="en-US" sz="4000" b="1" dirty="0" smtClean="0">
                <a:solidFill>
                  <a:schemeClr val="bg1"/>
                </a:solidFill>
                <a:latin typeface="HP001 5 hàng" panose="020B0603050302020204" pitchFamily="34" charset="0"/>
                <a:cs typeface="Times New Roman" panose="02020603050405020304" pitchFamily="18" charset="0"/>
              </a:rPr>
              <a:t> 21 </a:t>
            </a:r>
            <a:r>
              <a:rPr lang="en-US" altLang="en-US" sz="4000" b="1" dirty="0" err="1" smtClean="0">
                <a:solidFill>
                  <a:schemeClr val="bg1"/>
                </a:solidFill>
                <a:latin typeface="HP001 5 hàng" panose="020B0603050302020204" pitchFamily="34" charset="0"/>
                <a:cs typeface="Times New Roman" panose="02020603050405020304" pitchFamily="18" charset="0"/>
              </a:rPr>
              <a:t>tháng</a:t>
            </a:r>
            <a:r>
              <a:rPr lang="en-US" altLang="en-US" sz="4000" b="1" dirty="0" smtClean="0">
                <a:solidFill>
                  <a:schemeClr val="bg1"/>
                </a:solidFill>
                <a:latin typeface="HP001 5 hàng" panose="020B0603050302020204" pitchFamily="34" charset="0"/>
                <a:cs typeface="Times New Roman" panose="02020603050405020304" pitchFamily="18" charset="0"/>
              </a:rPr>
              <a:t> 2 </a:t>
            </a:r>
            <a:r>
              <a:rPr lang="en-US" altLang="en-US" sz="4000" b="1" dirty="0" err="1" smtClean="0">
                <a:solidFill>
                  <a:schemeClr val="bg1"/>
                </a:solidFill>
                <a:latin typeface="HP001 5 hàng" panose="020B0603050302020204" pitchFamily="34" charset="0"/>
                <a:cs typeface="Times New Roman" panose="02020603050405020304" pitchFamily="18" charset="0"/>
              </a:rPr>
              <a:t>năm</a:t>
            </a:r>
            <a:r>
              <a:rPr lang="en-US" altLang="en-US" sz="4000" b="1" dirty="0" smtClean="0">
                <a:solidFill>
                  <a:schemeClr val="bg1"/>
                </a:solidFill>
                <a:latin typeface="HP001 5 hàng" panose="020B0603050302020204" pitchFamily="34" charset="0"/>
                <a:cs typeface="Times New Roman" panose="02020603050405020304" pitchFamily="18" charset="0"/>
              </a:rPr>
              <a:t> 2022</a:t>
            </a:r>
          </a:p>
          <a:p>
            <a:pPr algn="ctr" eaLnBrk="1" hangingPunct="1"/>
            <a:r>
              <a:rPr lang="en-US" altLang="en-US" sz="4000" b="1" dirty="0" err="1" smtClean="0">
                <a:solidFill>
                  <a:schemeClr val="bg1"/>
                </a:solidFill>
                <a:latin typeface="HP001 5 hàng" panose="020B0603050302020204" pitchFamily="34" charset="0"/>
                <a:cs typeface="Times New Roman" panose="02020603050405020304" pitchFamily="18" charset="0"/>
              </a:rPr>
              <a:t>Tập</a:t>
            </a:r>
            <a:r>
              <a:rPr lang="en-US" altLang="en-US" sz="4000" b="1" dirty="0" smtClean="0">
                <a:solidFill>
                  <a:schemeClr val="bg1"/>
                </a:solidFill>
                <a:latin typeface="HP001 5 hàng" panose="020B0603050302020204" pitchFamily="34" charset="0"/>
                <a:cs typeface="Times New Roman" panose="02020603050405020304" pitchFamily="18" charset="0"/>
              </a:rPr>
              <a:t> </a:t>
            </a:r>
            <a:r>
              <a:rPr lang="en-US" altLang="en-US" sz="4000" b="1" dirty="0" err="1" smtClean="0">
                <a:solidFill>
                  <a:schemeClr val="bg1"/>
                </a:solidFill>
                <a:latin typeface="HP001 5 hàng" panose="020B0603050302020204" pitchFamily="34" charset="0"/>
                <a:cs typeface="Times New Roman" panose="02020603050405020304" pitchFamily="18" charset="0"/>
              </a:rPr>
              <a:t>đọc</a:t>
            </a:r>
            <a:r>
              <a:rPr lang="en-US" altLang="en-US" sz="4000" b="1" dirty="0" smtClean="0">
                <a:solidFill>
                  <a:schemeClr val="bg1"/>
                </a:solidFill>
                <a:latin typeface="HP001 5 hàng" panose="020B0603050302020204" pitchFamily="34" charset="0"/>
                <a:cs typeface="Times New Roman" panose="02020603050405020304" pitchFamily="18" charset="0"/>
              </a:rPr>
              <a:t> </a:t>
            </a:r>
          </a:p>
          <a:p>
            <a:pPr algn="ctr" eaLnBrk="1" hangingPunct="1"/>
            <a:r>
              <a:rPr lang="en-US" altLang="en-US" sz="4000" b="1" dirty="0" err="1" smtClean="0">
                <a:solidFill>
                  <a:schemeClr val="bg1"/>
                </a:solidFill>
                <a:latin typeface="HP001 5 hàng" panose="020B0603050302020204" pitchFamily="34" charset="0"/>
                <a:cs typeface="Times New Roman" panose="02020603050405020304" pitchFamily="18" charset="0"/>
              </a:rPr>
              <a:t>Hoa</a:t>
            </a:r>
            <a:r>
              <a:rPr lang="en-US" altLang="en-US" sz="4000" b="1" dirty="0" smtClean="0">
                <a:solidFill>
                  <a:schemeClr val="bg1"/>
                </a:solidFill>
                <a:latin typeface="HP001 5 hàng" panose="020B0603050302020204" pitchFamily="34" charset="0"/>
                <a:cs typeface="Times New Roman" panose="02020603050405020304" pitchFamily="18" charset="0"/>
              </a:rPr>
              <a:t> </a:t>
            </a:r>
            <a:r>
              <a:rPr lang="en-US" altLang="en-US" sz="4000" b="1" dirty="0" err="1" smtClean="0">
                <a:solidFill>
                  <a:schemeClr val="bg1"/>
                </a:solidFill>
                <a:latin typeface="HP001 5 hàng" panose="020B0603050302020204" pitchFamily="34" charset="0"/>
                <a:cs typeface="Times New Roman" panose="02020603050405020304" pitchFamily="18" charset="0"/>
              </a:rPr>
              <a:t>học</a:t>
            </a:r>
            <a:r>
              <a:rPr lang="en-US" altLang="en-US" sz="4000" b="1" dirty="0" smtClean="0">
                <a:solidFill>
                  <a:schemeClr val="bg1"/>
                </a:solidFill>
                <a:latin typeface="HP001 5 hàng" panose="020B0603050302020204" pitchFamily="34" charset="0"/>
                <a:cs typeface="Times New Roman" panose="02020603050405020304" pitchFamily="18" charset="0"/>
              </a:rPr>
              <a:t> </a:t>
            </a:r>
            <a:r>
              <a:rPr lang="en-US" altLang="en-US" sz="4000" b="1" dirty="0" err="1" smtClean="0">
                <a:solidFill>
                  <a:schemeClr val="bg1"/>
                </a:solidFill>
                <a:latin typeface="HP001 5 hàng" panose="020B0603050302020204" pitchFamily="34" charset="0"/>
                <a:cs typeface="Times New Roman" panose="02020603050405020304" pitchFamily="18" charset="0"/>
              </a:rPr>
              <a:t>trò</a:t>
            </a:r>
            <a:endParaRPr lang="en-US" altLang="en-US" sz="4000" b="1" dirty="0">
              <a:solidFill>
                <a:schemeClr val="bg1"/>
              </a:solidFill>
              <a:latin typeface="HP001 5 hàng" panose="020B0603050302020204" pitchFamily="34" charset="0"/>
              <a:cs typeface="Times New Roman" panose="02020603050405020304" pitchFamily="18" charset="0"/>
            </a:endParaRPr>
          </a:p>
        </p:txBody>
      </p:sp>
      <p:sp>
        <p:nvSpPr>
          <p:cNvPr id="15" name="Text Box 4"/>
          <p:cNvSpPr txBox="1">
            <a:spLocks noChangeArrowheads="1"/>
          </p:cNvSpPr>
          <p:nvPr/>
        </p:nvSpPr>
        <p:spPr bwMode="auto">
          <a:xfrm>
            <a:off x="692727" y="2469616"/>
            <a:ext cx="10661072" cy="29238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spcBef>
                <a:spcPct val="50000"/>
              </a:spcBef>
            </a:pPr>
            <a:r>
              <a:rPr lang="en-US" sz="4400" b="1" dirty="0" err="1" smtClean="0">
                <a:solidFill>
                  <a:schemeClr val="bg1"/>
                </a:solidFill>
                <a:latin typeface="HP001 5 hàng" panose="020B0603050302020204" pitchFamily="34" charset="0"/>
                <a:cs typeface="Times New Roman" pitchFamily="18" charset="0"/>
              </a:rPr>
              <a:t>Nội</a:t>
            </a:r>
            <a:r>
              <a:rPr lang="en-US" sz="4400" b="1" dirty="0" smtClean="0">
                <a:solidFill>
                  <a:schemeClr val="bg1"/>
                </a:solidFill>
                <a:latin typeface="HP001 5 hàng" panose="020B0603050302020204" pitchFamily="34" charset="0"/>
                <a:cs typeface="Times New Roman" pitchFamily="18" charset="0"/>
              </a:rPr>
              <a:t> </a:t>
            </a:r>
            <a:r>
              <a:rPr lang="en-US" sz="4400" b="1" dirty="0" err="1" smtClean="0">
                <a:solidFill>
                  <a:schemeClr val="bg1"/>
                </a:solidFill>
                <a:latin typeface="HP001 5 hàng" panose="020B0603050302020204" pitchFamily="34" charset="0"/>
                <a:cs typeface="Times New Roman" pitchFamily="18" charset="0"/>
              </a:rPr>
              <a:t>dung:</a:t>
            </a:r>
            <a:r>
              <a:rPr lang="en-US" sz="4000" b="1" dirty="0" err="1" smtClean="0">
                <a:solidFill>
                  <a:schemeClr val="bg1"/>
                </a:solidFill>
                <a:latin typeface="HP001 5 hàng" panose="020B0603050302020204" pitchFamily="34" charset="0"/>
                <a:cs typeface="Times New Roman" pitchFamily="18" charset="0"/>
              </a:rPr>
              <a:t>Tả</a:t>
            </a:r>
            <a:r>
              <a:rPr lang="en-US" sz="4000" b="1" dirty="0" smtClean="0">
                <a:solidFill>
                  <a:schemeClr val="bg1"/>
                </a:solidFill>
                <a:latin typeface="HP001 5 hàng" panose="020B0603050302020204" pitchFamily="34" charset="0"/>
                <a:cs typeface="Times New Roman" pitchFamily="18" charset="0"/>
              </a:rPr>
              <a:t> </a:t>
            </a:r>
            <a:r>
              <a:rPr lang="en-US" sz="4000" b="1" dirty="0" err="1">
                <a:solidFill>
                  <a:schemeClr val="bg1"/>
                </a:solidFill>
                <a:latin typeface="HP001 5 hàng" panose="020B0603050302020204" pitchFamily="34" charset="0"/>
                <a:cs typeface="Times New Roman" pitchFamily="18" charset="0"/>
              </a:rPr>
              <a:t>vẻ</a:t>
            </a:r>
            <a:r>
              <a:rPr lang="en-US" sz="4000" b="1" dirty="0">
                <a:solidFill>
                  <a:schemeClr val="bg1"/>
                </a:solidFill>
                <a:latin typeface="HP001 5 hàng" panose="020B0603050302020204" pitchFamily="34" charset="0"/>
                <a:cs typeface="Times New Roman" pitchFamily="18" charset="0"/>
              </a:rPr>
              <a:t> </a:t>
            </a:r>
            <a:r>
              <a:rPr lang="en-US" sz="4000" b="1" dirty="0" err="1">
                <a:solidFill>
                  <a:schemeClr val="bg1"/>
                </a:solidFill>
                <a:latin typeface="HP001 5 hàng" panose="020B0603050302020204" pitchFamily="34" charset="0"/>
                <a:cs typeface="Times New Roman" pitchFamily="18" charset="0"/>
              </a:rPr>
              <a:t>đẹp</a:t>
            </a:r>
            <a:r>
              <a:rPr lang="en-US" sz="4000" b="1" dirty="0">
                <a:solidFill>
                  <a:schemeClr val="bg1"/>
                </a:solidFill>
                <a:latin typeface="HP001 5 hàng" panose="020B0603050302020204" pitchFamily="34" charset="0"/>
                <a:cs typeface="Times New Roman" pitchFamily="18" charset="0"/>
              </a:rPr>
              <a:t> </a:t>
            </a:r>
            <a:r>
              <a:rPr lang="en-US" sz="4000" b="1" dirty="0" err="1">
                <a:solidFill>
                  <a:schemeClr val="bg1"/>
                </a:solidFill>
                <a:latin typeface="HP001 5 hàng" panose="020B0603050302020204" pitchFamily="34" charset="0"/>
                <a:cs typeface="Times New Roman" pitchFamily="18" charset="0"/>
              </a:rPr>
              <a:t>độc</a:t>
            </a:r>
            <a:r>
              <a:rPr lang="en-US" sz="4000" b="1" dirty="0">
                <a:solidFill>
                  <a:schemeClr val="bg1"/>
                </a:solidFill>
                <a:latin typeface="HP001 5 hàng" panose="020B0603050302020204" pitchFamily="34" charset="0"/>
                <a:cs typeface="Times New Roman" pitchFamily="18" charset="0"/>
              </a:rPr>
              <a:t> </a:t>
            </a:r>
            <a:r>
              <a:rPr lang="en-US" sz="4000" b="1" dirty="0" err="1">
                <a:solidFill>
                  <a:schemeClr val="bg1"/>
                </a:solidFill>
                <a:latin typeface="HP001 5 hàng" panose="020B0603050302020204" pitchFamily="34" charset="0"/>
                <a:cs typeface="Times New Roman" pitchFamily="18" charset="0"/>
              </a:rPr>
              <a:t>đáo</a:t>
            </a:r>
            <a:r>
              <a:rPr lang="en-US" sz="4000" b="1" dirty="0">
                <a:solidFill>
                  <a:schemeClr val="bg1"/>
                </a:solidFill>
                <a:latin typeface="HP001 5 hàng" panose="020B0603050302020204" pitchFamily="34" charset="0"/>
                <a:cs typeface="Times New Roman" pitchFamily="18" charset="0"/>
              </a:rPr>
              <a:t> </a:t>
            </a:r>
            <a:r>
              <a:rPr lang="en-US" sz="4000" b="1" dirty="0" err="1">
                <a:solidFill>
                  <a:schemeClr val="bg1"/>
                </a:solidFill>
                <a:latin typeface="HP001 5 hàng" panose="020B0603050302020204" pitchFamily="34" charset="0"/>
                <a:cs typeface="Times New Roman" pitchFamily="18" charset="0"/>
              </a:rPr>
              <a:t>của</a:t>
            </a:r>
            <a:r>
              <a:rPr lang="en-US" sz="4000" b="1" dirty="0">
                <a:solidFill>
                  <a:schemeClr val="bg1"/>
                </a:solidFill>
                <a:latin typeface="HP001 5 hàng" panose="020B0603050302020204" pitchFamily="34" charset="0"/>
                <a:cs typeface="Times New Roman" pitchFamily="18" charset="0"/>
              </a:rPr>
              <a:t> </a:t>
            </a:r>
            <a:r>
              <a:rPr lang="en-US" sz="4000" b="1" dirty="0" err="1">
                <a:solidFill>
                  <a:schemeClr val="bg1"/>
                </a:solidFill>
                <a:latin typeface="HP001 5 hàng" panose="020B0603050302020204" pitchFamily="34" charset="0"/>
                <a:cs typeface="Times New Roman" pitchFamily="18" charset="0"/>
              </a:rPr>
              <a:t>hoa</a:t>
            </a:r>
            <a:r>
              <a:rPr lang="en-US" sz="4000" b="1" dirty="0">
                <a:solidFill>
                  <a:schemeClr val="bg1"/>
                </a:solidFill>
                <a:latin typeface="HP001 5 hàng" panose="020B0603050302020204" pitchFamily="34" charset="0"/>
                <a:cs typeface="Times New Roman" pitchFamily="18" charset="0"/>
              </a:rPr>
              <a:t> </a:t>
            </a:r>
            <a:r>
              <a:rPr lang="en-US" sz="4000" b="1" dirty="0" err="1">
                <a:solidFill>
                  <a:schemeClr val="bg1"/>
                </a:solidFill>
                <a:latin typeface="HP001 5 hàng" panose="020B0603050302020204" pitchFamily="34" charset="0"/>
                <a:cs typeface="Times New Roman" pitchFamily="18" charset="0"/>
              </a:rPr>
              <a:t>phượng</a:t>
            </a:r>
            <a:r>
              <a:rPr lang="en-US" sz="4000" b="1" dirty="0">
                <a:solidFill>
                  <a:schemeClr val="bg1"/>
                </a:solidFill>
                <a:latin typeface="HP001 5 hàng" panose="020B0603050302020204" pitchFamily="34" charset="0"/>
                <a:cs typeface="Times New Roman" pitchFamily="18" charset="0"/>
              </a:rPr>
              <a:t>, </a:t>
            </a:r>
            <a:r>
              <a:rPr lang="en-US" sz="4000" b="1" dirty="0" err="1">
                <a:solidFill>
                  <a:schemeClr val="bg1"/>
                </a:solidFill>
                <a:latin typeface="HP001 5 hàng" panose="020B0603050302020204" pitchFamily="34" charset="0"/>
                <a:cs typeface="Times New Roman" pitchFamily="18" charset="0"/>
              </a:rPr>
              <a:t>loài</a:t>
            </a:r>
            <a:r>
              <a:rPr lang="en-US" sz="4000" b="1" dirty="0">
                <a:solidFill>
                  <a:schemeClr val="bg1"/>
                </a:solidFill>
                <a:latin typeface="HP001 5 hàng" panose="020B0603050302020204" pitchFamily="34" charset="0"/>
                <a:cs typeface="Times New Roman" pitchFamily="18" charset="0"/>
              </a:rPr>
              <a:t> </a:t>
            </a:r>
            <a:r>
              <a:rPr lang="en-US" sz="4000" b="1" dirty="0" err="1">
                <a:solidFill>
                  <a:schemeClr val="bg1"/>
                </a:solidFill>
                <a:latin typeface="HP001 5 hàng" panose="020B0603050302020204" pitchFamily="34" charset="0"/>
                <a:cs typeface="Times New Roman" pitchFamily="18" charset="0"/>
              </a:rPr>
              <a:t>hoa</a:t>
            </a:r>
            <a:r>
              <a:rPr lang="en-US" sz="4000" b="1" dirty="0">
                <a:solidFill>
                  <a:schemeClr val="bg1"/>
                </a:solidFill>
                <a:latin typeface="HP001 5 hàng" panose="020B0603050302020204" pitchFamily="34" charset="0"/>
                <a:cs typeface="Times New Roman" pitchFamily="18" charset="0"/>
              </a:rPr>
              <a:t> </a:t>
            </a:r>
            <a:r>
              <a:rPr lang="en-US" sz="4000" b="1" dirty="0" err="1">
                <a:solidFill>
                  <a:schemeClr val="bg1"/>
                </a:solidFill>
                <a:latin typeface="HP001 5 hàng" panose="020B0603050302020204" pitchFamily="34" charset="0"/>
                <a:cs typeface="Times New Roman" pitchFamily="18" charset="0"/>
              </a:rPr>
              <a:t>gắn</a:t>
            </a:r>
            <a:r>
              <a:rPr lang="en-US" sz="4000" b="1" dirty="0">
                <a:solidFill>
                  <a:schemeClr val="bg1"/>
                </a:solidFill>
                <a:latin typeface="HP001 5 hàng" panose="020B0603050302020204" pitchFamily="34" charset="0"/>
                <a:cs typeface="Times New Roman" pitchFamily="18" charset="0"/>
              </a:rPr>
              <a:t> </a:t>
            </a:r>
            <a:r>
              <a:rPr lang="en-US" sz="4000" b="1" dirty="0" err="1">
                <a:solidFill>
                  <a:schemeClr val="bg1"/>
                </a:solidFill>
                <a:latin typeface="HP001 5 hàng" panose="020B0603050302020204" pitchFamily="34" charset="0"/>
                <a:cs typeface="Times New Roman" pitchFamily="18" charset="0"/>
              </a:rPr>
              <a:t>với</a:t>
            </a:r>
            <a:r>
              <a:rPr lang="en-US" sz="4000" b="1" dirty="0">
                <a:solidFill>
                  <a:schemeClr val="bg1"/>
                </a:solidFill>
                <a:latin typeface="HP001 5 hàng" panose="020B0603050302020204" pitchFamily="34" charset="0"/>
                <a:cs typeface="Times New Roman" pitchFamily="18" charset="0"/>
              </a:rPr>
              <a:t> </a:t>
            </a:r>
            <a:r>
              <a:rPr lang="en-US" sz="4000" b="1" dirty="0" err="1">
                <a:solidFill>
                  <a:schemeClr val="bg1"/>
                </a:solidFill>
                <a:latin typeface="HP001 5 hàng" panose="020B0603050302020204" pitchFamily="34" charset="0"/>
                <a:cs typeface="Times New Roman" pitchFamily="18" charset="0"/>
              </a:rPr>
              <a:t>những</a:t>
            </a:r>
            <a:r>
              <a:rPr lang="en-US" sz="4000" b="1" dirty="0">
                <a:solidFill>
                  <a:schemeClr val="bg1"/>
                </a:solidFill>
                <a:latin typeface="HP001 5 hàng" panose="020B0603050302020204" pitchFamily="34" charset="0"/>
                <a:cs typeface="Times New Roman" pitchFamily="18" charset="0"/>
              </a:rPr>
              <a:t> </a:t>
            </a:r>
            <a:r>
              <a:rPr lang="en-US" sz="4000" b="1" dirty="0" err="1">
                <a:solidFill>
                  <a:schemeClr val="bg1"/>
                </a:solidFill>
                <a:latin typeface="HP001 5 hàng" panose="020B0603050302020204" pitchFamily="34" charset="0"/>
                <a:cs typeface="Times New Roman" pitchFamily="18" charset="0"/>
              </a:rPr>
              <a:t>kỉ</a:t>
            </a:r>
            <a:r>
              <a:rPr lang="en-US" sz="4000" b="1" dirty="0">
                <a:solidFill>
                  <a:schemeClr val="bg1"/>
                </a:solidFill>
                <a:latin typeface="HP001 5 hàng" panose="020B0603050302020204" pitchFamily="34" charset="0"/>
                <a:cs typeface="Times New Roman" pitchFamily="18" charset="0"/>
              </a:rPr>
              <a:t> </a:t>
            </a:r>
            <a:r>
              <a:rPr lang="en-US" sz="4000" b="1" dirty="0" err="1">
                <a:solidFill>
                  <a:schemeClr val="bg1"/>
                </a:solidFill>
                <a:latin typeface="HP001 5 hàng" panose="020B0603050302020204" pitchFamily="34" charset="0"/>
                <a:cs typeface="Times New Roman" pitchFamily="18" charset="0"/>
              </a:rPr>
              <a:t>niệm</a:t>
            </a:r>
            <a:r>
              <a:rPr lang="en-US" sz="4000" b="1" dirty="0">
                <a:solidFill>
                  <a:schemeClr val="bg1"/>
                </a:solidFill>
                <a:latin typeface="HP001 5 hàng" panose="020B0603050302020204" pitchFamily="34" charset="0"/>
                <a:cs typeface="Times New Roman" pitchFamily="18" charset="0"/>
              </a:rPr>
              <a:t> </a:t>
            </a:r>
            <a:r>
              <a:rPr lang="en-US" sz="4000" b="1" dirty="0" err="1">
                <a:solidFill>
                  <a:schemeClr val="bg1"/>
                </a:solidFill>
                <a:latin typeface="HP001 5 hàng" panose="020B0603050302020204" pitchFamily="34" charset="0"/>
                <a:cs typeface="Times New Roman" pitchFamily="18" charset="0"/>
              </a:rPr>
              <a:t>và</a:t>
            </a:r>
            <a:r>
              <a:rPr lang="en-US" sz="4000" b="1" dirty="0">
                <a:solidFill>
                  <a:schemeClr val="bg1"/>
                </a:solidFill>
                <a:latin typeface="HP001 5 hàng" panose="020B0603050302020204" pitchFamily="34" charset="0"/>
                <a:cs typeface="Times New Roman" pitchFamily="18" charset="0"/>
              </a:rPr>
              <a:t> </a:t>
            </a:r>
            <a:r>
              <a:rPr lang="en-US" sz="4000" b="1" dirty="0" err="1">
                <a:solidFill>
                  <a:schemeClr val="bg1"/>
                </a:solidFill>
                <a:latin typeface="HP001 5 hàng" panose="020B0603050302020204" pitchFamily="34" charset="0"/>
                <a:cs typeface="Times New Roman" pitchFamily="18" charset="0"/>
              </a:rPr>
              <a:t>niềm</a:t>
            </a:r>
            <a:r>
              <a:rPr lang="en-US" sz="4000" b="1" dirty="0">
                <a:solidFill>
                  <a:schemeClr val="bg1"/>
                </a:solidFill>
                <a:latin typeface="HP001 5 hàng" panose="020B0603050302020204" pitchFamily="34" charset="0"/>
                <a:cs typeface="Times New Roman" pitchFamily="18" charset="0"/>
              </a:rPr>
              <a:t> </a:t>
            </a:r>
            <a:r>
              <a:rPr lang="en-US" sz="4000" b="1" dirty="0" err="1">
                <a:solidFill>
                  <a:schemeClr val="bg1"/>
                </a:solidFill>
                <a:latin typeface="HP001 5 hàng" panose="020B0603050302020204" pitchFamily="34" charset="0"/>
                <a:cs typeface="Times New Roman" pitchFamily="18" charset="0"/>
              </a:rPr>
              <a:t>vui</a:t>
            </a:r>
            <a:r>
              <a:rPr lang="en-US" sz="4000" b="1" dirty="0">
                <a:solidFill>
                  <a:schemeClr val="bg1"/>
                </a:solidFill>
                <a:latin typeface="HP001 5 hàng" panose="020B0603050302020204" pitchFamily="34" charset="0"/>
                <a:cs typeface="Times New Roman" pitchFamily="18" charset="0"/>
              </a:rPr>
              <a:t> </a:t>
            </a:r>
            <a:r>
              <a:rPr lang="en-US" sz="4000" b="1" dirty="0" err="1">
                <a:solidFill>
                  <a:schemeClr val="bg1"/>
                </a:solidFill>
                <a:latin typeface="HP001 5 hàng" panose="020B0603050302020204" pitchFamily="34" charset="0"/>
                <a:cs typeface="Times New Roman" pitchFamily="18" charset="0"/>
              </a:rPr>
              <a:t>của</a:t>
            </a:r>
            <a:r>
              <a:rPr lang="en-US" sz="4000" b="1" dirty="0">
                <a:solidFill>
                  <a:schemeClr val="bg1"/>
                </a:solidFill>
                <a:latin typeface="HP001 5 hàng" panose="020B0603050302020204" pitchFamily="34" charset="0"/>
                <a:cs typeface="Times New Roman" pitchFamily="18" charset="0"/>
              </a:rPr>
              <a:t> </a:t>
            </a:r>
            <a:r>
              <a:rPr lang="en-US" sz="4000" b="1" dirty="0" err="1">
                <a:solidFill>
                  <a:schemeClr val="bg1"/>
                </a:solidFill>
                <a:latin typeface="HP001 5 hàng" panose="020B0603050302020204" pitchFamily="34" charset="0"/>
                <a:cs typeface="Times New Roman" pitchFamily="18" charset="0"/>
              </a:rPr>
              <a:t>tuổi</a:t>
            </a:r>
            <a:r>
              <a:rPr lang="en-US" sz="4000" b="1" dirty="0">
                <a:solidFill>
                  <a:schemeClr val="bg1"/>
                </a:solidFill>
                <a:latin typeface="HP001 5 hàng" panose="020B0603050302020204" pitchFamily="34" charset="0"/>
                <a:cs typeface="Times New Roman" pitchFamily="18" charset="0"/>
              </a:rPr>
              <a:t> </a:t>
            </a:r>
            <a:r>
              <a:rPr lang="en-US" sz="4000" b="1" dirty="0" err="1">
                <a:solidFill>
                  <a:schemeClr val="bg1"/>
                </a:solidFill>
                <a:latin typeface="HP001 5 hàng" panose="020B0603050302020204" pitchFamily="34" charset="0"/>
                <a:cs typeface="Times New Roman" pitchFamily="18" charset="0"/>
              </a:rPr>
              <a:t>học</a:t>
            </a:r>
            <a:r>
              <a:rPr lang="en-US" sz="4000" b="1" dirty="0">
                <a:solidFill>
                  <a:schemeClr val="bg1"/>
                </a:solidFill>
                <a:latin typeface="HP001 5 hàng" panose="020B0603050302020204" pitchFamily="34" charset="0"/>
                <a:cs typeface="Times New Roman" pitchFamily="18" charset="0"/>
              </a:rPr>
              <a:t> </a:t>
            </a:r>
            <a:r>
              <a:rPr lang="en-US" sz="4000" b="1" dirty="0" err="1">
                <a:solidFill>
                  <a:schemeClr val="bg1"/>
                </a:solidFill>
                <a:latin typeface="HP001 5 hàng" panose="020B0603050302020204" pitchFamily="34" charset="0"/>
                <a:cs typeface="Times New Roman" pitchFamily="18" charset="0"/>
              </a:rPr>
              <a:t>trò</a:t>
            </a:r>
            <a:r>
              <a:rPr lang="en-US" sz="4000" b="1" dirty="0">
                <a:solidFill>
                  <a:schemeClr val="bg1"/>
                </a:solidFill>
                <a:latin typeface="HP001 5 hàng" panose="020B0603050302020204" pitchFamily="34" charset="0"/>
                <a:cs typeface="Times New Roman" pitchFamily="18" charset="0"/>
              </a:rPr>
              <a:t>.</a:t>
            </a:r>
          </a:p>
          <a:p>
            <a:pPr eaLnBrk="1" hangingPunct="1">
              <a:spcBef>
                <a:spcPct val="50000"/>
              </a:spcBef>
            </a:pPr>
            <a:r>
              <a:rPr lang="en-US" sz="4000" b="1" i="1" dirty="0" smtClean="0">
                <a:solidFill>
                  <a:schemeClr val="bg1"/>
                </a:solidFill>
                <a:latin typeface="HP001 5 hàng" panose="020B0603050302020204" pitchFamily="34" charset="0"/>
                <a:cs typeface="Times New Roman" pitchFamily="18" charset="0"/>
              </a:rPr>
              <a:t> </a:t>
            </a:r>
            <a:endParaRPr lang="en-US" sz="4000" b="1" i="1" dirty="0">
              <a:solidFill>
                <a:schemeClr val="bg1"/>
              </a:solidFill>
              <a:latin typeface="HP001 5 hàng" panose="020B0603050302020204" pitchFamily="34" charset="0"/>
              <a:cs typeface="Times New Roman" pitchFamily="18" charset="0"/>
            </a:endParaRPr>
          </a:p>
        </p:txBody>
      </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down)">
                                      <p:cBhvr>
                                        <p:cTn id="7" dur="500"/>
                                        <p:tgtEl>
                                          <p:spTgt spid="7"/>
                                        </p:tgtEl>
                                      </p:cBhvr>
                                    </p:animEffect>
                                  </p:childTnLst>
                                </p:cTn>
                              </p:par>
                              <p:par>
                                <p:cTn id="8" presetID="53" presetClass="entr" presetSubtype="16" fill="hold" grpId="0" nodeType="withEffect">
                                  <p:stCondLst>
                                    <p:cond delay="0"/>
                                  </p:stCondLst>
                                  <p:childTnLst>
                                    <p:set>
                                      <p:cBhvr>
                                        <p:cTn id="9" dur="1" fill="hold">
                                          <p:stCondLst>
                                            <p:cond delay="0"/>
                                          </p:stCondLst>
                                        </p:cTn>
                                        <p:tgtEl>
                                          <p:spTgt spid="15"/>
                                        </p:tgtEl>
                                        <p:attrNameLst>
                                          <p:attrName>style.visibility</p:attrName>
                                        </p:attrNameLst>
                                      </p:cBhvr>
                                      <p:to>
                                        <p:strVal val="visible"/>
                                      </p:to>
                                    </p:set>
                                    <p:anim calcmode="lin" valueType="num">
                                      <p:cBhvr>
                                        <p:cTn id="10" dur="500" fill="hold"/>
                                        <p:tgtEl>
                                          <p:spTgt spid="15"/>
                                        </p:tgtEl>
                                        <p:attrNameLst>
                                          <p:attrName>ppt_w</p:attrName>
                                        </p:attrNameLst>
                                      </p:cBhvr>
                                      <p:tavLst>
                                        <p:tav tm="0">
                                          <p:val>
                                            <p:fltVal val="0"/>
                                          </p:val>
                                        </p:tav>
                                        <p:tav tm="100000">
                                          <p:val>
                                            <p:strVal val="#ppt_w"/>
                                          </p:val>
                                        </p:tav>
                                      </p:tavLst>
                                    </p:anim>
                                    <p:anim calcmode="lin" valueType="num">
                                      <p:cBhvr>
                                        <p:cTn id="11" dur="500" fill="hold"/>
                                        <p:tgtEl>
                                          <p:spTgt spid="15"/>
                                        </p:tgtEl>
                                        <p:attrNameLst>
                                          <p:attrName>ppt_h</p:attrName>
                                        </p:attrNameLst>
                                      </p:cBhvr>
                                      <p:tavLst>
                                        <p:tav tm="0">
                                          <p:val>
                                            <p:fltVal val="0"/>
                                          </p:val>
                                        </p:tav>
                                        <p:tav tm="100000">
                                          <p:val>
                                            <p:strVal val="#ppt_h"/>
                                          </p:val>
                                        </p:tav>
                                      </p:tavLst>
                                    </p:anim>
                                    <p:animEffect transition="in" filter="fade">
                                      <p:cBhvr>
                                        <p:cTn id="12"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5"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981706" y="2061356"/>
            <a:ext cx="8255726" cy="280076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lang="en-US" sz="8800" b="1" noProof="0" smtClean="0">
                <a:solidFill>
                  <a:srgbClr val="FFFF00"/>
                </a:solidFill>
                <a:latin typeface="Arial" panose="020B0604020202020204"/>
              </a:rPr>
              <a:t>LUYỆN ĐỌC DIỄN CẢM</a:t>
            </a:r>
            <a:endParaRPr kumimoji="0" lang="en-US" sz="8800" b="1" i="0" u="none" strike="noStrike" kern="1200" cap="none" spc="0" normalizeH="0" baseline="0" noProof="0" dirty="0">
              <a:ln>
                <a:noFill/>
              </a:ln>
              <a:solidFill>
                <a:srgbClr val="FFFF00"/>
              </a:solidFill>
              <a:effectLst/>
              <a:uLnTx/>
              <a:uFillTx/>
              <a:latin typeface="Arial" panose="020B0604020202020204"/>
            </a:endParaRPr>
          </a:p>
        </p:txBody>
      </p:sp>
    </p:spTree>
    <p:extLst>
      <p:ext uri="{BB962C8B-B14F-4D97-AF65-F5344CB8AC3E}">
        <p14:creationId xmlns:p14="http://schemas.microsoft.com/office/powerpoint/2010/main" val="2914641166"/>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Bảng thông báo Ban giám đốc miễn Phí nội dung Clip nghệ thuật - hội đồng  giáo dục. png tải về - Miễn phí trong suốt Khung Hình png Tải về.">
            <a:extLst>
              <a:ext uri="{FF2B5EF4-FFF2-40B4-BE49-F238E27FC236}">
                <a16:creationId xmlns:a16="http://schemas.microsoft.com/office/drawing/2014/main" id="{6CCD2191-0743-41A7-895F-7DED0E8F801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6029" t="4047" r="7092" b="8786"/>
          <a:stretch>
            <a:fillRect/>
          </a:stretch>
        </p:blipFill>
        <p:spPr bwMode="auto">
          <a:xfrm>
            <a:off x="0" y="-76200"/>
            <a:ext cx="12192000" cy="693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 Box 4"/>
          <p:cNvSpPr txBox="1">
            <a:spLocks noChangeArrowheads="1"/>
          </p:cNvSpPr>
          <p:nvPr/>
        </p:nvSpPr>
        <p:spPr bwMode="auto">
          <a:xfrm>
            <a:off x="3790681" y="260900"/>
            <a:ext cx="5336066"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spcBef>
                <a:spcPct val="50000"/>
              </a:spcBef>
            </a:pPr>
            <a:r>
              <a:rPr lang="en-US" sz="4400" b="1" smtClean="0">
                <a:solidFill>
                  <a:schemeClr val="accent4">
                    <a:lumMod val="60000"/>
                    <a:lumOff val="40000"/>
                  </a:schemeClr>
                </a:solidFill>
                <a:latin typeface="Times New Roman" pitchFamily="18" charset="0"/>
                <a:cs typeface="Times New Roman" pitchFamily="18" charset="0"/>
              </a:rPr>
              <a:t>Luyện </a:t>
            </a:r>
            <a:r>
              <a:rPr lang="en-US" sz="4400" b="1" dirty="0" err="1">
                <a:solidFill>
                  <a:schemeClr val="accent4">
                    <a:lumMod val="60000"/>
                    <a:lumOff val="40000"/>
                  </a:schemeClr>
                </a:solidFill>
                <a:latin typeface="Times New Roman" pitchFamily="18" charset="0"/>
                <a:cs typeface="Times New Roman" pitchFamily="18" charset="0"/>
              </a:rPr>
              <a:t>đọc</a:t>
            </a:r>
            <a:r>
              <a:rPr lang="en-US" sz="4400" b="1" dirty="0">
                <a:solidFill>
                  <a:schemeClr val="accent4">
                    <a:lumMod val="60000"/>
                    <a:lumOff val="40000"/>
                  </a:schemeClr>
                </a:solidFill>
                <a:latin typeface="Times New Roman" pitchFamily="18" charset="0"/>
                <a:cs typeface="Times New Roman" pitchFamily="18" charset="0"/>
              </a:rPr>
              <a:t> </a:t>
            </a:r>
            <a:r>
              <a:rPr lang="en-US" sz="4400" b="1" dirty="0" err="1">
                <a:solidFill>
                  <a:schemeClr val="accent4">
                    <a:lumMod val="60000"/>
                    <a:lumOff val="40000"/>
                  </a:schemeClr>
                </a:solidFill>
                <a:latin typeface="Times New Roman" pitchFamily="18" charset="0"/>
                <a:cs typeface="Times New Roman" pitchFamily="18" charset="0"/>
              </a:rPr>
              <a:t>diễn</a:t>
            </a:r>
            <a:r>
              <a:rPr lang="en-US" sz="4400" b="1" dirty="0">
                <a:solidFill>
                  <a:schemeClr val="accent4">
                    <a:lumMod val="60000"/>
                    <a:lumOff val="40000"/>
                  </a:schemeClr>
                </a:solidFill>
                <a:latin typeface="Times New Roman" pitchFamily="18" charset="0"/>
                <a:cs typeface="Times New Roman" pitchFamily="18" charset="0"/>
              </a:rPr>
              <a:t> </a:t>
            </a:r>
            <a:r>
              <a:rPr lang="en-US" sz="4400" b="1" dirty="0" err="1">
                <a:solidFill>
                  <a:schemeClr val="accent4">
                    <a:lumMod val="60000"/>
                    <a:lumOff val="40000"/>
                  </a:schemeClr>
                </a:solidFill>
                <a:latin typeface="Times New Roman" pitchFamily="18" charset="0"/>
                <a:cs typeface="Times New Roman" pitchFamily="18" charset="0"/>
              </a:rPr>
              <a:t>cảm</a:t>
            </a:r>
            <a:endParaRPr lang="en-US" sz="4400" b="1" dirty="0">
              <a:solidFill>
                <a:schemeClr val="accent4">
                  <a:lumMod val="60000"/>
                  <a:lumOff val="40000"/>
                </a:schemeClr>
              </a:solidFill>
              <a:latin typeface="Times New Roman" pitchFamily="18" charset="0"/>
              <a:cs typeface="Times New Roman" pitchFamily="18" charset="0"/>
            </a:endParaRPr>
          </a:p>
        </p:txBody>
      </p:sp>
      <p:sp>
        <p:nvSpPr>
          <p:cNvPr id="4" name="Text Box 5"/>
          <p:cNvSpPr txBox="1">
            <a:spLocks noChangeArrowheads="1"/>
          </p:cNvSpPr>
          <p:nvPr/>
        </p:nvSpPr>
        <p:spPr bwMode="auto">
          <a:xfrm>
            <a:off x="848646" y="1123220"/>
            <a:ext cx="10138914" cy="4401205"/>
          </a:xfrm>
          <a:prstGeom prst="rect">
            <a:avLst/>
          </a:prstGeom>
          <a:noFill/>
          <a:ln w="2857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spcBef>
                <a:spcPct val="50000"/>
              </a:spcBef>
            </a:pPr>
            <a:r>
              <a:rPr lang="en-US" sz="4000" b="1" dirty="0">
                <a:solidFill>
                  <a:schemeClr val="bg1"/>
                </a:solidFill>
                <a:latin typeface="Times New Roman" pitchFamily="18" charset="0"/>
                <a:cs typeface="Times New Roman" pitchFamily="18" charset="0"/>
              </a:rPr>
              <a:t>	 </a:t>
            </a:r>
            <a:r>
              <a:rPr lang="en-US" sz="4000" b="1" dirty="0" err="1">
                <a:solidFill>
                  <a:schemeClr val="bg1"/>
                </a:solidFill>
                <a:latin typeface="Times New Roman" pitchFamily="18" charset="0"/>
                <a:cs typeface="Times New Roman" pitchFamily="18" charset="0"/>
              </a:rPr>
              <a:t>Phượng</a:t>
            </a:r>
            <a:r>
              <a:rPr lang="en-US" sz="4000" b="1" dirty="0">
                <a:solidFill>
                  <a:schemeClr val="bg1"/>
                </a:solidFill>
                <a:latin typeface="Times New Roman" pitchFamily="18" charset="0"/>
                <a:cs typeface="Times New Roman" pitchFamily="18" charset="0"/>
              </a:rPr>
              <a:t> </a:t>
            </a:r>
            <a:r>
              <a:rPr lang="en-US" sz="4000" b="1" dirty="0" err="1">
                <a:solidFill>
                  <a:schemeClr val="bg1"/>
                </a:solidFill>
                <a:latin typeface="Times New Roman" pitchFamily="18" charset="0"/>
                <a:cs typeface="Times New Roman" pitchFamily="18" charset="0"/>
              </a:rPr>
              <a:t>không</a:t>
            </a:r>
            <a:r>
              <a:rPr lang="en-US" sz="4000" b="1" dirty="0">
                <a:solidFill>
                  <a:schemeClr val="bg1"/>
                </a:solidFill>
                <a:latin typeface="Times New Roman" pitchFamily="18" charset="0"/>
                <a:cs typeface="Times New Roman" pitchFamily="18" charset="0"/>
              </a:rPr>
              <a:t> </a:t>
            </a:r>
            <a:r>
              <a:rPr lang="en-US" sz="4000" b="1" dirty="0" err="1">
                <a:solidFill>
                  <a:schemeClr val="bg1"/>
                </a:solidFill>
                <a:latin typeface="Times New Roman" pitchFamily="18" charset="0"/>
                <a:cs typeface="Times New Roman" pitchFamily="18" charset="0"/>
              </a:rPr>
              <a:t>phải</a:t>
            </a:r>
            <a:r>
              <a:rPr lang="en-US" sz="4000" b="1" dirty="0">
                <a:solidFill>
                  <a:schemeClr val="bg1"/>
                </a:solidFill>
                <a:latin typeface="Times New Roman" pitchFamily="18" charset="0"/>
                <a:cs typeface="Times New Roman" pitchFamily="18" charset="0"/>
              </a:rPr>
              <a:t> </a:t>
            </a:r>
            <a:r>
              <a:rPr lang="en-US" sz="4000" b="1" dirty="0" err="1">
                <a:solidFill>
                  <a:schemeClr val="bg1"/>
                </a:solidFill>
                <a:latin typeface="Times New Roman" pitchFamily="18" charset="0"/>
                <a:cs typeface="Times New Roman" pitchFamily="18" charset="0"/>
              </a:rPr>
              <a:t>là</a:t>
            </a:r>
            <a:r>
              <a:rPr lang="en-US" sz="4000" b="1" dirty="0">
                <a:solidFill>
                  <a:schemeClr val="bg1"/>
                </a:solidFill>
                <a:latin typeface="Times New Roman" pitchFamily="18" charset="0"/>
                <a:cs typeface="Times New Roman" pitchFamily="18" charset="0"/>
              </a:rPr>
              <a:t> </a:t>
            </a:r>
            <a:r>
              <a:rPr lang="en-US" sz="4000" b="1" dirty="0" err="1">
                <a:solidFill>
                  <a:schemeClr val="bg1"/>
                </a:solidFill>
                <a:latin typeface="Times New Roman" pitchFamily="18" charset="0"/>
                <a:cs typeface="Times New Roman" pitchFamily="18" charset="0"/>
              </a:rPr>
              <a:t>một</a:t>
            </a:r>
            <a:r>
              <a:rPr lang="en-US" sz="4000" b="1" dirty="0">
                <a:solidFill>
                  <a:schemeClr val="bg1"/>
                </a:solidFill>
                <a:latin typeface="Times New Roman" pitchFamily="18" charset="0"/>
                <a:cs typeface="Times New Roman" pitchFamily="18" charset="0"/>
              </a:rPr>
              <a:t> </a:t>
            </a:r>
            <a:r>
              <a:rPr lang="en-US" sz="4000" b="1" dirty="0" err="1">
                <a:solidFill>
                  <a:schemeClr val="bg1"/>
                </a:solidFill>
                <a:latin typeface="Times New Roman" pitchFamily="18" charset="0"/>
                <a:cs typeface="Times New Roman" pitchFamily="18" charset="0"/>
              </a:rPr>
              <a:t>đoá</a:t>
            </a:r>
            <a:r>
              <a:rPr lang="en-US" sz="4000" b="1" dirty="0">
                <a:solidFill>
                  <a:schemeClr val="bg1"/>
                </a:solidFill>
                <a:latin typeface="Times New Roman" pitchFamily="18" charset="0"/>
                <a:cs typeface="Times New Roman" pitchFamily="18" charset="0"/>
              </a:rPr>
              <a:t>, </a:t>
            </a:r>
            <a:r>
              <a:rPr lang="en-US" sz="4000" b="1" dirty="0" err="1">
                <a:solidFill>
                  <a:schemeClr val="bg1"/>
                </a:solidFill>
                <a:latin typeface="Times New Roman" pitchFamily="18" charset="0"/>
                <a:cs typeface="Times New Roman" pitchFamily="18" charset="0"/>
              </a:rPr>
              <a:t>không</a:t>
            </a:r>
            <a:r>
              <a:rPr lang="en-US" sz="4000" b="1" dirty="0">
                <a:solidFill>
                  <a:schemeClr val="bg1"/>
                </a:solidFill>
                <a:latin typeface="Times New Roman" pitchFamily="18" charset="0"/>
                <a:cs typeface="Times New Roman" pitchFamily="18" charset="0"/>
              </a:rPr>
              <a:t> </a:t>
            </a:r>
            <a:r>
              <a:rPr lang="en-US" sz="4000" b="1" dirty="0" err="1">
                <a:solidFill>
                  <a:schemeClr val="bg1"/>
                </a:solidFill>
                <a:latin typeface="Times New Roman" pitchFamily="18" charset="0"/>
                <a:cs typeface="Times New Roman" pitchFamily="18" charset="0"/>
              </a:rPr>
              <a:t>phải</a:t>
            </a:r>
            <a:r>
              <a:rPr lang="en-US" sz="4000" b="1" dirty="0">
                <a:solidFill>
                  <a:schemeClr val="bg1"/>
                </a:solidFill>
                <a:latin typeface="Times New Roman" pitchFamily="18" charset="0"/>
                <a:cs typeface="Times New Roman" pitchFamily="18" charset="0"/>
              </a:rPr>
              <a:t> </a:t>
            </a:r>
            <a:r>
              <a:rPr lang="en-US" sz="4000" b="1" dirty="0" err="1">
                <a:solidFill>
                  <a:schemeClr val="bg1"/>
                </a:solidFill>
                <a:latin typeface="Times New Roman" pitchFamily="18" charset="0"/>
                <a:cs typeface="Times New Roman" pitchFamily="18" charset="0"/>
              </a:rPr>
              <a:t>vài</a:t>
            </a:r>
            <a:r>
              <a:rPr lang="en-US" sz="4000" b="1" dirty="0">
                <a:solidFill>
                  <a:schemeClr val="bg1"/>
                </a:solidFill>
                <a:latin typeface="Times New Roman" pitchFamily="18" charset="0"/>
                <a:cs typeface="Times New Roman" pitchFamily="18" charset="0"/>
              </a:rPr>
              <a:t> </a:t>
            </a:r>
            <a:r>
              <a:rPr lang="en-US" sz="4000" b="1" dirty="0" err="1">
                <a:solidFill>
                  <a:schemeClr val="bg1"/>
                </a:solidFill>
                <a:latin typeface="Times New Roman" pitchFamily="18" charset="0"/>
                <a:cs typeface="Times New Roman" pitchFamily="18" charset="0"/>
              </a:rPr>
              <a:t>cành</a:t>
            </a:r>
            <a:r>
              <a:rPr lang="en-US" sz="4000" b="1" dirty="0">
                <a:solidFill>
                  <a:schemeClr val="bg1"/>
                </a:solidFill>
                <a:latin typeface="Times New Roman" pitchFamily="18" charset="0"/>
                <a:cs typeface="Times New Roman" pitchFamily="18" charset="0"/>
              </a:rPr>
              <a:t>; </a:t>
            </a:r>
            <a:r>
              <a:rPr lang="en-US" sz="4000" b="1" dirty="0" err="1">
                <a:solidFill>
                  <a:schemeClr val="bg1"/>
                </a:solidFill>
                <a:latin typeface="Times New Roman" pitchFamily="18" charset="0"/>
                <a:cs typeface="Times New Roman" pitchFamily="18" charset="0"/>
              </a:rPr>
              <a:t>phượng</a:t>
            </a:r>
            <a:r>
              <a:rPr lang="en-US" sz="4000" b="1" dirty="0">
                <a:solidFill>
                  <a:schemeClr val="bg1"/>
                </a:solidFill>
                <a:latin typeface="Times New Roman" pitchFamily="18" charset="0"/>
                <a:cs typeface="Times New Roman" pitchFamily="18" charset="0"/>
              </a:rPr>
              <a:t> </a:t>
            </a:r>
            <a:r>
              <a:rPr lang="en-US" sz="4000" b="1" dirty="0" err="1">
                <a:solidFill>
                  <a:schemeClr val="bg1"/>
                </a:solidFill>
                <a:latin typeface="Times New Roman" pitchFamily="18" charset="0"/>
                <a:cs typeface="Times New Roman" pitchFamily="18" charset="0"/>
              </a:rPr>
              <a:t>đây</a:t>
            </a:r>
            <a:r>
              <a:rPr lang="en-US" sz="4000" b="1" dirty="0">
                <a:solidFill>
                  <a:schemeClr val="bg1"/>
                </a:solidFill>
                <a:latin typeface="Times New Roman" pitchFamily="18" charset="0"/>
                <a:cs typeface="Times New Roman" pitchFamily="18" charset="0"/>
              </a:rPr>
              <a:t> </a:t>
            </a:r>
            <a:r>
              <a:rPr lang="en-US" sz="4000" b="1" dirty="0" err="1">
                <a:solidFill>
                  <a:schemeClr val="bg1"/>
                </a:solidFill>
                <a:latin typeface="Times New Roman" pitchFamily="18" charset="0"/>
                <a:cs typeface="Times New Roman" pitchFamily="18" charset="0"/>
              </a:rPr>
              <a:t>là</a:t>
            </a:r>
            <a:r>
              <a:rPr lang="en-US" sz="4000" b="1" dirty="0">
                <a:solidFill>
                  <a:schemeClr val="bg1"/>
                </a:solidFill>
                <a:latin typeface="Times New Roman" pitchFamily="18" charset="0"/>
                <a:cs typeface="Times New Roman" pitchFamily="18" charset="0"/>
              </a:rPr>
              <a:t> </a:t>
            </a:r>
            <a:r>
              <a:rPr lang="en-US" sz="4000" b="1" dirty="0" err="1">
                <a:solidFill>
                  <a:schemeClr val="bg1"/>
                </a:solidFill>
                <a:latin typeface="Times New Roman" pitchFamily="18" charset="0"/>
                <a:cs typeface="Times New Roman" pitchFamily="18" charset="0"/>
              </a:rPr>
              <a:t>cả</a:t>
            </a:r>
            <a:r>
              <a:rPr lang="en-US" sz="4000" b="1" dirty="0">
                <a:solidFill>
                  <a:schemeClr val="bg1"/>
                </a:solidFill>
                <a:latin typeface="Times New Roman" pitchFamily="18" charset="0"/>
                <a:cs typeface="Times New Roman" pitchFamily="18" charset="0"/>
              </a:rPr>
              <a:t> </a:t>
            </a:r>
            <a:r>
              <a:rPr lang="en-US" sz="4000" b="1" dirty="0" err="1">
                <a:solidFill>
                  <a:schemeClr val="bg1"/>
                </a:solidFill>
                <a:latin typeface="Times New Roman" pitchFamily="18" charset="0"/>
                <a:cs typeface="Times New Roman" pitchFamily="18" charset="0"/>
              </a:rPr>
              <a:t>một</a:t>
            </a:r>
            <a:r>
              <a:rPr lang="en-US" sz="4000" b="1" dirty="0">
                <a:solidFill>
                  <a:schemeClr val="bg1"/>
                </a:solidFill>
                <a:latin typeface="Times New Roman" pitchFamily="18" charset="0"/>
                <a:cs typeface="Times New Roman" pitchFamily="18" charset="0"/>
              </a:rPr>
              <a:t> </a:t>
            </a:r>
            <a:r>
              <a:rPr lang="en-US" sz="4000" b="1" dirty="0" err="1">
                <a:solidFill>
                  <a:schemeClr val="bg1"/>
                </a:solidFill>
                <a:latin typeface="Times New Roman" pitchFamily="18" charset="0"/>
                <a:cs typeface="Times New Roman" pitchFamily="18" charset="0"/>
              </a:rPr>
              <a:t>loạt</a:t>
            </a:r>
            <a:r>
              <a:rPr lang="en-US" sz="4000" b="1" dirty="0">
                <a:solidFill>
                  <a:schemeClr val="bg1"/>
                </a:solidFill>
                <a:latin typeface="Times New Roman" pitchFamily="18" charset="0"/>
                <a:cs typeface="Times New Roman" pitchFamily="18" charset="0"/>
              </a:rPr>
              <a:t>, </a:t>
            </a:r>
            <a:r>
              <a:rPr lang="en-US" sz="4000" b="1" dirty="0" smtClean="0">
                <a:solidFill>
                  <a:schemeClr val="bg1"/>
                </a:solidFill>
                <a:latin typeface="Times New Roman" pitchFamily="18" charset="0"/>
                <a:cs typeface="Times New Roman" pitchFamily="18" charset="0"/>
              </a:rPr>
              <a:t/>
            </a:r>
            <a:br>
              <a:rPr lang="en-US" sz="4000" b="1" dirty="0" smtClean="0">
                <a:solidFill>
                  <a:schemeClr val="bg1"/>
                </a:solidFill>
                <a:latin typeface="Times New Roman" pitchFamily="18" charset="0"/>
                <a:cs typeface="Times New Roman" pitchFamily="18" charset="0"/>
              </a:rPr>
            </a:br>
            <a:r>
              <a:rPr lang="en-US" sz="4000" b="1" dirty="0" err="1" smtClean="0">
                <a:solidFill>
                  <a:schemeClr val="bg1"/>
                </a:solidFill>
                <a:latin typeface="Times New Roman" pitchFamily="18" charset="0"/>
                <a:cs typeface="Times New Roman" pitchFamily="18" charset="0"/>
              </a:rPr>
              <a:t>cả</a:t>
            </a:r>
            <a:r>
              <a:rPr lang="en-US" sz="4000" b="1" dirty="0" smtClean="0">
                <a:solidFill>
                  <a:schemeClr val="bg1"/>
                </a:solidFill>
                <a:latin typeface="Times New Roman" pitchFamily="18" charset="0"/>
                <a:cs typeface="Times New Roman" pitchFamily="18" charset="0"/>
              </a:rPr>
              <a:t> </a:t>
            </a:r>
            <a:r>
              <a:rPr lang="en-US" sz="4000" b="1" dirty="0" err="1">
                <a:solidFill>
                  <a:schemeClr val="bg1"/>
                </a:solidFill>
                <a:latin typeface="Times New Roman" pitchFamily="18" charset="0"/>
                <a:cs typeface="Times New Roman" pitchFamily="18" charset="0"/>
              </a:rPr>
              <a:t>một</a:t>
            </a:r>
            <a:r>
              <a:rPr lang="en-US" sz="4000" b="1" dirty="0">
                <a:solidFill>
                  <a:schemeClr val="bg1"/>
                </a:solidFill>
                <a:latin typeface="Times New Roman" pitchFamily="18" charset="0"/>
                <a:cs typeface="Times New Roman" pitchFamily="18" charset="0"/>
              </a:rPr>
              <a:t> </a:t>
            </a:r>
            <a:r>
              <a:rPr lang="en-US" sz="4000" b="1" dirty="0" err="1">
                <a:solidFill>
                  <a:schemeClr val="bg1"/>
                </a:solidFill>
                <a:latin typeface="Times New Roman" pitchFamily="18" charset="0"/>
                <a:cs typeface="Times New Roman" pitchFamily="18" charset="0"/>
              </a:rPr>
              <a:t>vùng</a:t>
            </a:r>
            <a:r>
              <a:rPr lang="en-US" sz="4000" b="1" dirty="0">
                <a:solidFill>
                  <a:schemeClr val="bg1"/>
                </a:solidFill>
                <a:latin typeface="Times New Roman" pitchFamily="18" charset="0"/>
                <a:cs typeface="Times New Roman" pitchFamily="18" charset="0"/>
              </a:rPr>
              <a:t>, </a:t>
            </a:r>
            <a:r>
              <a:rPr lang="en-US" sz="4000" b="1" dirty="0" err="1">
                <a:solidFill>
                  <a:schemeClr val="bg1"/>
                </a:solidFill>
                <a:latin typeface="Times New Roman" pitchFamily="18" charset="0"/>
                <a:cs typeface="Times New Roman" pitchFamily="18" charset="0"/>
              </a:rPr>
              <a:t>cả</a:t>
            </a:r>
            <a:r>
              <a:rPr lang="en-US" sz="4000" b="1" dirty="0">
                <a:solidFill>
                  <a:schemeClr val="bg1"/>
                </a:solidFill>
                <a:latin typeface="Times New Roman" pitchFamily="18" charset="0"/>
                <a:cs typeface="Times New Roman" pitchFamily="18" charset="0"/>
              </a:rPr>
              <a:t> </a:t>
            </a:r>
            <a:r>
              <a:rPr lang="en-US" sz="4000" b="1" dirty="0" err="1">
                <a:solidFill>
                  <a:schemeClr val="bg1"/>
                </a:solidFill>
                <a:latin typeface="Times New Roman" pitchFamily="18" charset="0"/>
                <a:cs typeface="Times New Roman" pitchFamily="18" charset="0"/>
              </a:rPr>
              <a:t>một</a:t>
            </a:r>
            <a:r>
              <a:rPr lang="en-US" sz="4000" b="1" dirty="0">
                <a:solidFill>
                  <a:schemeClr val="bg1"/>
                </a:solidFill>
                <a:latin typeface="Times New Roman" pitchFamily="18" charset="0"/>
                <a:cs typeface="Times New Roman" pitchFamily="18" charset="0"/>
              </a:rPr>
              <a:t> </a:t>
            </a:r>
            <a:r>
              <a:rPr lang="en-US" sz="4000" b="1" dirty="0" err="1">
                <a:solidFill>
                  <a:schemeClr val="bg1"/>
                </a:solidFill>
                <a:latin typeface="Times New Roman" pitchFamily="18" charset="0"/>
                <a:cs typeface="Times New Roman" pitchFamily="18" charset="0"/>
              </a:rPr>
              <a:t>góc</a:t>
            </a:r>
            <a:r>
              <a:rPr lang="en-US" sz="4000" b="1" dirty="0">
                <a:solidFill>
                  <a:schemeClr val="bg1"/>
                </a:solidFill>
                <a:latin typeface="Times New Roman" pitchFamily="18" charset="0"/>
                <a:cs typeface="Times New Roman" pitchFamily="18" charset="0"/>
              </a:rPr>
              <a:t> </a:t>
            </a:r>
            <a:r>
              <a:rPr lang="en-US" sz="4000" b="1" dirty="0" err="1">
                <a:solidFill>
                  <a:schemeClr val="bg1"/>
                </a:solidFill>
                <a:latin typeface="Times New Roman" pitchFamily="18" charset="0"/>
                <a:cs typeface="Times New Roman" pitchFamily="18" charset="0"/>
              </a:rPr>
              <a:t>trời</a:t>
            </a:r>
            <a:r>
              <a:rPr lang="en-US" sz="4000" b="1" dirty="0">
                <a:solidFill>
                  <a:schemeClr val="bg1"/>
                </a:solidFill>
                <a:latin typeface="Times New Roman" pitchFamily="18" charset="0"/>
                <a:cs typeface="Times New Roman" pitchFamily="18" charset="0"/>
              </a:rPr>
              <a:t> </a:t>
            </a:r>
            <a:r>
              <a:rPr lang="en-US" sz="4000" b="1" dirty="0" err="1">
                <a:solidFill>
                  <a:schemeClr val="bg1"/>
                </a:solidFill>
                <a:latin typeface="Times New Roman" pitchFamily="18" charset="0"/>
                <a:cs typeface="Times New Roman" pitchFamily="18" charset="0"/>
              </a:rPr>
              <a:t>đỏ</a:t>
            </a:r>
            <a:r>
              <a:rPr lang="en-US" sz="4000" b="1" dirty="0">
                <a:solidFill>
                  <a:schemeClr val="bg1"/>
                </a:solidFill>
                <a:latin typeface="Times New Roman" pitchFamily="18" charset="0"/>
                <a:cs typeface="Times New Roman" pitchFamily="18" charset="0"/>
              </a:rPr>
              <a:t> </a:t>
            </a:r>
            <a:r>
              <a:rPr lang="en-US" sz="4000" b="1" dirty="0" err="1">
                <a:solidFill>
                  <a:schemeClr val="bg1"/>
                </a:solidFill>
                <a:latin typeface="Times New Roman" pitchFamily="18" charset="0"/>
                <a:cs typeface="Times New Roman" pitchFamily="18" charset="0"/>
              </a:rPr>
              <a:t>rực</a:t>
            </a:r>
            <a:r>
              <a:rPr lang="en-US" sz="4000" b="1" dirty="0">
                <a:solidFill>
                  <a:schemeClr val="bg1"/>
                </a:solidFill>
                <a:latin typeface="Times New Roman" pitchFamily="18" charset="0"/>
                <a:cs typeface="Times New Roman" pitchFamily="18" charset="0"/>
              </a:rPr>
              <a:t>. </a:t>
            </a:r>
            <a:r>
              <a:rPr lang="en-US" sz="4000" b="1" dirty="0" err="1">
                <a:solidFill>
                  <a:schemeClr val="bg1"/>
                </a:solidFill>
                <a:latin typeface="Times New Roman" pitchFamily="18" charset="0"/>
                <a:cs typeface="Times New Roman" pitchFamily="18" charset="0"/>
              </a:rPr>
              <a:t>Mỗi</a:t>
            </a:r>
            <a:r>
              <a:rPr lang="en-US" sz="4000" b="1" dirty="0">
                <a:solidFill>
                  <a:schemeClr val="bg1"/>
                </a:solidFill>
                <a:latin typeface="Times New Roman" pitchFamily="18" charset="0"/>
                <a:cs typeface="Times New Roman" pitchFamily="18" charset="0"/>
              </a:rPr>
              <a:t> </a:t>
            </a:r>
            <a:r>
              <a:rPr lang="en-US" sz="4000" b="1" dirty="0" err="1">
                <a:solidFill>
                  <a:schemeClr val="bg1"/>
                </a:solidFill>
                <a:latin typeface="Times New Roman" pitchFamily="18" charset="0"/>
                <a:cs typeface="Times New Roman" pitchFamily="18" charset="0"/>
              </a:rPr>
              <a:t>hoa</a:t>
            </a:r>
            <a:r>
              <a:rPr lang="en-US" sz="4000" b="1" dirty="0">
                <a:solidFill>
                  <a:schemeClr val="bg1"/>
                </a:solidFill>
                <a:latin typeface="Times New Roman" pitchFamily="18" charset="0"/>
                <a:cs typeface="Times New Roman" pitchFamily="18" charset="0"/>
              </a:rPr>
              <a:t> </a:t>
            </a:r>
            <a:r>
              <a:rPr lang="en-US" sz="4000" b="1" dirty="0" err="1">
                <a:solidFill>
                  <a:schemeClr val="bg1"/>
                </a:solidFill>
                <a:latin typeface="Times New Roman" pitchFamily="18" charset="0"/>
                <a:cs typeface="Times New Roman" pitchFamily="18" charset="0"/>
              </a:rPr>
              <a:t>chỉ</a:t>
            </a:r>
            <a:r>
              <a:rPr lang="en-US" sz="4000" b="1" dirty="0">
                <a:solidFill>
                  <a:schemeClr val="bg1"/>
                </a:solidFill>
                <a:latin typeface="Times New Roman" pitchFamily="18" charset="0"/>
                <a:cs typeface="Times New Roman" pitchFamily="18" charset="0"/>
              </a:rPr>
              <a:t> </a:t>
            </a:r>
            <a:r>
              <a:rPr lang="en-US" sz="4000" b="1" dirty="0" err="1">
                <a:solidFill>
                  <a:schemeClr val="bg1"/>
                </a:solidFill>
                <a:latin typeface="Times New Roman" pitchFamily="18" charset="0"/>
                <a:cs typeface="Times New Roman" pitchFamily="18" charset="0"/>
              </a:rPr>
              <a:t>là</a:t>
            </a:r>
            <a:r>
              <a:rPr lang="en-US" sz="4000" b="1" dirty="0">
                <a:solidFill>
                  <a:schemeClr val="bg1"/>
                </a:solidFill>
                <a:latin typeface="Times New Roman" pitchFamily="18" charset="0"/>
                <a:cs typeface="Times New Roman" pitchFamily="18" charset="0"/>
              </a:rPr>
              <a:t> </a:t>
            </a:r>
            <a:r>
              <a:rPr lang="en-US" sz="4000" b="1" dirty="0" err="1">
                <a:solidFill>
                  <a:schemeClr val="bg1"/>
                </a:solidFill>
                <a:latin typeface="Times New Roman" pitchFamily="18" charset="0"/>
                <a:cs typeface="Times New Roman" pitchFamily="18" charset="0"/>
              </a:rPr>
              <a:t>một</a:t>
            </a:r>
            <a:r>
              <a:rPr lang="en-US" sz="4000" b="1" dirty="0">
                <a:solidFill>
                  <a:schemeClr val="bg1"/>
                </a:solidFill>
                <a:latin typeface="Times New Roman" pitchFamily="18" charset="0"/>
                <a:cs typeface="Times New Roman" pitchFamily="18" charset="0"/>
              </a:rPr>
              <a:t> </a:t>
            </a:r>
            <a:r>
              <a:rPr lang="en-US" sz="4000" b="1" dirty="0" err="1">
                <a:solidFill>
                  <a:schemeClr val="bg1"/>
                </a:solidFill>
                <a:latin typeface="Times New Roman" pitchFamily="18" charset="0"/>
                <a:cs typeface="Times New Roman" pitchFamily="18" charset="0"/>
              </a:rPr>
              <a:t>phần</a:t>
            </a:r>
            <a:r>
              <a:rPr lang="en-US" sz="4000" b="1" dirty="0">
                <a:solidFill>
                  <a:schemeClr val="bg1"/>
                </a:solidFill>
                <a:latin typeface="Times New Roman" pitchFamily="18" charset="0"/>
                <a:cs typeface="Times New Roman" pitchFamily="18" charset="0"/>
              </a:rPr>
              <a:t> </a:t>
            </a:r>
            <a:r>
              <a:rPr lang="en-US" sz="4000" b="1" dirty="0" err="1">
                <a:solidFill>
                  <a:schemeClr val="bg1"/>
                </a:solidFill>
                <a:latin typeface="Times New Roman" pitchFamily="18" charset="0"/>
                <a:cs typeface="Times New Roman" pitchFamily="18" charset="0"/>
              </a:rPr>
              <a:t>tử</a:t>
            </a:r>
            <a:r>
              <a:rPr lang="en-US" sz="4000" b="1" dirty="0">
                <a:solidFill>
                  <a:schemeClr val="bg1"/>
                </a:solidFill>
                <a:latin typeface="Times New Roman" pitchFamily="18" charset="0"/>
                <a:cs typeface="Times New Roman" pitchFamily="18" charset="0"/>
              </a:rPr>
              <a:t> </a:t>
            </a:r>
            <a:r>
              <a:rPr lang="en-US" sz="4000" b="1" dirty="0" err="1">
                <a:solidFill>
                  <a:schemeClr val="bg1"/>
                </a:solidFill>
                <a:latin typeface="Times New Roman" pitchFamily="18" charset="0"/>
                <a:cs typeface="Times New Roman" pitchFamily="18" charset="0"/>
              </a:rPr>
              <a:t>của</a:t>
            </a:r>
            <a:r>
              <a:rPr lang="en-US" sz="4000" b="1" dirty="0">
                <a:solidFill>
                  <a:schemeClr val="bg1"/>
                </a:solidFill>
                <a:latin typeface="Times New Roman" pitchFamily="18" charset="0"/>
                <a:cs typeface="Times New Roman" pitchFamily="18" charset="0"/>
              </a:rPr>
              <a:t> </a:t>
            </a:r>
            <a:r>
              <a:rPr lang="en-US" sz="4000" b="1" dirty="0" err="1">
                <a:solidFill>
                  <a:schemeClr val="bg1"/>
                </a:solidFill>
                <a:latin typeface="Times New Roman" pitchFamily="18" charset="0"/>
                <a:cs typeface="Times New Roman" pitchFamily="18" charset="0"/>
              </a:rPr>
              <a:t>cả</a:t>
            </a:r>
            <a:r>
              <a:rPr lang="en-US" sz="4000" b="1" dirty="0">
                <a:solidFill>
                  <a:schemeClr val="bg1"/>
                </a:solidFill>
                <a:latin typeface="Times New Roman" pitchFamily="18" charset="0"/>
                <a:cs typeface="Times New Roman" pitchFamily="18" charset="0"/>
              </a:rPr>
              <a:t> </a:t>
            </a:r>
            <a:r>
              <a:rPr lang="en-US" sz="4000" b="1" dirty="0" err="1">
                <a:solidFill>
                  <a:schemeClr val="bg1"/>
                </a:solidFill>
                <a:latin typeface="Times New Roman" pitchFamily="18" charset="0"/>
                <a:cs typeface="Times New Roman" pitchFamily="18" charset="0"/>
              </a:rPr>
              <a:t>xã</a:t>
            </a:r>
            <a:r>
              <a:rPr lang="en-US" sz="4000" b="1" dirty="0">
                <a:solidFill>
                  <a:schemeClr val="bg1"/>
                </a:solidFill>
                <a:latin typeface="Times New Roman" pitchFamily="18" charset="0"/>
                <a:cs typeface="Times New Roman" pitchFamily="18" charset="0"/>
              </a:rPr>
              <a:t> </a:t>
            </a:r>
            <a:r>
              <a:rPr lang="en-US" sz="4000" b="1" dirty="0" err="1">
                <a:solidFill>
                  <a:schemeClr val="bg1"/>
                </a:solidFill>
                <a:latin typeface="Times New Roman" pitchFamily="18" charset="0"/>
                <a:cs typeface="Times New Roman" pitchFamily="18" charset="0"/>
              </a:rPr>
              <a:t>hội</a:t>
            </a:r>
            <a:r>
              <a:rPr lang="en-US" sz="4000" b="1" dirty="0">
                <a:solidFill>
                  <a:schemeClr val="bg1"/>
                </a:solidFill>
                <a:latin typeface="Times New Roman" pitchFamily="18" charset="0"/>
                <a:cs typeface="Times New Roman" pitchFamily="18" charset="0"/>
              </a:rPr>
              <a:t> </a:t>
            </a:r>
            <a:r>
              <a:rPr lang="en-US" sz="4000" b="1" dirty="0" err="1">
                <a:solidFill>
                  <a:schemeClr val="bg1"/>
                </a:solidFill>
                <a:latin typeface="Times New Roman" pitchFamily="18" charset="0"/>
                <a:cs typeface="Times New Roman" pitchFamily="18" charset="0"/>
              </a:rPr>
              <a:t>thắm</a:t>
            </a:r>
            <a:r>
              <a:rPr lang="en-US" sz="4000" b="1" dirty="0">
                <a:solidFill>
                  <a:schemeClr val="bg1"/>
                </a:solidFill>
                <a:latin typeface="Times New Roman" pitchFamily="18" charset="0"/>
                <a:cs typeface="Times New Roman" pitchFamily="18" charset="0"/>
              </a:rPr>
              <a:t> </a:t>
            </a:r>
            <a:r>
              <a:rPr lang="en-US" sz="4000" b="1" dirty="0" err="1">
                <a:solidFill>
                  <a:schemeClr val="bg1"/>
                </a:solidFill>
                <a:latin typeface="Times New Roman" pitchFamily="18" charset="0"/>
                <a:cs typeface="Times New Roman" pitchFamily="18" charset="0"/>
              </a:rPr>
              <a:t>tươi</a:t>
            </a:r>
            <a:r>
              <a:rPr lang="en-US" sz="4000" b="1" dirty="0">
                <a:solidFill>
                  <a:schemeClr val="bg1"/>
                </a:solidFill>
                <a:latin typeface="Times New Roman" pitchFamily="18" charset="0"/>
                <a:cs typeface="Times New Roman" pitchFamily="18" charset="0"/>
              </a:rPr>
              <a:t>; </a:t>
            </a:r>
            <a:r>
              <a:rPr lang="en-US" sz="4000" b="1" dirty="0" err="1">
                <a:solidFill>
                  <a:schemeClr val="bg1"/>
                </a:solidFill>
                <a:latin typeface="Times New Roman" pitchFamily="18" charset="0"/>
                <a:cs typeface="Times New Roman" pitchFamily="18" charset="0"/>
              </a:rPr>
              <a:t>người</a:t>
            </a:r>
            <a:r>
              <a:rPr lang="en-US" sz="4000" b="1" dirty="0">
                <a:solidFill>
                  <a:schemeClr val="bg1"/>
                </a:solidFill>
                <a:latin typeface="Times New Roman" pitchFamily="18" charset="0"/>
                <a:cs typeface="Times New Roman" pitchFamily="18" charset="0"/>
              </a:rPr>
              <a:t> ta </a:t>
            </a:r>
            <a:r>
              <a:rPr lang="en-US" sz="4000" b="1" dirty="0" err="1">
                <a:solidFill>
                  <a:schemeClr val="bg1"/>
                </a:solidFill>
                <a:latin typeface="Times New Roman" pitchFamily="18" charset="0"/>
                <a:cs typeface="Times New Roman" pitchFamily="18" charset="0"/>
              </a:rPr>
              <a:t>quên</a:t>
            </a:r>
            <a:r>
              <a:rPr lang="en-US" sz="4000" b="1" dirty="0">
                <a:solidFill>
                  <a:schemeClr val="bg1"/>
                </a:solidFill>
                <a:latin typeface="Times New Roman" pitchFamily="18" charset="0"/>
                <a:cs typeface="Times New Roman" pitchFamily="18" charset="0"/>
              </a:rPr>
              <a:t> </a:t>
            </a:r>
            <a:r>
              <a:rPr lang="en-US" sz="4000" b="1" dirty="0" err="1">
                <a:solidFill>
                  <a:schemeClr val="bg1"/>
                </a:solidFill>
                <a:latin typeface="Times New Roman" pitchFamily="18" charset="0"/>
                <a:cs typeface="Times New Roman" pitchFamily="18" charset="0"/>
              </a:rPr>
              <a:t>đoá</a:t>
            </a:r>
            <a:r>
              <a:rPr lang="en-US" sz="4000" b="1" dirty="0">
                <a:solidFill>
                  <a:schemeClr val="bg1"/>
                </a:solidFill>
                <a:latin typeface="Times New Roman" pitchFamily="18" charset="0"/>
                <a:cs typeface="Times New Roman" pitchFamily="18" charset="0"/>
              </a:rPr>
              <a:t> </a:t>
            </a:r>
            <a:r>
              <a:rPr lang="en-US" sz="4000" b="1" dirty="0" err="1">
                <a:solidFill>
                  <a:schemeClr val="bg1"/>
                </a:solidFill>
                <a:latin typeface="Times New Roman" pitchFamily="18" charset="0"/>
                <a:cs typeface="Times New Roman" pitchFamily="18" charset="0"/>
              </a:rPr>
              <a:t>hoa</a:t>
            </a:r>
            <a:r>
              <a:rPr lang="en-US" sz="4000" b="1" dirty="0">
                <a:solidFill>
                  <a:schemeClr val="bg1"/>
                </a:solidFill>
                <a:latin typeface="Times New Roman" pitchFamily="18" charset="0"/>
                <a:cs typeface="Times New Roman" pitchFamily="18" charset="0"/>
              </a:rPr>
              <a:t>, </a:t>
            </a:r>
            <a:r>
              <a:rPr lang="en-US" sz="4000" b="1" dirty="0" err="1">
                <a:solidFill>
                  <a:schemeClr val="bg1"/>
                </a:solidFill>
                <a:latin typeface="Times New Roman" pitchFamily="18" charset="0"/>
                <a:cs typeface="Times New Roman" pitchFamily="18" charset="0"/>
              </a:rPr>
              <a:t>chỉ</a:t>
            </a:r>
            <a:r>
              <a:rPr lang="en-US" sz="4000" b="1" dirty="0">
                <a:solidFill>
                  <a:schemeClr val="bg1"/>
                </a:solidFill>
                <a:latin typeface="Times New Roman" pitchFamily="18" charset="0"/>
                <a:cs typeface="Times New Roman" pitchFamily="18" charset="0"/>
              </a:rPr>
              <a:t> </a:t>
            </a:r>
            <a:r>
              <a:rPr lang="en-US" sz="4000" b="1" dirty="0" err="1">
                <a:solidFill>
                  <a:schemeClr val="bg1"/>
                </a:solidFill>
                <a:latin typeface="Times New Roman" pitchFamily="18" charset="0"/>
                <a:cs typeface="Times New Roman" pitchFamily="18" charset="0"/>
              </a:rPr>
              <a:t>nghĩ</a:t>
            </a:r>
            <a:r>
              <a:rPr lang="en-US" sz="4000" b="1" dirty="0">
                <a:solidFill>
                  <a:schemeClr val="bg1"/>
                </a:solidFill>
                <a:latin typeface="Times New Roman" pitchFamily="18" charset="0"/>
                <a:cs typeface="Times New Roman" pitchFamily="18" charset="0"/>
              </a:rPr>
              <a:t> </a:t>
            </a:r>
            <a:r>
              <a:rPr lang="en-US" sz="4000" b="1" dirty="0" err="1">
                <a:solidFill>
                  <a:schemeClr val="bg1"/>
                </a:solidFill>
                <a:latin typeface="Times New Roman" pitchFamily="18" charset="0"/>
                <a:cs typeface="Times New Roman" pitchFamily="18" charset="0"/>
              </a:rPr>
              <a:t>đến</a:t>
            </a:r>
            <a:r>
              <a:rPr lang="en-US" sz="4000" b="1" dirty="0">
                <a:solidFill>
                  <a:schemeClr val="bg1"/>
                </a:solidFill>
                <a:latin typeface="Times New Roman" pitchFamily="18" charset="0"/>
                <a:cs typeface="Times New Roman" pitchFamily="18" charset="0"/>
              </a:rPr>
              <a:t> </a:t>
            </a:r>
            <a:r>
              <a:rPr lang="en-US" sz="4000" b="1" dirty="0" err="1">
                <a:solidFill>
                  <a:schemeClr val="bg1"/>
                </a:solidFill>
                <a:latin typeface="Times New Roman" pitchFamily="18" charset="0"/>
                <a:cs typeface="Times New Roman" pitchFamily="18" charset="0"/>
              </a:rPr>
              <a:t>cây</a:t>
            </a:r>
            <a:r>
              <a:rPr lang="en-US" sz="4000" b="1" dirty="0">
                <a:solidFill>
                  <a:schemeClr val="bg1"/>
                </a:solidFill>
                <a:latin typeface="Times New Roman" pitchFamily="18" charset="0"/>
                <a:cs typeface="Times New Roman" pitchFamily="18" charset="0"/>
              </a:rPr>
              <a:t>, </a:t>
            </a:r>
            <a:r>
              <a:rPr lang="en-US" sz="4000" b="1" dirty="0" err="1">
                <a:solidFill>
                  <a:schemeClr val="bg1"/>
                </a:solidFill>
                <a:latin typeface="Times New Roman" pitchFamily="18" charset="0"/>
                <a:cs typeface="Times New Roman" pitchFamily="18" charset="0"/>
              </a:rPr>
              <a:t>đến</a:t>
            </a:r>
            <a:r>
              <a:rPr lang="en-US" sz="4000" b="1" dirty="0">
                <a:solidFill>
                  <a:schemeClr val="bg1"/>
                </a:solidFill>
                <a:latin typeface="Times New Roman" pitchFamily="18" charset="0"/>
                <a:cs typeface="Times New Roman" pitchFamily="18" charset="0"/>
              </a:rPr>
              <a:t> </a:t>
            </a:r>
            <a:r>
              <a:rPr lang="en-US" sz="4000" b="1" dirty="0" err="1">
                <a:solidFill>
                  <a:schemeClr val="bg1"/>
                </a:solidFill>
                <a:latin typeface="Times New Roman" pitchFamily="18" charset="0"/>
                <a:cs typeface="Times New Roman" pitchFamily="18" charset="0"/>
              </a:rPr>
              <a:t>hàng</a:t>
            </a:r>
            <a:r>
              <a:rPr lang="en-US" sz="4000" b="1" dirty="0">
                <a:solidFill>
                  <a:schemeClr val="bg1"/>
                </a:solidFill>
                <a:latin typeface="Times New Roman" pitchFamily="18" charset="0"/>
                <a:cs typeface="Times New Roman" pitchFamily="18" charset="0"/>
              </a:rPr>
              <a:t>, </a:t>
            </a:r>
            <a:r>
              <a:rPr lang="en-US" sz="4000" b="1" dirty="0" err="1">
                <a:solidFill>
                  <a:schemeClr val="bg1"/>
                </a:solidFill>
                <a:latin typeface="Times New Roman" pitchFamily="18" charset="0"/>
                <a:cs typeface="Times New Roman" pitchFamily="18" charset="0"/>
              </a:rPr>
              <a:t>đến</a:t>
            </a:r>
            <a:r>
              <a:rPr lang="en-US" sz="4000" b="1" dirty="0">
                <a:solidFill>
                  <a:schemeClr val="bg1"/>
                </a:solidFill>
                <a:latin typeface="Times New Roman" pitchFamily="18" charset="0"/>
                <a:cs typeface="Times New Roman" pitchFamily="18" charset="0"/>
              </a:rPr>
              <a:t> </a:t>
            </a:r>
            <a:r>
              <a:rPr lang="en-US" sz="4000" b="1" dirty="0" err="1">
                <a:solidFill>
                  <a:schemeClr val="bg1"/>
                </a:solidFill>
                <a:latin typeface="Times New Roman" pitchFamily="18" charset="0"/>
                <a:cs typeface="Times New Roman" pitchFamily="18" charset="0"/>
              </a:rPr>
              <a:t>những</a:t>
            </a:r>
            <a:r>
              <a:rPr lang="en-US" sz="4000" b="1" dirty="0">
                <a:solidFill>
                  <a:schemeClr val="bg1"/>
                </a:solidFill>
                <a:latin typeface="Times New Roman" pitchFamily="18" charset="0"/>
                <a:cs typeface="Times New Roman" pitchFamily="18" charset="0"/>
              </a:rPr>
              <a:t> </a:t>
            </a:r>
            <a:r>
              <a:rPr lang="en-US" sz="4000" b="1" dirty="0" err="1">
                <a:solidFill>
                  <a:schemeClr val="bg1"/>
                </a:solidFill>
                <a:latin typeface="Times New Roman" pitchFamily="18" charset="0"/>
                <a:cs typeface="Times New Roman" pitchFamily="18" charset="0"/>
              </a:rPr>
              <a:t>tán</a:t>
            </a:r>
            <a:r>
              <a:rPr lang="en-US" sz="4000" b="1" dirty="0">
                <a:solidFill>
                  <a:schemeClr val="bg1"/>
                </a:solidFill>
                <a:latin typeface="Times New Roman" pitchFamily="18" charset="0"/>
                <a:cs typeface="Times New Roman" pitchFamily="18" charset="0"/>
              </a:rPr>
              <a:t> </a:t>
            </a:r>
            <a:r>
              <a:rPr lang="en-US" sz="4000" b="1" dirty="0" err="1">
                <a:solidFill>
                  <a:schemeClr val="bg1"/>
                </a:solidFill>
                <a:latin typeface="Times New Roman" pitchFamily="18" charset="0"/>
                <a:cs typeface="Times New Roman" pitchFamily="18" charset="0"/>
              </a:rPr>
              <a:t>hoa</a:t>
            </a:r>
            <a:r>
              <a:rPr lang="en-US" sz="4000" b="1" dirty="0">
                <a:solidFill>
                  <a:schemeClr val="bg1"/>
                </a:solidFill>
                <a:latin typeface="Times New Roman" pitchFamily="18" charset="0"/>
                <a:cs typeface="Times New Roman" pitchFamily="18" charset="0"/>
              </a:rPr>
              <a:t> </a:t>
            </a:r>
            <a:r>
              <a:rPr lang="en-US" sz="4000" b="1" dirty="0" err="1">
                <a:solidFill>
                  <a:schemeClr val="bg1"/>
                </a:solidFill>
                <a:latin typeface="Times New Roman" pitchFamily="18" charset="0"/>
                <a:cs typeface="Times New Roman" pitchFamily="18" charset="0"/>
              </a:rPr>
              <a:t>lớn</a:t>
            </a:r>
            <a:r>
              <a:rPr lang="en-US" sz="4000" b="1" dirty="0">
                <a:solidFill>
                  <a:schemeClr val="bg1"/>
                </a:solidFill>
                <a:latin typeface="Times New Roman" pitchFamily="18" charset="0"/>
                <a:cs typeface="Times New Roman" pitchFamily="18" charset="0"/>
              </a:rPr>
              <a:t> </a:t>
            </a:r>
            <a:r>
              <a:rPr lang="en-US" sz="4000" b="1" dirty="0" err="1">
                <a:solidFill>
                  <a:schemeClr val="bg1"/>
                </a:solidFill>
                <a:latin typeface="Times New Roman" pitchFamily="18" charset="0"/>
                <a:cs typeface="Times New Roman" pitchFamily="18" charset="0"/>
              </a:rPr>
              <a:t>xoè</a:t>
            </a:r>
            <a:r>
              <a:rPr lang="en-US" sz="4000" b="1" dirty="0">
                <a:solidFill>
                  <a:schemeClr val="bg1"/>
                </a:solidFill>
                <a:latin typeface="Times New Roman" pitchFamily="18" charset="0"/>
                <a:cs typeface="Times New Roman" pitchFamily="18" charset="0"/>
              </a:rPr>
              <a:t> </a:t>
            </a:r>
            <a:r>
              <a:rPr lang="en-US" sz="4000" b="1" dirty="0" err="1">
                <a:solidFill>
                  <a:schemeClr val="bg1"/>
                </a:solidFill>
                <a:latin typeface="Times New Roman" pitchFamily="18" charset="0"/>
                <a:cs typeface="Times New Roman" pitchFamily="18" charset="0"/>
              </a:rPr>
              <a:t>ra</a:t>
            </a:r>
            <a:r>
              <a:rPr lang="en-US" sz="4000" b="1" dirty="0">
                <a:solidFill>
                  <a:schemeClr val="bg1"/>
                </a:solidFill>
                <a:latin typeface="Times New Roman" pitchFamily="18" charset="0"/>
                <a:cs typeface="Times New Roman" pitchFamily="18" charset="0"/>
              </a:rPr>
              <a:t> </a:t>
            </a:r>
            <a:r>
              <a:rPr lang="en-US" sz="4000" b="1" dirty="0" smtClean="0">
                <a:solidFill>
                  <a:schemeClr val="bg1"/>
                </a:solidFill>
                <a:latin typeface="Times New Roman" pitchFamily="18" charset="0"/>
                <a:cs typeface="Times New Roman" pitchFamily="18" charset="0"/>
              </a:rPr>
              <a:t>/</a:t>
            </a:r>
            <a:r>
              <a:rPr lang="en-US" sz="4000" b="1" dirty="0" err="1" smtClean="0">
                <a:solidFill>
                  <a:schemeClr val="bg1"/>
                </a:solidFill>
                <a:latin typeface="Times New Roman" pitchFamily="18" charset="0"/>
                <a:cs typeface="Times New Roman" pitchFamily="18" charset="0"/>
              </a:rPr>
              <a:t>như</a:t>
            </a:r>
            <a:r>
              <a:rPr lang="en-US" sz="4000" b="1" dirty="0" smtClean="0">
                <a:solidFill>
                  <a:schemeClr val="bg1"/>
                </a:solidFill>
                <a:latin typeface="Times New Roman" pitchFamily="18" charset="0"/>
                <a:cs typeface="Times New Roman" pitchFamily="18" charset="0"/>
              </a:rPr>
              <a:t> </a:t>
            </a:r>
            <a:r>
              <a:rPr lang="en-US" sz="4000" b="1" dirty="0" err="1">
                <a:solidFill>
                  <a:schemeClr val="bg1"/>
                </a:solidFill>
                <a:latin typeface="Times New Roman" pitchFamily="18" charset="0"/>
                <a:cs typeface="Times New Roman" pitchFamily="18" charset="0"/>
              </a:rPr>
              <a:t>muôn</a:t>
            </a:r>
            <a:r>
              <a:rPr lang="en-US" sz="4000" b="1" dirty="0">
                <a:solidFill>
                  <a:schemeClr val="bg1"/>
                </a:solidFill>
                <a:latin typeface="Times New Roman" pitchFamily="18" charset="0"/>
                <a:cs typeface="Times New Roman" pitchFamily="18" charset="0"/>
              </a:rPr>
              <a:t> </a:t>
            </a:r>
            <a:r>
              <a:rPr lang="en-US" sz="4000" b="1" dirty="0" err="1">
                <a:solidFill>
                  <a:schemeClr val="bg1"/>
                </a:solidFill>
                <a:latin typeface="Times New Roman" pitchFamily="18" charset="0"/>
                <a:cs typeface="Times New Roman" pitchFamily="18" charset="0"/>
              </a:rPr>
              <a:t>ngàn</a:t>
            </a:r>
            <a:r>
              <a:rPr lang="en-US" sz="4000" b="1" dirty="0">
                <a:solidFill>
                  <a:schemeClr val="bg1"/>
                </a:solidFill>
                <a:latin typeface="Times New Roman" pitchFamily="18" charset="0"/>
                <a:cs typeface="Times New Roman" pitchFamily="18" charset="0"/>
              </a:rPr>
              <a:t> con </a:t>
            </a:r>
            <a:r>
              <a:rPr lang="en-US" sz="4000" b="1" dirty="0" err="1">
                <a:solidFill>
                  <a:schemeClr val="bg1"/>
                </a:solidFill>
                <a:latin typeface="Times New Roman" pitchFamily="18" charset="0"/>
                <a:cs typeface="Times New Roman" pitchFamily="18" charset="0"/>
              </a:rPr>
              <a:t>bướm</a:t>
            </a:r>
            <a:r>
              <a:rPr lang="en-US" sz="4000" b="1" dirty="0">
                <a:solidFill>
                  <a:schemeClr val="bg1"/>
                </a:solidFill>
                <a:latin typeface="Times New Roman" pitchFamily="18" charset="0"/>
                <a:cs typeface="Times New Roman" pitchFamily="18" charset="0"/>
              </a:rPr>
              <a:t> </a:t>
            </a:r>
            <a:r>
              <a:rPr lang="en-US" sz="4000" b="1" dirty="0" err="1">
                <a:solidFill>
                  <a:schemeClr val="bg1"/>
                </a:solidFill>
                <a:latin typeface="Times New Roman" pitchFamily="18" charset="0"/>
                <a:cs typeface="Times New Roman" pitchFamily="18" charset="0"/>
              </a:rPr>
              <a:t>thắm</a:t>
            </a:r>
            <a:r>
              <a:rPr lang="en-US" sz="4000" b="1" dirty="0">
                <a:solidFill>
                  <a:schemeClr val="bg1"/>
                </a:solidFill>
                <a:latin typeface="Times New Roman" pitchFamily="18" charset="0"/>
                <a:cs typeface="Times New Roman" pitchFamily="18" charset="0"/>
              </a:rPr>
              <a:t> </a:t>
            </a:r>
            <a:r>
              <a:rPr lang="en-US" sz="4000" b="1" dirty="0" smtClean="0">
                <a:solidFill>
                  <a:schemeClr val="bg1"/>
                </a:solidFill>
                <a:latin typeface="Times New Roman" pitchFamily="18" charset="0"/>
                <a:cs typeface="Times New Roman" pitchFamily="18" charset="0"/>
              </a:rPr>
              <a:t>/</a:t>
            </a:r>
            <a:r>
              <a:rPr lang="en-US" sz="4000" b="1" dirty="0" err="1" smtClean="0">
                <a:solidFill>
                  <a:schemeClr val="bg1"/>
                </a:solidFill>
                <a:latin typeface="Times New Roman" pitchFamily="18" charset="0"/>
                <a:cs typeface="Times New Roman" pitchFamily="18" charset="0"/>
              </a:rPr>
              <a:t>đậu</a:t>
            </a:r>
            <a:r>
              <a:rPr lang="en-US" sz="4000" b="1" dirty="0" smtClean="0">
                <a:solidFill>
                  <a:schemeClr val="bg1"/>
                </a:solidFill>
                <a:latin typeface="Times New Roman" pitchFamily="18" charset="0"/>
                <a:cs typeface="Times New Roman" pitchFamily="18" charset="0"/>
              </a:rPr>
              <a:t> </a:t>
            </a:r>
            <a:r>
              <a:rPr lang="en-US" sz="4000" b="1" dirty="0" err="1" smtClean="0">
                <a:solidFill>
                  <a:schemeClr val="bg1"/>
                </a:solidFill>
                <a:latin typeface="Times New Roman" pitchFamily="18" charset="0"/>
                <a:cs typeface="Times New Roman" pitchFamily="18" charset="0"/>
              </a:rPr>
              <a:t>khít</a:t>
            </a:r>
            <a:r>
              <a:rPr lang="en-US" sz="4000" b="1" dirty="0" smtClean="0">
                <a:solidFill>
                  <a:schemeClr val="bg1"/>
                </a:solidFill>
                <a:latin typeface="Times New Roman" pitchFamily="18" charset="0"/>
                <a:cs typeface="Times New Roman" pitchFamily="18" charset="0"/>
              </a:rPr>
              <a:t> </a:t>
            </a:r>
            <a:r>
              <a:rPr lang="en-US" sz="4000" b="1" dirty="0" err="1">
                <a:solidFill>
                  <a:schemeClr val="bg1"/>
                </a:solidFill>
                <a:latin typeface="Times New Roman" pitchFamily="18" charset="0"/>
                <a:cs typeface="Times New Roman" pitchFamily="18" charset="0"/>
              </a:rPr>
              <a:t>nhau</a:t>
            </a:r>
            <a:r>
              <a:rPr lang="en-US" sz="4000" b="1" dirty="0">
                <a:solidFill>
                  <a:schemeClr val="bg1"/>
                </a:solidFill>
                <a:latin typeface="Times New Roman" pitchFamily="18" charset="0"/>
                <a:cs typeface="Times New Roman" pitchFamily="18" charset="0"/>
              </a:rPr>
              <a:t>.</a:t>
            </a:r>
          </a:p>
        </p:txBody>
      </p:sp>
      <p:sp>
        <p:nvSpPr>
          <p:cNvPr id="5" name="Rectangle 4"/>
          <p:cNvSpPr/>
          <p:nvPr/>
        </p:nvSpPr>
        <p:spPr>
          <a:xfrm>
            <a:off x="7305706" y="1727200"/>
            <a:ext cx="2752694" cy="730314"/>
          </a:xfrm>
          <a:prstGeom prst="rect">
            <a:avLst/>
          </a:prstGeom>
        </p:spPr>
        <p:txBody>
          <a:bodyPr wrap="square">
            <a:spAutoFit/>
          </a:bodyPr>
          <a:lstStyle/>
          <a:p>
            <a:pPr algn="just"/>
            <a:r>
              <a:rPr lang="en-US" sz="4000" b="1" dirty="0" err="1">
                <a:solidFill>
                  <a:srgbClr val="FF0000"/>
                </a:solidFill>
                <a:latin typeface="Times New Roman" panose="02020603050405020304" pitchFamily="18" charset="0"/>
                <a:cs typeface="Times New Roman" pitchFamily="18" charset="0"/>
              </a:rPr>
              <a:t>cả</a:t>
            </a:r>
            <a:r>
              <a:rPr lang="en-US" sz="4000" b="1" dirty="0">
                <a:solidFill>
                  <a:srgbClr val="FF0000"/>
                </a:solidFill>
                <a:latin typeface="Times New Roman" pitchFamily="18" charset="0"/>
                <a:cs typeface="Times New Roman" pitchFamily="18" charset="0"/>
              </a:rPr>
              <a:t> </a:t>
            </a:r>
            <a:r>
              <a:rPr lang="en-US" sz="4000" b="1" dirty="0" err="1">
                <a:solidFill>
                  <a:srgbClr val="FF0000"/>
                </a:solidFill>
                <a:latin typeface="Times New Roman" pitchFamily="18" charset="0"/>
                <a:cs typeface="Times New Roman" pitchFamily="18" charset="0"/>
              </a:rPr>
              <a:t>một</a:t>
            </a:r>
            <a:r>
              <a:rPr lang="en-US" sz="4000" b="1" dirty="0">
                <a:solidFill>
                  <a:srgbClr val="FF0000"/>
                </a:solidFill>
                <a:latin typeface="Times New Roman" pitchFamily="18" charset="0"/>
                <a:cs typeface="Times New Roman" pitchFamily="18" charset="0"/>
              </a:rPr>
              <a:t> </a:t>
            </a:r>
            <a:r>
              <a:rPr lang="en-US" sz="4000" b="1" dirty="0" err="1">
                <a:solidFill>
                  <a:srgbClr val="FF0000"/>
                </a:solidFill>
                <a:latin typeface="Times New Roman" pitchFamily="18" charset="0"/>
                <a:cs typeface="Times New Roman" pitchFamily="18" charset="0"/>
              </a:rPr>
              <a:t>loạt</a:t>
            </a:r>
            <a:r>
              <a:rPr lang="en-US" sz="4000" b="1" dirty="0">
                <a:solidFill>
                  <a:srgbClr val="FF0000"/>
                </a:solidFill>
                <a:latin typeface="Times New Roman" pitchFamily="18" charset="0"/>
                <a:cs typeface="Times New Roman" pitchFamily="18" charset="0"/>
              </a:rPr>
              <a:t>,</a:t>
            </a:r>
            <a:endParaRPr lang="en-US" sz="4000" dirty="0">
              <a:latin typeface="Times New Roman" panose="02020603050405020304" pitchFamily="18" charset="0"/>
              <a:cs typeface="Times New Roman" panose="02020603050405020304" pitchFamily="18" charset="0"/>
            </a:endParaRPr>
          </a:p>
        </p:txBody>
      </p:sp>
      <p:sp>
        <p:nvSpPr>
          <p:cNvPr id="6" name="TextBox 5"/>
          <p:cNvSpPr txBox="1"/>
          <p:nvPr/>
        </p:nvSpPr>
        <p:spPr>
          <a:xfrm>
            <a:off x="848646" y="2348906"/>
            <a:ext cx="4121597" cy="707886"/>
          </a:xfrm>
          <a:prstGeom prst="rect">
            <a:avLst/>
          </a:prstGeom>
          <a:noFill/>
        </p:spPr>
        <p:txBody>
          <a:bodyPr wrap="square" rtlCol="0">
            <a:spAutoFit/>
          </a:bodyPr>
          <a:lstStyle/>
          <a:p>
            <a:r>
              <a:rPr lang="en-US" sz="4000" b="1" dirty="0" err="1">
                <a:solidFill>
                  <a:srgbClr val="FF0000"/>
                </a:solidFill>
                <a:latin typeface="Times New Roman" panose="02020603050405020304" pitchFamily="18" charset="0"/>
                <a:cs typeface="Times New Roman" pitchFamily="18" charset="0"/>
              </a:rPr>
              <a:t>cả</a:t>
            </a:r>
            <a:r>
              <a:rPr lang="en-US" sz="4000" b="1" dirty="0">
                <a:solidFill>
                  <a:srgbClr val="FF0000"/>
                </a:solidFill>
                <a:latin typeface="Times New Roman" pitchFamily="18" charset="0"/>
                <a:cs typeface="Times New Roman" pitchFamily="18" charset="0"/>
              </a:rPr>
              <a:t> </a:t>
            </a:r>
            <a:r>
              <a:rPr lang="en-US" sz="4000" b="1" dirty="0" err="1">
                <a:solidFill>
                  <a:srgbClr val="FF0000"/>
                </a:solidFill>
                <a:latin typeface="Times New Roman" pitchFamily="18" charset="0"/>
                <a:cs typeface="Times New Roman" pitchFamily="18" charset="0"/>
              </a:rPr>
              <a:t>một</a:t>
            </a:r>
            <a:r>
              <a:rPr lang="en-US" sz="4000" b="1" dirty="0">
                <a:solidFill>
                  <a:srgbClr val="FF0000"/>
                </a:solidFill>
                <a:latin typeface="Times New Roman" pitchFamily="18" charset="0"/>
                <a:cs typeface="Times New Roman" pitchFamily="18" charset="0"/>
              </a:rPr>
              <a:t> </a:t>
            </a:r>
            <a:r>
              <a:rPr lang="en-US" sz="4000" b="1" dirty="0" err="1">
                <a:solidFill>
                  <a:srgbClr val="FF0000"/>
                </a:solidFill>
                <a:latin typeface="Times New Roman" pitchFamily="18" charset="0"/>
                <a:cs typeface="Times New Roman" pitchFamily="18" charset="0"/>
              </a:rPr>
              <a:t>vùng</a:t>
            </a:r>
            <a:endParaRPr lang="en-US" sz="4000" b="1" dirty="0">
              <a:solidFill>
                <a:srgbClr val="FF0000"/>
              </a:solidFill>
              <a:latin typeface="Times New Roman" panose="02020603050405020304" pitchFamily="18" charset="0"/>
              <a:cs typeface="Times New Roman" panose="02020603050405020304" pitchFamily="18" charset="0"/>
            </a:endParaRPr>
          </a:p>
        </p:txBody>
      </p:sp>
      <p:sp>
        <p:nvSpPr>
          <p:cNvPr id="7" name="TextBox 6"/>
          <p:cNvSpPr txBox="1"/>
          <p:nvPr/>
        </p:nvSpPr>
        <p:spPr>
          <a:xfrm>
            <a:off x="3757943" y="2348906"/>
            <a:ext cx="5242059" cy="707886"/>
          </a:xfrm>
          <a:prstGeom prst="rect">
            <a:avLst/>
          </a:prstGeom>
          <a:noFill/>
        </p:spPr>
        <p:txBody>
          <a:bodyPr wrap="square" rtlCol="0">
            <a:spAutoFit/>
          </a:bodyPr>
          <a:lstStyle/>
          <a:p>
            <a:r>
              <a:rPr lang="en-US" sz="4000" b="1" dirty="0" err="1">
                <a:solidFill>
                  <a:srgbClr val="FF0000"/>
                </a:solidFill>
                <a:latin typeface="Times New Roman" pitchFamily="18" charset="0"/>
                <a:cs typeface="Times New Roman" pitchFamily="18" charset="0"/>
              </a:rPr>
              <a:t>cả</a:t>
            </a:r>
            <a:r>
              <a:rPr lang="en-US" sz="4000" b="1" dirty="0">
                <a:solidFill>
                  <a:srgbClr val="FF0000"/>
                </a:solidFill>
                <a:latin typeface="Times New Roman" pitchFamily="18" charset="0"/>
                <a:cs typeface="Times New Roman" pitchFamily="18" charset="0"/>
              </a:rPr>
              <a:t> </a:t>
            </a:r>
            <a:r>
              <a:rPr lang="en-US" sz="4000" b="1" dirty="0" err="1">
                <a:solidFill>
                  <a:srgbClr val="FF0000"/>
                </a:solidFill>
                <a:latin typeface="Times New Roman" pitchFamily="18" charset="0"/>
                <a:cs typeface="Times New Roman" pitchFamily="18" charset="0"/>
              </a:rPr>
              <a:t>một</a:t>
            </a:r>
            <a:r>
              <a:rPr lang="en-US" sz="4000" b="1" dirty="0">
                <a:solidFill>
                  <a:srgbClr val="FF0000"/>
                </a:solidFill>
                <a:latin typeface="Times New Roman" pitchFamily="18" charset="0"/>
                <a:cs typeface="Times New Roman" pitchFamily="18" charset="0"/>
              </a:rPr>
              <a:t> </a:t>
            </a:r>
            <a:r>
              <a:rPr lang="en-US" sz="4000" b="1" dirty="0" err="1">
                <a:solidFill>
                  <a:srgbClr val="FF0000"/>
                </a:solidFill>
                <a:latin typeface="Times New Roman" pitchFamily="18" charset="0"/>
                <a:cs typeface="Times New Roman" pitchFamily="18" charset="0"/>
              </a:rPr>
              <a:t>góc</a:t>
            </a:r>
            <a:r>
              <a:rPr lang="en-US" sz="4000" b="1" dirty="0">
                <a:solidFill>
                  <a:srgbClr val="FF0000"/>
                </a:solidFill>
                <a:latin typeface="Times New Roman" pitchFamily="18" charset="0"/>
                <a:cs typeface="Times New Roman" pitchFamily="18" charset="0"/>
              </a:rPr>
              <a:t> </a:t>
            </a:r>
            <a:r>
              <a:rPr lang="en-US" sz="4000" b="1" dirty="0" err="1">
                <a:solidFill>
                  <a:srgbClr val="FF0000"/>
                </a:solidFill>
                <a:latin typeface="Times New Roman" pitchFamily="18" charset="0"/>
                <a:cs typeface="Times New Roman" pitchFamily="18" charset="0"/>
              </a:rPr>
              <a:t>trời</a:t>
            </a:r>
            <a:r>
              <a:rPr lang="en-US" sz="4000" b="1" dirty="0">
                <a:solidFill>
                  <a:srgbClr val="FF0000"/>
                </a:solidFill>
                <a:latin typeface="Times New Roman" pitchFamily="18" charset="0"/>
                <a:cs typeface="Times New Roman" pitchFamily="18" charset="0"/>
              </a:rPr>
              <a:t> </a:t>
            </a:r>
            <a:r>
              <a:rPr lang="vi-VN" sz="4000" b="1" dirty="0">
                <a:solidFill>
                  <a:srgbClr val="FF0000"/>
                </a:solidFill>
                <a:latin typeface="Times New Roman" pitchFamily="18" charset="0"/>
                <a:cs typeface="Times New Roman" pitchFamily="18" charset="0"/>
              </a:rPr>
              <a:t>đỏ</a:t>
            </a:r>
            <a:r>
              <a:rPr lang="en-US" sz="4000" b="1" dirty="0">
                <a:solidFill>
                  <a:srgbClr val="FF0000"/>
                </a:solidFill>
                <a:latin typeface="Times New Roman" pitchFamily="18" charset="0"/>
                <a:cs typeface="Times New Roman" pitchFamily="18" charset="0"/>
              </a:rPr>
              <a:t> </a:t>
            </a:r>
            <a:r>
              <a:rPr lang="en-US" sz="4000" b="1" dirty="0" err="1">
                <a:solidFill>
                  <a:srgbClr val="FF0000"/>
                </a:solidFill>
                <a:latin typeface="Times New Roman" pitchFamily="18" charset="0"/>
                <a:cs typeface="Times New Roman" pitchFamily="18" charset="0"/>
              </a:rPr>
              <a:t>rực</a:t>
            </a:r>
            <a:endParaRPr lang="en-US" sz="4000" dirty="0">
              <a:solidFill>
                <a:srgbClr val="FF0000"/>
              </a:solidFill>
              <a:latin typeface="Times New Roman" panose="02020603050405020304" pitchFamily="18" charset="0"/>
              <a:cs typeface="Times New Roman" panose="02020603050405020304" pitchFamily="18" charset="0"/>
            </a:endParaRPr>
          </a:p>
        </p:txBody>
      </p:sp>
      <p:sp>
        <p:nvSpPr>
          <p:cNvPr id="8" name="Rectangle 7"/>
          <p:cNvSpPr/>
          <p:nvPr/>
        </p:nvSpPr>
        <p:spPr>
          <a:xfrm>
            <a:off x="848646" y="4788435"/>
            <a:ext cx="9732151" cy="707886"/>
          </a:xfrm>
          <a:prstGeom prst="rect">
            <a:avLst/>
          </a:prstGeom>
        </p:spPr>
        <p:txBody>
          <a:bodyPr wrap="none">
            <a:spAutoFit/>
          </a:bodyPr>
          <a:lstStyle/>
          <a:p>
            <a:r>
              <a:rPr lang="vi-VN" sz="4000" b="1" dirty="0">
                <a:solidFill>
                  <a:srgbClr val="FF0000"/>
                </a:solidFill>
                <a:latin typeface="Times New Roman" panose="02020603050405020304" pitchFamily="18" charset="0"/>
                <a:cs typeface="Times New Roman" panose="02020603050405020304" pitchFamily="18" charset="0"/>
              </a:rPr>
              <a:t>muôn ngàn con bướm </a:t>
            </a:r>
            <a:r>
              <a:rPr lang="vi-VN" sz="4000" b="1">
                <a:solidFill>
                  <a:srgbClr val="FF0000"/>
                </a:solidFill>
                <a:latin typeface="Times New Roman" panose="02020603050405020304" pitchFamily="18" charset="0"/>
                <a:cs typeface="Times New Roman" panose="02020603050405020304" pitchFamily="18" charset="0"/>
              </a:rPr>
              <a:t>thắm </a:t>
            </a:r>
            <a:r>
              <a:rPr lang="en-US" sz="4000" b="1" smtClean="0">
                <a:solidFill>
                  <a:srgbClr val="FF0000"/>
                </a:solidFill>
                <a:latin typeface="Times New Roman" panose="02020603050405020304" pitchFamily="18" charset="0"/>
                <a:cs typeface="Times New Roman" panose="02020603050405020304" pitchFamily="18" charset="0"/>
              </a:rPr>
              <a:t>/</a:t>
            </a:r>
            <a:r>
              <a:rPr lang="vi-VN" sz="4000" b="1" smtClean="0">
                <a:solidFill>
                  <a:srgbClr val="FF0000"/>
                </a:solidFill>
                <a:latin typeface="Times New Roman" panose="02020603050405020304" pitchFamily="18" charset="0"/>
                <a:cs typeface="Times New Roman" panose="02020603050405020304" pitchFamily="18" charset="0"/>
              </a:rPr>
              <a:t>đậu </a:t>
            </a:r>
            <a:r>
              <a:rPr lang="vi-VN" sz="4000" b="1" dirty="0">
                <a:solidFill>
                  <a:srgbClr val="FF0000"/>
                </a:solidFill>
                <a:latin typeface="Times New Roman" panose="02020603050405020304" pitchFamily="18" charset="0"/>
                <a:cs typeface="Times New Roman" panose="02020603050405020304" pitchFamily="18" charset="0"/>
              </a:rPr>
              <a:t>khít nhau.</a:t>
            </a:r>
            <a:endParaRPr lang="en-US" sz="4000" b="1"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7016555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childTnLst>
                    </p:cTn>
                  </p:par>
                  <p:par>
                    <p:cTn id="10" fill="hold">
                      <p:stCondLst>
                        <p:cond delay="indefinite"/>
                      </p:stCondLst>
                      <p:childTnLst>
                        <p:par>
                          <p:cTn id="11" fill="hold">
                            <p:stCondLst>
                              <p:cond delay="0"/>
                            </p:stCondLst>
                            <p:childTnLst>
                              <p:par>
                                <p:cTn id="12" presetID="3" presetClass="entr" presetSubtype="10" fill="hold" nodeType="clickEffect">
                                  <p:stCondLst>
                                    <p:cond delay="0"/>
                                  </p:stCondLst>
                                  <p:childTnLst>
                                    <p:set>
                                      <p:cBhvr>
                                        <p:cTn id="13" dur="1" fill="hold">
                                          <p:stCondLst>
                                            <p:cond delay="0"/>
                                          </p:stCondLst>
                                        </p:cTn>
                                        <p:tgtEl>
                                          <p:spTgt spid="5">
                                            <p:txEl>
                                              <p:pRg st="0" end="0"/>
                                            </p:txEl>
                                          </p:spTgt>
                                        </p:tgtEl>
                                        <p:attrNameLst>
                                          <p:attrName>style.visibility</p:attrName>
                                        </p:attrNameLst>
                                      </p:cBhvr>
                                      <p:to>
                                        <p:strVal val="visible"/>
                                      </p:to>
                                    </p:set>
                                    <p:animEffect transition="in" filter="blinds(horizontal)">
                                      <p:cBhvr>
                                        <p:cTn id="14" dur="500"/>
                                        <p:tgtEl>
                                          <p:spTgt spid="5">
                                            <p:txEl>
                                              <p:pRg st="0" end="0"/>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9" presetClass="entr" presetSubtype="0"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dissolve">
                                      <p:cBhvr>
                                        <p:cTn id="19" dur="500"/>
                                        <p:tgtEl>
                                          <p:spTgt spid="6"/>
                                        </p:tgtEl>
                                      </p:cBhvr>
                                    </p:animEffect>
                                  </p:childTnLst>
                                </p:cTn>
                              </p:par>
                            </p:childTnLst>
                          </p:cTn>
                        </p:par>
                      </p:childTnLst>
                    </p:cTn>
                  </p:par>
                  <p:par>
                    <p:cTn id="20" fill="hold">
                      <p:stCondLst>
                        <p:cond delay="indefinite"/>
                      </p:stCondLst>
                      <p:childTnLst>
                        <p:par>
                          <p:cTn id="21" fill="hold">
                            <p:stCondLst>
                              <p:cond delay="0"/>
                            </p:stCondLst>
                            <p:childTnLst>
                              <p:par>
                                <p:cTn id="22" presetID="9" presetClass="entr" presetSubtype="0" fill="hold" grpId="0" nodeType="clickEffect">
                                  <p:stCondLst>
                                    <p:cond delay="0"/>
                                  </p:stCondLst>
                                  <p:childTnLst>
                                    <p:set>
                                      <p:cBhvr>
                                        <p:cTn id="23" dur="1" fill="hold">
                                          <p:stCondLst>
                                            <p:cond delay="0"/>
                                          </p:stCondLst>
                                        </p:cTn>
                                        <p:tgtEl>
                                          <p:spTgt spid="7"/>
                                        </p:tgtEl>
                                        <p:attrNameLst>
                                          <p:attrName>style.visibility</p:attrName>
                                        </p:attrNameLst>
                                      </p:cBhvr>
                                      <p:to>
                                        <p:strVal val="visible"/>
                                      </p:to>
                                    </p:set>
                                    <p:animEffect transition="in" filter="dissolve">
                                      <p:cBhvr>
                                        <p:cTn id="24" dur="500"/>
                                        <p:tgtEl>
                                          <p:spTgt spid="7"/>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8"/>
                                        </p:tgtEl>
                                        <p:attrNameLst>
                                          <p:attrName>style.visibility</p:attrName>
                                        </p:attrNameLst>
                                      </p:cBhvr>
                                      <p:to>
                                        <p:strVal val="visible"/>
                                      </p:to>
                                    </p:set>
                                    <p:animEffect transition="in" filter="fade">
                                      <p:cBhvr>
                                        <p:cTn id="29"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p:bldP spid="7" grpId="0"/>
      <p:bldP spid="8"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p:cNvSpPr txBox="1"/>
          <p:nvPr/>
        </p:nvSpPr>
        <p:spPr>
          <a:xfrm>
            <a:off x="86263" y="4968814"/>
            <a:ext cx="11933208" cy="1708160"/>
          </a:xfrm>
          <a:prstGeom prst="rect">
            <a:avLst/>
          </a:prstGeom>
          <a:noFill/>
        </p:spPr>
        <p:txBody>
          <a:bodyPr wrap="square" rtlCol="0">
            <a:spAutoFit/>
          </a:bodyPr>
          <a:lstStyle/>
          <a:p>
            <a:pPr algn="ctr"/>
            <a:r>
              <a:rPr lang="en-US" sz="3500" b="1" smtClean="0">
                <a:solidFill>
                  <a:srgbClr val="FF0000"/>
                </a:solidFill>
                <a:latin typeface="Times New Roman" panose="02020603050405020304" pitchFamily="18" charset="0"/>
                <a:cs typeface="Times New Roman" panose="02020603050405020304" pitchFamily="18" charset="0"/>
              </a:rPr>
              <a:t>Hoa phượng vỹ từ lâu đã gắn liền với tuổi học trò, là hình ảnh quen thuộc với mọi người. Vậy em có biết, ngoài màu đỏ rực ấn tượng thì hoa phượng còn những màu hoa nào khác ?</a:t>
            </a:r>
            <a:endParaRPr lang="en-US" sz="3500" b="1">
              <a:solidFill>
                <a:srgbClr val="FF0000"/>
              </a:solidFill>
              <a:latin typeface="Times New Roman" panose="02020603050405020304" pitchFamily="18" charset="0"/>
              <a:cs typeface="Times New Roman" panose="02020603050405020304" pitchFamily="18" charset="0"/>
            </a:endParaRPr>
          </a:p>
        </p:txBody>
      </p:sp>
      <p:pic>
        <p:nvPicPr>
          <p:cNvPr id="13" name="Picture 12" descr="D:\Picture1.jpg">
            <a:extLst>
              <a:ext uri="{FF2B5EF4-FFF2-40B4-BE49-F238E27FC236}">
                <a16:creationId xmlns:a16="http://schemas.microsoft.com/office/drawing/2014/main" id="{CBFC559C-5131-429B-A34C-D9353832B254}"/>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48575" y="0"/>
            <a:ext cx="11283350" cy="48135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02991288"/>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17585" y="0"/>
            <a:ext cx="11076317" cy="5941789"/>
          </a:xfrm>
          <a:prstGeom prst="rect">
            <a:avLst/>
          </a:prstGeom>
        </p:spPr>
      </p:pic>
      <p:sp>
        <p:nvSpPr>
          <p:cNvPr id="5" name="Text Box 4"/>
          <p:cNvSpPr txBox="1">
            <a:spLocks noChangeArrowheads="1"/>
          </p:cNvSpPr>
          <p:nvPr/>
        </p:nvSpPr>
        <p:spPr bwMode="auto">
          <a:xfrm>
            <a:off x="3427562" y="5941789"/>
            <a:ext cx="6234022"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spcBef>
                <a:spcPct val="50000"/>
              </a:spcBef>
            </a:pPr>
            <a:r>
              <a:rPr lang="en-US" sz="4400" b="1" dirty="0" err="1">
                <a:solidFill>
                  <a:srgbClr val="FF0000"/>
                </a:solidFill>
                <a:latin typeface="Times New Roman" pitchFamily="18" charset="0"/>
                <a:cs typeface="Times New Roman" pitchFamily="18" charset="0"/>
              </a:rPr>
              <a:t>Hoa</a:t>
            </a:r>
            <a:r>
              <a:rPr lang="en-US" sz="4400" b="1" dirty="0">
                <a:solidFill>
                  <a:srgbClr val="FF0000"/>
                </a:solidFill>
                <a:latin typeface="Times New Roman" pitchFamily="18" charset="0"/>
                <a:cs typeface="Times New Roman" pitchFamily="18" charset="0"/>
              </a:rPr>
              <a:t> </a:t>
            </a:r>
            <a:r>
              <a:rPr lang="en-US" sz="4400" b="1" dirty="0" err="1">
                <a:solidFill>
                  <a:srgbClr val="FF0000"/>
                </a:solidFill>
                <a:latin typeface="Times New Roman" pitchFamily="18" charset="0"/>
                <a:cs typeface="Times New Roman" pitchFamily="18" charset="0"/>
              </a:rPr>
              <a:t>phượng</a:t>
            </a:r>
            <a:r>
              <a:rPr lang="en-US" sz="4400" b="1" dirty="0">
                <a:solidFill>
                  <a:srgbClr val="FF0000"/>
                </a:solidFill>
                <a:latin typeface="Times New Roman" pitchFamily="18" charset="0"/>
                <a:cs typeface="Times New Roman" pitchFamily="18" charset="0"/>
              </a:rPr>
              <a:t> </a:t>
            </a:r>
            <a:r>
              <a:rPr lang="en-US" sz="4400" b="1" dirty="0" err="1">
                <a:solidFill>
                  <a:srgbClr val="FF0000"/>
                </a:solidFill>
                <a:latin typeface="Times New Roman" pitchFamily="18" charset="0"/>
                <a:cs typeface="Times New Roman" pitchFamily="18" charset="0"/>
              </a:rPr>
              <a:t>màu</a:t>
            </a:r>
            <a:r>
              <a:rPr lang="en-US" sz="4400" b="1" dirty="0">
                <a:solidFill>
                  <a:srgbClr val="FF0000"/>
                </a:solidFill>
                <a:latin typeface="Times New Roman" pitchFamily="18" charset="0"/>
                <a:cs typeface="Times New Roman" pitchFamily="18" charset="0"/>
              </a:rPr>
              <a:t> cam</a:t>
            </a:r>
          </a:p>
        </p:txBody>
      </p:sp>
    </p:spTree>
    <p:extLst>
      <p:ext uri="{BB962C8B-B14F-4D97-AF65-F5344CB8AC3E}">
        <p14:creationId xmlns:p14="http://schemas.microsoft.com/office/powerpoint/2010/main" val="336980730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047435" y="369458"/>
            <a:ext cx="10453255" cy="769441"/>
          </a:xfrm>
          <a:prstGeom prst="rect">
            <a:avLst/>
          </a:prstGeom>
          <a:noFill/>
        </p:spPr>
        <p:txBody>
          <a:bodyPr wrap="square" rtlCol="0">
            <a:spAutoFit/>
          </a:bodyPr>
          <a:lstStyle/>
          <a:p>
            <a:pPr algn="ctr"/>
            <a:r>
              <a:rPr lang="en-US" sz="4400" smtClean="0">
                <a:solidFill>
                  <a:srgbClr val="0070C0"/>
                </a:solidFill>
                <a:latin typeface="Times New Roman" panose="02020603050405020304" pitchFamily="18" charset="0"/>
                <a:cs typeface="Times New Roman" panose="02020603050405020304" pitchFamily="18" charset="0"/>
              </a:rPr>
              <a:t>Em hãy đọc thuộc lòng bài thơ Chợ Tết</a:t>
            </a:r>
            <a:endParaRPr lang="en-US" sz="4400">
              <a:solidFill>
                <a:srgbClr val="0070C0"/>
              </a:solidFill>
            </a:endParaRPr>
          </a:p>
        </p:txBody>
      </p:sp>
      <p:sp>
        <p:nvSpPr>
          <p:cNvPr id="3" name="TextBox 2"/>
          <p:cNvSpPr txBox="1"/>
          <p:nvPr/>
        </p:nvSpPr>
        <p:spPr>
          <a:xfrm>
            <a:off x="1371251" y="2366161"/>
            <a:ext cx="9805622" cy="1200329"/>
          </a:xfrm>
          <a:prstGeom prst="rect">
            <a:avLst/>
          </a:prstGeom>
          <a:noFill/>
        </p:spPr>
        <p:txBody>
          <a:bodyPr wrap="square" rtlCol="0">
            <a:spAutoFit/>
          </a:bodyPr>
          <a:lstStyle/>
          <a:p>
            <a:r>
              <a:rPr lang="nl-NL" sz="3600">
                <a:latin typeface="Times New Roman" panose="02020603050405020304" pitchFamily="18" charset="0"/>
                <a:cs typeface="Times New Roman" panose="02020603050405020304" pitchFamily="18" charset="0"/>
              </a:rPr>
              <a:t>-</a:t>
            </a:r>
            <a:r>
              <a:rPr lang="nl-NL" sz="3600" smtClean="0">
                <a:latin typeface="Times New Roman" panose="02020603050405020304" pitchFamily="18" charset="0"/>
                <a:cs typeface="Times New Roman" panose="02020603050405020304" pitchFamily="18" charset="0"/>
              </a:rPr>
              <a:t> </a:t>
            </a:r>
            <a:r>
              <a:rPr lang="nl-NL" sz="3600">
                <a:latin typeface="Times New Roman" panose="02020603050405020304" pitchFamily="18" charset="0"/>
                <a:cs typeface="Times New Roman" panose="02020603050405020304" pitchFamily="18" charset="0"/>
              </a:rPr>
              <a:t>Dải mây trắng đỏ dần; sương hồng lam; sương trắng rỏ đầu cành; núi uốn mình; đồi thoa son …</a:t>
            </a:r>
            <a:endParaRPr lang="en-US" sz="3600">
              <a:latin typeface="Times New Roman" panose="02020603050405020304" pitchFamily="18" charset="0"/>
              <a:cs typeface="Times New Roman" panose="02020603050405020304" pitchFamily="18" charset="0"/>
            </a:endParaRPr>
          </a:p>
        </p:txBody>
      </p:sp>
      <p:sp>
        <p:nvSpPr>
          <p:cNvPr id="4" name="TextBox 3"/>
          <p:cNvSpPr txBox="1"/>
          <p:nvPr/>
        </p:nvSpPr>
        <p:spPr>
          <a:xfrm>
            <a:off x="1505599" y="1300005"/>
            <a:ext cx="10329844" cy="1200329"/>
          </a:xfrm>
          <a:prstGeom prst="rect">
            <a:avLst/>
          </a:prstGeom>
          <a:noFill/>
        </p:spPr>
        <p:txBody>
          <a:bodyPr wrap="square" rtlCol="0">
            <a:spAutoFit/>
          </a:bodyPr>
          <a:lstStyle/>
          <a:p>
            <a:r>
              <a:rPr lang="nl-NL" sz="3600" smtClean="0">
                <a:solidFill>
                  <a:srgbClr val="FF0000"/>
                </a:solidFill>
                <a:latin typeface="Times New Roman" panose="02020603050405020304" pitchFamily="18" charset="0"/>
                <a:cs typeface="Times New Roman" panose="02020603050405020304" pitchFamily="18" charset="0"/>
              </a:rPr>
              <a:t>1.Người </a:t>
            </a:r>
            <a:r>
              <a:rPr lang="nl-NL" sz="3600">
                <a:solidFill>
                  <a:srgbClr val="FF0000"/>
                </a:solidFill>
                <a:latin typeface="Times New Roman" panose="02020603050405020304" pitchFamily="18" charset="0"/>
                <a:cs typeface="Times New Roman" panose="02020603050405020304" pitchFamily="18" charset="0"/>
              </a:rPr>
              <a:t>các ấp đi chợ tết trong khung cảnh đẹp như thế nào</a:t>
            </a:r>
            <a:r>
              <a:rPr lang="nl-NL" sz="3600" smtClean="0">
                <a:solidFill>
                  <a:srgbClr val="FF0000"/>
                </a:solidFill>
                <a:latin typeface="Times New Roman" panose="02020603050405020304" pitchFamily="18" charset="0"/>
                <a:cs typeface="Times New Roman" panose="02020603050405020304" pitchFamily="18" charset="0"/>
              </a:rPr>
              <a:t>?</a:t>
            </a:r>
            <a:endParaRPr lang="en-US" sz="3600">
              <a:solidFill>
                <a:srgbClr val="FF0000"/>
              </a:solidFill>
              <a:latin typeface="Times New Roman" panose="02020603050405020304" pitchFamily="18" charset="0"/>
              <a:cs typeface="Times New Roman" panose="02020603050405020304" pitchFamily="18" charset="0"/>
            </a:endParaRPr>
          </a:p>
        </p:txBody>
      </p:sp>
      <p:sp>
        <p:nvSpPr>
          <p:cNvPr id="5" name="Rectangle 4"/>
          <p:cNvSpPr/>
          <p:nvPr/>
        </p:nvSpPr>
        <p:spPr>
          <a:xfrm>
            <a:off x="1505599" y="4773076"/>
            <a:ext cx="8994476" cy="1200329"/>
          </a:xfrm>
          <a:prstGeom prst="rect">
            <a:avLst/>
          </a:prstGeom>
        </p:spPr>
        <p:txBody>
          <a:bodyPr wrap="square">
            <a:spAutoFit/>
          </a:bodyPr>
          <a:lstStyle/>
          <a:p>
            <a:r>
              <a:rPr lang="nl-NL" sz="3600" smtClean="0">
                <a:latin typeface="Times New Roman" panose="02020603050405020304" pitchFamily="18" charset="0"/>
                <a:cs typeface="Times New Roman" panose="02020603050405020304" pitchFamily="18" charset="0"/>
              </a:rPr>
              <a:t>- Tất </a:t>
            </a:r>
            <a:r>
              <a:rPr lang="nl-NL" sz="3600">
                <a:latin typeface="Times New Roman" panose="02020603050405020304" pitchFamily="18" charset="0"/>
                <a:cs typeface="Times New Roman" panose="02020603050405020304" pitchFamily="18" charset="0"/>
              </a:rPr>
              <a:t>cả mọi người đều rất vui vẻ: họ tưng bừng ra chợ tết. Họ vui vẻ kéo hàng trên cỏ biếc</a:t>
            </a:r>
            <a:r>
              <a:rPr lang="nl-NL" sz="3600" smtClean="0">
                <a:latin typeface="Times New Roman" panose="02020603050405020304" pitchFamily="18" charset="0"/>
                <a:cs typeface="Times New Roman" panose="02020603050405020304" pitchFamily="18" charset="0"/>
              </a:rPr>
              <a:t>.</a:t>
            </a:r>
            <a:endParaRPr lang="en-US" sz="3600">
              <a:latin typeface="Times New Roman" panose="02020603050405020304" pitchFamily="18" charset="0"/>
              <a:cs typeface="Times New Roman" panose="02020603050405020304" pitchFamily="18" charset="0"/>
            </a:endParaRPr>
          </a:p>
        </p:txBody>
      </p:sp>
      <p:sp>
        <p:nvSpPr>
          <p:cNvPr id="6" name="TextBox 5"/>
          <p:cNvSpPr txBox="1"/>
          <p:nvPr/>
        </p:nvSpPr>
        <p:spPr>
          <a:xfrm>
            <a:off x="1371251" y="3572747"/>
            <a:ext cx="10230679" cy="1200329"/>
          </a:xfrm>
          <a:prstGeom prst="rect">
            <a:avLst/>
          </a:prstGeom>
          <a:noFill/>
        </p:spPr>
        <p:txBody>
          <a:bodyPr wrap="square" rtlCol="0">
            <a:spAutoFit/>
          </a:bodyPr>
          <a:lstStyle/>
          <a:p>
            <a:r>
              <a:rPr lang="nl-NL" sz="3600" smtClean="0">
                <a:solidFill>
                  <a:srgbClr val="FF0000"/>
                </a:solidFill>
                <a:latin typeface="Times New Roman" panose="02020603050405020304" pitchFamily="18" charset="0"/>
                <a:cs typeface="Times New Roman" panose="02020603050405020304" pitchFamily="18" charset="0"/>
              </a:rPr>
              <a:t>2.Bên </a:t>
            </a:r>
            <a:r>
              <a:rPr lang="nl-NL" sz="3600">
                <a:solidFill>
                  <a:srgbClr val="FF0000"/>
                </a:solidFill>
                <a:latin typeface="Times New Roman" panose="02020603050405020304" pitchFamily="18" charset="0"/>
                <a:cs typeface="Times New Roman" panose="02020603050405020304" pitchFamily="18" charset="0"/>
              </a:rPr>
              <a:t>cạnh dáng vẻ riêng, những người đi chợ tết có điểm gì chung?</a:t>
            </a:r>
            <a:endParaRPr lang="en-US" sz="360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5455657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randombar(horizontal)">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grpId="0" nodeType="click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randombar(horizontal)">
                                      <p:cBhvr>
                                        <p:cTn id="17" dur="500"/>
                                        <p:tgtEl>
                                          <p:spTgt spid="3"/>
                                        </p:tgtEl>
                                      </p:cBhvr>
                                    </p:animEffect>
                                  </p:childTnLst>
                                </p:cTn>
                              </p:par>
                            </p:childTnLst>
                          </p:cTn>
                        </p:par>
                      </p:childTnLst>
                    </p:cTn>
                  </p:par>
                  <p:par>
                    <p:cTn id="18" fill="hold">
                      <p:stCondLst>
                        <p:cond delay="indefinite"/>
                      </p:stCondLst>
                      <p:childTnLst>
                        <p:par>
                          <p:cTn id="19" fill="hold">
                            <p:stCondLst>
                              <p:cond delay="0"/>
                            </p:stCondLst>
                            <p:childTnLst>
                              <p:par>
                                <p:cTn id="20" presetID="14" presetClass="entr" presetSubtype="10" fill="hold" grpId="0"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randombar(horizontal)">
                                      <p:cBhvr>
                                        <p:cTn id="22" dur="500"/>
                                        <p:tgtEl>
                                          <p:spTgt spid="6"/>
                                        </p:tgtEl>
                                      </p:cBhvr>
                                    </p:animEffect>
                                  </p:childTnLst>
                                </p:cTn>
                              </p:par>
                            </p:childTnLst>
                          </p:cTn>
                        </p:par>
                      </p:childTnLst>
                    </p:cTn>
                  </p:par>
                  <p:par>
                    <p:cTn id="23" fill="hold">
                      <p:stCondLst>
                        <p:cond delay="indefinite"/>
                      </p:stCondLst>
                      <p:childTnLst>
                        <p:par>
                          <p:cTn id="24" fill="hold">
                            <p:stCondLst>
                              <p:cond delay="0"/>
                            </p:stCondLst>
                            <p:childTnLst>
                              <p:par>
                                <p:cTn id="25" presetID="14" presetClass="entr" presetSubtype="10" fill="hold" grpId="0" nodeType="clickEffect">
                                  <p:stCondLst>
                                    <p:cond delay="0"/>
                                  </p:stCondLst>
                                  <p:childTnLst>
                                    <p:set>
                                      <p:cBhvr>
                                        <p:cTn id="26" dur="1" fill="hold">
                                          <p:stCondLst>
                                            <p:cond delay="0"/>
                                          </p:stCondLst>
                                        </p:cTn>
                                        <p:tgtEl>
                                          <p:spTgt spid="5"/>
                                        </p:tgtEl>
                                        <p:attrNameLst>
                                          <p:attrName>style.visibility</p:attrName>
                                        </p:attrNameLst>
                                      </p:cBhvr>
                                      <p:to>
                                        <p:strVal val="visible"/>
                                      </p:to>
                                    </p:set>
                                    <p:animEffect transition="in" filter="randombar(horizontal)">
                                      <p:cBhvr>
                                        <p:cTn id="2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p:bldP spid="5" grpId="0"/>
      <p:bldP spid="6"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https://upload.wikimedia.org/wikipedia/commons/3/32/Caesalpinia_pulcherrima_(Dwarf_Poinciana)_W2_IMG_1468.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03849" y="0"/>
            <a:ext cx="11007305" cy="5791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 Box 4"/>
          <p:cNvSpPr txBox="1">
            <a:spLocks noChangeArrowheads="1"/>
          </p:cNvSpPr>
          <p:nvPr/>
        </p:nvSpPr>
        <p:spPr bwMode="auto">
          <a:xfrm>
            <a:off x="4740215" y="5951748"/>
            <a:ext cx="426720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spcBef>
                <a:spcPct val="50000"/>
              </a:spcBef>
            </a:pPr>
            <a:r>
              <a:rPr lang="en-US" sz="3600" b="1" dirty="0" err="1">
                <a:solidFill>
                  <a:srgbClr val="FF0000"/>
                </a:solidFill>
                <a:latin typeface="Times New Roman" pitchFamily="18" charset="0"/>
                <a:cs typeface="Times New Roman" pitchFamily="18" charset="0"/>
              </a:rPr>
              <a:t>Hoa</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phượng</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hồng</a:t>
            </a:r>
            <a:endParaRPr lang="en-US" sz="3600" b="1" dirty="0">
              <a:solidFill>
                <a:srgbClr val="FF0000"/>
              </a:solidFill>
              <a:latin typeface="Times New Roman" pitchFamily="18" charset="0"/>
              <a:cs typeface="Times New Roman" pitchFamily="18" charset="0"/>
            </a:endParaRPr>
          </a:p>
        </p:txBody>
      </p:sp>
    </p:spTree>
    <p:extLst>
      <p:ext uri="{BB962C8B-B14F-4D97-AF65-F5344CB8AC3E}">
        <p14:creationId xmlns:p14="http://schemas.microsoft.com/office/powerpoint/2010/main" val="3117071287"/>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714" y="4119"/>
            <a:ext cx="6097710" cy="6167438"/>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47020" y="0"/>
            <a:ext cx="5419409" cy="3120081"/>
          </a:xfrm>
          <a:prstGeom prst="rect">
            <a:avLst/>
          </a:prstGeo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347021" y="3087838"/>
            <a:ext cx="5419408" cy="3043238"/>
          </a:xfrm>
          <a:prstGeom prst="rect">
            <a:avLst/>
          </a:prstGeom>
        </p:spPr>
      </p:pic>
      <p:sp>
        <p:nvSpPr>
          <p:cNvPr id="7" name="Text Box 4"/>
          <p:cNvSpPr txBox="1">
            <a:spLocks noChangeArrowheads="1"/>
          </p:cNvSpPr>
          <p:nvPr/>
        </p:nvSpPr>
        <p:spPr bwMode="auto">
          <a:xfrm>
            <a:off x="3703089" y="6160625"/>
            <a:ext cx="426720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spcBef>
                <a:spcPct val="50000"/>
              </a:spcBef>
            </a:pPr>
            <a:r>
              <a:rPr lang="en-US" sz="3600" b="1" dirty="0" err="1">
                <a:solidFill>
                  <a:srgbClr val="FF0000"/>
                </a:solidFill>
                <a:latin typeface="Times New Roman" pitchFamily="18" charset="0"/>
                <a:cs typeface="Times New Roman" pitchFamily="18" charset="0"/>
              </a:rPr>
              <a:t>Phượng</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tím</a:t>
            </a:r>
            <a:endParaRPr lang="en-US" sz="3600" b="1" dirty="0">
              <a:solidFill>
                <a:srgbClr val="FF0000"/>
              </a:solidFill>
              <a:latin typeface="Times New Roman" pitchFamily="18" charset="0"/>
              <a:cs typeface="Times New Roman" pitchFamily="18" charset="0"/>
            </a:endParaRPr>
          </a:p>
        </p:txBody>
      </p:sp>
    </p:spTree>
    <p:extLst>
      <p:ext uri="{BB962C8B-B14F-4D97-AF65-F5344CB8AC3E}">
        <p14:creationId xmlns:p14="http://schemas.microsoft.com/office/powerpoint/2010/main" val="4108666580"/>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http://sohanews.vcmedia.vn/Article/2012/03/24/bb86e_images8832763.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83079" y="0"/>
            <a:ext cx="11128076" cy="59709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 Box 4"/>
          <p:cNvSpPr txBox="1">
            <a:spLocks noChangeArrowheads="1"/>
          </p:cNvSpPr>
          <p:nvPr/>
        </p:nvSpPr>
        <p:spPr bwMode="auto">
          <a:xfrm>
            <a:off x="4464170" y="5970917"/>
            <a:ext cx="426720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spcBef>
                <a:spcPct val="50000"/>
              </a:spcBef>
            </a:pPr>
            <a:r>
              <a:rPr lang="en-US" sz="3600" b="1" dirty="0" err="1">
                <a:solidFill>
                  <a:srgbClr val="FF0000"/>
                </a:solidFill>
                <a:latin typeface="Times New Roman" pitchFamily="18" charset="0"/>
                <a:cs typeface="Times New Roman" pitchFamily="18" charset="0"/>
              </a:rPr>
              <a:t>Phượng</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trắng</a:t>
            </a:r>
            <a:endParaRPr lang="en-US" sz="3600" b="1" dirty="0">
              <a:solidFill>
                <a:srgbClr val="FF0000"/>
              </a:solidFill>
              <a:latin typeface="Times New Roman" pitchFamily="18" charset="0"/>
              <a:cs typeface="Times New Roman" pitchFamily="18" charset="0"/>
            </a:endParaRPr>
          </a:p>
        </p:txBody>
      </p:sp>
    </p:spTree>
    <p:extLst>
      <p:ext uri="{BB962C8B-B14F-4D97-AF65-F5344CB8AC3E}">
        <p14:creationId xmlns:p14="http://schemas.microsoft.com/office/powerpoint/2010/main" val="1865124238"/>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3849" y="0"/>
            <a:ext cx="10852030" cy="5600700"/>
          </a:xfrm>
          <a:prstGeom prst="rect">
            <a:avLst/>
          </a:prstGeom>
        </p:spPr>
      </p:pic>
      <p:sp>
        <p:nvSpPr>
          <p:cNvPr id="5" name="Text Box 4"/>
          <p:cNvSpPr txBox="1">
            <a:spLocks noChangeArrowheads="1"/>
          </p:cNvSpPr>
          <p:nvPr/>
        </p:nvSpPr>
        <p:spPr bwMode="auto">
          <a:xfrm>
            <a:off x="4326146" y="5877464"/>
            <a:ext cx="426720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spcBef>
                <a:spcPct val="50000"/>
              </a:spcBef>
            </a:pPr>
            <a:r>
              <a:rPr lang="en-US" sz="3600" b="1" dirty="0" err="1">
                <a:solidFill>
                  <a:srgbClr val="FF0000"/>
                </a:solidFill>
                <a:latin typeface="Times New Roman" pitchFamily="18" charset="0"/>
                <a:cs typeface="Times New Roman" pitchFamily="18" charset="0"/>
              </a:rPr>
              <a:t>Phượng</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vàng</a:t>
            </a:r>
            <a:endParaRPr lang="en-US" sz="3600" b="1" dirty="0">
              <a:solidFill>
                <a:srgbClr val="FF0000"/>
              </a:solidFill>
              <a:latin typeface="Times New Roman" pitchFamily="18" charset="0"/>
              <a:cs typeface="Times New Roman" pitchFamily="18" charset="0"/>
            </a:endParaRPr>
          </a:p>
        </p:txBody>
      </p:sp>
    </p:spTree>
    <p:extLst>
      <p:ext uri="{BB962C8B-B14F-4D97-AF65-F5344CB8AC3E}">
        <p14:creationId xmlns:p14="http://schemas.microsoft.com/office/powerpoint/2010/main" val="1872545984"/>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Google Shape;840;p36">
            <a:extLst>
              <a:ext uri="{FF2B5EF4-FFF2-40B4-BE49-F238E27FC236}">
                <a16:creationId xmlns:a16="http://schemas.microsoft.com/office/drawing/2014/main" id="{02D2E031-AD68-4216-82E9-360534C9C590}"/>
              </a:ext>
            </a:extLst>
          </p:cNvPr>
          <p:cNvSpPr>
            <a:spLocks/>
          </p:cNvSpPr>
          <p:nvPr/>
        </p:nvSpPr>
        <p:spPr bwMode="auto">
          <a:xfrm flipH="1">
            <a:off x="569342" y="787400"/>
            <a:ext cx="11145329" cy="5054600"/>
          </a:xfrm>
          <a:custGeom>
            <a:avLst/>
            <a:gdLst>
              <a:gd name="T0" fmla="*/ 0 w 34424"/>
              <a:gd name="T1" fmla="*/ 0 h 23680"/>
              <a:gd name="T2" fmla="*/ 34424 w 34424"/>
              <a:gd name="T3" fmla="*/ 23680 h 23680"/>
            </a:gdLst>
            <a:ahLst/>
            <a:cxnLst/>
            <a:rect l="T0" t="T1" r="T2" b="T3"/>
            <a:pathLst>
              <a:path w="34424" h="23680" extrusionOk="0">
                <a:moveTo>
                  <a:pt x="17172" y="0"/>
                </a:moveTo>
                <a:cubicBezTo>
                  <a:pt x="15954" y="0"/>
                  <a:pt x="14750" y="27"/>
                  <a:pt x="13613" y="68"/>
                </a:cubicBezTo>
                <a:cubicBezTo>
                  <a:pt x="12463" y="108"/>
                  <a:pt x="11299" y="176"/>
                  <a:pt x="10190" y="257"/>
                </a:cubicBezTo>
                <a:cubicBezTo>
                  <a:pt x="9635" y="298"/>
                  <a:pt x="9066" y="352"/>
                  <a:pt x="8498" y="406"/>
                </a:cubicBezTo>
                <a:cubicBezTo>
                  <a:pt x="8133" y="447"/>
                  <a:pt x="7592" y="501"/>
                  <a:pt x="7037" y="582"/>
                </a:cubicBezTo>
                <a:cubicBezTo>
                  <a:pt x="6306" y="677"/>
                  <a:pt x="5562" y="812"/>
                  <a:pt x="4845" y="1001"/>
                </a:cubicBezTo>
                <a:cubicBezTo>
                  <a:pt x="4101" y="1191"/>
                  <a:pt x="3383" y="1461"/>
                  <a:pt x="2720" y="1827"/>
                </a:cubicBezTo>
                <a:cubicBezTo>
                  <a:pt x="2396" y="2003"/>
                  <a:pt x="2084" y="2206"/>
                  <a:pt x="1800" y="2436"/>
                </a:cubicBezTo>
                <a:cubicBezTo>
                  <a:pt x="1516" y="2666"/>
                  <a:pt x="1259" y="2923"/>
                  <a:pt x="1043" y="3207"/>
                </a:cubicBezTo>
                <a:cubicBezTo>
                  <a:pt x="637" y="3748"/>
                  <a:pt x="366" y="4371"/>
                  <a:pt x="231" y="5034"/>
                </a:cubicBezTo>
                <a:cubicBezTo>
                  <a:pt x="95" y="5697"/>
                  <a:pt x="14" y="6373"/>
                  <a:pt x="14" y="7063"/>
                </a:cubicBezTo>
                <a:cubicBezTo>
                  <a:pt x="1" y="7808"/>
                  <a:pt x="55" y="8565"/>
                  <a:pt x="149" y="9309"/>
                </a:cubicBezTo>
                <a:cubicBezTo>
                  <a:pt x="352" y="10852"/>
                  <a:pt x="731" y="12367"/>
                  <a:pt x="1259" y="13842"/>
                </a:cubicBezTo>
                <a:cubicBezTo>
                  <a:pt x="1503" y="14519"/>
                  <a:pt x="1800" y="15182"/>
                  <a:pt x="2125" y="15831"/>
                </a:cubicBezTo>
                <a:cubicBezTo>
                  <a:pt x="2409" y="16386"/>
                  <a:pt x="2747" y="16927"/>
                  <a:pt x="3126" y="17428"/>
                </a:cubicBezTo>
                <a:cubicBezTo>
                  <a:pt x="3586" y="17996"/>
                  <a:pt x="4155" y="18484"/>
                  <a:pt x="4804" y="18849"/>
                </a:cubicBezTo>
                <a:cubicBezTo>
                  <a:pt x="5129" y="19038"/>
                  <a:pt x="5481" y="19187"/>
                  <a:pt x="5833" y="19336"/>
                </a:cubicBezTo>
                <a:cubicBezTo>
                  <a:pt x="6198" y="19471"/>
                  <a:pt x="6563" y="19593"/>
                  <a:pt x="6942" y="19688"/>
                </a:cubicBezTo>
                <a:cubicBezTo>
                  <a:pt x="7930" y="19931"/>
                  <a:pt x="8918" y="20094"/>
                  <a:pt x="9932" y="20175"/>
                </a:cubicBezTo>
                <a:cubicBezTo>
                  <a:pt x="10162" y="20202"/>
                  <a:pt x="10406" y="20216"/>
                  <a:pt x="10650" y="20229"/>
                </a:cubicBezTo>
                <a:cubicBezTo>
                  <a:pt x="10663" y="20283"/>
                  <a:pt x="10677" y="20351"/>
                  <a:pt x="10690" y="20405"/>
                </a:cubicBezTo>
                <a:cubicBezTo>
                  <a:pt x="10704" y="20554"/>
                  <a:pt x="10704" y="20689"/>
                  <a:pt x="10690" y="20838"/>
                </a:cubicBezTo>
                <a:cubicBezTo>
                  <a:pt x="10650" y="21027"/>
                  <a:pt x="10609" y="21203"/>
                  <a:pt x="10541" y="21379"/>
                </a:cubicBezTo>
                <a:cubicBezTo>
                  <a:pt x="10447" y="21569"/>
                  <a:pt x="10338" y="21758"/>
                  <a:pt x="10217" y="21920"/>
                </a:cubicBezTo>
                <a:cubicBezTo>
                  <a:pt x="10081" y="22083"/>
                  <a:pt x="9919" y="22232"/>
                  <a:pt x="9757" y="22353"/>
                </a:cubicBezTo>
                <a:cubicBezTo>
                  <a:pt x="9594" y="22462"/>
                  <a:pt x="9432" y="22556"/>
                  <a:pt x="9269" y="22624"/>
                </a:cubicBezTo>
                <a:cubicBezTo>
                  <a:pt x="9053" y="22719"/>
                  <a:pt x="8809" y="22759"/>
                  <a:pt x="8566" y="22759"/>
                </a:cubicBezTo>
                <a:lnTo>
                  <a:pt x="8403" y="22759"/>
                </a:lnTo>
                <a:cubicBezTo>
                  <a:pt x="8349" y="22746"/>
                  <a:pt x="8295" y="22746"/>
                  <a:pt x="8255" y="22732"/>
                </a:cubicBezTo>
                <a:lnTo>
                  <a:pt x="8200" y="22732"/>
                </a:lnTo>
                <a:cubicBezTo>
                  <a:pt x="8119" y="22732"/>
                  <a:pt x="8052" y="22759"/>
                  <a:pt x="8011" y="22827"/>
                </a:cubicBezTo>
                <a:cubicBezTo>
                  <a:pt x="7984" y="22868"/>
                  <a:pt x="7984" y="22922"/>
                  <a:pt x="7997" y="22976"/>
                </a:cubicBezTo>
                <a:cubicBezTo>
                  <a:pt x="8011" y="23030"/>
                  <a:pt x="8052" y="23071"/>
                  <a:pt x="8092" y="23098"/>
                </a:cubicBezTo>
                <a:cubicBezTo>
                  <a:pt x="8241" y="23192"/>
                  <a:pt x="8403" y="23287"/>
                  <a:pt x="8579" y="23341"/>
                </a:cubicBezTo>
                <a:cubicBezTo>
                  <a:pt x="9121" y="23571"/>
                  <a:pt x="9689" y="23679"/>
                  <a:pt x="10271" y="23679"/>
                </a:cubicBezTo>
                <a:lnTo>
                  <a:pt x="10338" y="23679"/>
                </a:lnTo>
                <a:cubicBezTo>
                  <a:pt x="10704" y="23679"/>
                  <a:pt x="11083" y="23639"/>
                  <a:pt x="11434" y="23571"/>
                </a:cubicBezTo>
                <a:cubicBezTo>
                  <a:pt x="11827" y="23490"/>
                  <a:pt x="12206" y="23368"/>
                  <a:pt x="12557" y="23206"/>
                </a:cubicBezTo>
                <a:cubicBezTo>
                  <a:pt x="12882" y="23071"/>
                  <a:pt x="13193" y="22895"/>
                  <a:pt x="13478" y="22692"/>
                </a:cubicBezTo>
                <a:cubicBezTo>
                  <a:pt x="13775" y="22489"/>
                  <a:pt x="14046" y="22245"/>
                  <a:pt x="14289" y="21975"/>
                </a:cubicBezTo>
                <a:cubicBezTo>
                  <a:pt x="14519" y="21704"/>
                  <a:pt x="14709" y="21406"/>
                  <a:pt x="14844" y="21082"/>
                </a:cubicBezTo>
                <a:cubicBezTo>
                  <a:pt x="14898" y="20973"/>
                  <a:pt x="14939" y="20851"/>
                  <a:pt x="14980" y="20730"/>
                </a:cubicBezTo>
                <a:lnTo>
                  <a:pt x="15020" y="20730"/>
                </a:lnTo>
                <a:lnTo>
                  <a:pt x="15494" y="20784"/>
                </a:lnTo>
                <a:cubicBezTo>
                  <a:pt x="16536" y="20906"/>
                  <a:pt x="17659" y="21027"/>
                  <a:pt x="18768" y="21122"/>
                </a:cubicBezTo>
                <a:cubicBezTo>
                  <a:pt x="20433" y="21271"/>
                  <a:pt x="21813" y="21339"/>
                  <a:pt x="23112" y="21339"/>
                </a:cubicBezTo>
                <a:cubicBezTo>
                  <a:pt x="23883" y="21339"/>
                  <a:pt x="24627" y="21312"/>
                  <a:pt x="25358" y="21257"/>
                </a:cubicBezTo>
                <a:cubicBezTo>
                  <a:pt x="26440" y="21190"/>
                  <a:pt x="27509" y="21027"/>
                  <a:pt x="28578" y="20797"/>
                </a:cubicBezTo>
                <a:cubicBezTo>
                  <a:pt x="28835" y="20743"/>
                  <a:pt x="29025" y="20689"/>
                  <a:pt x="29187" y="20635"/>
                </a:cubicBezTo>
                <a:cubicBezTo>
                  <a:pt x="29363" y="20594"/>
                  <a:pt x="29566" y="20527"/>
                  <a:pt x="29769" y="20446"/>
                </a:cubicBezTo>
                <a:cubicBezTo>
                  <a:pt x="30107" y="20324"/>
                  <a:pt x="30419" y="20188"/>
                  <a:pt x="30730" y="20013"/>
                </a:cubicBezTo>
                <a:cubicBezTo>
                  <a:pt x="31312" y="19688"/>
                  <a:pt x="31839" y="19282"/>
                  <a:pt x="32286" y="18795"/>
                </a:cubicBezTo>
                <a:cubicBezTo>
                  <a:pt x="32719" y="18321"/>
                  <a:pt x="33084" y="17793"/>
                  <a:pt x="33368" y="17212"/>
                </a:cubicBezTo>
                <a:cubicBezTo>
                  <a:pt x="33896" y="16156"/>
                  <a:pt x="34207" y="14925"/>
                  <a:pt x="34329" y="13436"/>
                </a:cubicBezTo>
                <a:cubicBezTo>
                  <a:pt x="34424" y="12097"/>
                  <a:pt x="34370" y="10757"/>
                  <a:pt x="34194" y="9431"/>
                </a:cubicBezTo>
                <a:cubicBezTo>
                  <a:pt x="34153" y="9188"/>
                  <a:pt x="34113" y="8958"/>
                  <a:pt x="34085" y="8714"/>
                </a:cubicBezTo>
                <a:lnTo>
                  <a:pt x="34045" y="8457"/>
                </a:lnTo>
                <a:lnTo>
                  <a:pt x="33977" y="8078"/>
                </a:lnTo>
                <a:lnTo>
                  <a:pt x="33964" y="7916"/>
                </a:lnTo>
                <a:cubicBezTo>
                  <a:pt x="33937" y="7726"/>
                  <a:pt x="33910" y="7550"/>
                  <a:pt x="33883" y="7375"/>
                </a:cubicBezTo>
                <a:cubicBezTo>
                  <a:pt x="33774" y="6630"/>
                  <a:pt x="33625" y="5886"/>
                  <a:pt x="33422" y="5155"/>
                </a:cubicBezTo>
                <a:cubicBezTo>
                  <a:pt x="33233" y="4425"/>
                  <a:pt x="32922" y="3735"/>
                  <a:pt x="32502" y="3099"/>
                </a:cubicBezTo>
                <a:cubicBezTo>
                  <a:pt x="32299" y="2787"/>
                  <a:pt x="32042" y="2490"/>
                  <a:pt x="31772" y="2233"/>
                </a:cubicBezTo>
                <a:cubicBezTo>
                  <a:pt x="31474" y="1976"/>
                  <a:pt x="31149" y="1746"/>
                  <a:pt x="30797" y="1556"/>
                </a:cubicBezTo>
                <a:cubicBezTo>
                  <a:pt x="30432" y="1353"/>
                  <a:pt x="30053" y="1177"/>
                  <a:pt x="29661" y="1042"/>
                </a:cubicBezTo>
                <a:cubicBezTo>
                  <a:pt x="29255" y="893"/>
                  <a:pt x="28849" y="771"/>
                  <a:pt x="28429" y="663"/>
                </a:cubicBezTo>
                <a:cubicBezTo>
                  <a:pt x="27550" y="460"/>
                  <a:pt x="26657" y="325"/>
                  <a:pt x="25764" y="257"/>
                </a:cubicBezTo>
                <a:cubicBezTo>
                  <a:pt x="24803" y="162"/>
                  <a:pt x="23869" y="135"/>
                  <a:pt x="23085" y="108"/>
                </a:cubicBezTo>
                <a:lnTo>
                  <a:pt x="22178" y="95"/>
                </a:lnTo>
                <a:lnTo>
                  <a:pt x="21826" y="81"/>
                </a:lnTo>
                <a:cubicBezTo>
                  <a:pt x="21623" y="81"/>
                  <a:pt x="21420" y="68"/>
                  <a:pt x="21217" y="68"/>
                </a:cubicBezTo>
                <a:lnTo>
                  <a:pt x="21014" y="54"/>
                </a:lnTo>
                <a:lnTo>
                  <a:pt x="20446" y="54"/>
                </a:lnTo>
                <a:cubicBezTo>
                  <a:pt x="19296" y="14"/>
                  <a:pt x="18227" y="0"/>
                  <a:pt x="17172" y="0"/>
                </a:cubicBezTo>
                <a:close/>
              </a:path>
            </a:pathLst>
          </a:custGeom>
          <a:solidFill>
            <a:schemeClr val="bg1">
              <a:alpha val="34509"/>
            </a:schemeClr>
          </a:solidFill>
          <a:ln>
            <a:noFill/>
          </a:ln>
        </p:spPr>
        <p:txBody>
          <a:bodyPr lIns="121900" tIns="121900" rIns="121900" bIns="121900" anchor="ctr"/>
          <a:lstStyle>
            <a:lvl1pPr marL="285750" indent="-285750">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0"/>
              </a:spcBef>
              <a:buFontTx/>
              <a:buChar char="-"/>
            </a:pPr>
            <a:r>
              <a:rPr lang="vi-VN" altLang="vi-VN" sz="5867" b="1" i="1">
                <a:latin typeface="Times New Roman" panose="02020603050405020304" pitchFamily="18" charset="0"/>
                <a:cs typeface="Times New Roman" panose="02020603050405020304" pitchFamily="18" charset="0"/>
              </a:rPr>
              <a:t> </a:t>
            </a:r>
            <a:r>
              <a:rPr lang="en-US" altLang="vi-VN" sz="5867" b="1" i="1" smtClean="0">
                <a:latin typeface="Times New Roman" panose="02020603050405020304" pitchFamily="18" charset="0"/>
                <a:cs typeface="Times New Roman" panose="02020603050405020304" pitchFamily="18" charset="0"/>
              </a:rPr>
              <a:t>Luyện đọc bài</a:t>
            </a:r>
            <a:endParaRPr lang="vi-VN" altLang="vi-VN" sz="5867" b="1" i="1" dirty="0">
              <a:latin typeface="Times New Roman" panose="02020603050405020304" pitchFamily="18" charset="0"/>
              <a:cs typeface="Times New Roman" panose="02020603050405020304" pitchFamily="18" charset="0"/>
            </a:endParaRPr>
          </a:p>
          <a:p>
            <a:pPr>
              <a:spcBef>
                <a:spcPct val="0"/>
              </a:spcBef>
              <a:buFontTx/>
              <a:buChar char="-"/>
            </a:pPr>
            <a:r>
              <a:rPr lang="vi-VN" altLang="vi-VN" sz="5867" b="1" i="1" dirty="0">
                <a:latin typeface="Times New Roman" panose="02020603050405020304" pitchFamily="18" charset="0"/>
                <a:cs typeface="Times New Roman" panose="02020603050405020304" pitchFamily="18" charset="0"/>
              </a:rPr>
              <a:t>Chuẩn bị </a:t>
            </a:r>
            <a:r>
              <a:rPr lang="vi-VN" altLang="vi-VN" sz="5867" b="1" i="1">
                <a:latin typeface="Times New Roman" panose="02020603050405020304" pitchFamily="18" charset="0"/>
                <a:cs typeface="Times New Roman" panose="02020603050405020304" pitchFamily="18" charset="0"/>
              </a:rPr>
              <a:t>bài </a:t>
            </a:r>
            <a:r>
              <a:rPr lang="vi-VN" altLang="vi-VN" sz="5867" b="1" i="1" smtClean="0">
                <a:latin typeface="Times New Roman" panose="02020603050405020304" pitchFamily="18" charset="0"/>
                <a:cs typeface="Times New Roman" panose="02020603050405020304" pitchFamily="18" charset="0"/>
              </a:rPr>
              <a:t>:</a:t>
            </a:r>
            <a:r>
              <a:rPr lang="en-US" altLang="vi-VN" sz="5867" b="1" i="1" smtClean="0">
                <a:latin typeface="Times New Roman" panose="02020603050405020304" pitchFamily="18" charset="0"/>
                <a:cs typeface="Times New Roman" panose="02020603050405020304" pitchFamily="18" charset="0"/>
              </a:rPr>
              <a:t> </a:t>
            </a:r>
            <a:r>
              <a:rPr lang="en-US" altLang="vi-VN" sz="5867" b="1" i="1" smtClean="0">
                <a:solidFill>
                  <a:srgbClr val="FF0000"/>
                </a:solidFill>
                <a:latin typeface="Times New Roman" panose="02020603050405020304" pitchFamily="18" charset="0"/>
                <a:cs typeface="Times New Roman" panose="02020603050405020304" pitchFamily="18" charset="0"/>
              </a:rPr>
              <a:t>Khúc hát ru những em bé lớn trên lưng mẹ</a:t>
            </a:r>
            <a:endParaRPr lang="vi-VN" altLang="vi-VN" sz="5867" b="1" i="1" dirty="0">
              <a:solidFill>
                <a:srgbClr val="FF0000"/>
              </a:solidFill>
              <a:latin typeface="Times New Roman" panose="02020603050405020304" pitchFamily="18" charset="0"/>
              <a:cs typeface="Times New Roman" panose="02020603050405020304" pitchFamily="18" charset="0"/>
            </a:endParaRPr>
          </a:p>
        </p:txBody>
      </p:sp>
      <p:sp>
        <p:nvSpPr>
          <p:cNvPr id="51203" name="Google Shape;843;p36">
            <a:extLst>
              <a:ext uri="{FF2B5EF4-FFF2-40B4-BE49-F238E27FC236}">
                <a16:creationId xmlns:a16="http://schemas.microsoft.com/office/drawing/2014/main" id="{BF0D28DC-7EC9-4DC4-840F-55B04BA63F6F}"/>
              </a:ext>
            </a:extLst>
          </p:cNvPr>
          <p:cNvSpPr>
            <a:spLocks/>
          </p:cNvSpPr>
          <p:nvPr/>
        </p:nvSpPr>
        <p:spPr bwMode="auto">
          <a:xfrm>
            <a:off x="4152900" y="-1337733"/>
            <a:ext cx="10584" cy="16933"/>
          </a:xfrm>
          <a:custGeom>
            <a:avLst/>
            <a:gdLst>
              <a:gd name="T0" fmla="*/ 32765114 w 339"/>
              <a:gd name="T1" fmla="*/ 516128 h 475"/>
              <a:gd name="T2" fmla="*/ 20439741 w 339"/>
              <a:gd name="T3" fmla="*/ 7148576 h 475"/>
              <a:gd name="T4" fmla="*/ 8114369 w 339"/>
              <a:gd name="T5" fmla="*/ 69494988 h 475"/>
              <a:gd name="T6" fmla="*/ 28566731 w 339"/>
              <a:gd name="T7" fmla="*/ 138493152 h 475"/>
              <a:gd name="T8" fmla="*/ 40892642 w 339"/>
              <a:gd name="T9" fmla="*/ 207988141 h 475"/>
              <a:gd name="T10" fmla="*/ 57120841 w 339"/>
              <a:gd name="T11" fmla="*/ 235587406 h 475"/>
              <a:gd name="T12" fmla="*/ 77265588 w 339"/>
              <a:gd name="T13" fmla="*/ 242219881 h 475"/>
              <a:gd name="T14" fmla="*/ 97705353 w 339"/>
              <a:gd name="T15" fmla="*/ 180388875 h 475"/>
              <a:gd name="T16" fmla="*/ 57120841 w 339"/>
              <a:gd name="T17" fmla="*/ 20948209 h 475"/>
              <a:gd name="T18" fmla="*/ 32765114 w 339"/>
              <a:gd name="T19" fmla="*/ 516128 h 47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339" h="475" extrusionOk="0">
                <a:moveTo>
                  <a:pt x="109" y="1"/>
                </a:moveTo>
                <a:cubicBezTo>
                  <a:pt x="95" y="1"/>
                  <a:pt x="82" y="1"/>
                  <a:pt x="68" y="14"/>
                </a:cubicBezTo>
                <a:cubicBezTo>
                  <a:pt x="14" y="41"/>
                  <a:pt x="0" y="96"/>
                  <a:pt x="27" y="136"/>
                </a:cubicBezTo>
                <a:cubicBezTo>
                  <a:pt x="54" y="177"/>
                  <a:pt x="68" y="231"/>
                  <a:pt x="95" y="271"/>
                </a:cubicBezTo>
                <a:cubicBezTo>
                  <a:pt x="109" y="312"/>
                  <a:pt x="122" y="353"/>
                  <a:pt x="136" y="407"/>
                </a:cubicBezTo>
                <a:cubicBezTo>
                  <a:pt x="149" y="420"/>
                  <a:pt x="163" y="447"/>
                  <a:pt x="190" y="461"/>
                </a:cubicBezTo>
                <a:cubicBezTo>
                  <a:pt x="203" y="474"/>
                  <a:pt x="230" y="474"/>
                  <a:pt x="257" y="474"/>
                </a:cubicBezTo>
                <a:cubicBezTo>
                  <a:pt x="312" y="447"/>
                  <a:pt x="339" y="407"/>
                  <a:pt x="325" y="353"/>
                </a:cubicBezTo>
                <a:cubicBezTo>
                  <a:pt x="284" y="244"/>
                  <a:pt x="244" y="136"/>
                  <a:pt x="190" y="41"/>
                </a:cubicBezTo>
                <a:cubicBezTo>
                  <a:pt x="176" y="14"/>
                  <a:pt x="136" y="1"/>
                  <a:pt x="109" y="1"/>
                </a:cubicBezTo>
                <a:close/>
              </a:path>
            </a:pathLst>
          </a:custGeom>
          <a:solidFill>
            <a:srgbClr val="FEFEFE"/>
          </a:solidFill>
          <a:ln>
            <a:noFill/>
          </a:ln>
          <a:extLst>
            <a:ext uri="{91240B29-F687-4F45-9708-019B960494DF}">
              <a14:hiddenLine xmlns:a14="http://schemas.microsoft.com/office/drawing/2010/main" w="9525">
                <a:solidFill>
                  <a:srgbClr val="000000"/>
                </a:solidFill>
                <a:round/>
                <a:headEnd/>
                <a:tailEnd/>
              </a14:hiddenLine>
            </a:ext>
          </a:extLst>
        </p:spPr>
        <p:txBody>
          <a:bodyPr lIns="121900" tIns="121900" rIns="121900" bIns="121900" anchor="ctr"/>
          <a:lstStyle/>
          <a:p>
            <a:endParaRPr lang="vi-VN" sz="2400"/>
          </a:p>
        </p:txBody>
      </p:sp>
      <p:sp>
        <p:nvSpPr>
          <p:cNvPr id="51204" name="Google Shape;844;p36">
            <a:extLst>
              <a:ext uri="{FF2B5EF4-FFF2-40B4-BE49-F238E27FC236}">
                <a16:creationId xmlns:a16="http://schemas.microsoft.com/office/drawing/2014/main" id="{B6F82F12-7A98-45ED-926B-A4521C0B463C}"/>
              </a:ext>
            </a:extLst>
          </p:cNvPr>
          <p:cNvSpPr>
            <a:spLocks/>
          </p:cNvSpPr>
          <p:nvPr/>
        </p:nvSpPr>
        <p:spPr bwMode="auto">
          <a:xfrm>
            <a:off x="4167717" y="-1337733"/>
            <a:ext cx="8467" cy="12700"/>
          </a:xfrm>
          <a:custGeom>
            <a:avLst/>
            <a:gdLst>
              <a:gd name="T0" fmla="*/ 23415592 w 285"/>
              <a:gd name="T1" fmla="*/ 403436 h 377"/>
              <a:gd name="T2" fmla="*/ 13549541 w 285"/>
              <a:gd name="T3" fmla="*/ 5709240 h 377"/>
              <a:gd name="T4" fmla="*/ 6658610 w 285"/>
              <a:gd name="T5" fmla="*/ 44415833 h 377"/>
              <a:gd name="T6" fmla="*/ 30063284 w 285"/>
              <a:gd name="T7" fmla="*/ 121424978 h 377"/>
              <a:gd name="T8" fmla="*/ 30063284 w 285"/>
              <a:gd name="T9" fmla="*/ 132424079 h 377"/>
              <a:gd name="T10" fmla="*/ 40173086 w 285"/>
              <a:gd name="T11" fmla="*/ 149132445 h 377"/>
              <a:gd name="T12" fmla="*/ 46820266 w 285"/>
              <a:gd name="T13" fmla="*/ 153212682 h 377"/>
              <a:gd name="T14" fmla="*/ 53478876 w 285"/>
              <a:gd name="T15" fmla="*/ 149132445 h 377"/>
              <a:gd name="T16" fmla="*/ 66785178 w 285"/>
              <a:gd name="T17" fmla="*/ 116135116 h 377"/>
              <a:gd name="T18" fmla="*/ 40173086 w 285"/>
              <a:gd name="T19" fmla="*/ 16708366 h 377"/>
              <a:gd name="T20" fmla="*/ 23415592 w 285"/>
              <a:gd name="T21" fmla="*/ 403436 h 377"/>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285" h="377" extrusionOk="0">
                <a:moveTo>
                  <a:pt x="95" y="1"/>
                </a:moveTo>
                <a:cubicBezTo>
                  <a:pt x="82" y="1"/>
                  <a:pt x="68" y="1"/>
                  <a:pt x="55" y="14"/>
                </a:cubicBezTo>
                <a:cubicBezTo>
                  <a:pt x="14" y="28"/>
                  <a:pt x="0" y="82"/>
                  <a:pt x="27" y="109"/>
                </a:cubicBezTo>
                <a:cubicBezTo>
                  <a:pt x="68" y="177"/>
                  <a:pt x="95" y="231"/>
                  <a:pt x="122" y="298"/>
                </a:cubicBezTo>
                <a:lnTo>
                  <a:pt x="122" y="325"/>
                </a:lnTo>
                <a:cubicBezTo>
                  <a:pt x="136" y="339"/>
                  <a:pt x="149" y="353"/>
                  <a:pt x="163" y="366"/>
                </a:cubicBezTo>
                <a:cubicBezTo>
                  <a:pt x="170" y="373"/>
                  <a:pt x="180" y="376"/>
                  <a:pt x="190" y="376"/>
                </a:cubicBezTo>
                <a:cubicBezTo>
                  <a:pt x="200" y="376"/>
                  <a:pt x="210" y="373"/>
                  <a:pt x="217" y="366"/>
                </a:cubicBezTo>
                <a:cubicBezTo>
                  <a:pt x="257" y="353"/>
                  <a:pt x="285" y="312"/>
                  <a:pt x="271" y="285"/>
                </a:cubicBezTo>
                <a:cubicBezTo>
                  <a:pt x="244" y="190"/>
                  <a:pt x="203" y="109"/>
                  <a:pt x="163" y="41"/>
                </a:cubicBezTo>
                <a:cubicBezTo>
                  <a:pt x="149" y="14"/>
                  <a:pt x="122" y="1"/>
                  <a:pt x="95" y="1"/>
                </a:cubicBezTo>
                <a:close/>
              </a:path>
            </a:pathLst>
          </a:custGeom>
          <a:solidFill>
            <a:srgbClr val="FEFEFE"/>
          </a:solidFill>
          <a:ln>
            <a:noFill/>
          </a:ln>
          <a:extLst>
            <a:ext uri="{91240B29-F687-4F45-9708-019B960494DF}">
              <a14:hiddenLine xmlns:a14="http://schemas.microsoft.com/office/drawing/2010/main" w="9525">
                <a:solidFill>
                  <a:srgbClr val="000000"/>
                </a:solidFill>
                <a:round/>
                <a:headEnd/>
                <a:tailEnd/>
              </a14:hiddenLine>
            </a:ext>
          </a:extLst>
        </p:spPr>
        <p:txBody>
          <a:bodyPr lIns="121900" tIns="121900" rIns="121900" bIns="121900" anchor="ctr"/>
          <a:lstStyle/>
          <a:p>
            <a:endParaRPr lang="vi-VN" sz="2400"/>
          </a:p>
        </p:txBody>
      </p:sp>
      <p:sp>
        <p:nvSpPr>
          <p:cNvPr id="51205" name="Google Shape;845;p36">
            <a:extLst>
              <a:ext uri="{FF2B5EF4-FFF2-40B4-BE49-F238E27FC236}">
                <a16:creationId xmlns:a16="http://schemas.microsoft.com/office/drawing/2014/main" id="{AC431B18-4285-4BF8-A057-D209D5B63899}"/>
              </a:ext>
            </a:extLst>
          </p:cNvPr>
          <p:cNvSpPr>
            <a:spLocks/>
          </p:cNvSpPr>
          <p:nvPr/>
        </p:nvSpPr>
        <p:spPr bwMode="auto">
          <a:xfrm>
            <a:off x="4186767" y="-1325033"/>
            <a:ext cx="10584" cy="12700"/>
          </a:xfrm>
          <a:custGeom>
            <a:avLst/>
            <a:gdLst>
              <a:gd name="T0" fmla="*/ 28566731 w 339"/>
              <a:gd name="T1" fmla="*/ 403436 h 377"/>
              <a:gd name="T2" fmla="*/ 12325372 w 339"/>
              <a:gd name="T3" fmla="*/ 11402537 h 377"/>
              <a:gd name="T4" fmla="*/ 12325372 w 339"/>
              <a:gd name="T5" fmla="*/ 61123567 h 377"/>
              <a:gd name="T6" fmla="*/ 32765114 w 339"/>
              <a:gd name="T7" fmla="*/ 94120921 h 377"/>
              <a:gd name="T8" fmla="*/ 49007011 w 339"/>
              <a:gd name="T9" fmla="*/ 121424978 h 377"/>
              <a:gd name="T10" fmla="*/ 49007011 w 339"/>
              <a:gd name="T11" fmla="*/ 127134217 h 377"/>
              <a:gd name="T12" fmla="*/ 61332383 w 339"/>
              <a:gd name="T13" fmla="*/ 149132445 h 377"/>
              <a:gd name="T14" fmla="*/ 69741746 w 339"/>
              <a:gd name="T15" fmla="*/ 153212682 h 377"/>
              <a:gd name="T16" fmla="*/ 81476592 w 339"/>
              <a:gd name="T17" fmla="*/ 149132445 h 377"/>
              <a:gd name="T18" fmla="*/ 97705353 w 339"/>
              <a:gd name="T19" fmla="*/ 132424079 h 377"/>
              <a:gd name="T20" fmla="*/ 97705353 w 339"/>
              <a:gd name="T21" fmla="*/ 105120022 h 377"/>
              <a:gd name="T22" fmla="*/ 81476592 w 339"/>
              <a:gd name="T23" fmla="*/ 55414328 h 377"/>
              <a:gd name="T24" fmla="*/ 49007011 w 339"/>
              <a:gd name="T25" fmla="*/ 11402537 h 377"/>
              <a:gd name="T26" fmla="*/ 28566731 w 339"/>
              <a:gd name="T27" fmla="*/ 403436 h 377"/>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339" h="377" extrusionOk="0">
                <a:moveTo>
                  <a:pt x="95" y="1"/>
                </a:moveTo>
                <a:cubicBezTo>
                  <a:pt x="82" y="1"/>
                  <a:pt x="55" y="14"/>
                  <a:pt x="41" y="28"/>
                </a:cubicBezTo>
                <a:cubicBezTo>
                  <a:pt x="1" y="68"/>
                  <a:pt x="1" y="123"/>
                  <a:pt x="41" y="150"/>
                </a:cubicBezTo>
                <a:cubicBezTo>
                  <a:pt x="68" y="177"/>
                  <a:pt x="95" y="204"/>
                  <a:pt x="109" y="231"/>
                </a:cubicBezTo>
                <a:cubicBezTo>
                  <a:pt x="136" y="258"/>
                  <a:pt x="150" y="271"/>
                  <a:pt x="163" y="298"/>
                </a:cubicBezTo>
                <a:lnTo>
                  <a:pt x="163" y="312"/>
                </a:lnTo>
                <a:cubicBezTo>
                  <a:pt x="163" y="339"/>
                  <a:pt x="177" y="353"/>
                  <a:pt x="204" y="366"/>
                </a:cubicBezTo>
                <a:cubicBezTo>
                  <a:pt x="210" y="373"/>
                  <a:pt x="221" y="376"/>
                  <a:pt x="232" y="376"/>
                </a:cubicBezTo>
                <a:cubicBezTo>
                  <a:pt x="244" y="376"/>
                  <a:pt x="258" y="373"/>
                  <a:pt x="271" y="366"/>
                </a:cubicBezTo>
                <a:cubicBezTo>
                  <a:pt x="298" y="366"/>
                  <a:pt x="312" y="353"/>
                  <a:pt x="325" y="325"/>
                </a:cubicBezTo>
                <a:cubicBezTo>
                  <a:pt x="339" y="298"/>
                  <a:pt x="339" y="285"/>
                  <a:pt x="325" y="258"/>
                </a:cubicBezTo>
                <a:cubicBezTo>
                  <a:pt x="312" y="217"/>
                  <a:pt x="285" y="177"/>
                  <a:pt x="271" y="136"/>
                </a:cubicBezTo>
                <a:cubicBezTo>
                  <a:pt x="244" y="95"/>
                  <a:pt x="204" y="68"/>
                  <a:pt x="163" y="28"/>
                </a:cubicBezTo>
                <a:cubicBezTo>
                  <a:pt x="150" y="14"/>
                  <a:pt x="122" y="1"/>
                  <a:pt x="95" y="1"/>
                </a:cubicBezTo>
                <a:close/>
              </a:path>
            </a:pathLst>
          </a:custGeom>
          <a:solidFill>
            <a:srgbClr val="FEFEFE"/>
          </a:solidFill>
          <a:ln>
            <a:noFill/>
          </a:ln>
          <a:extLst>
            <a:ext uri="{91240B29-F687-4F45-9708-019B960494DF}">
              <a14:hiddenLine xmlns:a14="http://schemas.microsoft.com/office/drawing/2010/main" w="9525">
                <a:solidFill>
                  <a:srgbClr val="000000"/>
                </a:solidFill>
                <a:round/>
                <a:headEnd/>
                <a:tailEnd/>
              </a14:hiddenLine>
            </a:ext>
          </a:extLst>
        </p:spPr>
        <p:txBody>
          <a:bodyPr lIns="121900" tIns="121900" rIns="121900" bIns="121900" anchor="ctr"/>
          <a:lstStyle/>
          <a:p>
            <a:endParaRPr lang="vi-VN" sz="2400"/>
          </a:p>
        </p:txBody>
      </p:sp>
      <p:sp>
        <p:nvSpPr>
          <p:cNvPr id="51206" name="Google Shape;846;p36">
            <a:extLst>
              <a:ext uri="{FF2B5EF4-FFF2-40B4-BE49-F238E27FC236}">
                <a16:creationId xmlns:a16="http://schemas.microsoft.com/office/drawing/2014/main" id="{ACB856D2-0135-441C-AFF0-D694D0FD0E52}"/>
              </a:ext>
            </a:extLst>
          </p:cNvPr>
          <p:cNvSpPr>
            <a:spLocks/>
          </p:cNvSpPr>
          <p:nvPr/>
        </p:nvSpPr>
        <p:spPr bwMode="auto">
          <a:xfrm>
            <a:off x="3972985" y="-1365251"/>
            <a:ext cx="10583" cy="12700"/>
          </a:xfrm>
          <a:custGeom>
            <a:avLst/>
            <a:gdLst>
              <a:gd name="T0" fmla="*/ 21936685 w 349"/>
              <a:gd name="T1" fmla="*/ 0 h 395"/>
              <a:gd name="T2" fmla="*/ 10962657 w 349"/>
              <a:gd name="T3" fmla="*/ 4739664 h 395"/>
              <a:gd name="T4" fmla="*/ 3740419 w 349"/>
              <a:gd name="T5" fmla="*/ 18256194 h 395"/>
              <a:gd name="T6" fmla="*/ 3740419 w 349"/>
              <a:gd name="T7" fmla="*/ 36849042 h 395"/>
              <a:gd name="T8" fmla="*/ 47084695 w 349"/>
              <a:gd name="T9" fmla="*/ 119017021 h 395"/>
              <a:gd name="T10" fmla="*/ 65539584 w 349"/>
              <a:gd name="T11" fmla="*/ 133557549 h 395"/>
              <a:gd name="T12" fmla="*/ 83465356 w 349"/>
              <a:gd name="T13" fmla="*/ 96357842 h 395"/>
              <a:gd name="T14" fmla="*/ 39862457 w 349"/>
              <a:gd name="T15" fmla="*/ 9128085 h 395"/>
              <a:gd name="T16" fmla="*/ 25418504 w 349"/>
              <a:gd name="T17" fmla="*/ 0 h 395"/>
              <a:gd name="T18" fmla="*/ 21936685 w 349"/>
              <a:gd name="T19" fmla="*/ 0 h 39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349" h="395" extrusionOk="0">
                <a:moveTo>
                  <a:pt x="82" y="0"/>
                </a:moveTo>
                <a:cubicBezTo>
                  <a:pt x="68" y="0"/>
                  <a:pt x="55" y="0"/>
                  <a:pt x="41" y="14"/>
                </a:cubicBezTo>
                <a:cubicBezTo>
                  <a:pt x="27" y="14"/>
                  <a:pt x="14" y="27"/>
                  <a:pt x="14" y="54"/>
                </a:cubicBezTo>
                <a:cubicBezTo>
                  <a:pt x="0" y="68"/>
                  <a:pt x="0" y="82"/>
                  <a:pt x="14" y="109"/>
                </a:cubicBezTo>
                <a:cubicBezTo>
                  <a:pt x="82" y="190"/>
                  <a:pt x="136" y="271"/>
                  <a:pt x="176" y="352"/>
                </a:cubicBezTo>
                <a:cubicBezTo>
                  <a:pt x="194" y="383"/>
                  <a:pt x="219" y="395"/>
                  <a:pt x="245" y="395"/>
                </a:cubicBezTo>
                <a:cubicBezTo>
                  <a:pt x="298" y="395"/>
                  <a:pt x="348" y="340"/>
                  <a:pt x="312" y="285"/>
                </a:cubicBezTo>
                <a:cubicBezTo>
                  <a:pt x="258" y="190"/>
                  <a:pt x="203" y="109"/>
                  <a:pt x="149" y="27"/>
                </a:cubicBezTo>
                <a:cubicBezTo>
                  <a:pt x="136" y="14"/>
                  <a:pt x="122" y="0"/>
                  <a:pt x="95" y="0"/>
                </a:cubicBezTo>
                <a:lnTo>
                  <a:pt x="82" y="0"/>
                </a:lnTo>
                <a:close/>
              </a:path>
            </a:pathLst>
          </a:custGeom>
          <a:solidFill>
            <a:srgbClr val="FEFEFE"/>
          </a:solidFill>
          <a:ln>
            <a:noFill/>
          </a:ln>
          <a:extLst>
            <a:ext uri="{91240B29-F687-4F45-9708-019B960494DF}">
              <a14:hiddenLine xmlns:a14="http://schemas.microsoft.com/office/drawing/2010/main" w="9525">
                <a:solidFill>
                  <a:srgbClr val="000000"/>
                </a:solidFill>
                <a:round/>
                <a:headEnd/>
                <a:tailEnd/>
              </a14:hiddenLine>
            </a:ext>
          </a:extLst>
        </p:spPr>
        <p:txBody>
          <a:bodyPr lIns="121900" tIns="121900" rIns="121900" bIns="121900" anchor="ctr"/>
          <a:lstStyle/>
          <a:p>
            <a:endParaRPr lang="vi-VN" sz="2400"/>
          </a:p>
        </p:txBody>
      </p:sp>
      <p:sp>
        <p:nvSpPr>
          <p:cNvPr id="51207" name="Google Shape;847;p36">
            <a:extLst>
              <a:ext uri="{FF2B5EF4-FFF2-40B4-BE49-F238E27FC236}">
                <a16:creationId xmlns:a16="http://schemas.microsoft.com/office/drawing/2014/main" id="{9E1A4BC5-7E7C-4B97-AAD2-CFF9DBF7A4AC}"/>
              </a:ext>
            </a:extLst>
          </p:cNvPr>
          <p:cNvSpPr>
            <a:spLocks/>
          </p:cNvSpPr>
          <p:nvPr/>
        </p:nvSpPr>
        <p:spPr bwMode="auto">
          <a:xfrm>
            <a:off x="3992034" y="-1358900"/>
            <a:ext cx="12700" cy="12700"/>
          </a:xfrm>
          <a:custGeom>
            <a:avLst/>
            <a:gdLst>
              <a:gd name="T0" fmla="*/ 49911934 w 367"/>
              <a:gd name="T1" fmla="*/ 0 h 404"/>
              <a:gd name="T2" fmla="*/ 43566000 w 367"/>
              <a:gd name="T3" fmla="*/ 1847685 h 404"/>
              <a:gd name="T4" fmla="*/ 12709361 w 367"/>
              <a:gd name="T5" fmla="*/ 5871007 h 404"/>
              <a:gd name="T6" fmla="*/ 6345934 w 367"/>
              <a:gd name="T7" fmla="*/ 26879267 h 404"/>
              <a:gd name="T8" fmla="*/ 12709361 w 367"/>
              <a:gd name="T9" fmla="*/ 43562375 h 404"/>
              <a:gd name="T10" fmla="*/ 43566000 w 367"/>
              <a:gd name="T11" fmla="*/ 68593957 h 404"/>
              <a:gd name="T12" fmla="*/ 92568570 w 367"/>
              <a:gd name="T13" fmla="*/ 114633257 h 404"/>
              <a:gd name="T14" fmla="*/ 126134410 w 367"/>
              <a:gd name="T15" fmla="*/ 124514832 h 404"/>
              <a:gd name="T16" fmla="*/ 141571139 w 367"/>
              <a:gd name="T17" fmla="*/ 122981212 h 404"/>
              <a:gd name="T18" fmla="*/ 153808324 w 367"/>
              <a:gd name="T19" fmla="*/ 85277066 h 404"/>
              <a:gd name="T20" fmla="*/ 68058539 w 367"/>
              <a:gd name="T21" fmla="*/ 5871007 h 404"/>
              <a:gd name="T22" fmla="*/ 49911934 w 367"/>
              <a:gd name="T23" fmla="*/ 0 h 404"/>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367" h="404" extrusionOk="0">
                <a:moveTo>
                  <a:pt x="110" y="0"/>
                </a:moveTo>
                <a:cubicBezTo>
                  <a:pt x="105" y="0"/>
                  <a:pt x="100" y="2"/>
                  <a:pt x="96" y="6"/>
                </a:cubicBezTo>
                <a:cubicBezTo>
                  <a:pt x="69" y="6"/>
                  <a:pt x="55" y="6"/>
                  <a:pt x="28" y="19"/>
                </a:cubicBezTo>
                <a:cubicBezTo>
                  <a:pt x="14" y="33"/>
                  <a:pt x="1" y="60"/>
                  <a:pt x="14" y="87"/>
                </a:cubicBezTo>
                <a:cubicBezTo>
                  <a:pt x="14" y="101"/>
                  <a:pt x="14" y="128"/>
                  <a:pt x="28" y="141"/>
                </a:cubicBezTo>
                <a:lnTo>
                  <a:pt x="96" y="222"/>
                </a:lnTo>
                <a:cubicBezTo>
                  <a:pt x="136" y="276"/>
                  <a:pt x="163" y="317"/>
                  <a:pt x="204" y="371"/>
                </a:cubicBezTo>
                <a:cubicBezTo>
                  <a:pt x="214" y="391"/>
                  <a:pt x="245" y="403"/>
                  <a:pt x="278" y="403"/>
                </a:cubicBezTo>
                <a:cubicBezTo>
                  <a:pt x="289" y="403"/>
                  <a:pt x="301" y="402"/>
                  <a:pt x="312" y="398"/>
                </a:cubicBezTo>
                <a:cubicBezTo>
                  <a:pt x="353" y="371"/>
                  <a:pt x="366" y="317"/>
                  <a:pt x="339" y="276"/>
                </a:cubicBezTo>
                <a:cubicBezTo>
                  <a:pt x="285" y="195"/>
                  <a:pt x="217" y="101"/>
                  <a:pt x="150" y="19"/>
                </a:cubicBezTo>
                <a:cubicBezTo>
                  <a:pt x="140" y="10"/>
                  <a:pt x="124" y="0"/>
                  <a:pt x="110" y="0"/>
                </a:cubicBezTo>
                <a:close/>
              </a:path>
            </a:pathLst>
          </a:custGeom>
          <a:solidFill>
            <a:srgbClr val="FEFEFE"/>
          </a:solidFill>
          <a:ln>
            <a:noFill/>
          </a:ln>
          <a:extLst>
            <a:ext uri="{91240B29-F687-4F45-9708-019B960494DF}">
              <a14:hiddenLine xmlns:a14="http://schemas.microsoft.com/office/drawing/2010/main" w="9525">
                <a:solidFill>
                  <a:srgbClr val="000000"/>
                </a:solidFill>
                <a:round/>
                <a:headEnd/>
                <a:tailEnd/>
              </a14:hiddenLine>
            </a:ext>
          </a:extLst>
        </p:spPr>
        <p:txBody>
          <a:bodyPr lIns="121900" tIns="121900" rIns="121900" bIns="121900" anchor="ctr"/>
          <a:lstStyle/>
          <a:p>
            <a:endParaRPr lang="vi-VN" sz="2400"/>
          </a:p>
        </p:txBody>
      </p:sp>
      <p:sp>
        <p:nvSpPr>
          <p:cNvPr id="51208" name="Google Shape;848;p36">
            <a:extLst>
              <a:ext uri="{FF2B5EF4-FFF2-40B4-BE49-F238E27FC236}">
                <a16:creationId xmlns:a16="http://schemas.microsoft.com/office/drawing/2014/main" id="{E1C1FFE8-F2B4-45DE-9D32-40815339EAD3}"/>
              </a:ext>
            </a:extLst>
          </p:cNvPr>
          <p:cNvSpPr>
            <a:spLocks/>
          </p:cNvSpPr>
          <p:nvPr/>
        </p:nvSpPr>
        <p:spPr bwMode="auto">
          <a:xfrm>
            <a:off x="4015318" y="-1337733"/>
            <a:ext cx="10583" cy="14816"/>
          </a:xfrm>
          <a:custGeom>
            <a:avLst/>
            <a:gdLst>
              <a:gd name="T0" fmla="*/ 36654330 w 339"/>
              <a:gd name="T1" fmla="*/ 0 h 453"/>
              <a:gd name="T2" fmla="*/ 20431852 w 339"/>
              <a:gd name="T3" fmla="*/ 5062804 h 453"/>
              <a:gd name="T4" fmla="*/ 8111239 w 339"/>
              <a:gd name="T5" fmla="*/ 59009822 h 453"/>
              <a:gd name="T6" fmla="*/ 32753026 w 339"/>
              <a:gd name="T7" fmla="*/ 112603023 h 453"/>
              <a:gd name="T8" fmla="*/ 40864242 w 339"/>
              <a:gd name="T9" fmla="*/ 137222628 h 453"/>
              <a:gd name="T10" fmla="*/ 52889944 w 339"/>
              <a:gd name="T11" fmla="*/ 161841644 h 453"/>
              <a:gd name="T12" fmla="*/ 69112423 w 339"/>
              <a:gd name="T13" fmla="*/ 164011427 h 453"/>
              <a:gd name="T14" fmla="*/ 77223662 w 339"/>
              <a:gd name="T15" fmla="*/ 161841644 h 453"/>
              <a:gd name="T16" fmla="*/ 97655513 w 339"/>
              <a:gd name="T17" fmla="*/ 117665827 h 453"/>
              <a:gd name="T18" fmla="*/ 65210556 w 339"/>
              <a:gd name="T19" fmla="*/ 19556826 h 453"/>
              <a:gd name="T20" fmla="*/ 36654330 w 339"/>
              <a:gd name="T21" fmla="*/ 0 h 453"/>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339" h="453" extrusionOk="0">
                <a:moveTo>
                  <a:pt x="122" y="0"/>
                </a:moveTo>
                <a:cubicBezTo>
                  <a:pt x="109" y="0"/>
                  <a:pt x="82" y="0"/>
                  <a:pt x="68" y="14"/>
                </a:cubicBezTo>
                <a:cubicBezTo>
                  <a:pt x="14" y="41"/>
                  <a:pt x="0" y="109"/>
                  <a:pt x="27" y="163"/>
                </a:cubicBezTo>
                <a:cubicBezTo>
                  <a:pt x="55" y="217"/>
                  <a:pt x="82" y="257"/>
                  <a:pt x="109" y="311"/>
                </a:cubicBezTo>
                <a:cubicBezTo>
                  <a:pt x="109" y="339"/>
                  <a:pt x="122" y="366"/>
                  <a:pt x="136" y="379"/>
                </a:cubicBezTo>
                <a:cubicBezTo>
                  <a:pt x="136" y="406"/>
                  <a:pt x="149" y="433"/>
                  <a:pt x="176" y="447"/>
                </a:cubicBezTo>
                <a:cubicBezTo>
                  <a:pt x="194" y="447"/>
                  <a:pt x="212" y="453"/>
                  <a:pt x="230" y="453"/>
                </a:cubicBezTo>
                <a:cubicBezTo>
                  <a:pt x="239" y="453"/>
                  <a:pt x="248" y="451"/>
                  <a:pt x="257" y="447"/>
                </a:cubicBezTo>
                <a:cubicBezTo>
                  <a:pt x="312" y="433"/>
                  <a:pt x="339" y="379"/>
                  <a:pt x="325" y="325"/>
                </a:cubicBezTo>
                <a:cubicBezTo>
                  <a:pt x="298" y="230"/>
                  <a:pt x="257" y="136"/>
                  <a:pt x="217" y="54"/>
                </a:cubicBezTo>
                <a:cubicBezTo>
                  <a:pt x="190" y="14"/>
                  <a:pt x="163" y="0"/>
                  <a:pt x="122" y="0"/>
                </a:cubicBezTo>
                <a:close/>
              </a:path>
            </a:pathLst>
          </a:custGeom>
          <a:solidFill>
            <a:srgbClr val="FEFEFE"/>
          </a:solidFill>
          <a:ln>
            <a:noFill/>
          </a:ln>
          <a:extLst>
            <a:ext uri="{91240B29-F687-4F45-9708-019B960494DF}">
              <a14:hiddenLine xmlns:a14="http://schemas.microsoft.com/office/drawing/2010/main" w="9525">
                <a:solidFill>
                  <a:srgbClr val="000000"/>
                </a:solidFill>
                <a:round/>
                <a:headEnd/>
                <a:tailEnd/>
              </a14:hiddenLine>
            </a:ext>
          </a:extLst>
        </p:spPr>
        <p:txBody>
          <a:bodyPr lIns="121900" tIns="121900" rIns="121900" bIns="121900" anchor="ctr"/>
          <a:lstStyle/>
          <a:p>
            <a:endParaRPr lang="vi-VN" sz="2400"/>
          </a:p>
        </p:txBody>
      </p:sp>
      <p:sp>
        <p:nvSpPr>
          <p:cNvPr id="51209" name="Google Shape;849;p36">
            <a:extLst>
              <a:ext uri="{FF2B5EF4-FFF2-40B4-BE49-F238E27FC236}">
                <a16:creationId xmlns:a16="http://schemas.microsoft.com/office/drawing/2014/main" id="{F65B29DE-385D-4AEF-988A-6FFA20E59F40}"/>
              </a:ext>
            </a:extLst>
          </p:cNvPr>
          <p:cNvSpPr>
            <a:spLocks/>
          </p:cNvSpPr>
          <p:nvPr/>
        </p:nvSpPr>
        <p:spPr bwMode="auto">
          <a:xfrm>
            <a:off x="3996267" y="-1331384"/>
            <a:ext cx="10584" cy="10584"/>
          </a:xfrm>
          <a:custGeom>
            <a:avLst/>
            <a:gdLst>
              <a:gd name="T0" fmla="*/ 57172623 w 285"/>
              <a:gd name="T1" fmla="*/ 0 h 280"/>
              <a:gd name="T2" fmla="*/ 16248473 w 285"/>
              <a:gd name="T3" fmla="*/ 17431139 h 280"/>
              <a:gd name="T4" fmla="*/ 0 w 285"/>
              <a:gd name="T5" fmla="*/ 52315899 h 280"/>
              <a:gd name="T6" fmla="*/ 16248473 w 285"/>
              <a:gd name="T7" fmla="*/ 87861328 h 280"/>
              <a:gd name="T8" fmla="*/ 81243202 w 285"/>
              <a:gd name="T9" fmla="*/ 166015304 h 280"/>
              <a:gd name="T10" fmla="*/ 111946578 w 285"/>
              <a:gd name="T11" fmla="*/ 180871327 h 280"/>
              <a:gd name="T12" fmla="*/ 138415825 w 285"/>
              <a:gd name="T13" fmla="*/ 175061222 h 280"/>
              <a:gd name="T14" fmla="*/ 154664298 w 285"/>
              <a:gd name="T15" fmla="*/ 105291673 h 280"/>
              <a:gd name="T16" fmla="*/ 89669598 w 285"/>
              <a:gd name="T17" fmla="*/ 17431139 h 280"/>
              <a:gd name="T18" fmla="*/ 57172623 w 285"/>
              <a:gd name="T19" fmla="*/ 0 h 28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85" h="280" extrusionOk="0">
                <a:moveTo>
                  <a:pt x="95" y="0"/>
                </a:moveTo>
                <a:cubicBezTo>
                  <a:pt x="68" y="0"/>
                  <a:pt x="41" y="0"/>
                  <a:pt x="27" y="27"/>
                </a:cubicBezTo>
                <a:cubicBezTo>
                  <a:pt x="14" y="41"/>
                  <a:pt x="0" y="54"/>
                  <a:pt x="0" y="81"/>
                </a:cubicBezTo>
                <a:cubicBezTo>
                  <a:pt x="0" y="95"/>
                  <a:pt x="14" y="122"/>
                  <a:pt x="27" y="136"/>
                </a:cubicBezTo>
                <a:lnTo>
                  <a:pt x="135" y="257"/>
                </a:lnTo>
                <a:cubicBezTo>
                  <a:pt x="151" y="273"/>
                  <a:pt x="167" y="280"/>
                  <a:pt x="186" y="280"/>
                </a:cubicBezTo>
                <a:cubicBezTo>
                  <a:pt x="199" y="280"/>
                  <a:pt x="213" y="277"/>
                  <a:pt x="230" y="271"/>
                </a:cubicBezTo>
                <a:cubicBezTo>
                  <a:pt x="271" y="244"/>
                  <a:pt x="284" y="203"/>
                  <a:pt x="257" y="163"/>
                </a:cubicBezTo>
                <a:cubicBezTo>
                  <a:pt x="217" y="122"/>
                  <a:pt x="190" y="68"/>
                  <a:pt x="149" y="27"/>
                </a:cubicBezTo>
                <a:cubicBezTo>
                  <a:pt x="135" y="14"/>
                  <a:pt x="108" y="0"/>
                  <a:pt x="95" y="0"/>
                </a:cubicBezTo>
                <a:close/>
              </a:path>
            </a:pathLst>
          </a:custGeom>
          <a:solidFill>
            <a:srgbClr val="FEFEFE"/>
          </a:solidFill>
          <a:ln>
            <a:noFill/>
          </a:ln>
          <a:extLst>
            <a:ext uri="{91240B29-F687-4F45-9708-019B960494DF}">
              <a14:hiddenLine xmlns:a14="http://schemas.microsoft.com/office/drawing/2010/main" w="9525">
                <a:solidFill>
                  <a:srgbClr val="000000"/>
                </a:solidFill>
                <a:round/>
                <a:headEnd/>
                <a:tailEnd/>
              </a14:hiddenLine>
            </a:ext>
          </a:extLst>
        </p:spPr>
        <p:txBody>
          <a:bodyPr lIns="121900" tIns="121900" rIns="121900" bIns="121900" anchor="ctr"/>
          <a:lstStyle/>
          <a:p>
            <a:endParaRPr lang="vi-VN" sz="2400"/>
          </a:p>
        </p:txBody>
      </p:sp>
      <p:sp>
        <p:nvSpPr>
          <p:cNvPr id="51210" name="Google Shape;850;p36">
            <a:extLst>
              <a:ext uri="{FF2B5EF4-FFF2-40B4-BE49-F238E27FC236}">
                <a16:creationId xmlns:a16="http://schemas.microsoft.com/office/drawing/2014/main" id="{FB1C90CF-2B91-4E1D-8987-D55F7CF054FD}"/>
              </a:ext>
            </a:extLst>
          </p:cNvPr>
          <p:cNvSpPr>
            <a:spLocks/>
          </p:cNvSpPr>
          <p:nvPr/>
        </p:nvSpPr>
        <p:spPr bwMode="auto">
          <a:xfrm>
            <a:off x="3907367" y="-1390651"/>
            <a:ext cx="8467" cy="10584"/>
          </a:xfrm>
          <a:custGeom>
            <a:avLst/>
            <a:gdLst>
              <a:gd name="T0" fmla="*/ 20489214 w 284"/>
              <a:gd name="T1" fmla="*/ 510163 h 298"/>
              <a:gd name="T2" fmla="*/ 10496058 w 284"/>
              <a:gd name="T3" fmla="*/ 7050196 h 298"/>
              <a:gd name="T4" fmla="*/ 6997543 w 284"/>
              <a:gd name="T5" fmla="*/ 54869640 h 298"/>
              <a:gd name="T6" fmla="*/ 30739813 w 284"/>
              <a:gd name="T7" fmla="*/ 136446415 h 298"/>
              <a:gd name="T8" fmla="*/ 42733667 w 284"/>
              <a:gd name="T9" fmla="*/ 149525762 h 298"/>
              <a:gd name="T10" fmla="*/ 60987681 w 284"/>
              <a:gd name="T11" fmla="*/ 102708237 h 298"/>
              <a:gd name="T12" fmla="*/ 33992355 w 284"/>
              <a:gd name="T13" fmla="*/ 14100392 h 298"/>
              <a:gd name="T14" fmla="*/ 20489214 w 284"/>
              <a:gd name="T15" fmla="*/ 510163 h 298"/>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84" h="298" extrusionOk="0">
                <a:moveTo>
                  <a:pt x="82" y="1"/>
                </a:moveTo>
                <a:cubicBezTo>
                  <a:pt x="69" y="1"/>
                  <a:pt x="55" y="1"/>
                  <a:pt x="42" y="14"/>
                </a:cubicBezTo>
                <a:cubicBezTo>
                  <a:pt x="14" y="28"/>
                  <a:pt x="1" y="68"/>
                  <a:pt x="28" y="109"/>
                </a:cubicBezTo>
                <a:cubicBezTo>
                  <a:pt x="55" y="150"/>
                  <a:pt x="96" y="217"/>
                  <a:pt x="123" y="271"/>
                </a:cubicBezTo>
                <a:cubicBezTo>
                  <a:pt x="134" y="290"/>
                  <a:pt x="152" y="297"/>
                  <a:pt x="171" y="297"/>
                </a:cubicBezTo>
                <a:cubicBezTo>
                  <a:pt x="223" y="297"/>
                  <a:pt x="284" y="243"/>
                  <a:pt x="244" y="204"/>
                </a:cubicBezTo>
                <a:cubicBezTo>
                  <a:pt x="217" y="136"/>
                  <a:pt x="177" y="82"/>
                  <a:pt x="136" y="28"/>
                </a:cubicBezTo>
                <a:cubicBezTo>
                  <a:pt x="123" y="14"/>
                  <a:pt x="109" y="1"/>
                  <a:pt x="82" y="1"/>
                </a:cubicBezTo>
                <a:close/>
              </a:path>
            </a:pathLst>
          </a:custGeom>
          <a:solidFill>
            <a:srgbClr val="FEFEFE"/>
          </a:solidFill>
          <a:ln>
            <a:noFill/>
          </a:ln>
          <a:extLst>
            <a:ext uri="{91240B29-F687-4F45-9708-019B960494DF}">
              <a14:hiddenLine xmlns:a14="http://schemas.microsoft.com/office/drawing/2010/main" w="9525">
                <a:solidFill>
                  <a:srgbClr val="000000"/>
                </a:solidFill>
                <a:round/>
                <a:headEnd/>
                <a:tailEnd/>
              </a14:hiddenLine>
            </a:ext>
          </a:extLst>
        </p:spPr>
        <p:txBody>
          <a:bodyPr lIns="121900" tIns="121900" rIns="121900" bIns="121900" anchor="ctr"/>
          <a:lstStyle/>
          <a:p>
            <a:endParaRPr lang="vi-VN" sz="2400"/>
          </a:p>
        </p:txBody>
      </p:sp>
      <p:sp>
        <p:nvSpPr>
          <p:cNvPr id="51211" name="Google Shape;851;p36">
            <a:extLst>
              <a:ext uri="{FF2B5EF4-FFF2-40B4-BE49-F238E27FC236}">
                <a16:creationId xmlns:a16="http://schemas.microsoft.com/office/drawing/2014/main" id="{039F846A-BC54-4163-B15A-9B0D2AADED4A}"/>
              </a:ext>
            </a:extLst>
          </p:cNvPr>
          <p:cNvSpPr>
            <a:spLocks/>
          </p:cNvSpPr>
          <p:nvPr/>
        </p:nvSpPr>
        <p:spPr bwMode="auto">
          <a:xfrm>
            <a:off x="3917951" y="-1392767"/>
            <a:ext cx="12700" cy="10583"/>
          </a:xfrm>
          <a:custGeom>
            <a:avLst/>
            <a:gdLst>
              <a:gd name="T0" fmla="*/ 50486012 w 339"/>
              <a:gd name="T1" fmla="*/ 277841 h 346"/>
              <a:gd name="T2" fmla="*/ 16836042 w 339"/>
              <a:gd name="T3" fmla="*/ 7749517 h 346"/>
              <a:gd name="T4" fmla="*/ 16836042 w 339"/>
              <a:gd name="T5" fmla="*/ 37661501 h 346"/>
              <a:gd name="T6" fmla="*/ 118406483 w 339"/>
              <a:gd name="T7" fmla="*/ 90266377 h 346"/>
              <a:gd name="T8" fmla="*/ 156425338 w 339"/>
              <a:gd name="T9" fmla="*/ 95806862 h 346"/>
              <a:gd name="T10" fmla="*/ 193824478 w 339"/>
              <a:gd name="T11" fmla="*/ 90266377 h 346"/>
              <a:gd name="T12" fmla="*/ 210659733 w 339"/>
              <a:gd name="T13" fmla="*/ 75310385 h 346"/>
              <a:gd name="T14" fmla="*/ 193824478 w 339"/>
              <a:gd name="T15" fmla="*/ 60089169 h 346"/>
              <a:gd name="T16" fmla="*/ 84756513 w 339"/>
              <a:gd name="T17" fmla="*/ 7749517 h 346"/>
              <a:gd name="T18" fmla="*/ 50486012 w 339"/>
              <a:gd name="T19" fmla="*/ 277841 h 34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339" h="346" extrusionOk="0">
                <a:moveTo>
                  <a:pt x="81" y="1"/>
                </a:moveTo>
                <a:cubicBezTo>
                  <a:pt x="68" y="1"/>
                  <a:pt x="41" y="14"/>
                  <a:pt x="27" y="28"/>
                </a:cubicBezTo>
                <a:cubicBezTo>
                  <a:pt x="0" y="55"/>
                  <a:pt x="0" y="109"/>
                  <a:pt x="27" y="136"/>
                </a:cubicBezTo>
                <a:cubicBezTo>
                  <a:pt x="81" y="190"/>
                  <a:pt x="136" y="258"/>
                  <a:pt x="190" y="326"/>
                </a:cubicBezTo>
                <a:cubicBezTo>
                  <a:pt x="210" y="339"/>
                  <a:pt x="230" y="346"/>
                  <a:pt x="251" y="346"/>
                </a:cubicBezTo>
                <a:cubicBezTo>
                  <a:pt x="271" y="346"/>
                  <a:pt x="291" y="339"/>
                  <a:pt x="311" y="326"/>
                </a:cubicBezTo>
                <a:cubicBezTo>
                  <a:pt x="325" y="312"/>
                  <a:pt x="325" y="285"/>
                  <a:pt x="338" y="272"/>
                </a:cubicBezTo>
                <a:cubicBezTo>
                  <a:pt x="325" y="245"/>
                  <a:pt x="325" y="231"/>
                  <a:pt x="311" y="217"/>
                </a:cubicBezTo>
                <a:cubicBezTo>
                  <a:pt x="257" y="150"/>
                  <a:pt x="203" y="82"/>
                  <a:pt x="136" y="28"/>
                </a:cubicBezTo>
                <a:cubicBezTo>
                  <a:pt x="122" y="14"/>
                  <a:pt x="108" y="1"/>
                  <a:pt x="81" y="1"/>
                </a:cubicBezTo>
                <a:close/>
              </a:path>
            </a:pathLst>
          </a:custGeom>
          <a:solidFill>
            <a:srgbClr val="FEFEFE"/>
          </a:solidFill>
          <a:ln>
            <a:noFill/>
          </a:ln>
          <a:extLst>
            <a:ext uri="{91240B29-F687-4F45-9708-019B960494DF}">
              <a14:hiddenLine xmlns:a14="http://schemas.microsoft.com/office/drawing/2010/main" w="9525">
                <a:solidFill>
                  <a:srgbClr val="000000"/>
                </a:solidFill>
                <a:round/>
                <a:headEnd/>
                <a:tailEnd/>
              </a14:hiddenLine>
            </a:ext>
          </a:extLst>
        </p:spPr>
        <p:txBody>
          <a:bodyPr lIns="121900" tIns="121900" rIns="121900" bIns="121900" anchor="ctr"/>
          <a:lstStyle/>
          <a:p>
            <a:endParaRPr lang="vi-VN" sz="2400"/>
          </a:p>
        </p:txBody>
      </p:sp>
      <p:sp>
        <p:nvSpPr>
          <p:cNvPr id="51212" name="Google Shape;852;p36">
            <a:extLst>
              <a:ext uri="{FF2B5EF4-FFF2-40B4-BE49-F238E27FC236}">
                <a16:creationId xmlns:a16="http://schemas.microsoft.com/office/drawing/2014/main" id="{5C5CFB18-76C6-4796-9412-AFFF98F50617}"/>
              </a:ext>
            </a:extLst>
          </p:cNvPr>
          <p:cNvSpPr>
            <a:spLocks/>
          </p:cNvSpPr>
          <p:nvPr/>
        </p:nvSpPr>
        <p:spPr bwMode="auto">
          <a:xfrm>
            <a:off x="3926418" y="-1367367"/>
            <a:ext cx="12700" cy="14816"/>
          </a:xfrm>
          <a:custGeom>
            <a:avLst/>
            <a:gdLst>
              <a:gd name="T0" fmla="*/ 50352010 w 353"/>
              <a:gd name="T1" fmla="*/ 381429 h 448"/>
              <a:gd name="T2" fmla="*/ 28623839 w 353"/>
              <a:gd name="T3" fmla="*/ 5295166 h 448"/>
              <a:gd name="T4" fmla="*/ 7426451 w 353"/>
              <a:gd name="T5" fmla="*/ 51470288 h 448"/>
              <a:gd name="T6" fmla="*/ 86402273 w 353"/>
              <a:gd name="T7" fmla="*/ 154045458 h 448"/>
              <a:gd name="T8" fmla="*/ 126165775 w 353"/>
              <a:gd name="T9" fmla="*/ 169564308 h 448"/>
              <a:gd name="T10" fmla="*/ 150546322 w 353"/>
              <a:gd name="T11" fmla="*/ 164269142 h 448"/>
              <a:gd name="T12" fmla="*/ 172274493 w 353"/>
              <a:gd name="T13" fmla="*/ 118094020 h 448"/>
              <a:gd name="T14" fmla="*/ 93297942 w 353"/>
              <a:gd name="T15" fmla="*/ 15518851 h 448"/>
              <a:gd name="T16" fmla="*/ 50352010 w 353"/>
              <a:gd name="T17" fmla="*/ 381429 h 44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353" h="448" extrusionOk="0">
                <a:moveTo>
                  <a:pt x="95" y="1"/>
                </a:moveTo>
                <a:cubicBezTo>
                  <a:pt x="81" y="1"/>
                  <a:pt x="68" y="1"/>
                  <a:pt x="54" y="14"/>
                </a:cubicBezTo>
                <a:cubicBezTo>
                  <a:pt x="14" y="41"/>
                  <a:pt x="0" y="95"/>
                  <a:pt x="14" y="136"/>
                </a:cubicBezTo>
                <a:cubicBezTo>
                  <a:pt x="68" y="217"/>
                  <a:pt x="122" y="312"/>
                  <a:pt x="163" y="407"/>
                </a:cubicBezTo>
                <a:cubicBezTo>
                  <a:pt x="180" y="433"/>
                  <a:pt x="209" y="448"/>
                  <a:pt x="238" y="448"/>
                </a:cubicBezTo>
                <a:cubicBezTo>
                  <a:pt x="254" y="448"/>
                  <a:pt x="270" y="443"/>
                  <a:pt x="284" y="434"/>
                </a:cubicBezTo>
                <a:cubicBezTo>
                  <a:pt x="339" y="407"/>
                  <a:pt x="352" y="353"/>
                  <a:pt x="325" y="312"/>
                </a:cubicBezTo>
                <a:cubicBezTo>
                  <a:pt x="284" y="217"/>
                  <a:pt x="230" y="136"/>
                  <a:pt x="176" y="41"/>
                </a:cubicBezTo>
                <a:cubicBezTo>
                  <a:pt x="163" y="14"/>
                  <a:pt x="136" y="1"/>
                  <a:pt x="95" y="1"/>
                </a:cubicBezTo>
                <a:close/>
              </a:path>
            </a:pathLst>
          </a:custGeom>
          <a:solidFill>
            <a:srgbClr val="FEFEFE"/>
          </a:solidFill>
          <a:ln>
            <a:noFill/>
          </a:ln>
          <a:extLst>
            <a:ext uri="{91240B29-F687-4F45-9708-019B960494DF}">
              <a14:hiddenLine xmlns:a14="http://schemas.microsoft.com/office/drawing/2010/main" w="9525">
                <a:solidFill>
                  <a:srgbClr val="000000"/>
                </a:solidFill>
                <a:round/>
                <a:headEnd/>
                <a:tailEnd/>
              </a14:hiddenLine>
            </a:ext>
          </a:extLst>
        </p:spPr>
        <p:txBody>
          <a:bodyPr lIns="121900" tIns="121900" rIns="121900" bIns="121900" anchor="ctr"/>
          <a:lstStyle/>
          <a:p>
            <a:endParaRPr lang="vi-VN" sz="2400"/>
          </a:p>
        </p:txBody>
      </p:sp>
      <p:sp>
        <p:nvSpPr>
          <p:cNvPr id="51213" name="Google Shape;853;p36">
            <a:extLst>
              <a:ext uri="{FF2B5EF4-FFF2-40B4-BE49-F238E27FC236}">
                <a16:creationId xmlns:a16="http://schemas.microsoft.com/office/drawing/2014/main" id="{5538CE26-6938-46BB-91F4-46D3DCDA39A5}"/>
              </a:ext>
            </a:extLst>
          </p:cNvPr>
          <p:cNvSpPr>
            <a:spLocks/>
          </p:cNvSpPr>
          <p:nvPr/>
        </p:nvSpPr>
        <p:spPr bwMode="auto">
          <a:xfrm>
            <a:off x="3922184" y="-1303867"/>
            <a:ext cx="0" cy="0"/>
          </a:xfrm>
          <a:custGeom>
            <a:avLst/>
            <a:gdLst>
              <a:gd name="T0" fmla="*/ 0 w 15"/>
              <a:gd name="T1" fmla="*/ 0 h 1"/>
              <a:gd name="T2" fmla="*/ 0 w 15"/>
              <a:gd name="T3" fmla="*/ 0 h 1"/>
              <a:gd name="T4" fmla="*/ 0 w 15"/>
              <a:gd name="T5" fmla="*/ 0 h 1"/>
              <a:gd name="T6" fmla="*/ 0 w 15"/>
              <a:gd name="T7" fmla="*/ 0 h 1"/>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5" h="1" extrusionOk="0">
                <a:moveTo>
                  <a:pt x="15" y="0"/>
                </a:moveTo>
                <a:lnTo>
                  <a:pt x="1" y="0"/>
                </a:lnTo>
                <a:lnTo>
                  <a:pt x="15" y="0"/>
                </a:lnTo>
                <a:close/>
              </a:path>
            </a:pathLst>
          </a:custGeom>
          <a:solidFill>
            <a:srgbClr val="EC8D7F"/>
          </a:solidFill>
          <a:ln>
            <a:noFill/>
          </a:ln>
          <a:extLst>
            <a:ext uri="{91240B29-F687-4F45-9708-019B960494DF}">
              <a14:hiddenLine xmlns:a14="http://schemas.microsoft.com/office/drawing/2010/main" w="9525">
                <a:solidFill>
                  <a:srgbClr val="000000"/>
                </a:solidFill>
                <a:round/>
                <a:headEnd/>
                <a:tailEnd/>
              </a14:hiddenLine>
            </a:ext>
          </a:extLst>
        </p:spPr>
        <p:txBody>
          <a:bodyPr lIns="121900" tIns="121900" rIns="121900" bIns="121900" anchor="ctr"/>
          <a:lstStyle/>
          <a:p>
            <a:endParaRPr lang="vi-VN" sz="2400"/>
          </a:p>
        </p:txBody>
      </p:sp>
      <p:sp>
        <p:nvSpPr>
          <p:cNvPr id="51214" name="Google Shape;934;p36">
            <a:extLst>
              <a:ext uri="{FF2B5EF4-FFF2-40B4-BE49-F238E27FC236}">
                <a16:creationId xmlns:a16="http://schemas.microsoft.com/office/drawing/2014/main" id="{90E0F57D-DF09-439E-99E7-5A2B2D89BCD1}"/>
              </a:ext>
            </a:extLst>
          </p:cNvPr>
          <p:cNvSpPr>
            <a:spLocks/>
          </p:cNvSpPr>
          <p:nvPr/>
        </p:nvSpPr>
        <p:spPr bwMode="auto">
          <a:xfrm>
            <a:off x="8587317" y="601134"/>
            <a:ext cx="1430867" cy="709084"/>
          </a:xfrm>
          <a:custGeom>
            <a:avLst/>
            <a:gdLst>
              <a:gd name="T0" fmla="*/ 2147483646 w 12214"/>
              <a:gd name="T1" fmla="*/ 59767870 h 6050"/>
              <a:gd name="T2" fmla="*/ 2147483646 w 12214"/>
              <a:gd name="T3" fmla="*/ 2147483646 h 6050"/>
              <a:gd name="T4" fmla="*/ 2147483646 w 12214"/>
              <a:gd name="T5" fmla="*/ 2147483646 h 6050"/>
              <a:gd name="T6" fmla="*/ 2147483646 w 12214"/>
              <a:gd name="T7" fmla="*/ 2147483646 h 6050"/>
              <a:gd name="T8" fmla="*/ 2147483646 w 12214"/>
              <a:gd name="T9" fmla="*/ 2147483646 h 6050"/>
              <a:gd name="T10" fmla="*/ 2147483646 w 12214"/>
              <a:gd name="T11" fmla="*/ 2147483646 h 6050"/>
              <a:gd name="T12" fmla="*/ 2147483646 w 12214"/>
              <a:gd name="T13" fmla="*/ 2147483646 h 6050"/>
              <a:gd name="T14" fmla="*/ 2147483646 w 12214"/>
              <a:gd name="T15" fmla="*/ 2147483646 h 6050"/>
              <a:gd name="T16" fmla="*/ 2147483646 w 12214"/>
              <a:gd name="T17" fmla="*/ 2147483646 h 6050"/>
              <a:gd name="T18" fmla="*/ 2147483646 w 12214"/>
              <a:gd name="T19" fmla="*/ 2147483646 h 6050"/>
              <a:gd name="T20" fmla="*/ 2147483646 w 12214"/>
              <a:gd name="T21" fmla="*/ 2147483646 h 6050"/>
              <a:gd name="T22" fmla="*/ 2147483646 w 12214"/>
              <a:gd name="T23" fmla="*/ 2147483646 h 6050"/>
              <a:gd name="T24" fmla="*/ 2147483646 w 12214"/>
              <a:gd name="T25" fmla="*/ 2147483646 h 6050"/>
              <a:gd name="T26" fmla="*/ 2147483646 w 12214"/>
              <a:gd name="T27" fmla="*/ 2147483646 h 6050"/>
              <a:gd name="T28" fmla="*/ 2147483646 w 12214"/>
              <a:gd name="T29" fmla="*/ 2147483646 h 6050"/>
              <a:gd name="T30" fmla="*/ 0 w 12214"/>
              <a:gd name="T31" fmla="*/ 2147483646 h 6050"/>
              <a:gd name="T32" fmla="*/ 1132044268 w 12214"/>
              <a:gd name="T33" fmla="*/ 2147483646 h 6050"/>
              <a:gd name="T34" fmla="*/ 2147483646 w 12214"/>
              <a:gd name="T35" fmla="*/ 2147483646 h 6050"/>
              <a:gd name="T36" fmla="*/ 2147483646 w 12214"/>
              <a:gd name="T37" fmla="*/ 2147483646 h 6050"/>
              <a:gd name="T38" fmla="*/ 2147483646 w 12214"/>
              <a:gd name="T39" fmla="*/ 2147483646 h 6050"/>
              <a:gd name="T40" fmla="*/ 2147483646 w 12214"/>
              <a:gd name="T41" fmla="*/ 2147483646 h 6050"/>
              <a:gd name="T42" fmla="*/ 2147483646 w 12214"/>
              <a:gd name="T43" fmla="*/ 2147483646 h 6050"/>
              <a:gd name="T44" fmla="*/ 2147483646 w 12214"/>
              <a:gd name="T45" fmla="*/ 2147483646 h 6050"/>
              <a:gd name="T46" fmla="*/ 2147483646 w 12214"/>
              <a:gd name="T47" fmla="*/ 2147483646 h 6050"/>
              <a:gd name="T48" fmla="*/ 2147483646 w 12214"/>
              <a:gd name="T49" fmla="*/ 2147483646 h 6050"/>
              <a:gd name="T50" fmla="*/ 2147483646 w 12214"/>
              <a:gd name="T51" fmla="*/ 2147483646 h 6050"/>
              <a:gd name="T52" fmla="*/ 2147483646 w 12214"/>
              <a:gd name="T53" fmla="*/ 2147483646 h 6050"/>
              <a:gd name="T54" fmla="*/ 2147483646 w 12214"/>
              <a:gd name="T55" fmla="*/ 2147483646 h 6050"/>
              <a:gd name="T56" fmla="*/ 2147483646 w 12214"/>
              <a:gd name="T57" fmla="*/ 2147483646 h 6050"/>
              <a:gd name="T58" fmla="*/ 2147483646 w 12214"/>
              <a:gd name="T59" fmla="*/ 2147483646 h 6050"/>
              <a:gd name="T60" fmla="*/ 2147483646 w 12214"/>
              <a:gd name="T61" fmla="*/ 2147483646 h 6050"/>
              <a:gd name="T62" fmla="*/ 2147483646 w 12214"/>
              <a:gd name="T63" fmla="*/ 2147483646 h 6050"/>
              <a:gd name="T64" fmla="*/ 2147483646 w 12214"/>
              <a:gd name="T65" fmla="*/ 2147483646 h 6050"/>
              <a:gd name="T66" fmla="*/ 2147483646 w 12214"/>
              <a:gd name="T67" fmla="*/ 59767870 h 6050"/>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12214" h="6050" extrusionOk="0">
                <a:moveTo>
                  <a:pt x="6318" y="1"/>
                </a:moveTo>
                <a:cubicBezTo>
                  <a:pt x="6068" y="1"/>
                  <a:pt x="5819" y="20"/>
                  <a:pt x="5531" y="97"/>
                </a:cubicBezTo>
                <a:cubicBezTo>
                  <a:pt x="5281" y="135"/>
                  <a:pt x="5051" y="231"/>
                  <a:pt x="4801" y="346"/>
                </a:cubicBezTo>
                <a:cubicBezTo>
                  <a:pt x="4609" y="442"/>
                  <a:pt x="4417" y="596"/>
                  <a:pt x="4225" y="769"/>
                </a:cubicBezTo>
                <a:cubicBezTo>
                  <a:pt x="3918" y="1057"/>
                  <a:pt x="3630" y="1402"/>
                  <a:pt x="3380" y="1883"/>
                </a:cubicBezTo>
                <a:cubicBezTo>
                  <a:pt x="3188" y="2267"/>
                  <a:pt x="3034" y="2708"/>
                  <a:pt x="2842" y="3265"/>
                </a:cubicBezTo>
                <a:cubicBezTo>
                  <a:pt x="2765" y="3515"/>
                  <a:pt x="2689" y="3784"/>
                  <a:pt x="2612" y="3995"/>
                </a:cubicBezTo>
                <a:cubicBezTo>
                  <a:pt x="2554" y="3745"/>
                  <a:pt x="2420" y="3553"/>
                  <a:pt x="2304" y="3361"/>
                </a:cubicBezTo>
                <a:cubicBezTo>
                  <a:pt x="2170" y="3131"/>
                  <a:pt x="1997" y="2996"/>
                  <a:pt x="1824" y="2900"/>
                </a:cubicBezTo>
                <a:cubicBezTo>
                  <a:pt x="1728" y="2843"/>
                  <a:pt x="1632" y="2804"/>
                  <a:pt x="1536" y="2785"/>
                </a:cubicBezTo>
                <a:cubicBezTo>
                  <a:pt x="1498" y="2785"/>
                  <a:pt x="1421" y="2747"/>
                  <a:pt x="1363" y="2747"/>
                </a:cubicBezTo>
                <a:cubicBezTo>
                  <a:pt x="1306" y="2747"/>
                  <a:pt x="1229" y="2747"/>
                  <a:pt x="1152" y="2785"/>
                </a:cubicBezTo>
                <a:cubicBezTo>
                  <a:pt x="1018" y="2804"/>
                  <a:pt x="883" y="2843"/>
                  <a:pt x="787" y="2900"/>
                </a:cubicBezTo>
                <a:cubicBezTo>
                  <a:pt x="691" y="2939"/>
                  <a:pt x="595" y="3016"/>
                  <a:pt x="480" y="3112"/>
                </a:cubicBezTo>
                <a:cubicBezTo>
                  <a:pt x="346" y="3265"/>
                  <a:pt x="211" y="3419"/>
                  <a:pt x="115" y="3669"/>
                </a:cubicBezTo>
                <a:cubicBezTo>
                  <a:pt x="58" y="3841"/>
                  <a:pt x="0" y="4053"/>
                  <a:pt x="0" y="4341"/>
                </a:cubicBezTo>
                <a:cubicBezTo>
                  <a:pt x="0" y="4533"/>
                  <a:pt x="0" y="4763"/>
                  <a:pt x="19" y="5051"/>
                </a:cubicBezTo>
                <a:cubicBezTo>
                  <a:pt x="58" y="5339"/>
                  <a:pt x="96" y="5608"/>
                  <a:pt x="154" y="5877"/>
                </a:cubicBezTo>
                <a:lnTo>
                  <a:pt x="154" y="5915"/>
                </a:lnTo>
                <a:lnTo>
                  <a:pt x="173" y="6050"/>
                </a:lnTo>
                <a:lnTo>
                  <a:pt x="11733" y="6050"/>
                </a:lnTo>
                <a:lnTo>
                  <a:pt x="11772" y="6011"/>
                </a:lnTo>
                <a:lnTo>
                  <a:pt x="11829" y="5915"/>
                </a:lnTo>
                <a:cubicBezTo>
                  <a:pt x="12098" y="5474"/>
                  <a:pt x="12214" y="5032"/>
                  <a:pt x="12175" y="4648"/>
                </a:cubicBezTo>
                <a:cubicBezTo>
                  <a:pt x="12117" y="4264"/>
                  <a:pt x="11964" y="3937"/>
                  <a:pt x="11676" y="3688"/>
                </a:cubicBezTo>
                <a:cubicBezTo>
                  <a:pt x="11388" y="3457"/>
                  <a:pt x="11023" y="3323"/>
                  <a:pt x="10620" y="3323"/>
                </a:cubicBezTo>
                <a:lnTo>
                  <a:pt x="10562" y="3323"/>
                </a:lnTo>
                <a:cubicBezTo>
                  <a:pt x="10178" y="3323"/>
                  <a:pt x="9775" y="3457"/>
                  <a:pt x="9391" y="3688"/>
                </a:cubicBezTo>
                <a:cubicBezTo>
                  <a:pt x="9237" y="3784"/>
                  <a:pt x="9103" y="3880"/>
                  <a:pt x="8987" y="3995"/>
                </a:cubicBezTo>
                <a:cubicBezTo>
                  <a:pt x="9007" y="3803"/>
                  <a:pt x="9007" y="3572"/>
                  <a:pt x="8987" y="3304"/>
                </a:cubicBezTo>
                <a:cubicBezTo>
                  <a:pt x="8949" y="2824"/>
                  <a:pt x="8853" y="2363"/>
                  <a:pt x="8718" y="1959"/>
                </a:cubicBezTo>
                <a:cubicBezTo>
                  <a:pt x="8546" y="1498"/>
                  <a:pt x="8334" y="1114"/>
                  <a:pt x="8066" y="807"/>
                </a:cubicBezTo>
                <a:cubicBezTo>
                  <a:pt x="7777" y="481"/>
                  <a:pt x="7413" y="231"/>
                  <a:pt x="7009" y="116"/>
                </a:cubicBezTo>
                <a:cubicBezTo>
                  <a:pt x="6798" y="20"/>
                  <a:pt x="6587" y="1"/>
                  <a:pt x="6318" y="1"/>
                </a:cubicBez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lIns="121900" tIns="121900" rIns="121900" bIns="121900" anchor="ctr"/>
          <a:lstStyle/>
          <a:p>
            <a:endParaRPr lang="vi-VN" sz="2400"/>
          </a:p>
        </p:txBody>
      </p:sp>
      <p:grpSp>
        <p:nvGrpSpPr>
          <p:cNvPr id="51215" name="Google Shape;935;p36">
            <a:extLst>
              <a:ext uri="{FF2B5EF4-FFF2-40B4-BE49-F238E27FC236}">
                <a16:creationId xmlns:a16="http://schemas.microsoft.com/office/drawing/2014/main" id="{47C57AF0-6BEE-4488-B35C-2AE6170E9FA5}"/>
              </a:ext>
            </a:extLst>
          </p:cNvPr>
          <p:cNvGrpSpPr>
            <a:grpSpLocks/>
          </p:cNvGrpSpPr>
          <p:nvPr/>
        </p:nvGrpSpPr>
        <p:grpSpPr bwMode="auto">
          <a:xfrm>
            <a:off x="1885951" y="910167"/>
            <a:ext cx="1308100" cy="711200"/>
            <a:chOff x="816462" y="899275"/>
            <a:chExt cx="981285" cy="534397"/>
          </a:xfrm>
        </p:grpSpPr>
        <p:sp>
          <p:nvSpPr>
            <p:cNvPr id="51216" name="Google Shape;936;p36">
              <a:extLst>
                <a:ext uri="{FF2B5EF4-FFF2-40B4-BE49-F238E27FC236}">
                  <a16:creationId xmlns:a16="http://schemas.microsoft.com/office/drawing/2014/main" id="{B3403AEE-1805-4F4C-80B7-89A36E9B72E9}"/>
                </a:ext>
              </a:extLst>
            </p:cNvPr>
            <p:cNvSpPr>
              <a:spLocks/>
            </p:cNvSpPr>
            <p:nvPr/>
          </p:nvSpPr>
          <p:spPr bwMode="auto">
            <a:xfrm>
              <a:off x="816462" y="899275"/>
              <a:ext cx="981285" cy="534397"/>
            </a:xfrm>
            <a:custGeom>
              <a:avLst/>
              <a:gdLst>
                <a:gd name="T0" fmla="*/ 2147483646 w 13770"/>
                <a:gd name="T1" fmla="*/ 25696379 h 7499"/>
                <a:gd name="T2" fmla="*/ 2147483646 w 13770"/>
                <a:gd name="T3" fmla="*/ 2147483646 h 7499"/>
                <a:gd name="T4" fmla="*/ 2147483646 w 13770"/>
                <a:gd name="T5" fmla="*/ 2147483646 h 7499"/>
                <a:gd name="T6" fmla="*/ 2147483646 w 13770"/>
                <a:gd name="T7" fmla="*/ 2147483646 h 7499"/>
                <a:gd name="T8" fmla="*/ 2147483646 w 13770"/>
                <a:gd name="T9" fmla="*/ 2147483646 h 7499"/>
                <a:gd name="T10" fmla="*/ 2147483646 w 13770"/>
                <a:gd name="T11" fmla="*/ 2147483646 h 7499"/>
                <a:gd name="T12" fmla="*/ 2147483646 w 13770"/>
                <a:gd name="T13" fmla="*/ 2147483646 h 7499"/>
                <a:gd name="T14" fmla="*/ 2147483646 w 13770"/>
                <a:gd name="T15" fmla="*/ 2147483646 h 7499"/>
                <a:gd name="T16" fmla="*/ 2147483646 w 13770"/>
                <a:gd name="T17" fmla="*/ 2147483646 h 7499"/>
                <a:gd name="T18" fmla="*/ 2147483646 w 13770"/>
                <a:gd name="T19" fmla="*/ 2147483646 h 7499"/>
                <a:gd name="T20" fmla="*/ 2147483646 w 13770"/>
                <a:gd name="T21" fmla="*/ 2147483646 h 7499"/>
                <a:gd name="T22" fmla="*/ 2147483646 w 13770"/>
                <a:gd name="T23" fmla="*/ 2147483646 h 7499"/>
                <a:gd name="T24" fmla="*/ 2147483646 w 13770"/>
                <a:gd name="T25" fmla="*/ 2147483646 h 7499"/>
                <a:gd name="T26" fmla="*/ 1005710944 w 13770"/>
                <a:gd name="T27" fmla="*/ 2147483646 h 7499"/>
                <a:gd name="T28" fmla="*/ 1495715644 w 13770"/>
                <a:gd name="T29" fmla="*/ 2147483646 h 7499"/>
                <a:gd name="T30" fmla="*/ 2147483646 w 13770"/>
                <a:gd name="T31" fmla="*/ 2147483646 h 7499"/>
                <a:gd name="T32" fmla="*/ 2147483646 w 13770"/>
                <a:gd name="T33" fmla="*/ 2147483646 h 7499"/>
                <a:gd name="T34" fmla="*/ 2147483646 w 13770"/>
                <a:gd name="T35" fmla="*/ 2147483646 h 7499"/>
                <a:gd name="T36" fmla="*/ 2147483646 w 13770"/>
                <a:gd name="T37" fmla="*/ 2147483646 h 7499"/>
                <a:gd name="T38" fmla="*/ 2147483646 w 13770"/>
                <a:gd name="T39" fmla="*/ 2147483646 h 7499"/>
                <a:gd name="T40" fmla="*/ 2147483646 w 13770"/>
                <a:gd name="T41" fmla="*/ 2147483646 h 7499"/>
                <a:gd name="T42" fmla="*/ 2147483646 w 13770"/>
                <a:gd name="T43" fmla="*/ 2147483646 h 7499"/>
                <a:gd name="T44" fmla="*/ 2147483646 w 13770"/>
                <a:gd name="T45" fmla="*/ 2147483646 h 7499"/>
                <a:gd name="T46" fmla="*/ 2147483646 w 13770"/>
                <a:gd name="T47" fmla="*/ 2147483646 h 7499"/>
                <a:gd name="T48" fmla="*/ 2147483646 w 13770"/>
                <a:gd name="T49" fmla="*/ 2147483646 h 7499"/>
                <a:gd name="T50" fmla="*/ 2147483646 w 13770"/>
                <a:gd name="T51" fmla="*/ 2147483646 h 7499"/>
                <a:gd name="T52" fmla="*/ 2147483646 w 13770"/>
                <a:gd name="T53" fmla="*/ 2147483646 h 7499"/>
                <a:gd name="T54" fmla="*/ 2147483646 w 13770"/>
                <a:gd name="T55" fmla="*/ 2147483646 h 7499"/>
                <a:gd name="T56" fmla="*/ 2147483646 w 13770"/>
                <a:gd name="T57" fmla="*/ 2147483646 h 7499"/>
                <a:gd name="T58" fmla="*/ 2147483646 w 13770"/>
                <a:gd name="T59" fmla="*/ 2147483646 h 7499"/>
                <a:gd name="T60" fmla="*/ 2147483646 w 13770"/>
                <a:gd name="T61" fmla="*/ 25696379 h 7499"/>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13770" h="7499" extrusionOk="0">
                  <a:moveTo>
                    <a:pt x="7065" y="1"/>
                  </a:moveTo>
                  <a:cubicBezTo>
                    <a:pt x="6780" y="1"/>
                    <a:pt x="6480" y="35"/>
                    <a:pt x="6165" y="105"/>
                  </a:cubicBezTo>
                  <a:cubicBezTo>
                    <a:pt x="5858" y="182"/>
                    <a:pt x="5551" y="297"/>
                    <a:pt x="5263" y="451"/>
                  </a:cubicBezTo>
                  <a:cubicBezTo>
                    <a:pt x="5032" y="566"/>
                    <a:pt x="4763" y="758"/>
                    <a:pt x="4552" y="950"/>
                  </a:cubicBezTo>
                  <a:cubicBezTo>
                    <a:pt x="4168" y="1296"/>
                    <a:pt x="3822" y="1737"/>
                    <a:pt x="3534" y="2275"/>
                  </a:cubicBezTo>
                  <a:cubicBezTo>
                    <a:pt x="3400" y="2505"/>
                    <a:pt x="3265" y="2794"/>
                    <a:pt x="3169" y="3082"/>
                  </a:cubicBezTo>
                  <a:cubicBezTo>
                    <a:pt x="3112" y="3043"/>
                    <a:pt x="3035" y="2986"/>
                    <a:pt x="2958" y="2966"/>
                  </a:cubicBezTo>
                  <a:cubicBezTo>
                    <a:pt x="2824" y="2870"/>
                    <a:pt x="2632" y="2832"/>
                    <a:pt x="2440" y="2774"/>
                  </a:cubicBezTo>
                  <a:cubicBezTo>
                    <a:pt x="2344" y="2755"/>
                    <a:pt x="2252" y="2746"/>
                    <a:pt x="2152" y="2746"/>
                  </a:cubicBezTo>
                  <a:cubicBezTo>
                    <a:pt x="2051" y="2746"/>
                    <a:pt x="1940" y="2755"/>
                    <a:pt x="1806" y="2774"/>
                  </a:cubicBezTo>
                  <a:cubicBezTo>
                    <a:pt x="1595" y="2832"/>
                    <a:pt x="1403" y="2890"/>
                    <a:pt x="1249" y="2947"/>
                  </a:cubicBezTo>
                  <a:cubicBezTo>
                    <a:pt x="1095" y="3024"/>
                    <a:pt x="942" y="3120"/>
                    <a:pt x="769" y="3254"/>
                  </a:cubicBezTo>
                  <a:cubicBezTo>
                    <a:pt x="538" y="3466"/>
                    <a:pt x="346" y="3735"/>
                    <a:pt x="193" y="4099"/>
                  </a:cubicBezTo>
                  <a:cubicBezTo>
                    <a:pt x="97" y="4368"/>
                    <a:pt x="58" y="4618"/>
                    <a:pt x="39" y="5002"/>
                  </a:cubicBezTo>
                  <a:cubicBezTo>
                    <a:pt x="1" y="5252"/>
                    <a:pt x="39" y="5520"/>
                    <a:pt x="58" y="5847"/>
                  </a:cubicBezTo>
                  <a:cubicBezTo>
                    <a:pt x="78" y="6135"/>
                    <a:pt x="154" y="6423"/>
                    <a:pt x="193" y="6730"/>
                  </a:cubicBezTo>
                  <a:lnTo>
                    <a:pt x="231" y="6903"/>
                  </a:lnTo>
                  <a:cubicBezTo>
                    <a:pt x="289" y="7249"/>
                    <a:pt x="577" y="7498"/>
                    <a:pt x="922" y="7498"/>
                  </a:cubicBezTo>
                  <a:lnTo>
                    <a:pt x="12464" y="7498"/>
                  </a:lnTo>
                  <a:cubicBezTo>
                    <a:pt x="12675" y="7498"/>
                    <a:pt x="12886" y="7402"/>
                    <a:pt x="13021" y="7268"/>
                  </a:cubicBezTo>
                  <a:lnTo>
                    <a:pt x="13136" y="7114"/>
                  </a:lnTo>
                  <a:cubicBezTo>
                    <a:pt x="13155" y="7095"/>
                    <a:pt x="13194" y="7057"/>
                    <a:pt x="13213" y="7018"/>
                  </a:cubicBezTo>
                  <a:cubicBezTo>
                    <a:pt x="13616" y="6423"/>
                    <a:pt x="13770" y="5866"/>
                    <a:pt x="13693" y="5328"/>
                  </a:cubicBezTo>
                  <a:cubicBezTo>
                    <a:pt x="13635" y="4752"/>
                    <a:pt x="13366" y="4234"/>
                    <a:pt x="12925" y="3888"/>
                  </a:cubicBezTo>
                  <a:cubicBezTo>
                    <a:pt x="12521" y="3542"/>
                    <a:pt x="11984" y="3370"/>
                    <a:pt x="11408" y="3350"/>
                  </a:cubicBezTo>
                  <a:lnTo>
                    <a:pt x="11369" y="3350"/>
                  </a:lnTo>
                  <a:cubicBezTo>
                    <a:pt x="11043" y="3350"/>
                    <a:pt x="10755" y="3408"/>
                    <a:pt x="10447" y="3504"/>
                  </a:cubicBezTo>
                  <a:cubicBezTo>
                    <a:pt x="10409" y="3139"/>
                    <a:pt x="10313" y="2774"/>
                    <a:pt x="10179" y="2448"/>
                  </a:cubicBezTo>
                  <a:cubicBezTo>
                    <a:pt x="10006" y="1910"/>
                    <a:pt x="9737" y="1430"/>
                    <a:pt x="9391" y="1046"/>
                  </a:cubicBezTo>
                  <a:cubicBezTo>
                    <a:pt x="9007" y="624"/>
                    <a:pt x="8566" y="297"/>
                    <a:pt x="8028" y="143"/>
                  </a:cubicBezTo>
                  <a:cubicBezTo>
                    <a:pt x="7725" y="49"/>
                    <a:pt x="7405" y="1"/>
                    <a:pt x="7065" y="1"/>
                  </a:cubicBezTo>
                  <a:close/>
                </a:path>
              </a:pathLst>
            </a:custGeom>
            <a:solidFill>
              <a:srgbClr val="FFFFFF"/>
            </a:solidFill>
            <a:ln>
              <a:noFill/>
            </a:ln>
            <a:effectLst>
              <a:outerShdw dist="38100" dir="2999997" algn="bl" rotWithShape="0">
                <a:srgbClr val="000000">
                  <a:alpha val="9998"/>
                </a:srgbClr>
              </a:outerShdw>
            </a:effectLst>
            <a:extLst>
              <a:ext uri="{91240B29-F687-4F45-9708-019B960494DF}">
                <a14:hiddenLine xmlns:a14="http://schemas.microsoft.com/office/drawing/2010/main" w="9525">
                  <a:solidFill>
                    <a:srgbClr val="000000"/>
                  </a:solidFill>
                  <a:round/>
                  <a:headEnd/>
                  <a:tailEnd/>
                </a14:hiddenLine>
              </a:ext>
            </a:extLst>
          </p:spPr>
          <p:txBody>
            <a:bodyPr lIns="121900" tIns="121900" rIns="121900" bIns="121900" anchor="ctr"/>
            <a:lstStyle/>
            <a:p>
              <a:endParaRPr lang="vi-VN" sz="2400"/>
            </a:p>
          </p:txBody>
        </p:sp>
        <p:sp>
          <p:nvSpPr>
            <p:cNvPr id="937" name="Google Shape;937;p36">
              <a:extLst>
                <a:ext uri="{FF2B5EF4-FFF2-40B4-BE49-F238E27FC236}">
                  <a16:creationId xmlns:a16="http://schemas.microsoft.com/office/drawing/2014/main" id="{92D0898B-3977-464C-998B-33F6B5276A9F}"/>
                </a:ext>
              </a:extLst>
            </p:cNvPr>
            <p:cNvSpPr/>
            <p:nvPr/>
          </p:nvSpPr>
          <p:spPr>
            <a:xfrm>
              <a:off x="875212" y="950170"/>
              <a:ext cx="870136" cy="432607"/>
            </a:xfrm>
            <a:custGeom>
              <a:avLst/>
              <a:gdLst/>
              <a:ahLst/>
              <a:cxnLst/>
              <a:rect l="l" t="t" r="r" b="b"/>
              <a:pathLst>
                <a:path w="12214" h="6069" extrusionOk="0">
                  <a:moveTo>
                    <a:pt x="6318" y="1"/>
                  </a:moveTo>
                  <a:cubicBezTo>
                    <a:pt x="6069" y="1"/>
                    <a:pt x="5819" y="20"/>
                    <a:pt x="5531" y="97"/>
                  </a:cubicBezTo>
                  <a:cubicBezTo>
                    <a:pt x="5281" y="135"/>
                    <a:pt x="5051" y="231"/>
                    <a:pt x="4801" y="346"/>
                  </a:cubicBezTo>
                  <a:cubicBezTo>
                    <a:pt x="4609" y="442"/>
                    <a:pt x="4417" y="596"/>
                    <a:pt x="4225" y="769"/>
                  </a:cubicBezTo>
                  <a:cubicBezTo>
                    <a:pt x="3918" y="1057"/>
                    <a:pt x="3630" y="1402"/>
                    <a:pt x="3380" y="1883"/>
                  </a:cubicBezTo>
                  <a:cubicBezTo>
                    <a:pt x="3188" y="2267"/>
                    <a:pt x="3035" y="2708"/>
                    <a:pt x="2843" y="3265"/>
                  </a:cubicBezTo>
                  <a:cubicBezTo>
                    <a:pt x="2766" y="3515"/>
                    <a:pt x="2689" y="3784"/>
                    <a:pt x="2612" y="3995"/>
                  </a:cubicBezTo>
                  <a:cubicBezTo>
                    <a:pt x="2555" y="3745"/>
                    <a:pt x="2420" y="3553"/>
                    <a:pt x="2305" y="3361"/>
                  </a:cubicBezTo>
                  <a:cubicBezTo>
                    <a:pt x="2170" y="3131"/>
                    <a:pt x="1998" y="2996"/>
                    <a:pt x="1825" y="2900"/>
                  </a:cubicBezTo>
                  <a:cubicBezTo>
                    <a:pt x="1729" y="2843"/>
                    <a:pt x="1633" y="2804"/>
                    <a:pt x="1537" y="2804"/>
                  </a:cubicBezTo>
                  <a:cubicBezTo>
                    <a:pt x="1498" y="2804"/>
                    <a:pt x="1422" y="2785"/>
                    <a:pt x="1364" y="2785"/>
                  </a:cubicBezTo>
                  <a:cubicBezTo>
                    <a:pt x="1306" y="2785"/>
                    <a:pt x="1230" y="2785"/>
                    <a:pt x="1153" y="2804"/>
                  </a:cubicBezTo>
                  <a:cubicBezTo>
                    <a:pt x="1018" y="2823"/>
                    <a:pt x="884" y="2881"/>
                    <a:pt x="788" y="2920"/>
                  </a:cubicBezTo>
                  <a:cubicBezTo>
                    <a:pt x="692" y="2977"/>
                    <a:pt x="596" y="3035"/>
                    <a:pt x="481" y="3131"/>
                  </a:cubicBezTo>
                  <a:cubicBezTo>
                    <a:pt x="346" y="3284"/>
                    <a:pt x="212" y="3457"/>
                    <a:pt x="116" y="3688"/>
                  </a:cubicBezTo>
                  <a:cubicBezTo>
                    <a:pt x="58" y="3860"/>
                    <a:pt x="0" y="4072"/>
                    <a:pt x="0" y="4360"/>
                  </a:cubicBezTo>
                  <a:cubicBezTo>
                    <a:pt x="0" y="4552"/>
                    <a:pt x="0" y="4801"/>
                    <a:pt x="20" y="5090"/>
                  </a:cubicBezTo>
                  <a:cubicBezTo>
                    <a:pt x="58" y="5378"/>
                    <a:pt x="96" y="5627"/>
                    <a:pt x="154" y="5896"/>
                  </a:cubicBezTo>
                  <a:lnTo>
                    <a:pt x="154" y="5954"/>
                  </a:lnTo>
                  <a:lnTo>
                    <a:pt x="173" y="6069"/>
                  </a:lnTo>
                  <a:lnTo>
                    <a:pt x="11734" y="6069"/>
                  </a:lnTo>
                  <a:lnTo>
                    <a:pt x="11772" y="6050"/>
                  </a:lnTo>
                  <a:lnTo>
                    <a:pt x="11830" y="5954"/>
                  </a:lnTo>
                  <a:cubicBezTo>
                    <a:pt x="12099" y="5493"/>
                    <a:pt x="12214" y="5051"/>
                    <a:pt x="12176" y="4667"/>
                  </a:cubicBezTo>
                  <a:cubicBezTo>
                    <a:pt x="12118" y="4283"/>
                    <a:pt x="11964" y="3957"/>
                    <a:pt x="11676" y="3707"/>
                  </a:cubicBezTo>
                  <a:cubicBezTo>
                    <a:pt x="11388" y="3476"/>
                    <a:pt x="11023" y="3361"/>
                    <a:pt x="10620" y="3361"/>
                  </a:cubicBezTo>
                  <a:lnTo>
                    <a:pt x="10562" y="3361"/>
                  </a:lnTo>
                  <a:cubicBezTo>
                    <a:pt x="10178" y="3361"/>
                    <a:pt x="9775" y="3476"/>
                    <a:pt x="9391" y="3707"/>
                  </a:cubicBezTo>
                  <a:cubicBezTo>
                    <a:pt x="9237" y="3803"/>
                    <a:pt x="9103" y="3899"/>
                    <a:pt x="8988" y="4033"/>
                  </a:cubicBezTo>
                  <a:cubicBezTo>
                    <a:pt x="9007" y="3841"/>
                    <a:pt x="9007" y="3592"/>
                    <a:pt x="8988" y="3323"/>
                  </a:cubicBezTo>
                  <a:cubicBezTo>
                    <a:pt x="8949" y="2843"/>
                    <a:pt x="8853" y="2401"/>
                    <a:pt x="8719" y="1979"/>
                  </a:cubicBezTo>
                  <a:cubicBezTo>
                    <a:pt x="8546" y="1537"/>
                    <a:pt x="8335" y="1153"/>
                    <a:pt x="8066" y="826"/>
                  </a:cubicBezTo>
                  <a:cubicBezTo>
                    <a:pt x="7778" y="500"/>
                    <a:pt x="7413" y="250"/>
                    <a:pt x="7010" y="135"/>
                  </a:cubicBezTo>
                  <a:cubicBezTo>
                    <a:pt x="6799" y="39"/>
                    <a:pt x="6549" y="1"/>
                    <a:pt x="6318" y="1"/>
                  </a:cubicBezTo>
                  <a:close/>
                </a:path>
              </a:pathLst>
            </a:custGeom>
            <a:solidFill>
              <a:schemeClr val="accent6"/>
            </a:solidFill>
            <a:ln>
              <a:noFill/>
            </a:ln>
          </p:spPr>
          <p:txBody>
            <a:bodyPr spcFirstLastPara="1" lIns="121900" tIns="121900" rIns="121900" bIns="121900" anchor="ctr"/>
            <a:lstStyle/>
            <a:p>
              <a:pPr>
                <a:defRPr/>
              </a:pPr>
              <a:endParaRPr sz="2400"/>
            </a:p>
          </p:txBody>
        </p:sp>
      </p:grpSp>
      <p:sp>
        <p:nvSpPr>
          <p:cNvPr id="18" name="Rectangle 17">
            <a:extLst>
              <a:ext uri="{FF2B5EF4-FFF2-40B4-BE49-F238E27FC236}">
                <a16:creationId xmlns:a16="http://schemas.microsoft.com/office/drawing/2014/main" id="{400BB976-1714-491F-92D1-80A4B3B44F80}"/>
              </a:ext>
            </a:extLst>
          </p:cNvPr>
          <p:cNvSpPr/>
          <p:nvPr/>
        </p:nvSpPr>
        <p:spPr>
          <a:xfrm>
            <a:off x="4506569" y="145412"/>
            <a:ext cx="3247871" cy="1231102"/>
          </a:xfrm>
          <a:prstGeom prst="rect">
            <a:avLst/>
          </a:prstGeom>
          <a:noFill/>
        </p:spPr>
        <p:txBody>
          <a:bodyPr wrap="none" lIns="121917" tIns="60958" rIns="121917" bIns="60958">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7200" b="1" spc="67" dirty="0" err="1">
                <a:ln w="11430"/>
                <a:solidFill>
                  <a:schemeClr val="accent2">
                    <a:lumMod val="75000"/>
                  </a:schemeClr>
                </a:solidFill>
                <a:effectLst>
                  <a:outerShdw blurRad="76200" dist="50800" dir="5400000" algn="tl" rotWithShape="0">
                    <a:srgbClr val="000000">
                      <a:alpha val="65000"/>
                    </a:srgbClr>
                  </a:outerShdw>
                </a:effectLst>
              </a:rPr>
              <a:t>Dặn</a:t>
            </a:r>
            <a:r>
              <a:rPr lang="en-US" sz="7200" b="1" spc="67" dirty="0">
                <a:ln w="11430"/>
                <a:solidFill>
                  <a:schemeClr val="accent2">
                    <a:lumMod val="75000"/>
                  </a:schemeClr>
                </a:solidFill>
                <a:effectLst>
                  <a:outerShdw blurRad="76200" dist="50800" dir="5400000" algn="tl" rotWithShape="0">
                    <a:srgbClr val="000000">
                      <a:alpha val="65000"/>
                    </a:srgbClr>
                  </a:outerShdw>
                </a:effectLst>
              </a:rPr>
              <a:t> </a:t>
            </a:r>
            <a:r>
              <a:rPr lang="en-US" sz="7200" b="1" spc="67" dirty="0" err="1">
                <a:ln w="11430"/>
                <a:solidFill>
                  <a:schemeClr val="accent2">
                    <a:lumMod val="75000"/>
                  </a:schemeClr>
                </a:solidFill>
                <a:effectLst>
                  <a:outerShdw blurRad="76200" dist="50800" dir="5400000" algn="tl" rotWithShape="0">
                    <a:srgbClr val="000000">
                      <a:alpha val="65000"/>
                    </a:srgbClr>
                  </a:outerShdw>
                </a:effectLst>
              </a:rPr>
              <a:t>dò</a:t>
            </a:r>
            <a:r>
              <a:rPr lang="en-US" sz="7200" b="1" spc="67" dirty="0">
                <a:ln w="11430"/>
                <a:solidFill>
                  <a:schemeClr val="accent2">
                    <a:lumMod val="75000"/>
                  </a:schemeClr>
                </a:solidFill>
                <a:effectLst>
                  <a:outerShdw blurRad="76200" dist="50800" dir="5400000" algn="tl" rotWithShape="0">
                    <a:srgbClr val="000000">
                      <a:alpha val="65000"/>
                    </a:srgbClr>
                  </a:outerShdw>
                </a:effectLst>
              </a:rPr>
              <a:t> </a:t>
            </a: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a:extLst>
              <a:ext uri="{FF2B5EF4-FFF2-40B4-BE49-F238E27FC236}">
                <a16:creationId xmlns:a16="http://schemas.microsoft.com/office/drawing/2014/main" id="{729D7753-73C2-46B3-BEA8-873474623EC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16200000">
            <a:off x="2667005" y="-2667002"/>
            <a:ext cx="6858001" cy="12192001"/>
          </a:xfrm>
          <a:prstGeom prst="rect">
            <a:avLst/>
          </a:prstGeom>
        </p:spPr>
      </p:pic>
      <p:pic>
        <p:nvPicPr>
          <p:cNvPr id="10" name="图片 9">
            <a:extLst>
              <a:ext uri="{FF2B5EF4-FFF2-40B4-BE49-F238E27FC236}">
                <a16:creationId xmlns:a16="http://schemas.microsoft.com/office/drawing/2014/main" id="{4A457F7C-43A0-47EB-A1FE-E8B04017434D}"/>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rot="16200000">
            <a:off x="5097875" y="-192630"/>
            <a:ext cx="1996261" cy="12192003"/>
          </a:xfrm>
          <a:prstGeom prst="rect">
            <a:avLst/>
          </a:prstGeom>
        </p:spPr>
      </p:pic>
      <p:pic>
        <p:nvPicPr>
          <p:cNvPr id="7" name="Picture 49" descr="06269111cc29d70672126d513faef3b8.jpg">
            <a:extLst>
              <a:ext uri="{FF2B5EF4-FFF2-40B4-BE49-F238E27FC236}">
                <a16:creationId xmlns:a16="http://schemas.microsoft.com/office/drawing/2014/main" id="{4E51FC0F-9A9F-4B3D-A9E2-A16F45D72E25}"/>
              </a:ext>
            </a:extLst>
          </p:cNvPr>
          <p:cNvPicPr>
            <a:picLocks noChangeAspect="1"/>
          </p:cNvPicPr>
          <p:nvPr/>
        </p:nvPicPr>
        <p:blipFill rotWithShape="1">
          <a:blip r:embed="rId6" cstate="print"/>
          <a:srcRect b="7853"/>
          <a:stretch/>
        </p:blipFill>
        <p:spPr bwMode="auto">
          <a:xfrm>
            <a:off x="0" y="-3818"/>
            <a:ext cx="12198284" cy="6905320"/>
          </a:xfrm>
          <a:prstGeom prst="rect">
            <a:avLst/>
          </a:prstGeom>
          <a:noFill/>
          <a:ln w="9525">
            <a:noFill/>
            <a:miter lim="800000"/>
            <a:headEnd/>
            <a:tailEnd/>
          </a:ln>
        </p:spPr>
      </p:pic>
      <p:sp>
        <p:nvSpPr>
          <p:cNvPr id="9" name="TextBox 8">
            <a:extLst>
              <a:ext uri="{FF2B5EF4-FFF2-40B4-BE49-F238E27FC236}">
                <a16:creationId xmlns:a16="http://schemas.microsoft.com/office/drawing/2014/main" id="{4F314B12-BCC0-44B7-966A-BEB7BB88F9ED}"/>
              </a:ext>
            </a:extLst>
          </p:cNvPr>
          <p:cNvSpPr txBox="1"/>
          <p:nvPr/>
        </p:nvSpPr>
        <p:spPr>
          <a:xfrm>
            <a:off x="857070" y="3117701"/>
            <a:ext cx="10477870" cy="1015663"/>
          </a:xfrm>
          <a:prstGeom prst="rect">
            <a:avLst/>
          </a:prstGeom>
          <a:noFill/>
        </p:spPr>
        <p:txBody>
          <a:bodyPr wrap="square">
            <a:spAutoFit/>
          </a:bodyPr>
          <a:lstStyle/>
          <a:p>
            <a:pPr algn="ctr">
              <a:defRPr/>
            </a:pPr>
            <a:r>
              <a:rPr lang="en-US" sz="6000" b="1" smtClean="0">
                <a:solidFill>
                  <a:srgbClr val="FFFF00"/>
                </a:solidFill>
                <a:effectLst>
                  <a:outerShdw blurRad="38100" dist="38100" dir="2700000" algn="tl">
                    <a:srgbClr val="000000"/>
                  </a:outerShdw>
                </a:effectLst>
                <a:latin typeface="Times New Roman" pitchFamily="18" charset="0"/>
                <a:cs typeface="Times New Roman" pitchFamily="18" charset="0"/>
              </a:rPr>
              <a:t>CHÀO  </a:t>
            </a:r>
            <a:r>
              <a:rPr lang="en-US" sz="6000" b="1" dirty="0">
                <a:solidFill>
                  <a:srgbClr val="FFFF00"/>
                </a:solidFill>
                <a:effectLst>
                  <a:outerShdw blurRad="38100" dist="38100" dir="2700000" algn="tl">
                    <a:srgbClr val="000000"/>
                  </a:outerShdw>
                </a:effectLst>
                <a:latin typeface="Times New Roman" pitchFamily="18" charset="0"/>
                <a:cs typeface="Times New Roman" pitchFamily="18" charset="0"/>
              </a:rPr>
              <a:t>TẠM BIỆT CÁC EM!</a:t>
            </a:r>
          </a:p>
        </p:txBody>
      </p:sp>
    </p:spTree>
    <p:custDataLst>
      <p:tags r:id="rId1"/>
    </p:custDataLst>
    <p:extLst>
      <p:ext uri="{BB962C8B-B14F-4D97-AF65-F5344CB8AC3E}">
        <p14:creationId xmlns:p14="http://schemas.microsoft.com/office/powerpoint/2010/main" val="535817833"/>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Effect transition="in" filter="fade">
                                      <p:cBhvr>
                                        <p:cTn id="7" dur="500"/>
                                        <p:tgtEl>
                                          <p:spTgt spid="9">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585555" y="2492677"/>
            <a:ext cx="8255726" cy="156966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lang="en-US" sz="9600" b="1" smtClean="0">
                <a:solidFill>
                  <a:schemeClr val="bg1"/>
                </a:solidFill>
                <a:latin typeface="Arial" panose="020B0604020202020204"/>
              </a:rPr>
              <a:t>KHÁM PHÁ</a:t>
            </a:r>
            <a:endParaRPr kumimoji="0" lang="en-US" sz="9600" b="1" i="0" u="none" strike="noStrike" kern="1200" cap="none" spc="0" normalizeH="0" baseline="0" noProof="0" dirty="0">
              <a:ln>
                <a:noFill/>
              </a:ln>
              <a:solidFill>
                <a:schemeClr val="bg1"/>
              </a:solidFill>
              <a:effectLst/>
              <a:uLnTx/>
              <a:uFillTx/>
              <a:latin typeface="Arial" panose="020B0604020202020204"/>
            </a:endParaRPr>
          </a:p>
        </p:txBody>
      </p:sp>
    </p:spTree>
    <p:extLst>
      <p:ext uri="{BB962C8B-B14F-4D97-AF65-F5344CB8AC3E}">
        <p14:creationId xmlns:p14="http://schemas.microsoft.com/office/powerpoint/2010/main" val="140536094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173019" y="0"/>
            <a:ext cx="10123054" cy="2062103"/>
          </a:xfrm>
          <a:prstGeom prst="rect">
            <a:avLst/>
          </a:prstGeom>
          <a:noFill/>
        </p:spPr>
        <p:txBody>
          <a:bodyPr wrap="square">
            <a:spAutoFit/>
          </a:bodyPr>
          <a:lstStyle/>
          <a:p>
            <a:pPr algn="ctr">
              <a:defRPr/>
            </a:pPr>
            <a:r>
              <a:rPr lang="en-US" sz="3200" b="1" dirty="0" err="1" smtClean="0">
                <a:latin typeface="HP001 5 hàng" panose="020B0603050302020204" pitchFamily="34" charset="0"/>
                <a:cs typeface="Times New Roman" pitchFamily="18" charset="0"/>
              </a:rPr>
              <a:t>Thứ</a:t>
            </a:r>
            <a:r>
              <a:rPr lang="en-US" sz="3200" b="1" dirty="0" smtClean="0">
                <a:latin typeface="HP001 5 hàng" panose="020B0603050302020204" pitchFamily="34" charset="0"/>
                <a:cs typeface="Times New Roman" pitchFamily="18" charset="0"/>
              </a:rPr>
              <a:t> </a:t>
            </a:r>
            <a:r>
              <a:rPr lang="en-US" sz="3200" b="1" dirty="0" err="1" smtClean="0">
                <a:latin typeface="HP001 5 hàng" panose="020B0603050302020204" pitchFamily="34" charset="0"/>
                <a:cs typeface="Times New Roman" pitchFamily="18" charset="0"/>
              </a:rPr>
              <a:t>hai</a:t>
            </a:r>
            <a:r>
              <a:rPr lang="en-US" sz="3200" b="1" dirty="0" smtClean="0">
                <a:latin typeface="HP001 5 hàng" panose="020B0603050302020204" pitchFamily="34" charset="0"/>
                <a:cs typeface="Times New Roman" pitchFamily="18" charset="0"/>
              </a:rPr>
              <a:t> </a:t>
            </a:r>
            <a:r>
              <a:rPr lang="en-US" sz="3200" b="1" dirty="0" err="1" smtClean="0">
                <a:latin typeface="HP001 5 hàng" panose="020B0603050302020204" pitchFamily="34" charset="0"/>
                <a:cs typeface="Times New Roman" pitchFamily="18" charset="0"/>
              </a:rPr>
              <a:t>ngày</a:t>
            </a:r>
            <a:r>
              <a:rPr lang="en-US" sz="3200" b="1" dirty="0" smtClean="0">
                <a:latin typeface="HP001 5 hàng" panose="020B0603050302020204" pitchFamily="34" charset="0"/>
                <a:cs typeface="Times New Roman" pitchFamily="18" charset="0"/>
              </a:rPr>
              <a:t> 21 </a:t>
            </a:r>
            <a:r>
              <a:rPr lang="en-US" sz="3200" b="1" dirty="0" err="1" smtClean="0">
                <a:latin typeface="HP001 5 hàng" panose="020B0603050302020204" pitchFamily="34" charset="0"/>
                <a:cs typeface="Times New Roman" pitchFamily="18" charset="0"/>
              </a:rPr>
              <a:t>tháng</a:t>
            </a:r>
            <a:r>
              <a:rPr lang="en-US" sz="3200" b="1" dirty="0" smtClean="0">
                <a:latin typeface="HP001 5 hàng" panose="020B0603050302020204" pitchFamily="34" charset="0"/>
                <a:cs typeface="Times New Roman" pitchFamily="18" charset="0"/>
              </a:rPr>
              <a:t> 2 </a:t>
            </a:r>
            <a:r>
              <a:rPr lang="en-US" sz="3200" b="1" dirty="0" err="1" smtClean="0">
                <a:latin typeface="HP001 5 hàng" panose="020B0603050302020204" pitchFamily="34" charset="0"/>
                <a:cs typeface="Times New Roman" pitchFamily="18" charset="0"/>
              </a:rPr>
              <a:t>năm</a:t>
            </a:r>
            <a:r>
              <a:rPr lang="en-US" sz="3200" b="1" dirty="0" smtClean="0">
                <a:latin typeface="HP001 5 hàng" panose="020B0603050302020204" pitchFamily="34" charset="0"/>
                <a:cs typeface="Times New Roman" pitchFamily="18" charset="0"/>
              </a:rPr>
              <a:t> 2022</a:t>
            </a:r>
          </a:p>
          <a:p>
            <a:pPr algn="ctr">
              <a:defRPr/>
            </a:pPr>
            <a:r>
              <a:rPr lang="en-US" sz="3200" b="1" dirty="0" err="1" smtClean="0">
                <a:latin typeface="HP001 5 hàng" panose="020B0603050302020204" pitchFamily="34" charset="0"/>
                <a:cs typeface="Times New Roman" pitchFamily="18" charset="0"/>
              </a:rPr>
              <a:t>Tập</a:t>
            </a:r>
            <a:r>
              <a:rPr lang="en-US" sz="3200" b="1" dirty="0" smtClean="0">
                <a:latin typeface="HP001 5 hàng" panose="020B0603050302020204" pitchFamily="34" charset="0"/>
                <a:cs typeface="Times New Roman" pitchFamily="18" charset="0"/>
              </a:rPr>
              <a:t> </a:t>
            </a:r>
            <a:r>
              <a:rPr lang="en-US" sz="3200" b="1" dirty="0" err="1" smtClean="0">
                <a:latin typeface="HP001 5 hàng" panose="020B0603050302020204" pitchFamily="34" charset="0"/>
                <a:cs typeface="Times New Roman" pitchFamily="18" charset="0"/>
              </a:rPr>
              <a:t>đọc</a:t>
            </a:r>
            <a:endParaRPr lang="en-US" sz="3200" b="1" dirty="0" smtClean="0">
              <a:latin typeface="HP001 5 hàng" panose="020B0603050302020204" pitchFamily="34" charset="0"/>
              <a:cs typeface="Times New Roman" pitchFamily="18" charset="0"/>
            </a:endParaRPr>
          </a:p>
          <a:p>
            <a:pPr algn="ctr">
              <a:defRPr/>
            </a:pPr>
            <a:r>
              <a:rPr lang="en-US" sz="3200" b="1" dirty="0" err="1" smtClean="0">
                <a:latin typeface="HP001 5 hàng" panose="020B0603050302020204" pitchFamily="34" charset="0"/>
                <a:cs typeface="Times New Roman" pitchFamily="18" charset="0"/>
              </a:rPr>
              <a:t>Hoa</a:t>
            </a:r>
            <a:r>
              <a:rPr lang="en-US" sz="3200" b="1" dirty="0" smtClean="0">
                <a:latin typeface="HP001 5 hàng" panose="020B0603050302020204" pitchFamily="34" charset="0"/>
                <a:cs typeface="Times New Roman" pitchFamily="18" charset="0"/>
              </a:rPr>
              <a:t> </a:t>
            </a:r>
            <a:r>
              <a:rPr lang="en-US" sz="3200" b="1" dirty="0" err="1">
                <a:latin typeface="HP001 5 hàng" panose="020B0603050302020204" pitchFamily="34" charset="0"/>
                <a:cs typeface="Times New Roman" pitchFamily="18" charset="0"/>
              </a:rPr>
              <a:t>học</a:t>
            </a:r>
            <a:r>
              <a:rPr lang="en-US" sz="3200" b="1" dirty="0">
                <a:latin typeface="HP001 5 hàng" panose="020B0603050302020204" pitchFamily="34" charset="0"/>
                <a:cs typeface="Times New Roman" pitchFamily="18" charset="0"/>
              </a:rPr>
              <a:t> </a:t>
            </a:r>
            <a:r>
              <a:rPr lang="en-US" sz="3200" b="1" dirty="0" err="1">
                <a:latin typeface="HP001 5 hàng" panose="020B0603050302020204" pitchFamily="34" charset="0"/>
                <a:cs typeface="Times New Roman" pitchFamily="18" charset="0"/>
              </a:rPr>
              <a:t>trò</a:t>
            </a:r>
            <a:endParaRPr lang="en-US" sz="3200" b="1" dirty="0">
              <a:latin typeface="HP001 5 hàng" panose="020B0603050302020204" pitchFamily="34" charset="0"/>
              <a:cs typeface="Times New Roman" pitchFamily="18" charset="0"/>
            </a:endParaRPr>
          </a:p>
          <a:p>
            <a:pPr algn="r">
              <a:defRPr/>
            </a:pPr>
            <a:r>
              <a:rPr lang="en-US" sz="3200" b="1" i="1" dirty="0">
                <a:latin typeface="HP001 5 hàng" panose="020B0603050302020204" pitchFamily="34" charset="0"/>
                <a:cs typeface="Times New Roman" pitchFamily="18" charset="0"/>
              </a:rPr>
              <a:t>         (</a:t>
            </a:r>
            <a:r>
              <a:rPr lang="en-US" sz="3200" b="1" i="1" dirty="0" err="1">
                <a:latin typeface="HP001 5 hàng" panose="020B0603050302020204" pitchFamily="34" charset="0"/>
                <a:cs typeface="Times New Roman" pitchFamily="18" charset="0"/>
              </a:rPr>
              <a:t>Xuân</a:t>
            </a:r>
            <a:r>
              <a:rPr lang="en-US" sz="3200" b="1" i="1" dirty="0">
                <a:latin typeface="HP001 5 hàng" panose="020B0603050302020204" pitchFamily="34" charset="0"/>
                <a:cs typeface="Times New Roman" pitchFamily="18" charset="0"/>
              </a:rPr>
              <a:t> </a:t>
            </a:r>
            <a:r>
              <a:rPr lang="en-US" sz="3200" b="1" i="1" dirty="0" err="1">
                <a:latin typeface="HP001 5 hàng" panose="020B0603050302020204" pitchFamily="34" charset="0"/>
                <a:cs typeface="Times New Roman" pitchFamily="18" charset="0"/>
              </a:rPr>
              <a:t>Diệu</a:t>
            </a:r>
            <a:r>
              <a:rPr lang="en-US" sz="3200" b="1" i="1" dirty="0">
                <a:latin typeface="HP001 5 hàng" panose="020B0603050302020204" pitchFamily="34" charset="0"/>
                <a:cs typeface="Times New Roman" pitchFamily="18" charset="0"/>
              </a:rPr>
              <a:t>)</a:t>
            </a:r>
          </a:p>
        </p:txBody>
      </p:sp>
      <p:pic>
        <p:nvPicPr>
          <p:cNvPr id="3" name="Picture 2" descr="D:\Picture1.jpg">
            <a:extLst>
              <a:ext uri="{FF2B5EF4-FFF2-40B4-BE49-F238E27FC236}">
                <a16:creationId xmlns:a16="http://schemas.microsoft.com/office/drawing/2014/main" id="{CBFC559C-5131-429B-A34C-D9353832B254}"/>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897429" y="1858903"/>
            <a:ext cx="8977746" cy="4625024"/>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Box 4">
            <a:extLst>
              <a:ext uri="{FF2B5EF4-FFF2-40B4-BE49-F238E27FC236}">
                <a16:creationId xmlns:a16="http://schemas.microsoft.com/office/drawing/2014/main" id="{7CDD141A-35D4-489E-9744-AE1813FB6778}"/>
              </a:ext>
            </a:extLst>
          </p:cNvPr>
          <p:cNvSpPr txBox="1"/>
          <p:nvPr/>
        </p:nvSpPr>
        <p:spPr>
          <a:xfrm>
            <a:off x="-350520" y="369331"/>
            <a:ext cx="13695316" cy="830997"/>
          </a:xfrm>
          <a:prstGeom prst="rect">
            <a:avLst/>
          </a:prstGeom>
          <a:noFill/>
        </p:spPr>
        <p:txBody>
          <a:bodyPr wrap="square">
            <a:spAutoFit/>
          </a:bodyPr>
          <a:lstStyle/>
          <a:p>
            <a:pPr algn="ctr">
              <a:defRPr/>
            </a:pPr>
            <a:r>
              <a:rPr lang="en-US" sz="4800" b="1" dirty="0" err="1" smtClean="0">
                <a:solidFill>
                  <a:srgbClr val="FF0000"/>
                </a:solidFill>
                <a:latin typeface="Times New Roman" pitchFamily="18" charset="0"/>
                <a:cs typeface="Times New Roman" pitchFamily="18" charset="0"/>
              </a:rPr>
              <a:t>Em</a:t>
            </a:r>
            <a:r>
              <a:rPr lang="en-US" sz="4800" b="1" dirty="0" smtClean="0">
                <a:solidFill>
                  <a:srgbClr val="FF0000"/>
                </a:solidFill>
                <a:latin typeface="Times New Roman" pitchFamily="18" charset="0"/>
                <a:cs typeface="Times New Roman" pitchFamily="18" charset="0"/>
              </a:rPr>
              <a:t> </a:t>
            </a:r>
            <a:r>
              <a:rPr lang="en-US" sz="4800" b="1" dirty="0" err="1" smtClean="0">
                <a:solidFill>
                  <a:srgbClr val="FF0000"/>
                </a:solidFill>
                <a:latin typeface="Times New Roman" pitchFamily="18" charset="0"/>
                <a:cs typeface="Times New Roman" pitchFamily="18" charset="0"/>
              </a:rPr>
              <a:t>thấy</a:t>
            </a:r>
            <a:r>
              <a:rPr lang="en-US" sz="4800" b="1" dirty="0" smtClean="0">
                <a:solidFill>
                  <a:srgbClr val="FF0000"/>
                </a:solidFill>
                <a:latin typeface="Times New Roman" pitchFamily="18" charset="0"/>
                <a:cs typeface="Times New Roman" pitchFamily="18" charset="0"/>
              </a:rPr>
              <a:t> </a:t>
            </a:r>
            <a:r>
              <a:rPr lang="en-US" sz="4800" b="1" dirty="0" err="1" smtClean="0">
                <a:solidFill>
                  <a:srgbClr val="FF0000"/>
                </a:solidFill>
                <a:latin typeface="Times New Roman" pitchFamily="18" charset="0"/>
                <a:cs typeface="Times New Roman" pitchFamily="18" charset="0"/>
              </a:rPr>
              <a:t>gì</a:t>
            </a:r>
            <a:r>
              <a:rPr lang="en-US" sz="4800" b="1" dirty="0" smtClean="0">
                <a:solidFill>
                  <a:srgbClr val="FF0000"/>
                </a:solidFill>
                <a:latin typeface="Times New Roman" pitchFamily="18" charset="0"/>
                <a:cs typeface="Times New Roman" pitchFamily="18" charset="0"/>
              </a:rPr>
              <a:t> </a:t>
            </a:r>
            <a:r>
              <a:rPr lang="en-US" sz="4800" b="1" dirty="0" err="1" smtClean="0">
                <a:solidFill>
                  <a:srgbClr val="FF0000"/>
                </a:solidFill>
                <a:latin typeface="Times New Roman" pitchFamily="18" charset="0"/>
                <a:cs typeface="Times New Roman" pitchFamily="18" charset="0"/>
              </a:rPr>
              <a:t>trong</a:t>
            </a:r>
            <a:r>
              <a:rPr lang="en-US" sz="4800" b="1" dirty="0" smtClean="0">
                <a:solidFill>
                  <a:srgbClr val="FF0000"/>
                </a:solidFill>
                <a:latin typeface="Times New Roman" pitchFamily="18" charset="0"/>
                <a:cs typeface="Times New Roman" pitchFamily="18" charset="0"/>
              </a:rPr>
              <a:t> </a:t>
            </a:r>
            <a:r>
              <a:rPr lang="en-US" sz="4800" b="1" dirty="0" err="1" smtClean="0">
                <a:solidFill>
                  <a:srgbClr val="FF0000"/>
                </a:solidFill>
                <a:latin typeface="Times New Roman" pitchFamily="18" charset="0"/>
                <a:cs typeface="Times New Roman" pitchFamily="18" charset="0"/>
              </a:rPr>
              <a:t>bức</a:t>
            </a:r>
            <a:r>
              <a:rPr lang="en-US" sz="4800" b="1" dirty="0" smtClean="0">
                <a:solidFill>
                  <a:srgbClr val="FF0000"/>
                </a:solidFill>
                <a:latin typeface="Times New Roman" pitchFamily="18" charset="0"/>
                <a:cs typeface="Times New Roman" pitchFamily="18" charset="0"/>
              </a:rPr>
              <a:t> </a:t>
            </a:r>
            <a:r>
              <a:rPr lang="en-US" sz="4800" b="1" dirty="0" err="1" smtClean="0">
                <a:solidFill>
                  <a:srgbClr val="FF0000"/>
                </a:solidFill>
                <a:latin typeface="Times New Roman" pitchFamily="18" charset="0"/>
                <a:cs typeface="Times New Roman" pitchFamily="18" charset="0"/>
              </a:rPr>
              <a:t>tranh</a:t>
            </a:r>
            <a:r>
              <a:rPr lang="en-US" sz="4800" b="1" dirty="0" smtClean="0">
                <a:solidFill>
                  <a:srgbClr val="FF0000"/>
                </a:solidFill>
                <a:latin typeface="Times New Roman" pitchFamily="18" charset="0"/>
                <a:cs typeface="Times New Roman" pitchFamily="18" charset="0"/>
              </a:rPr>
              <a:t> </a:t>
            </a:r>
            <a:r>
              <a:rPr lang="en-US" sz="4800" b="1" dirty="0" err="1" smtClean="0">
                <a:solidFill>
                  <a:srgbClr val="FF0000"/>
                </a:solidFill>
                <a:latin typeface="Times New Roman" pitchFamily="18" charset="0"/>
                <a:cs typeface="Times New Roman" pitchFamily="18" charset="0"/>
              </a:rPr>
              <a:t>dưới</a:t>
            </a:r>
            <a:r>
              <a:rPr lang="en-US" sz="4800" b="1" dirty="0" smtClean="0">
                <a:solidFill>
                  <a:srgbClr val="FF0000"/>
                </a:solidFill>
                <a:latin typeface="Times New Roman" pitchFamily="18" charset="0"/>
                <a:cs typeface="Times New Roman" pitchFamily="18" charset="0"/>
              </a:rPr>
              <a:t> </a:t>
            </a:r>
            <a:r>
              <a:rPr lang="en-US" sz="4800" b="1" dirty="0" err="1" smtClean="0">
                <a:solidFill>
                  <a:srgbClr val="FF0000"/>
                </a:solidFill>
                <a:latin typeface="Times New Roman" pitchFamily="18" charset="0"/>
                <a:cs typeface="Times New Roman" pitchFamily="18" charset="0"/>
              </a:rPr>
              <a:t>đây</a:t>
            </a:r>
            <a:r>
              <a:rPr lang="en-US" sz="4800" b="1" dirty="0" smtClean="0">
                <a:solidFill>
                  <a:srgbClr val="FF0000"/>
                </a:solidFill>
                <a:latin typeface="Times New Roman" pitchFamily="18" charset="0"/>
                <a:cs typeface="Times New Roman" pitchFamily="18" charset="0"/>
              </a:rPr>
              <a:t> ?</a:t>
            </a:r>
            <a:endParaRPr lang="en-US" sz="4800" b="1" dirty="0">
              <a:solidFill>
                <a:srgbClr val="FF0000"/>
              </a:solidFill>
              <a:latin typeface="Times New Roman" pitchFamily="18" charset="0"/>
              <a:cs typeface="Times New Roman" pitchFamily="18" charset="0"/>
            </a:endParaRPr>
          </a:p>
        </p:txBody>
      </p:sp>
    </p:spTree>
    <p:extLst>
      <p:ext uri="{BB962C8B-B14F-4D97-AF65-F5344CB8AC3E}">
        <p14:creationId xmlns:p14="http://schemas.microsoft.com/office/powerpoint/2010/main" val="24470196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xit" presetSubtype="10" fill="hold" grpId="0" nodeType="clickEffect">
                                  <p:stCondLst>
                                    <p:cond delay="0"/>
                                  </p:stCondLst>
                                  <p:childTnLst>
                                    <p:animEffect transition="out" filter="randombar(horizontal)">
                                      <p:cBhvr>
                                        <p:cTn id="6" dur="500"/>
                                        <p:tgtEl>
                                          <p:spTgt spid="5"/>
                                        </p:tgtEl>
                                      </p:cBhvr>
                                    </p:animEffect>
                                    <p:set>
                                      <p:cBhvr>
                                        <p:cTn id="7" dur="1" fill="hold">
                                          <p:stCondLst>
                                            <p:cond delay="499"/>
                                          </p:stCondLst>
                                        </p:cTn>
                                        <p:tgtEl>
                                          <p:spTgt spid="5"/>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1000"/>
                                        <p:tgtEl>
                                          <p:spTgt spid="2"/>
                                        </p:tgtEl>
                                      </p:cBhvr>
                                    </p:animEffect>
                                    <p:anim calcmode="lin" valueType="num">
                                      <p:cBhvr>
                                        <p:cTn id="13" dur="1000" fill="hold"/>
                                        <p:tgtEl>
                                          <p:spTgt spid="2"/>
                                        </p:tgtEl>
                                        <p:attrNameLst>
                                          <p:attrName>ppt_x</p:attrName>
                                        </p:attrNameLst>
                                      </p:cBhvr>
                                      <p:tavLst>
                                        <p:tav tm="0">
                                          <p:val>
                                            <p:strVal val="#ppt_x"/>
                                          </p:val>
                                        </p:tav>
                                        <p:tav tm="100000">
                                          <p:val>
                                            <p:strVal val="#ppt_x"/>
                                          </p:val>
                                        </p:tav>
                                      </p:tavLst>
                                    </p:anim>
                                    <p:anim calcmode="lin" valueType="num">
                                      <p:cBhvr>
                                        <p:cTn id="14"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413027" y="2527182"/>
            <a:ext cx="8255726" cy="156966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lang="en-US" sz="9600" b="1" noProof="0" smtClean="0">
                <a:solidFill>
                  <a:srgbClr val="FFFF00"/>
                </a:solidFill>
                <a:latin typeface="Arial" panose="020B0604020202020204"/>
              </a:rPr>
              <a:t>LUYỆN ĐỌC</a:t>
            </a:r>
            <a:endParaRPr kumimoji="0" lang="en-US" sz="9600" b="1" i="0" u="none" strike="noStrike" kern="1200" cap="none" spc="0" normalizeH="0" baseline="0" noProof="0" dirty="0">
              <a:ln>
                <a:noFill/>
              </a:ln>
              <a:solidFill>
                <a:srgbClr val="FFFF00"/>
              </a:solidFill>
              <a:effectLst/>
              <a:uLnTx/>
              <a:uFillTx/>
              <a:latin typeface="Arial" panose="020B0604020202020204"/>
            </a:endParaRPr>
          </a:p>
        </p:txBody>
      </p:sp>
    </p:spTree>
    <p:extLst>
      <p:ext uri="{BB962C8B-B14F-4D97-AF65-F5344CB8AC3E}">
        <p14:creationId xmlns:p14="http://schemas.microsoft.com/office/powerpoint/2010/main" val="145483057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28600" y="-126147"/>
            <a:ext cx="11719560" cy="6986528"/>
          </a:xfrm>
          <a:prstGeom prst="rect">
            <a:avLst/>
          </a:prstGeom>
        </p:spPr>
        <p:txBody>
          <a:bodyPr wrap="square">
            <a:spAutoFit/>
          </a:bodyPr>
          <a:lstStyle/>
          <a:p>
            <a:pPr algn="ctr"/>
            <a:r>
              <a:rPr lang="vi-VN" sz="3200" b="1">
                <a:solidFill>
                  <a:srgbClr val="FF0000"/>
                </a:solidFill>
                <a:latin typeface="Times New Roman" panose="02020603050405020304" pitchFamily="18" charset="0"/>
                <a:cs typeface="Times New Roman" panose="02020603050405020304" pitchFamily="18" charset="0"/>
              </a:rPr>
              <a:t>Hoa học trò</a:t>
            </a:r>
            <a:endParaRPr lang="vi-VN" sz="3200">
              <a:solidFill>
                <a:srgbClr val="FF0000"/>
              </a:solidFill>
              <a:latin typeface="Times New Roman" panose="02020603050405020304" pitchFamily="18" charset="0"/>
              <a:cs typeface="Times New Roman" panose="02020603050405020304" pitchFamily="18" charset="0"/>
            </a:endParaRPr>
          </a:p>
          <a:p>
            <a:pPr algn="just"/>
            <a:r>
              <a:rPr lang="vi-VN" sz="2600">
                <a:solidFill>
                  <a:srgbClr val="000000"/>
                </a:solidFill>
                <a:latin typeface="Times New Roman" panose="02020603050405020304" pitchFamily="18" charset="0"/>
                <a:cs typeface="Times New Roman" panose="02020603050405020304" pitchFamily="18" charset="0"/>
              </a:rPr>
              <a:t>   Phượng không phải là một đóa, không phải vài cành; phượng đây là cả một loạt, cả một vùng, cả một góc trời đỏ rực. Mỗi hoa chỉ là một phần tử của xã hội thắm tươi; người ta quên đóa hoa, chỉ nghĩ đến cây, đến hàng, đến những tán hoa lớn xòe ra như muôn ngàn con bướm thắm đậu khít nhau.</a:t>
            </a:r>
          </a:p>
          <a:p>
            <a:pPr algn="just"/>
            <a:r>
              <a:rPr lang="vi-VN" sz="2600">
                <a:solidFill>
                  <a:srgbClr val="000000"/>
                </a:solidFill>
                <a:latin typeface="Times New Roman" panose="02020603050405020304" pitchFamily="18" charset="0"/>
                <a:cs typeface="Times New Roman" panose="02020603050405020304" pitchFamily="18" charset="0"/>
              </a:rPr>
              <a:t>   Nhưng hoa càng đỏ, lá lại càng xanh. Vừa buồn mà lại vừa vui mới thực là nỗi niềm của bông phượng. Hoa phượng là hoa học trò. Mùa xuân, phượng ra lá. Lá xanh um, mát rượi, ngon lành như lá me non. Lá ban đầu xếp lại, còn e ấp, dần dần xòe ra cho gió đưa đẩy. Lòng cậu học trò phơi phới làm sao! Cậu chăm lo học hành, rồi lâu cũng vô tâm quên mất màu lá phượng. Một hôm, bỗng đâu trên những cành cây, báo một tim thắm: Mùa hoa phượng bắt đầu. Đến giờ chơi, cậu học trò ngạc nhiên trông lên: Hoa nở lúc nào mà bất ngờ vậy?</a:t>
            </a:r>
          </a:p>
          <a:p>
            <a:pPr algn="just"/>
            <a:r>
              <a:rPr lang="vi-VN" sz="2600">
                <a:solidFill>
                  <a:srgbClr val="000000"/>
                </a:solidFill>
                <a:latin typeface="Times New Roman" panose="02020603050405020304" pitchFamily="18" charset="0"/>
                <a:cs typeface="Times New Roman" panose="02020603050405020304" pitchFamily="18" charset="0"/>
              </a:rPr>
              <a:t>    Bình minh của hoa phượng là màu đỏ còn non, nếu có mưa, lại càng tươi dịu. Ngày xuân dần hết, số hoa tăng lên, màu cũng đậm dần. Rồi hòa nhịp với mặt trời chói lọi, màu phượng mạnh mẽ kêu vang: Hè đến rồi! Khắp thành phố bỗng rực lên như đến Tết nhà nhà đều dán câu đối đỏ.</a:t>
            </a:r>
          </a:p>
          <a:p>
            <a:pPr algn="r"/>
            <a:r>
              <a:rPr lang="vi-VN" sz="2600" i="1">
                <a:solidFill>
                  <a:srgbClr val="000000"/>
                </a:solidFill>
                <a:latin typeface="Times New Roman" panose="02020603050405020304" pitchFamily="18" charset="0"/>
                <a:cs typeface="Times New Roman" panose="02020603050405020304" pitchFamily="18" charset="0"/>
              </a:rPr>
              <a:t>Theo</a:t>
            </a:r>
            <a:r>
              <a:rPr lang="vi-VN" sz="2600">
                <a:solidFill>
                  <a:srgbClr val="000000"/>
                </a:solidFill>
                <a:latin typeface="Times New Roman" panose="02020603050405020304" pitchFamily="18" charset="0"/>
                <a:cs typeface="Times New Roman" panose="02020603050405020304" pitchFamily="18" charset="0"/>
              </a:rPr>
              <a:t> </a:t>
            </a:r>
            <a:r>
              <a:rPr lang="vi-VN" sz="2600" b="1">
                <a:solidFill>
                  <a:srgbClr val="000000"/>
                </a:solidFill>
                <a:latin typeface="Times New Roman" panose="02020603050405020304" pitchFamily="18" charset="0"/>
                <a:cs typeface="Times New Roman" panose="02020603050405020304" pitchFamily="18" charset="0"/>
              </a:rPr>
              <a:t>XUÂN </a:t>
            </a:r>
            <a:r>
              <a:rPr lang="vi-VN" sz="2600" b="1" smtClean="0">
                <a:solidFill>
                  <a:srgbClr val="000000"/>
                </a:solidFill>
                <a:latin typeface="Times New Roman" panose="02020603050405020304" pitchFamily="18" charset="0"/>
                <a:cs typeface="Times New Roman" panose="02020603050405020304" pitchFamily="18" charset="0"/>
              </a:rPr>
              <a:t>DIỆU</a:t>
            </a:r>
            <a:endParaRPr lang="vi-VN" sz="2600">
              <a:solidFill>
                <a:srgbClr val="00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30856935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30"/>
          <p:cNvPicPr>
            <a:picLocks noChangeAspect="1"/>
          </p:cNvPicPr>
          <p:nvPr/>
        </p:nvPicPr>
        <p:blipFill>
          <a:blip r:embed="rId2" cstate="print">
            <a:extLst>
              <a:ext uri="{28A0092B-C50C-407E-A947-70E740481C1C}">
                <a14:useLocalDpi xmlns:a14="http://schemas.microsoft.com/office/drawing/2010/main" val="0"/>
              </a:ext>
            </a:extLst>
          </a:blip>
          <a:srcRect t="22717"/>
          <a:stretch>
            <a:fillRect/>
          </a:stretch>
        </p:blipFill>
        <p:spPr bwMode="auto">
          <a:xfrm>
            <a:off x="14288" y="0"/>
            <a:ext cx="2155825" cy="1954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文本框 31"/>
          <p:cNvSpPr txBox="1"/>
          <p:nvPr/>
        </p:nvSpPr>
        <p:spPr>
          <a:xfrm>
            <a:off x="2586539" y="1454010"/>
            <a:ext cx="7826641" cy="769441"/>
          </a:xfrm>
          <a:custGeom>
            <a:avLst/>
            <a:gdLst>
              <a:gd name="connsiteX0" fmla="*/ 0 w 6588700"/>
              <a:gd name="connsiteY0" fmla="*/ 380332 h 1123712"/>
              <a:gd name="connsiteX1" fmla="*/ 380332 w 6588700"/>
              <a:gd name="connsiteY1" fmla="*/ 0 h 1123712"/>
              <a:gd name="connsiteX2" fmla="*/ 6208368 w 6588700"/>
              <a:gd name="connsiteY2" fmla="*/ 0 h 1123712"/>
              <a:gd name="connsiteX3" fmla="*/ 6588700 w 6588700"/>
              <a:gd name="connsiteY3" fmla="*/ 380332 h 1123712"/>
              <a:gd name="connsiteX4" fmla="*/ 6588700 w 6588700"/>
              <a:gd name="connsiteY4" fmla="*/ 743380 h 1123712"/>
              <a:gd name="connsiteX5" fmla="*/ 6208368 w 6588700"/>
              <a:gd name="connsiteY5" fmla="*/ 1123712 h 1123712"/>
              <a:gd name="connsiteX6" fmla="*/ 380332 w 6588700"/>
              <a:gd name="connsiteY6" fmla="*/ 1123712 h 1123712"/>
              <a:gd name="connsiteX7" fmla="*/ 0 w 6588700"/>
              <a:gd name="connsiteY7" fmla="*/ 743380 h 1123712"/>
              <a:gd name="connsiteX8" fmla="*/ 0 w 6588700"/>
              <a:gd name="connsiteY8" fmla="*/ 380332 h 1123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588700" h="1123712" extrusionOk="0">
                <a:moveTo>
                  <a:pt x="0" y="380332"/>
                </a:moveTo>
                <a:cubicBezTo>
                  <a:pt x="-30636" y="159428"/>
                  <a:pt x="172013" y="-29052"/>
                  <a:pt x="380332" y="0"/>
                </a:cubicBezTo>
                <a:cubicBezTo>
                  <a:pt x="2765618" y="21081"/>
                  <a:pt x="5175681" y="112621"/>
                  <a:pt x="6208368" y="0"/>
                </a:cubicBezTo>
                <a:cubicBezTo>
                  <a:pt x="6412866" y="32844"/>
                  <a:pt x="6593683" y="169433"/>
                  <a:pt x="6588700" y="380332"/>
                </a:cubicBezTo>
                <a:cubicBezTo>
                  <a:pt x="6580767" y="423651"/>
                  <a:pt x="6612761" y="596215"/>
                  <a:pt x="6588700" y="743380"/>
                </a:cubicBezTo>
                <a:cubicBezTo>
                  <a:pt x="6591583" y="960423"/>
                  <a:pt x="6387765" y="1132461"/>
                  <a:pt x="6208368" y="1123712"/>
                </a:cubicBezTo>
                <a:cubicBezTo>
                  <a:pt x="5069794" y="1031646"/>
                  <a:pt x="1094342" y="1149336"/>
                  <a:pt x="380332" y="1123712"/>
                </a:cubicBezTo>
                <a:cubicBezTo>
                  <a:pt x="178925" y="1158376"/>
                  <a:pt x="3613" y="926992"/>
                  <a:pt x="0" y="743380"/>
                </a:cubicBezTo>
                <a:cubicBezTo>
                  <a:pt x="-2499" y="614300"/>
                  <a:pt x="-4306" y="550468"/>
                  <a:pt x="0" y="380332"/>
                </a:cubicBezTo>
                <a:close/>
              </a:path>
            </a:pathLst>
          </a:custGeom>
          <a:noFill/>
          <a:ln w="38100">
            <a:solidFill>
              <a:srgbClr val="002060"/>
            </a:solidFill>
          </a:ln>
        </p:spPr>
        <p:txBody>
          <a:bodyPr wrap="square">
            <a:spAutoFit/>
          </a:bodyPr>
          <a:lstStyle/>
          <a:p>
            <a:pPr algn="ctr" defTabSz="457200" eaLnBrk="1" fontAlgn="auto" hangingPunct="1">
              <a:spcBef>
                <a:spcPts val="0"/>
              </a:spcBef>
              <a:spcAft>
                <a:spcPts val="0"/>
              </a:spcAft>
              <a:defRPr/>
            </a:pPr>
            <a:r>
              <a:rPr lang="en-US" altLang="zh-CN" sz="4400" spc="300" dirty="0" err="1">
                <a:ln>
                  <a:solidFill>
                    <a:srgbClr val="6EBA35"/>
                  </a:solidFill>
                </a:ln>
                <a:solidFill>
                  <a:srgbClr val="4A54C9"/>
                </a:solidFill>
                <a:ea typeface="方正姚体" panose="02010601030101010101" pitchFamily="2" charset="-122"/>
                <a:cs typeface="Times New Roman" panose="02020603050405020304" pitchFamily="18" charset="0"/>
              </a:rPr>
              <a:t>Bài</a:t>
            </a:r>
            <a:r>
              <a:rPr lang="en-US" altLang="zh-CN" sz="4400" spc="300" dirty="0">
                <a:ln>
                  <a:solidFill>
                    <a:srgbClr val="6EBA35"/>
                  </a:solidFill>
                </a:ln>
                <a:solidFill>
                  <a:srgbClr val="4A54C9"/>
                </a:solidFill>
                <a:ea typeface="方正姚体" panose="02010601030101010101" pitchFamily="2" charset="-122"/>
                <a:cs typeface="Times New Roman" panose="02020603050405020304" pitchFamily="18" charset="0"/>
              </a:rPr>
              <a:t> </a:t>
            </a:r>
            <a:r>
              <a:rPr lang="en-US" altLang="zh-CN" sz="4400" spc="300" dirty="0" err="1">
                <a:ln>
                  <a:solidFill>
                    <a:srgbClr val="6EBA35"/>
                  </a:solidFill>
                </a:ln>
                <a:solidFill>
                  <a:srgbClr val="4A54C9"/>
                </a:solidFill>
                <a:ea typeface="方正姚体" panose="02010601030101010101" pitchFamily="2" charset="-122"/>
                <a:cs typeface="Times New Roman" panose="02020603050405020304" pitchFamily="18" charset="0"/>
              </a:rPr>
              <a:t>văn</a:t>
            </a:r>
            <a:r>
              <a:rPr lang="en-US" altLang="zh-CN" sz="4400" spc="300" dirty="0">
                <a:ln>
                  <a:solidFill>
                    <a:srgbClr val="6EBA35"/>
                  </a:solidFill>
                </a:ln>
                <a:solidFill>
                  <a:srgbClr val="4A54C9"/>
                </a:solidFill>
                <a:ea typeface="方正姚体" panose="02010601030101010101" pitchFamily="2" charset="-122"/>
                <a:cs typeface="Times New Roman" panose="02020603050405020304" pitchFamily="18" charset="0"/>
              </a:rPr>
              <a:t> chia </a:t>
            </a:r>
            <a:r>
              <a:rPr lang="en-US" altLang="zh-CN" sz="4400" spc="300" err="1">
                <a:ln>
                  <a:solidFill>
                    <a:srgbClr val="6EBA35"/>
                  </a:solidFill>
                </a:ln>
                <a:solidFill>
                  <a:srgbClr val="4A54C9"/>
                </a:solidFill>
                <a:ea typeface="方正姚体" panose="02010601030101010101" pitchFamily="2" charset="-122"/>
                <a:cs typeface="Times New Roman" panose="02020603050405020304" pitchFamily="18" charset="0"/>
              </a:rPr>
              <a:t>làm</a:t>
            </a:r>
            <a:r>
              <a:rPr lang="en-US" altLang="zh-CN" sz="4400" spc="300">
                <a:ln>
                  <a:solidFill>
                    <a:srgbClr val="6EBA35"/>
                  </a:solidFill>
                </a:ln>
                <a:solidFill>
                  <a:srgbClr val="4A54C9"/>
                </a:solidFill>
                <a:ea typeface="方正姚体" panose="02010601030101010101" pitchFamily="2" charset="-122"/>
                <a:cs typeface="Times New Roman" panose="02020603050405020304" pitchFamily="18" charset="0"/>
              </a:rPr>
              <a:t> 3 </a:t>
            </a:r>
            <a:r>
              <a:rPr lang="en-US" altLang="zh-CN" sz="4400" spc="300" dirty="0" err="1">
                <a:ln>
                  <a:solidFill>
                    <a:srgbClr val="6EBA35"/>
                  </a:solidFill>
                </a:ln>
                <a:solidFill>
                  <a:srgbClr val="4A54C9"/>
                </a:solidFill>
                <a:ea typeface="方正姚体" panose="02010601030101010101" pitchFamily="2" charset="-122"/>
                <a:cs typeface="Times New Roman" panose="02020603050405020304" pitchFamily="18" charset="0"/>
              </a:rPr>
              <a:t>đoạn</a:t>
            </a:r>
            <a:endParaRPr lang="zh-CN" altLang="en-US" sz="4400" spc="300" dirty="0">
              <a:ln>
                <a:solidFill>
                  <a:srgbClr val="6EBA35"/>
                </a:solidFill>
              </a:ln>
              <a:solidFill>
                <a:srgbClr val="4A54C9"/>
              </a:solidFill>
              <a:ea typeface="方正姚体" panose="02010601030101010101" pitchFamily="2" charset="-122"/>
              <a:cs typeface="Times New Roman" panose="02020603050405020304" pitchFamily="18" charset="0"/>
            </a:endParaRPr>
          </a:p>
        </p:txBody>
      </p:sp>
      <p:pic>
        <p:nvPicPr>
          <p:cNvPr id="4" name="图片 6"/>
          <p:cNvPicPr>
            <a:picLocks noChangeAspect="1"/>
          </p:cNvPicPr>
          <p:nvPr/>
        </p:nvPicPr>
        <p:blipFill>
          <a:blip r:embed="rId3">
            <a:extLst>
              <a:ext uri="{28A0092B-C50C-407E-A947-70E740481C1C}">
                <a14:useLocalDpi xmlns:a14="http://schemas.microsoft.com/office/drawing/2010/main" val="0"/>
              </a:ext>
            </a:extLst>
          </a:blip>
          <a:srcRect l="20023" t="67764"/>
          <a:stretch>
            <a:fillRect/>
          </a:stretch>
        </p:blipFill>
        <p:spPr bwMode="auto">
          <a:xfrm>
            <a:off x="8421688" y="42863"/>
            <a:ext cx="3465512" cy="139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 Placeholder 2"/>
          <p:cNvSpPr txBox="1"/>
          <p:nvPr/>
        </p:nvSpPr>
        <p:spPr>
          <a:xfrm>
            <a:off x="2832100" y="1954213"/>
            <a:ext cx="2330450" cy="963612"/>
          </a:xfrm>
          <a:prstGeom prst="rect">
            <a:avLst/>
          </a:prstGeom>
        </p:spPr>
        <p:txBody>
          <a:bodyPr/>
          <a:lstStyle>
            <a:lvl1pPr marL="0" indent="0" algn="ctr" defTabSz="914400" rtl="0" eaLnBrk="1" latinLnBrk="0" hangingPunct="1">
              <a:lnSpc>
                <a:spcPct val="60000"/>
              </a:lnSpc>
              <a:spcBef>
                <a:spcPts val="1000"/>
              </a:spcBef>
              <a:buFont typeface="Arial" panose="020B0604020202020204" pitchFamily="34" charset="0"/>
              <a:buNone/>
              <a:defRPr sz="1800" b="0" i="0" kern="1200">
                <a:solidFill>
                  <a:schemeClr val="tx1"/>
                </a:solidFill>
                <a:latin typeface="SF UI Display Thin" charset="0"/>
                <a:ea typeface="SF UI Display Thin" charset="0"/>
                <a:cs typeface="SF UI Display Thin"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l" fontAlgn="auto">
              <a:lnSpc>
                <a:spcPts val="1780"/>
              </a:lnSpc>
              <a:spcBef>
                <a:spcPts val="400"/>
              </a:spcBef>
              <a:spcAft>
                <a:spcPts val="0"/>
              </a:spcAft>
              <a:defRPr/>
            </a:pPr>
            <a:endParaRPr lang="en-US" sz="1100" dirty="0">
              <a:solidFill>
                <a:prstClr val="black">
                  <a:alpha val="60000"/>
                </a:prstClr>
              </a:solidFill>
              <a:latin typeface="腾祥铁山楷书繁" panose="01010104010101010101" pitchFamily="2" charset="-122"/>
              <a:ea typeface="腾祥铁山楷书繁" panose="01010104010101010101" pitchFamily="2" charset="-122"/>
              <a:cs typeface="Source Sans Pro" charset="0"/>
            </a:endParaRPr>
          </a:p>
        </p:txBody>
      </p:sp>
      <p:grpSp>
        <p:nvGrpSpPr>
          <p:cNvPr id="6" name="Group 138"/>
          <p:cNvGrpSpPr>
            <a:grpSpLocks/>
          </p:cNvGrpSpPr>
          <p:nvPr/>
        </p:nvGrpSpPr>
        <p:grpSpPr bwMode="auto">
          <a:xfrm>
            <a:off x="3587750" y="104775"/>
            <a:ext cx="4754563" cy="1236663"/>
            <a:chOff x="1018706" y="857227"/>
            <a:chExt cx="7143752" cy="2563583"/>
          </a:xfrm>
        </p:grpSpPr>
        <p:pic>
          <p:nvPicPr>
            <p:cNvPr id="7" name="图片 1"/>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018706" y="857227"/>
              <a:ext cx="7143752" cy="25635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文本框 141">
              <a:extLst/>
            </p:cNvPr>
            <p:cNvSpPr txBox="1"/>
            <p:nvPr/>
          </p:nvSpPr>
          <p:spPr>
            <a:xfrm>
              <a:off x="1692447" y="1390840"/>
              <a:ext cx="6176067" cy="1338700"/>
            </a:xfrm>
            <a:prstGeom prst="rect">
              <a:avLst/>
            </a:prstGeom>
          </p:spPr>
          <p:txBody>
            <a:bodyPr>
              <a:spAutoFit/>
              <a:scene3d>
                <a:camera prst="orthographicFront"/>
                <a:lightRig rig="threePt" dir="t"/>
              </a:scene3d>
              <a:sp3d contourW="12700"/>
            </a:bodyPr>
            <a:lstStyle>
              <a:defPPr>
                <a:defRPr lang="zh-CN"/>
              </a:defPPr>
              <a:lvl1pPr>
                <a:lnSpc>
                  <a:spcPct val="120000"/>
                </a:lnSpc>
                <a:defRPr sz="3600" b="0">
                  <a:solidFill>
                    <a:srgbClr val="1C75BC"/>
                  </a:solidFill>
                  <a:latin typeface="汉仪趣黑W" panose="00020600040101010101" pitchFamily="18" charset="-122"/>
                  <a:ea typeface="汉仪趣黑W" panose="00020600040101010101" pitchFamily="18" charset="-122"/>
                </a:defRPr>
              </a:lvl1pPr>
            </a:lstStyle>
            <a:p>
              <a:pPr algn="ctr" defTabSz="342900">
                <a:lnSpc>
                  <a:spcPct val="100000"/>
                </a:lnSpc>
                <a:defRPr/>
              </a:pPr>
              <a:r>
                <a:rPr lang="en-US" altLang="zh-CN" b="1" smtClean="0">
                  <a:solidFill>
                    <a:srgbClr val="FF0000"/>
                  </a:solidFill>
                  <a:effectLst>
                    <a:outerShdw blurRad="50800" dist="38100" algn="l" rotWithShape="0">
                      <a:prstClr val="black">
                        <a:alpha val="40000"/>
                      </a:prstClr>
                    </a:outerShdw>
                  </a:effectLst>
                  <a:latin typeface="Times New Roman" panose="02020603050405020304" pitchFamily="18" charset="0"/>
                  <a:ea typeface="字魂36号-正文宋楷" panose="02000000000000000000" pitchFamily="2" charset="-122"/>
                  <a:cs typeface="Times New Roman" panose="02020603050405020304" pitchFamily="18" charset="0"/>
                </a:rPr>
                <a:t>CHIA ĐOẠN</a:t>
              </a:r>
              <a:endParaRPr lang="zh-CN" altLang="en-US" b="1" dirty="0">
                <a:solidFill>
                  <a:srgbClr val="FF0000"/>
                </a:solidFill>
                <a:effectLst>
                  <a:outerShdw blurRad="50800" dist="38100" algn="l" rotWithShape="0">
                    <a:prstClr val="black">
                      <a:alpha val="40000"/>
                    </a:prstClr>
                  </a:outerShdw>
                </a:effectLst>
                <a:latin typeface="Times New Roman" panose="02020603050405020304" pitchFamily="18" charset="0"/>
                <a:ea typeface="字魂36号-正文宋楷" panose="02000000000000000000" pitchFamily="2" charset="-122"/>
                <a:cs typeface="Times New Roman" panose="02020603050405020304" pitchFamily="18" charset="0"/>
              </a:endParaRPr>
            </a:p>
          </p:txBody>
        </p:sp>
      </p:grpSp>
      <p:sp>
        <p:nvSpPr>
          <p:cNvPr id="11" name="Content Placeholder 2"/>
          <p:cNvSpPr txBox="1">
            <a:spLocks/>
          </p:cNvSpPr>
          <p:nvPr/>
        </p:nvSpPr>
        <p:spPr>
          <a:xfrm>
            <a:off x="785336" y="2917825"/>
            <a:ext cx="10797064" cy="3200400"/>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4400" b="1" smtClean="0">
                <a:solidFill>
                  <a:schemeClr val="accent6">
                    <a:lumMod val="75000"/>
                  </a:schemeClr>
                </a:solidFill>
                <a:latin typeface="Times New Roman" pitchFamily="18" charset="0"/>
                <a:cs typeface="Times New Roman" pitchFamily="18" charset="0"/>
              </a:rPr>
              <a:t>Đoạn 1</a:t>
            </a:r>
            <a:r>
              <a:rPr lang="en-US" sz="4400" smtClean="0">
                <a:latin typeface="Times New Roman" pitchFamily="18" charset="0"/>
                <a:cs typeface="Times New Roman" pitchFamily="18" charset="0"/>
              </a:rPr>
              <a:t>: “</a:t>
            </a:r>
            <a:r>
              <a:rPr lang="en-US" sz="4400" b="1" smtClean="0">
                <a:latin typeface="Times New Roman" pitchFamily="18" charset="0"/>
                <a:cs typeface="Times New Roman" pitchFamily="18" charset="0"/>
              </a:rPr>
              <a:t>Phượng không phải là một đóa ……đậu khít nhau.”</a:t>
            </a:r>
          </a:p>
          <a:p>
            <a:r>
              <a:rPr lang="en-US" sz="4400" b="1" smtClean="0">
                <a:solidFill>
                  <a:schemeClr val="accent6">
                    <a:lumMod val="75000"/>
                  </a:schemeClr>
                </a:solidFill>
                <a:latin typeface="Times New Roman" pitchFamily="18" charset="0"/>
                <a:cs typeface="Times New Roman" pitchFamily="18" charset="0"/>
              </a:rPr>
              <a:t>Đoạn 2</a:t>
            </a:r>
            <a:r>
              <a:rPr lang="en-US" sz="4400" smtClean="0">
                <a:latin typeface="Times New Roman" pitchFamily="18" charset="0"/>
                <a:cs typeface="Times New Roman" pitchFamily="18" charset="0"/>
              </a:rPr>
              <a:t>: “</a:t>
            </a:r>
            <a:r>
              <a:rPr lang="en-US" sz="4400" b="1" smtClean="0">
                <a:latin typeface="Times New Roman" pitchFamily="18" charset="0"/>
                <a:cs typeface="Times New Roman" pitchFamily="18" charset="0"/>
              </a:rPr>
              <a:t>Nhưng hoa càng đỏ…..Hoa nở lúc nào mà bất ngờ vậy?”</a:t>
            </a:r>
          </a:p>
          <a:p>
            <a:r>
              <a:rPr lang="en-US" sz="4400" b="1" smtClean="0">
                <a:solidFill>
                  <a:schemeClr val="accent6">
                    <a:lumMod val="75000"/>
                  </a:schemeClr>
                </a:solidFill>
                <a:latin typeface="Times New Roman" pitchFamily="18" charset="0"/>
                <a:cs typeface="Times New Roman" pitchFamily="18" charset="0"/>
              </a:rPr>
              <a:t>Đoạn 3</a:t>
            </a:r>
            <a:r>
              <a:rPr lang="en-US" sz="4400" b="1" smtClean="0">
                <a:latin typeface="Times New Roman" pitchFamily="18" charset="0"/>
                <a:cs typeface="Times New Roman" pitchFamily="18" charset="0"/>
              </a:rPr>
              <a:t>: “Bình minh…..câu đối đỏ.”</a:t>
            </a:r>
            <a:endParaRPr lang="en-US" sz="4400" b="1" dirty="0">
              <a:latin typeface="Times New Roman" pitchFamily="18" charset="0"/>
              <a:cs typeface="Times New Roman" pitchFamily="18" charset="0"/>
            </a:endParaRPr>
          </a:p>
        </p:txBody>
      </p:sp>
    </p:spTree>
    <p:extLst>
      <p:ext uri="{BB962C8B-B14F-4D97-AF65-F5344CB8AC3E}">
        <p14:creationId xmlns:p14="http://schemas.microsoft.com/office/powerpoint/2010/main" val="9214015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randombar(horizont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1">
                                            <p:txEl>
                                              <p:pRg st="0" end="0"/>
                                            </p:txEl>
                                          </p:spTgt>
                                        </p:tgtEl>
                                        <p:attrNameLst>
                                          <p:attrName>style.visibility</p:attrName>
                                        </p:attrNameLst>
                                      </p:cBhvr>
                                      <p:to>
                                        <p:strVal val="visible"/>
                                      </p:to>
                                    </p:set>
                                    <p:animEffect transition="in" filter="fade">
                                      <p:cBhvr>
                                        <p:cTn id="12" dur="500"/>
                                        <p:tgtEl>
                                          <p:spTgt spid="11">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1">
                                            <p:txEl>
                                              <p:pRg st="1" end="1"/>
                                            </p:txEl>
                                          </p:spTgt>
                                        </p:tgtEl>
                                        <p:attrNameLst>
                                          <p:attrName>style.visibility</p:attrName>
                                        </p:attrNameLst>
                                      </p:cBhvr>
                                      <p:to>
                                        <p:strVal val="visible"/>
                                      </p:to>
                                    </p:set>
                                    <p:animEffect transition="in" filter="fade">
                                      <p:cBhvr>
                                        <p:cTn id="17" dur="500"/>
                                        <p:tgtEl>
                                          <p:spTgt spid="11">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1">
                                            <p:txEl>
                                              <p:pRg st="2" end="2"/>
                                            </p:txEl>
                                          </p:spTgt>
                                        </p:tgtEl>
                                        <p:attrNameLst>
                                          <p:attrName>style.visibility</p:attrName>
                                        </p:attrNameLst>
                                      </p:cBhvr>
                                      <p:to>
                                        <p:strVal val="visible"/>
                                      </p:to>
                                    </p:set>
                                    <p:animEffect transition="in" filter="fade">
                                      <p:cBhvr>
                                        <p:cTn id="22" dur="500"/>
                                        <p:tgtEl>
                                          <p:spTgt spid="11">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31520" y="0"/>
            <a:ext cx="11125200" cy="6986528"/>
          </a:xfrm>
          <a:prstGeom prst="rect">
            <a:avLst/>
          </a:prstGeom>
        </p:spPr>
        <p:txBody>
          <a:bodyPr wrap="square">
            <a:spAutoFit/>
          </a:bodyPr>
          <a:lstStyle/>
          <a:p>
            <a:pPr algn="ctr"/>
            <a:r>
              <a:rPr lang="vi-VN" sz="3200" b="1">
                <a:solidFill>
                  <a:srgbClr val="FF0000"/>
                </a:solidFill>
                <a:latin typeface="Times New Roman" panose="02020603050405020304" pitchFamily="18" charset="0"/>
                <a:cs typeface="Times New Roman" panose="02020603050405020304" pitchFamily="18" charset="0"/>
              </a:rPr>
              <a:t>Hoa học trò</a:t>
            </a:r>
            <a:endParaRPr lang="vi-VN" sz="3200">
              <a:solidFill>
                <a:srgbClr val="FF0000"/>
              </a:solidFill>
              <a:latin typeface="Times New Roman" panose="02020603050405020304" pitchFamily="18" charset="0"/>
              <a:cs typeface="Times New Roman" panose="02020603050405020304" pitchFamily="18" charset="0"/>
            </a:endParaRPr>
          </a:p>
          <a:p>
            <a:pPr algn="just"/>
            <a:r>
              <a:rPr lang="vi-VN" sz="2600">
                <a:solidFill>
                  <a:srgbClr val="000000"/>
                </a:solidFill>
                <a:latin typeface="Times New Roman" panose="02020603050405020304" pitchFamily="18" charset="0"/>
                <a:cs typeface="Times New Roman" panose="02020603050405020304" pitchFamily="18" charset="0"/>
              </a:rPr>
              <a:t>   </a:t>
            </a:r>
            <a:r>
              <a:rPr lang="vi-VN" sz="2600">
                <a:solidFill>
                  <a:srgbClr val="002060"/>
                </a:solidFill>
                <a:latin typeface="Times New Roman" panose="02020603050405020304" pitchFamily="18" charset="0"/>
                <a:cs typeface="Times New Roman" panose="02020603050405020304" pitchFamily="18" charset="0"/>
              </a:rPr>
              <a:t>Phượng không phải là một đóa, không phải vài cành; phượng đây là cả một loạt, cả một vùng, cả một góc trời đỏ rực. Mỗi hoa chỉ là một phần tử của xã hội thắm tươi; người ta quên đóa hoa, chỉ nghĩ đến cây, đến hàng, đến những tán hoa lớn xòe ra như muôn ngàn con bướm thắm đậu khít nhau.</a:t>
            </a:r>
          </a:p>
          <a:p>
            <a:pPr algn="just"/>
            <a:r>
              <a:rPr lang="vi-VN" sz="2600">
                <a:solidFill>
                  <a:srgbClr val="000000"/>
                </a:solidFill>
                <a:latin typeface="Times New Roman" panose="02020603050405020304" pitchFamily="18" charset="0"/>
                <a:cs typeface="Times New Roman" panose="02020603050405020304" pitchFamily="18" charset="0"/>
              </a:rPr>
              <a:t>   </a:t>
            </a:r>
            <a:r>
              <a:rPr lang="vi-VN" sz="2600">
                <a:solidFill>
                  <a:srgbClr val="00B050"/>
                </a:solidFill>
                <a:latin typeface="Times New Roman" panose="02020603050405020304" pitchFamily="18" charset="0"/>
                <a:cs typeface="Times New Roman" panose="02020603050405020304" pitchFamily="18" charset="0"/>
              </a:rPr>
              <a:t>Nhưng hoa càng đỏ, lá lại càng xanh. Vừa buồn mà lại vừa vui mới thực là nỗi niềm của bông phượng. Hoa phượng là hoa học trò. Mùa xuân, phượng ra lá. Lá xanh um, mát rượi, ngon lành như lá me non. Lá ban đầu xếp lại, còn e ấp, dần dần xòe ra cho gió đưa đẩy. Lòng cậu học trò phơi phới làm sao! Cậu chăm lo học hành, rồi lâu cũng vô tâm quên mất màu lá phượng. Một hôm, bỗng đâu trên những cành cây, báo một tim thắm: Mùa hoa phượng bắt đầu. Đến giờ chơi, cậu học trò ngạc nhiên trông lên: Hoa nở lúc nào mà bất ngờ vậy?</a:t>
            </a:r>
          </a:p>
          <a:p>
            <a:pPr algn="just"/>
            <a:r>
              <a:rPr lang="vi-VN" sz="2600">
                <a:solidFill>
                  <a:srgbClr val="000000"/>
                </a:solidFill>
                <a:latin typeface="Times New Roman" panose="02020603050405020304" pitchFamily="18" charset="0"/>
                <a:cs typeface="Times New Roman" panose="02020603050405020304" pitchFamily="18" charset="0"/>
              </a:rPr>
              <a:t>    </a:t>
            </a:r>
            <a:r>
              <a:rPr lang="vi-VN" sz="2600">
                <a:solidFill>
                  <a:srgbClr val="C00000"/>
                </a:solidFill>
                <a:latin typeface="Times New Roman" panose="02020603050405020304" pitchFamily="18" charset="0"/>
                <a:cs typeface="Times New Roman" panose="02020603050405020304" pitchFamily="18" charset="0"/>
              </a:rPr>
              <a:t>Bình minh của hoa phượng là màu đỏ còn non, nếu có mưa, lại càng tươi dịu. Ngày xuân dần hết, số hoa tăng lên, màu cũng đậm dần. Rồi hòa nhịp với mặt trời chói lọi, màu phượng mạnh mẽ kêu vang: Hè đến rồi! Khắp thành phố bỗng rực lên như đến Tết nhà nhà đều dán câu đối đỏ.</a:t>
            </a:r>
          </a:p>
          <a:p>
            <a:pPr algn="r"/>
            <a:r>
              <a:rPr lang="vi-VN" sz="2600" i="1">
                <a:solidFill>
                  <a:srgbClr val="000000"/>
                </a:solidFill>
                <a:latin typeface="Times New Roman" panose="02020603050405020304" pitchFamily="18" charset="0"/>
                <a:cs typeface="Times New Roman" panose="02020603050405020304" pitchFamily="18" charset="0"/>
              </a:rPr>
              <a:t>Theo</a:t>
            </a:r>
            <a:r>
              <a:rPr lang="vi-VN" sz="2600">
                <a:solidFill>
                  <a:srgbClr val="000000"/>
                </a:solidFill>
                <a:latin typeface="Times New Roman" panose="02020603050405020304" pitchFamily="18" charset="0"/>
                <a:cs typeface="Times New Roman" panose="02020603050405020304" pitchFamily="18" charset="0"/>
              </a:rPr>
              <a:t> </a:t>
            </a:r>
            <a:r>
              <a:rPr lang="vi-VN" sz="2600" b="1">
                <a:solidFill>
                  <a:srgbClr val="000000"/>
                </a:solidFill>
                <a:latin typeface="Times New Roman" panose="02020603050405020304" pitchFamily="18" charset="0"/>
                <a:cs typeface="Times New Roman" panose="02020603050405020304" pitchFamily="18" charset="0"/>
              </a:rPr>
              <a:t>XUÂN </a:t>
            </a:r>
            <a:r>
              <a:rPr lang="vi-VN" sz="2600" b="1" smtClean="0">
                <a:solidFill>
                  <a:srgbClr val="000000"/>
                </a:solidFill>
                <a:latin typeface="Times New Roman" panose="02020603050405020304" pitchFamily="18" charset="0"/>
                <a:cs typeface="Times New Roman" panose="02020603050405020304" pitchFamily="18" charset="0"/>
              </a:rPr>
              <a:t>DIỆU</a:t>
            </a:r>
            <a:endParaRPr lang="vi-VN" sz="2600">
              <a:solidFill>
                <a:srgbClr val="000000"/>
              </a:solidFill>
              <a:latin typeface="Times New Roman" panose="02020603050405020304" pitchFamily="18" charset="0"/>
              <a:cs typeface="Times New Roman" panose="02020603050405020304" pitchFamily="18" charset="0"/>
            </a:endParaRPr>
          </a:p>
        </p:txBody>
      </p:sp>
      <p:sp>
        <p:nvSpPr>
          <p:cNvPr id="3" name="Oval 2"/>
          <p:cNvSpPr/>
          <p:nvPr/>
        </p:nvSpPr>
        <p:spPr>
          <a:xfrm>
            <a:off x="407829" y="419100"/>
            <a:ext cx="369887" cy="381000"/>
          </a:xfrm>
          <a:prstGeom prst="ellipse">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a:cs typeface="Times New Roman" panose="02020603050405020304" pitchFamily="18" charset="0"/>
              </a:rPr>
              <a:t>1</a:t>
            </a:r>
          </a:p>
        </p:txBody>
      </p:sp>
      <p:sp>
        <p:nvSpPr>
          <p:cNvPr id="4" name="Oval 3"/>
          <p:cNvSpPr/>
          <p:nvPr/>
        </p:nvSpPr>
        <p:spPr>
          <a:xfrm>
            <a:off x="336630" y="2019300"/>
            <a:ext cx="369887" cy="381000"/>
          </a:xfrm>
          <a:prstGeom prst="ellipse">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dirty="0">
                <a:cs typeface="Times New Roman" panose="02020603050405020304" pitchFamily="18" charset="0"/>
              </a:rPr>
              <a:t>2</a:t>
            </a:r>
          </a:p>
        </p:txBody>
      </p:sp>
      <p:sp>
        <p:nvSpPr>
          <p:cNvPr id="5" name="Oval 4"/>
          <p:cNvSpPr/>
          <p:nvPr/>
        </p:nvSpPr>
        <p:spPr>
          <a:xfrm>
            <a:off x="336629" y="4693920"/>
            <a:ext cx="369888" cy="381000"/>
          </a:xfrm>
          <a:prstGeom prst="ellipse">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a:cs typeface="Times New Roman" panose="02020603050405020304" pitchFamily="18" charset="0"/>
              </a:rPr>
              <a:t>3</a:t>
            </a:r>
          </a:p>
        </p:txBody>
      </p:sp>
    </p:spTree>
    <p:extLst>
      <p:ext uri="{BB962C8B-B14F-4D97-AF65-F5344CB8AC3E}">
        <p14:creationId xmlns:p14="http://schemas.microsoft.com/office/powerpoint/2010/main" val="94825728"/>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KSO_WM_TEMPLATE_THUMBS_INDEX" val="1、2、3、6、8、10、11、12、15"/>
  <p:tag name="KSO_WM_SLIDE_ID" val="custom20187308_1"/>
  <p:tag name="KSO_WM_TEMPLATE_SUBCATEGORY" val="0"/>
  <p:tag name="KSO_WM_SLIDE_TYPE" val="title"/>
  <p:tag name="KSO_WM_SLIDE_SUBTYPE" val="pureTxt"/>
  <p:tag name="KSO_WM_SLIDE_ITEM_CNT" val="0"/>
  <p:tag name="KSO_WM_SLIDE_INDEX" val="1"/>
  <p:tag name="KSO_WM_TAG_VERSION" val="1.0"/>
  <p:tag name="KSO_WM_BEAUTIFY_FLAG" val="#wm#"/>
  <p:tag name="KSO_WM_TEMPLATE_CATEGORY" val="custom"/>
  <p:tag name="KSO_WM_TEMPLATE_INDEX" val="20187308"/>
  <p:tag name="KSO_WM_SLIDE_LAYOUT" val="a_b"/>
  <p:tag name="KSO_WM_SLIDE_LAYOUT_CNT" val="1_1"/>
  <p:tag name="TIMING" val="|6"/>
</p:tagLst>
</file>

<file path=ppt/theme/theme1.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Custom 3">
      <a:majorFont>
        <a:latin typeface="Arial"/>
        <a:ea typeface="Arial"/>
        <a:cs typeface=""/>
      </a:majorFont>
      <a:minorFont>
        <a:latin typeface="Arial"/>
        <a:ea typeface="Arial"/>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1903</TotalTime>
  <Words>868</Words>
  <Application>Microsoft Office PowerPoint</Application>
  <PresentationFormat>Widescreen</PresentationFormat>
  <Paragraphs>118</Paragraphs>
  <Slides>35</Slides>
  <Notes>2</Notes>
  <HiddenSlides>0</HiddenSlides>
  <MMClips>0</MMClips>
  <ScaleCrop>false</ScaleCrop>
  <HeadingPairs>
    <vt:vector size="6" baseType="variant">
      <vt:variant>
        <vt:lpstr>Fonts Used</vt:lpstr>
      </vt:variant>
      <vt:variant>
        <vt:i4>12</vt:i4>
      </vt:variant>
      <vt:variant>
        <vt:lpstr>Theme</vt:lpstr>
      </vt:variant>
      <vt:variant>
        <vt:i4>1</vt:i4>
      </vt:variant>
      <vt:variant>
        <vt:lpstr>Slide Titles</vt:lpstr>
      </vt:variant>
      <vt:variant>
        <vt:i4>35</vt:i4>
      </vt:variant>
    </vt:vector>
  </HeadingPairs>
  <TitlesOfParts>
    <vt:vector size="48" baseType="lpstr">
      <vt:lpstr>微软雅黑</vt:lpstr>
      <vt:lpstr>宋体</vt:lpstr>
      <vt:lpstr>Arial</vt:lpstr>
      <vt:lpstr>Arial-Rounded</vt:lpstr>
      <vt:lpstr>Calibri</vt:lpstr>
      <vt:lpstr>等线</vt:lpstr>
      <vt:lpstr>方正姚体</vt:lpstr>
      <vt:lpstr>HP001 5 hàng</vt:lpstr>
      <vt:lpstr>Source Sans Pro</vt:lpstr>
      <vt:lpstr>Times New Roman</vt:lpstr>
      <vt:lpstr>字魂36号-正文宋楷</vt:lpstr>
      <vt:lpstr>腾祥铁山楷书繁</vt:lpstr>
      <vt:lpstr>1_Office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Click to edit Master title style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tran thao</dc:creator>
  <cp:lastModifiedBy>ADMIN</cp:lastModifiedBy>
  <cp:revision>68</cp:revision>
  <dcterms:created xsi:type="dcterms:W3CDTF">2021-08-07T03:38:00Z</dcterms:created>
  <dcterms:modified xsi:type="dcterms:W3CDTF">2022-02-19T09:42:37Z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E1030C6D988E4C148EE3AE36AF706F21</vt:lpwstr>
  </property>
  <property fmtid="{D5CDD505-2E9C-101B-9397-08002B2CF9AE}" pid="3" name="KSOProductBuildVer">
    <vt:lpwstr>1033-11.2.0.10351</vt:lpwstr>
  </property>
</Properties>
</file>