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78" r:id="rId2"/>
    <p:sldId id="308" r:id="rId3"/>
    <p:sldId id="480" r:id="rId4"/>
    <p:sldId id="302" r:id="rId5"/>
    <p:sldId id="484" r:id="rId6"/>
    <p:sldId id="264" r:id="rId7"/>
    <p:sldId id="292" r:id="rId8"/>
    <p:sldId id="266" r:id="rId9"/>
    <p:sldId id="306" r:id="rId10"/>
    <p:sldId id="293" r:id="rId11"/>
    <p:sldId id="307" r:id="rId12"/>
    <p:sldId id="481" r:id="rId13"/>
    <p:sldId id="482" r:id="rId14"/>
    <p:sldId id="271" r:id="rId15"/>
    <p:sldId id="299" r:id="rId16"/>
    <p:sldId id="483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 autoAdjust="0"/>
    <p:restoredTop sz="94660"/>
  </p:normalViewPr>
  <p:slideViewPr>
    <p:cSldViewPr snapToGrid="0">
      <p:cViewPr varScale="1">
        <p:scale>
          <a:sx n="65" d="100"/>
          <a:sy n="65" d="100"/>
        </p:scale>
        <p:origin x="7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91D24-A7E9-46A5-9BBF-192D80EC587A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26123-0A8C-4471-BF45-21CEDBCE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78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>
            <a:extLst>
              <a:ext uri="{FF2B5EF4-FFF2-40B4-BE49-F238E27FC236}">
                <a16:creationId xmlns:a16="http://schemas.microsoft.com/office/drawing/2014/main" id="{B86216EF-25B0-417E-B985-3ADD1BCAD0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>
            <a:extLst>
              <a:ext uri="{FF2B5EF4-FFF2-40B4-BE49-F238E27FC236}">
                <a16:creationId xmlns:a16="http://schemas.microsoft.com/office/drawing/2014/main" id="{B5C01F40-D1F5-4CFE-8221-62A1CE70FD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/>
          </a:p>
        </p:txBody>
      </p:sp>
      <p:sp>
        <p:nvSpPr>
          <p:cNvPr id="40964" name="灯片编号占位符 3">
            <a:extLst>
              <a:ext uri="{FF2B5EF4-FFF2-40B4-BE49-F238E27FC236}">
                <a16:creationId xmlns:a16="http://schemas.microsoft.com/office/drawing/2014/main" id="{481B846C-B1D7-456B-8078-2A7552A1C0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fld id="{6920A748-3A37-441B-88FB-8823C601AE51}" type="slidenum">
              <a:rPr lang="zh-CN" altLang="en-US">
                <a:latin typeface="Arial" panose="020B0604020202020204" pitchFamily="34" charset="0"/>
              </a:rPr>
              <a:pPr/>
              <a:t>1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ge4b7ac326b_0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7" name="Google Shape;1287;ge4b7ac326b_0_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AE024-9FF5-4A13-9431-BDF2DCD9E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F5E061-CC29-4D44-A4B4-92F764BD2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145CD-1390-474C-9F7E-F4A7F2978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6A9E2-299A-47D4-B81C-BDC5352E4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1F163-3C93-42AA-BEC8-4FDD7A83C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2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AE024-9FF5-4A13-9431-BDF2DCD9E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F5E061-CC29-4D44-A4B4-92F764BD2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145CD-1390-474C-9F7E-F4A7F2978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6A9E2-299A-47D4-B81C-BDC5352E4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1F163-3C93-42AA-BEC8-4FDD7A83C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887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AE024-9FF5-4A13-9431-BDF2DCD9E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F5E061-CC29-4D44-A4B4-92F764BD2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145CD-1390-474C-9F7E-F4A7F2978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6A9E2-299A-47D4-B81C-BDC5352E4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1F163-3C93-42AA-BEC8-4FDD7A83C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65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AE024-9FF5-4A13-9431-BDF2DCD9E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F5E061-CC29-4D44-A4B4-92F764BD2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145CD-1390-474C-9F7E-F4A7F2978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6A9E2-299A-47D4-B81C-BDC5352E4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1F163-3C93-42AA-BEC8-4FDD7A83C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81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AE024-9FF5-4A13-9431-BDF2DCD9E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F5E061-CC29-4D44-A4B4-92F764BD2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145CD-1390-474C-9F7E-F4A7F2978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6A9E2-299A-47D4-B81C-BDC5352E4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1F163-3C93-42AA-BEC8-4FDD7A83C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17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AE024-9FF5-4A13-9431-BDF2DCD9E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F5E061-CC29-4D44-A4B4-92F764BD2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145CD-1390-474C-9F7E-F4A7F2978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6A9E2-299A-47D4-B81C-BDC5352E4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1F163-3C93-42AA-BEC8-4FDD7A83C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310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AE024-9FF5-4A13-9431-BDF2DCD9E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F5E061-CC29-4D44-A4B4-92F764BD2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145CD-1390-474C-9F7E-F4A7F2978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6A9E2-299A-47D4-B81C-BDC5352E4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1F163-3C93-42AA-BEC8-4FDD7A83C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94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AE024-9FF5-4A13-9431-BDF2DCD9E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F5E061-CC29-4D44-A4B4-92F764BD2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145CD-1390-474C-9F7E-F4A7F2978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6A9E2-299A-47D4-B81C-BDC5352E4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1F163-3C93-42AA-BEC8-4FDD7A83C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874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AE024-9FF5-4A13-9431-BDF2DCD9E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F5E061-CC29-4D44-A4B4-92F764BD2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145CD-1390-474C-9F7E-F4A7F2978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6A9E2-299A-47D4-B81C-BDC5352E4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1F163-3C93-42AA-BEC8-4FDD7A83C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28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AE024-9FF5-4A13-9431-BDF2DCD9E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F5E061-CC29-4D44-A4B4-92F764BD2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145CD-1390-474C-9F7E-F4A7F2978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6A9E2-299A-47D4-B81C-BDC5352E4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1F163-3C93-42AA-BEC8-4FDD7A83C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60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AE024-9FF5-4A13-9431-BDF2DCD9E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F5E061-CC29-4D44-A4B4-92F764BD2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145CD-1390-474C-9F7E-F4A7F2978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6A9E2-299A-47D4-B81C-BDC5352E4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1F163-3C93-42AA-BEC8-4FDD7A83C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294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AE024-9FF5-4A13-9431-BDF2DCD9E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F5E061-CC29-4D44-A4B4-92F764BD2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145CD-1390-474C-9F7E-F4A7F2978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6A9E2-299A-47D4-B81C-BDC5352E4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1F163-3C93-42AA-BEC8-4FDD7A83C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665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AE024-9FF5-4A13-9431-BDF2DCD9E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F5E061-CC29-4D44-A4B4-92F764BD2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145CD-1390-474C-9F7E-F4A7F2978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6A9E2-299A-47D4-B81C-BDC5352E4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1F163-3C93-42AA-BEC8-4FDD7A83C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84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AE024-9FF5-4A13-9431-BDF2DCD9E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F5E061-CC29-4D44-A4B4-92F764BD2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145CD-1390-474C-9F7E-F4A7F2978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6A9E2-299A-47D4-B81C-BDC5352E4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1F163-3C93-42AA-BEC8-4FDD7A83C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95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AE024-9FF5-4A13-9431-BDF2DCD9E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F5E061-CC29-4D44-A4B4-92F764BD2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145CD-1390-474C-9F7E-F4A7F2978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6A9E2-299A-47D4-B81C-BDC5352E4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1F163-3C93-42AA-BEC8-4FDD7A83C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2590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AE024-9FF5-4A13-9431-BDF2DCD9E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F5E061-CC29-4D44-A4B4-92F764BD2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145CD-1390-474C-9F7E-F4A7F2978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6A9E2-299A-47D4-B81C-BDC5352E4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1F163-3C93-42AA-BEC8-4FDD7A83C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672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AE024-9FF5-4A13-9431-BDF2DCD9E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F5E061-CC29-4D44-A4B4-92F764BD2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145CD-1390-474C-9F7E-F4A7F2978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6A9E2-299A-47D4-B81C-BDC5352E4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1F163-3C93-42AA-BEC8-4FDD7A83C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903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AE024-9FF5-4A13-9431-BDF2DCD9E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F5E061-CC29-4D44-A4B4-92F764BD2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145CD-1390-474C-9F7E-F4A7F2978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6A9E2-299A-47D4-B81C-BDC5352E4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1F163-3C93-42AA-BEC8-4FDD7A83C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125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7CFE-3620-420A-A563-177DC3D6D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FAAC2-825C-4DEF-8D0C-5E21711AA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6439A-EE72-4D7A-95DA-73B7743A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50D62-290D-4641-9551-CD51BAB6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6E132-98E9-4DAB-BAC8-4EC373EAB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930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7CFE-3620-420A-A563-177DC3D6D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FAAC2-825C-4DEF-8D0C-5E21711AA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6439A-EE72-4D7A-95DA-73B7743A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50D62-290D-4641-9551-CD51BAB6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6E132-98E9-4DAB-BAC8-4EC373EAB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826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7CFE-3620-420A-A563-177DC3D6D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FAAC2-825C-4DEF-8D0C-5E21711AA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6439A-EE72-4D7A-95DA-73B7743A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50D62-290D-4641-9551-CD51BAB6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6E132-98E9-4DAB-BAC8-4EC373EAB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548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7CFE-3620-420A-A563-177DC3D6D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FAAC2-825C-4DEF-8D0C-5E21711AA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6439A-EE72-4D7A-95DA-73B7743A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50D62-290D-4641-9551-CD51BAB6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6E132-98E9-4DAB-BAC8-4EC373EAB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03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AE024-9FF5-4A13-9431-BDF2DCD9E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F5E061-CC29-4D44-A4B4-92F764BD2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145CD-1390-474C-9F7E-F4A7F2978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6A9E2-299A-47D4-B81C-BDC5352E4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1F163-3C93-42AA-BEC8-4FDD7A83C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849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7CFE-3620-420A-A563-177DC3D6D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FAAC2-825C-4DEF-8D0C-5E21711AA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6439A-EE72-4D7A-95DA-73B7743A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50D62-290D-4641-9551-CD51BAB6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6E132-98E9-4DAB-BAC8-4EC373EAB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161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7CFE-3620-420A-A563-177DC3D6D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FAAC2-825C-4DEF-8D0C-5E21711AA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6439A-EE72-4D7A-95DA-73B7743A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50D62-290D-4641-9551-CD51BAB6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6E132-98E9-4DAB-BAC8-4EC373EAB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263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7CFE-3620-420A-A563-177DC3D6D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FAAC2-825C-4DEF-8D0C-5E21711AA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6439A-EE72-4D7A-95DA-73B7743A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50D62-290D-4641-9551-CD51BAB6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6E132-98E9-4DAB-BAC8-4EC373EAB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498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7CFE-3620-420A-A563-177DC3D6D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FAAC2-825C-4DEF-8D0C-5E21711AA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6439A-EE72-4D7A-95DA-73B7743A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50D62-290D-4641-9551-CD51BAB6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6E132-98E9-4DAB-BAC8-4EC373EAB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426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7CFE-3620-420A-A563-177DC3D6D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FAAC2-825C-4DEF-8D0C-5E21711AA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6439A-EE72-4D7A-95DA-73B7743A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50D62-290D-4641-9551-CD51BAB6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6E132-98E9-4DAB-BAC8-4EC373EAB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452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7CFE-3620-420A-A563-177DC3D6D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FAAC2-825C-4DEF-8D0C-5E21711AA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6439A-EE72-4D7A-95DA-73B7743A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50D62-290D-4641-9551-CD51BAB6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6E132-98E9-4DAB-BAC8-4EC373EAB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3997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7CFE-3620-420A-A563-177DC3D6D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FAAC2-825C-4DEF-8D0C-5E21711AA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6439A-EE72-4D7A-95DA-73B7743A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50D62-290D-4641-9551-CD51BAB6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6E132-98E9-4DAB-BAC8-4EC373EAB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154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7CFE-3620-420A-A563-177DC3D6D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FAAC2-825C-4DEF-8D0C-5E21711AA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6439A-EE72-4D7A-95DA-73B7743A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50D62-290D-4641-9551-CD51BAB6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6E132-98E9-4DAB-BAC8-4EC373EAB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366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7CFE-3620-420A-A563-177DC3D6D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FAAC2-825C-4DEF-8D0C-5E21711AA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6439A-EE72-4D7A-95DA-73B7743A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50D62-290D-4641-9551-CD51BAB6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6E132-98E9-4DAB-BAC8-4EC373EAB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060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7CFE-3620-420A-A563-177DC3D6D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FAAC2-825C-4DEF-8D0C-5E21711AA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6439A-EE72-4D7A-95DA-73B7743A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50D62-290D-4641-9551-CD51BAB6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6E132-98E9-4DAB-BAC8-4EC373EAB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567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AE024-9FF5-4A13-9431-BDF2DCD9E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F5E061-CC29-4D44-A4B4-92F764BD2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145CD-1390-474C-9F7E-F4A7F2978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6A9E2-299A-47D4-B81C-BDC5352E4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1F163-3C93-42AA-BEC8-4FDD7A83C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172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7CFE-3620-420A-A563-177DC3D6D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FAAC2-825C-4DEF-8D0C-5E21711AA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6439A-EE72-4D7A-95DA-73B7743A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50D62-290D-4641-9551-CD51BAB6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6E132-98E9-4DAB-BAC8-4EC373EAB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510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7CFE-3620-420A-A563-177DC3D6D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FAAC2-825C-4DEF-8D0C-5E21711AA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6439A-EE72-4D7A-95DA-73B7743A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50D62-290D-4641-9551-CD51BAB6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6E132-98E9-4DAB-BAC8-4EC373EAB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363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7CFE-3620-420A-A563-177DC3D6D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FAAC2-825C-4DEF-8D0C-5E21711AA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6439A-EE72-4D7A-95DA-73B7743A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50D62-290D-4641-9551-CD51BAB6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6E132-98E9-4DAB-BAC8-4EC373EAB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041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7CFE-3620-420A-A563-177DC3D6D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FAAC2-825C-4DEF-8D0C-5E21711AA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6439A-EE72-4D7A-95DA-73B7743A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50D62-290D-4641-9551-CD51BAB6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6E132-98E9-4DAB-BAC8-4EC373EAB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483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EC4EA-5028-414E-800B-78754ACBF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28F51E-95BB-4A86-8FBD-6A6777645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9F6A4-D343-4E68-B221-14053C47E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7352F-DA88-4BA0-9AD1-683A7EBFB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E3CF6-3482-4592-B6DA-901C7D2AE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721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C1FB7-AAB1-41C6-9661-D274D0C03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26893-341C-4B3F-B695-B0A28F28B3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B9D94D-A91E-4394-A1EA-170C716FE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F298C3-4961-4948-BC20-FC96D477D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EDF75E-B478-4AE7-894B-EBA8CA603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60D844-82C7-4E55-BF48-18891B2DA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073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1AC2A-14D7-4313-BC35-2897AE6E6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993F37-7B73-4DFA-AEE9-C5E68339F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F5D97-ED8C-4BA1-A61E-6BBD835E1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F88D9E-C667-4135-A410-FA94E972AD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1FAEE6-3799-4E21-8C1B-C6862C5E5B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85F96F-14CA-4B4B-92D0-13967E4AD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D88BA0-FD17-43F7-8E6D-5AFC359DD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159E7E-4894-44EA-8698-78CC8B807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712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9638B-0784-4CF4-95C6-99451FBC1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C3A9E2-930B-40ED-8F49-445D9A611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F05070-0773-4B16-BBE5-374E98324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0A83B4-5143-445F-88E7-18700401B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864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7F475C-5A41-4D34-92E3-F606B1130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41595E-A016-4AE1-A2A2-810FFE73F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771BE5-72CE-4D41-98F2-F49BDAB0A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285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7F475C-5A41-4D34-92E3-F606B1130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41595E-A016-4AE1-A2A2-810FFE73F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771BE5-72CE-4D41-98F2-F49BDAB0A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01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AE024-9FF5-4A13-9431-BDF2DCD9E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F5E061-CC29-4D44-A4B4-92F764BD2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145CD-1390-474C-9F7E-F4A7F2978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6A9E2-299A-47D4-B81C-BDC5352E4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1F163-3C93-42AA-BEC8-4FDD7A83C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933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7F475C-5A41-4D34-92E3-F606B1130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41595E-A016-4AE1-A2A2-810FFE73F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771BE5-72CE-4D41-98F2-F49BDAB0A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6439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7F475C-5A41-4D34-92E3-F606B1130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41595E-A016-4AE1-A2A2-810FFE73F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771BE5-72CE-4D41-98F2-F49BDAB0A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467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7F475C-5A41-4D34-92E3-F606B1130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41595E-A016-4AE1-A2A2-810FFE73F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771BE5-72CE-4D41-98F2-F49BDAB0A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56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35F87-23B5-43B4-AF6D-2F0347D09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C9B2C-E418-4AE9-BA8E-A8C36CA10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CE7516-9AB0-4886-B1BD-9586A3873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A57C22-DA94-432E-A199-A723C6757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CD60FD-6239-4627-8840-645CC9C52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431CE5-8DB8-4D21-847C-62C7D2E75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072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69D15-5B97-4B6C-A9D3-E8979255C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0CD164-B6EF-4529-9342-389022E0D0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01C37C-35C7-4AA7-BE2B-915BF5EC62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380486-7D48-4479-A06D-2ED0D4AB8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C72177-6B96-40CB-9C83-B2BCB35A8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600966-89C6-432D-8A57-F4F9C23A2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279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962BD-3F4F-430A-8EC0-19FA3E2AC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03AC34-3F31-4390-989E-B7657C463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F0282-72CB-47E0-A5A2-D33F3502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FBCC7-F845-45E5-80BA-F2D512BF0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D20E2-B957-463D-B743-F98F8747E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900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002071-8026-4AA6-99D8-7E67567B1E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322B2E-411B-4669-A722-B8A75076D5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DDBCC-D663-48F1-A05E-A23CC6BFA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33346-948E-409B-9D42-20BB0659A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25097-8AAE-4973-B9EC-E8A389E77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764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5"/>
          <p:cNvSpPr/>
          <p:nvPr/>
        </p:nvSpPr>
        <p:spPr>
          <a:xfrm>
            <a:off x="701867" y="580467"/>
            <a:ext cx="10788400" cy="569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2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25"/>
          <p:cNvSpPr/>
          <p:nvPr/>
        </p:nvSpPr>
        <p:spPr>
          <a:xfrm>
            <a:off x="1212337" y="6174408"/>
            <a:ext cx="225545" cy="222385"/>
          </a:xfrm>
          <a:custGeom>
            <a:avLst/>
            <a:gdLst/>
            <a:ahLst/>
            <a:cxnLst/>
            <a:rect l="l" t="t" r="r" b="b"/>
            <a:pathLst>
              <a:path w="3426" h="3378" extrusionOk="0">
                <a:moveTo>
                  <a:pt x="1713" y="1"/>
                </a:moveTo>
                <a:cubicBezTo>
                  <a:pt x="1670" y="1"/>
                  <a:pt x="1627" y="22"/>
                  <a:pt x="1604" y="65"/>
                </a:cubicBezTo>
                <a:lnTo>
                  <a:pt x="1087" y="1011"/>
                </a:lnTo>
                <a:cubicBezTo>
                  <a:pt x="1076" y="1033"/>
                  <a:pt x="1060" y="1050"/>
                  <a:pt x="1038" y="1060"/>
                </a:cubicBezTo>
                <a:lnTo>
                  <a:pt x="93" y="1582"/>
                </a:lnTo>
                <a:cubicBezTo>
                  <a:pt x="1" y="1631"/>
                  <a:pt x="1" y="1753"/>
                  <a:pt x="93" y="1802"/>
                </a:cubicBezTo>
                <a:lnTo>
                  <a:pt x="1038" y="2319"/>
                </a:lnTo>
                <a:cubicBezTo>
                  <a:pt x="1060" y="2329"/>
                  <a:pt x="1076" y="2346"/>
                  <a:pt x="1087" y="2366"/>
                </a:cubicBezTo>
                <a:lnTo>
                  <a:pt x="1604" y="3313"/>
                </a:lnTo>
                <a:cubicBezTo>
                  <a:pt x="1627" y="3356"/>
                  <a:pt x="1670" y="3377"/>
                  <a:pt x="1713" y="3377"/>
                </a:cubicBezTo>
                <a:cubicBezTo>
                  <a:pt x="1757" y="3377"/>
                  <a:pt x="1800" y="3356"/>
                  <a:pt x="1824" y="3313"/>
                </a:cubicBezTo>
                <a:lnTo>
                  <a:pt x="2346" y="2366"/>
                </a:lnTo>
                <a:cubicBezTo>
                  <a:pt x="2356" y="2346"/>
                  <a:pt x="2373" y="2329"/>
                  <a:pt x="2393" y="2319"/>
                </a:cubicBezTo>
                <a:lnTo>
                  <a:pt x="3341" y="1802"/>
                </a:lnTo>
                <a:cubicBezTo>
                  <a:pt x="3426" y="1753"/>
                  <a:pt x="3426" y="1631"/>
                  <a:pt x="3341" y="1582"/>
                </a:cubicBezTo>
                <a:lnTo>
                  <a:pt x="2393" y="1060"/>
                </a:lnTo>
                <a:cubicBezTo>
                  <a:pt x="2373" y="1050"/>
                  <a:pt x="2356" y="1033"/>
                  <a:pt x="2346" y="1011"/>
                </a:cubicBezTo>
                <a:lnTo>
                  <a:pt x="1824" y="65"/>
                </a:lnTo>
                <a:cubicBezTo>
                  <a:pt x="1800" y="22"/>
                  <a:pt x="1757" y="1"/>
                  <a:pt x="1713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25"/>
          <p:cNvSpPr/>
          <p:nvPr/>
        </p:nvSpPr>
        <p:spPr>
          <a:xfrm>
            <a:off x="559097" y="24875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25"/>
          <p:cNvSpPr/>
          <p:nvPr/>
        </p:nvSpPr>
        <p:spPr>
          <a:xfrm>
            <a:off x="9785618" y="639681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25"/>
          <p:cNvSpPr/>
          <p:nvPr/>
        </p:nvSpPr>
        <p:spPr>
          <a:xfrm>
            <a:off x="11375457" y="4197401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25"/>
          <p:cNvSpPr/>
          <p:nvPr/>
        </p:nvSpPr>
        <p:spPr>
          <a:xfrm>
            <a:off x="5944757" y="61563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25"/>
          <p:cNvSpPr/>
          <p:nvPr/>
        </p:nvSpPr>
        <p:spPr>
          <a:xfrm>
            <a:off x="11637341" y="12835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25"/>
          <p:cNvSpPr/>
          <p:nvPr/>
        </p:nvSpPr>
        <p:spPr>
          <a:xfrm>
            <a:off x="10047490" y="454801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94" name="Google Shape;294;p25"/>
          <p:cNvGrpSpPr/>
          <p:nvPr/>
        </p:nvGrpSpPr>
        <p:grpSpPr>
          <a:xfrm rot="-1858379" flipH="1">
            <a:off x="10882730" y="5604903"/>
            <a:ext cx="933229" cy="916125"/>
            <a:chOff x="8305750" y="3231875"/>
            <a:chExt cx="730340" cy="716955"/>
          </a:xfrm>
        </p:grpSpPr>
        <p:sp>
          <p:nvSpPr>
            <p:cNvPr id="295" name="Google Shape;295;p25"/>
            <p:cNvSpPr/>
            <p:nvPr/>
          </p:nvSpPr>
          <p:spPr>
            <a:xfrm>
              <a:off x="8313758" y="3430793"/>
              <a:ext cx="621276" cy="510410"/>
            </a:xfrm>
            <a:custGeom>
              <a:avLst/>
              <a:gdLst/>
              <a:ahLst/>
              <a:cxnLst/>
              <a:rect l="l" t="t" r="r" b="b"/>
              <a:pathLst>
                <a:path w="17921" h="14723" extrusionOk="0">
                  <a:moveTo>
                    <a:pt x="17921" y="1"/>
                  </a:moveTo>
                  <a:lnTo>
                    <a:pt x="8964" y="157"/>
                  </a:lnTo>
                  <a:lnTo>
                    <a:pt x="1" y="313"/>
                  </a:lnTo>
                  <a:lnTo>
                    <a:pt x="5329" y="7518"/>
                  </a:lnTo>
                  <a:lnTo>
                    <a:pt x="10657" y="14722"/>
                  </a:lnTo>
                  <a:lnTo>
                    <a:pt x="14292" y="7361"/>
                  </a:lnTo>
                  <a:lnTo>
                    <a:pt x="179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25"/>
            <p:cNvSpPr/>
            <p:nvPr/>
          </p:nvSpPr>
          <p:spPr>
            <a:xfrm>
              <a:off x="8305750" y="3423132"/>
              <a:ext cx="637293" cy="525698"/>
            </a:xfrm>
            <a:custGeom>
              <a:avLst/>
              <a:gdLst/>
              <a:ahLst/>
              <a:cxnLst/>
              <a:rect l="l" t="t" r="r" b="b"/>
              <a:pathLst>
                <a:path w="18383" h="15164" extrusionOk="0">
                  <a:moveTo>
                    <a:pt x="17797" y="448"/>
                  </a:moveTo>
                  <a:lnTo>
                    <a:pt x="10851" y="14524"/>
                  </a:lnTo>
                  <a:lnTo>
                    <a:pt x="661" y="743"/>
                  </a:lnTo>
                  <a:lnTo>
                    <a:pt x="17797" y="448"/>
                  </a:lnTo>
                  <a:close/>
                  <a:moveTo>
                    <a:pt x="18164" y="1"/>
                  </a:moveTo>
                  <a:cubicBezTo>
                    <a:pt x="18160" y="1"/>
                    <a:pt x="18156" y="1"/>
                    <a:pt x="18152" y="1"/>
                  </a:cubicBezTo>
                  <a:lnTo>
                    <a:pt x="232" y="313"/>
                  </a:lnTo>
                  <a:cubicBezTo>
                    <a:pt x="145" y="313"/>
                    <a:pt x="76" y="361"/>
                    <a:pt x="38" y="437"/>
                  </a:cubicBezTo>
                  <a:cubicBezTo>
                    <a:pt x="1" y="507"/>
                    <a:pt x="11" y="599"/>
                    <a:pt x="59" y="663"/>
                  </a:cubicBezTo>
                  <a:lnTo>
                    <a:pt x="10711" y="15072"/>
                  </a:lnTo>
                  <a:cubicBezTo>
                    <a:pt x="10754" y="15131"/>
                    <a:pt x="10818" y="15164"/>
                    <a:pt x="10888" y="15164"/>
                  </a:cubicBezTo>
                  <a:lnTo>
                    <a:pt x="10910" y="15164"/>
                  </a:lnTo>
                  <a:cubicBezTo>
                    <a:pt x="10985" y="15159"/>
                    <a:pt x="11049" y="15111"/>
                    <a:pt x="11087" y="15040"/>
                  </a:cubicBezTo>
                  <a:lnTo>
                    <a:pt x="18351" y="319"/>
                  </a:lnTo>
                  <a:cubicBezTo>
                    <a:pt x="18383" y="249"/>
                    <a:pt x="18378" y="168"/>
                    <a:pt x="18340" y="103"/>
                  </a:cubicBezTo>
                  <a:cubicBezTo>
                    <a:pt x="18300" y="42"/>
                    <a:pt x="18236" y="1"/>
                    <a:pt x="18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25"/>
            <p:cNvSpPr/>
            <p:nvPr/>
          </p:nvSpPr>
          <p:spPr>
            <a:xfrm>
              <a:off x="8313758" y="3242171"/>
              <a:ext cx="714532" cy="199511"/>
            </a:xfrm>
            <a:custGeom>
              <a:avLst/>
              <a:gdLst/>
              <a:ahLst/>
              <a:cxnLst/>
              <a:rect l="l" t="t" r="r" b="b"/>
              <a:pathLst>
                <a:path w="20611" h="5755" extrusionOk="0">
                  <a:moveTo>
                    <a:pt x="20610" y="0"/>
                  </a:moveTo>
                  <a:lnTo>
                    <a:pt x="2656" y="372"/>
                  </a:lnTo>
                  <a:lnTo>
                    <a:pt x="1" y="5754"/>
                  </a:lnTo>
                  <a:lnTo>
                    <a:pt x="1" y="5754"/>
                  </a:lnTo>
                  <a:lnTo>
                    <a:pt x="17921" y="5442"/>
                  </a:lnTo>
                  <a:lnTo>
                    <a:pt x="206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25"/>
            <p:cNvSpPr/>
            <p:nvPr/>
          </p:nvSpPr>
          <p:spPr>
            <a:xfrm>
              <a:off x="8305923" y="3234544"/>
              <a:ext cx="730167" cy="214557"/>
            </a:xfrm>
            <a:custGeom>
              <a:avLst/>
              <a:gdLst/>
              <a:ahLst/>
              <a:cxnLst/>
              <a:rect l="l" t="t" r="r" b="b"/>
              <a:pathLst>
                <a:path w="21062" h="6189" extrusionOk="0">
                  <a:moveTo>
                    <a:pt x="20481" y="446"/>
                  </a:moveTo>
                  <a:lnTo>
                    <a:pt x="18013" y="5446"/>
                  </a:lnTo>
                  <a:lnTo>
                    <a:pt x="582" y="5748"/>
                  </a:lnTo>
                  <a:lnTo>
                    <a:pt x="582" y="5748"/>
                  </a:lnTo>
                  <a:lnTo>
                    <a:pt x="3022" y="807"/>
                  </a:lnTo>
                  <a:lnTo>
                    <a:pt x="20481" y="446"/>
                  </a:lnTo>
                  <a:close/>
                  <a:moveTo>
                    <a:pt x="20830" y="1"/>
                  </a:moveTo>
                  <a:lnTo>
                    <a:pt x="2877" y="371"/>
                  </a:lnTo>
                  <a:cubicBezTo>
                    <a:pt x="2796" y="371"/>
                    <a:pt x="2726" y="420"/>
                    <a:pt x="2689" y="495"/>
                  </a:cubicBezTo>
                  <a:lnTo>
                    <a:pt x="33" y="5877"/>
                  </a:lnTo>
                  <a:cubicBezTo>
                    <a:pt x="1" y="5942"/>
                    <a:pt x="1" y="6027"/>
                    <a:pt x="43" y="6092"/>
                  </a:cubicBezTo>
                  <a:cubicBezTo>
                    <a:pt x="81" y="6151"/>
                    <a:pt x="151" y="6188"/>
                    <a:pt x="227" y="6188"/>
                  </a:cubicBezTo>
                  <a:lnTo>
                    <a:pt x="232" y="6188"/>
                  </a:lnTo>
                  <a:lnTo>
                    <a:pt x="18152" y="5877"/>
                  </a:lnTo>
                  <a:cubicBezTo>
                    <a:pt x="18233" y="5877"/>
                    <a:pt x="18308" y="5828"/>
                    <a:pt x="18346" y="5759"/>
                  </a:cubicBezTo>
                  <a:lnTo>
                    <a:pt x="21030" y="317"/>
                  </a:lnTo>
                  <a:cubicBezTo>
                    <a:pt x="21062" y="247"/>
                    <a:pt x="21062" y="167"/>
                    <a:pt x="21018" y="103"/>
                  </a:cubicBezTo>
                  <a:cubicBezTo>
                    <a:pt x="20976" y="38"/>
                    <a:pt x="20901" y="6"/>
                    <a:pt x="20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25"/>
            <p:cNvSpPr/>
            <p:nvPr/>
          </p:nvSpPr>
          <p:spPr>
            <a:xfrm>
              <a:off x="8378238" y="3253576"/>
              <a:ext cx="93429" cy="186962"/>
            </a:xfrm>
            <a:custGeom>
              <a:avLst/>
              <a:gdLst/>
              <a:ahLst/>
              <a:cxnLst/>
              <a:rect l="l" t="t" r="r" b="b"/>
              <a:pathLst>
                <a:path w="2695" h="5393" extrusionOk="0">
                  <a:moveTo>
                    <a:pt x="0" y="5393"/>
                  </a:moveTo>
                  <a:lnTo>
                    <a:pt x="2695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25"/>
            <p:cNvSpPr/>
            <p:nvPr/>
          </p:nvSpPr>
          <p:spPr>
            <a:xfrm>
              <a:off x="8369676" y="3246054"/>
              <a:ext cx="110763" cy="201938"/>
            </a:xfrm>
            <a:custGeom>
              <a:avLst/>
              <a:gdLst/>
              <a:ahLst/>
              <a:cxnLst/>
              <a:rect l="l" t="t" r="r" b="b"/>
              <a:pathLst>
                <a:path w="3195" h="5825" extrusionOk="0">
                  <a:moveTo>
                    <a:pt x="2943" y="0"/>
                  </a:moveTo>
                  <a:cubicBezTo>
                    <a:pt x="2862" y="0"/>
                    <a:pt x="2786" y="44"/>
                    <a:pt x="2748" y="120"/>
                  </a:cubicBezTo>
                  <a:lnTo>
                    <a:pt x="54" y="5513"/>
                  </a:lnTo>
                  <a:cubicBezTo>
                    <a:pt x="1" y="5620"/>
                    <a:pt x="43" y="5749"/>
                    <a:pt x="150" y="5803"/>
                  </a:cubicBezTo>
                  <a:cubicBezTo>
                    <a:pt x="183" y="5819"/>
                    <a:pt x="215" y="5824"/>
                    <a:pt x="247" y="5824"/>
                  </a:cubicBezTo>
                  <a:cubicBezTo>
                    <a:pt x="329" y="5824"/>
                    <a:pt x="403" y="5781"/>
                    <a:pt x="441" y="5707"/>
                  </a:cubicBezTo>
                  <a:lnTo>
                    <a:pt x="3140" y="319"/>
                  </a:lnTo>
                  <a:cubicBezTo>
                    <a:pt x="3195" y="211"/>
                    <a:pt x="3151" y="77"/>
                    <a:pt x="3044" y="24"/>
                  </a:cubicBezTo>
                  <a:cubicBezTo>
                    <a:pt x="3011" y="8"/>
                    <a:pt x="2976" y="0"/>
                    <a:pt x="2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25"/>
            <p:cNvSpPr/>
            <p:nvPr/>
          </p:nvSpPr>
          <p:spPr>
            <a:xfrm>
              <a:off x="8446844" y="3252051"/>
              <a:ext cx="93568" cy="186788"/>
            </a:xfrm>
            <a:custGeom>
              <a:avLst/>
              <a:gdLst/>
              <a:ahLst/>
              <a:cxnLst/>
              <a:rect l="l" t="t" r="r" b="b"/>
              <a:pathLst>
                <a:path w="2699" h="5388" extrusionOk="0">
                  <a:moveTo>
                    <a:pt x="1" y="5388"/>
                  </a:moveTo>
                  <a:lnTo>
                    <a:pt x="2699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25"/>
            <p:cNvSpPr/>
            <p:nvPr/>
          </p:nvSpPr>
          <p:spPr>
            <a:xfrm>
              <a:off x="8438246" y="3244563"/>
              <a:ext cx="110763" cy="201938"/>
            </a:xfrm>
            <a:custGeom>
              <a:avLst/>
              <a:gdLst/>
              <a:ahLst/>
              <a:cxnLst/>
              <a:rect l="l" t="t" r="r" b="b"/>
              <a:pathLst>
                <a:path w="3195" h="5825" extrusionOk="0">
                  <a:moveTo>
                    <a:pt x="2946" y="0"/>
                  </a:moveTo>
                  <a:cubicBezTo>
                    <a:pt x="2865" y="0"/>
                    <a:pt x="2787" y="44"/>
                    <a:pt x="2748" y="120"/>
                  </a:cubicBezTo>
                  <a:lnTo>
                    <a:pt x="55" y="5507"/>
                  </a:lnTo>
                  <a:cubicBezTo>
                    <a:pt x="1" y="5615"/>
                    <a:pt x="44" y="5750"/>
                    <a:pt x="152" y="5803"/>
                  </a:cubicBezTo>
                  <a:cubicBezTo>
                    <a:pt x="184" y="5819"/>
                    <a:pt x="216" y="5824"/>
                    <a:pt x="249" y="5824"/>
                  </a:cubicBezTo>
                  <a:cubicBezTo>
                    <a:pt x="329" y="5824"/>
                    <a:pt x="405" y="5782"/>
                    <a:pt x="447" y="5706"/>
                  </a:cubicBezTo>
                  <a:lnTo>
                    <a:pt x="3141" y="313"/>
                  </a:lnTo>
                  <a:cubicBezTo>
                    <a:pt x="3195" y="206"/>
                    <a:pt x="3152" y="77"/>
                    <a:pt x="3044" y="23"/>
                  </a:cubicBezTo>
                  <a:cubicBezTo>
                    <a:pt x="3013" y="7"/>
                    <a:pt x="2979" y="0"/>
                    <a:pt x="29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25"/>
            <p:cNvSpPr/>
            <p:nvPr/>
          </p:nvSpPr>
          <p:spPr>
            <a:xfrm>
              <a:off x="8510596" y="3250560"/>
              <a:ext cx="93568" cy="186823"/>
            </a:xfrm>
            <a:custGeom>
              <a:avLst/>
              <a:gdLst/>
              <a:ahLst/>
              <a:cxnLst/>
              <a:rect l="l" t="t" r="r" b="b"/>
              <a:pathLst>
                <a:path w="2699" h="5389" extrusionOk="0">
                  <a:moveTo>
                    <a:pt x="1" y="5388"/>
                  </a:moveTo>
                  <a:lnTo>
                    <a:pt x="2699" y="1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25"/>
            <p:cNvSpPr/>
            <p:nvPr/>
          </p:nvSpPr>
          <p:spPr>
            <a:xfrm>
              <a:off x="8501999" y="3242864"/>
              <a:ext cx="110763" cy="202146"/>
            </a:xfrm>
            <a:custGeom>
              <a:avLst/>
              <a:gdLst/>
              <a:ahLst/>
              <a:cxnLst/>
              <a:rect l="l" t="t" r="r" b="b"/>
              <a:pathLst>
                <a:path w="3195" h="5831" extrusionOk="0">
                  <a:moveTo>
                    <a:pt x="2945" y="0"/>
                  </a:moveTo>
                  <a:cubicBezTo>
                    <a:pt x="2865" y="0"/>
                    <a:pt x="2786" y="44"/>
                    <a:pt x="2748" y="121"/>
                  </a:cubicBezTo>
                  <a:lnTo>
                    <a:pt x="55" y="5513"/>
                  </a:lnTo>
                  <a:cubicBezTo>
                    <a:pt x="1" y="5621"/>
                    <a:pt x="43" y="5750"/>
                    <a:pt x="152" y="5804"/>
                  </a:cubicBezTo>
                  <a:cubicBezTo>
                    <a:pt x="184" y="5819"/>
                    <a:pt x="216" y="5831"/>
                    <a:pt x="249" y="5831"/>
                  </a:cubicBezTo>
                  <a:cubicBezTo>
                    <a:pt x="329" y="5831"/>
                    <a:pt x="410" y="5782"/>
                    <a:pt x="447" y="5707"/>
                  </a:cubicBezTo>
                  <a:lnTo>
                    <a:pt x="3140" y="319"/>
                  </a:lnTo>
                  <a:cubicBezTo>
                    <a:pt x="3195" y="212"/>
                    <a:pt x="3152" y="77"/>
                    <a:pt x="3044" y="24"/>
                  </a:cubicBezTo>
                  <a:cubicBezTo>
                    <a:pt x="3012" y="8"/>
                    <a:pt x="2978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25"/>
            <p:cNvSpPr/>
            <p:nvPr/>
          </p:nvSpPr>
          <p:spPr>
            <a:xfrm>
              <a:off x="8574522" y="3250214"/>
              <a:ext cx="93637" cy="186788"/>
            </a:xfrm>
            <a:custGeom>
              <a:avLst/>
              <a:gdLst/>
              <a:ahLst/>
              <a:cxnLst/>
              <a:rect l="l" t="t" r="r" b="b"/>
              <a:pathLst>
                <a:path w="2701" h="5388" extrusionOk="0">
                  <a:moveTo>
                    <a:pt x="1" y="5388"/>
                  </a:moveTo>
                  <a:lnTo>
                    <a:pt x="2700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25"/>
            <p:cNvSpPr/>
            <p:nvPr/>
          </p:nvSpPr>
          <p:spPr>
            <a:xfrm>
              <a:off x="8565924" y="3242691"/>
              <a:ext cx="110763" cy="201938"/>
            </a:xfrm>
            <a:custGeom>
              <a:avLst/>
              <a:gdLst/>
              <a:ahLst/>
              <a:cxnLst/>
              <a:rect l="l" t="t" r="r" b="b"/>
              <a:pathLst>
                <a:path w="3195" h="5825" extrusionOk="0">
                  <a:moveTo>
                    <a:pt x="2945" y="0"/>
                  </a:moveTo>
                  <a:cubicBezTo>
                    <a:pt x="2865" y="0"/>
                    <a:pt x="2786" y="44"/>
                    <a:pt x="2748" y="121"/>
                  </a:cubicBezTo>
                  <a:lnTo>
                    <a:pt x="55" y="5508"/>
                  </a:lnTo>
                  <a:cubicBezTo>
                    <a:pt x="1" y="5615"/>
                    <a:pt x="45" y="5749"/>
                    <a:pt x="152" y="5804"/>
                  </a:cubicBezTo>
                  <a:cubicBezTo>
                    <a:pt x="184" y="5819"/>
                    <a:pt x="216" y="5824"/>
                    <a:pt x="249" y="5824"/>
                  </a:cubicBezTo>
                  <a:cubicBezTo>
                    <a:pt x="329" y="5824"/>
                    <a:pt x="410" y="5782"/>
                    <a:pt x="447" y="5707"/>
                  </a:cubicBezTo>
                  <a:lnTo>
                    <a:pt x="3142" y="314"/>
                  </a:lnTo>
                  <a:cubicBezTo>
                    <a:pt x="3195" y="206"/>
                    <a:pt x="3152" y="77"/>
                    <a:pt x="3045" y="24"/>
                  </a:cubicBezTo>
                  <a:cubicBezTo>
                    <a:pt x="3013" y="8"/>
                    <a:pt x="2979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25"/>
            <p:cNvSpPr/>
            <p:nvPr/>
          </p:nvSpPr>
          <p:spPr>
            <a:xfrm>
              <a:off x="8644410" y="3253576"/>
              <a:ext cx="93429" cy="186788"/>
            </a:xfrm>
            <a:custGeom>
              <a:avLst/>
              <a:gdLst/>
              <a:ahLst/>
              <a:cxnLst/>
              <a:rect l="l" t="t" r="r" b="b"/>
              <a:pathLst>
                <a:path w="2695" h="5388" extrusionOk="0">
                  <a:moveTo>
                    <a:pt x="0" y="5388"/>
                  </a:moveTo>
                  <a:lnTo>
                    <a:pt x="2695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25"/>
            <p:cNvSpPr/>
            <p:nvPr/>
          </p:nvSpPr>
          <p:spPr>
            <a:xfrm>
              <a:off x="8635674" y="3245880"/>
              <a:ext cx="110763" cy="202112"/>
            </a:xfrm>
            <a:custGeom>
              <a:avLst/>
              <a:gdLst/>
              <a:ahLst/>
              <a:cxnLst/>
              <a:rect l="l" t="t" r="r" b="b"/>
              <a:pathLst>
                <a:path w="3195" h="5830" extrusionOk="0">
                  <a:moveTo>
                    <a:pt x="2951" y="0"/>
                  </a:moveTo>
                  <a:cubicBezTo>
                    <a:pt x="2870" y="0"/>
                    <a:pt x="2792" y="47"/>
                    <a:pt x="2753" y="125"/>
                  </a:cubicBezTo>
                  <a:lnTo>
                    <a:pt x="54" y="5513"/>
                  </a:lnTo>
                  <a:cubicBezTo>
                    <a:pt x="1" y="5620"/>
                    <a:pt x="43" y="5749"/>
                    <a:pt x="150" y="5808"/>
                  </a:cubicBezTo>
                  <a:cubicBezTo>
                    <a:pt x="183" y="5819"/>
                    <a:pt x="220" y="5829"/>
                    <a:pt x="252" y="5829"/>
                  </a:cubicBezTo>
                  <a:cubicBezTo>
                    <a:pt x="334" y="5829"/>
                    <a:pt x="408" y="5786"/>
                    <a:pt x="446" y="5706"/>
                  </a:cubicBezTo>
                  <a:lnTo>
                    <a:pt x="3140" y="319"/>
                  </a:lnTo>
                  <a:cubicBezTo>
                    <a:pt x="3194" y="211"/>
                    <a:pt x="3151" y="82"/>
                    <a:pt x="3043" y="22"/>
                  </a:cubicBezTo>
                  <a:cubicBezTo>
                    <a:pt x="3014" y="7"/>
                    <a:pt x="2982" y="0"/>
                    <a:pt x="29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25"/>
            <p:cNvSpPr/>
            <p:nvPr/>
          </p:nvSpPr>
          <p:spPr>
            <a:xfrm>
              <a:off x="8719567" y="3242934"/>
              <a:ext cx="93568" cy="186788"/>
            </a:xfrm>
            <a:custGeom>
              <a:avLst/>
              <a:gdLst/>
              <a:ahLst/>
              <a:cxnLst/>
              <a:rect l="l" t="t" r="r" b="b"/>
              <a:pathLst>
                <a:path w="2699" h="5388" extrusionOk="0">
                  <a:moveTo>
                    <a:pt x="0" y="5388"/>
                  </a:moveTo>
                  <a:lnTo>
                    <a:pt x="2698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25"/>
            <p:cNvSpPr/>
            <p:nvPr/>
          </p:nvSpPr>
          <p:spPr>
            <a:xfrm>
              <a:off x="8710970" y="3235411"/>
              <a:ext cx="110763" cy="201973"/>
            </a:xfrm>
            <a:custGeom>
              <a:avLst/>
              <a:gdLst/>
              <a:ahLst/>
              <a:cxnLst/>
              <a:rect l="l" t="t" r="r" b="b"/>
              <a:pathLst>
                <a:path w="3195" h="5826" extrusionOk="0">
                  <a:moveTo>
                    <a:pt x="2945" y="0"/>
                  </a:moveTo>
                  <a:cubicBezTo>
                    <a:pt x="2865" y="0"/>
                    <a:pt x="2786" y="44"/>
                    <a:pt x="2748" y="120"/>
                  </a:cubicBezTo>
                  <a:lnTo>
                    <a:pt x="55" y="5508"/>
                  </a:lnTo>
                  <a:cubicBezTo>
                    <a:pt x="0" y="5615"/>
                    <a:pt x="43" y="5750"/>
                    <a:pt x="151" y="5803"/>
                  </a:cubicBezTo>
                  <a:cubicBezTo>
                    <a:pt x="184" y="5820"/>
                    <a:pt x="216" y="5825"/>
                    <a:pt x="248" y="5825"/>
                  </a:cubicBezTo>
                  <a:cubicBezTo>
                    <a:pt x="328" y="5825"/>
                    <a:pt x="403" y="5783"/>
                    <a:pt x="447" y="5707"/>
                  </a:cubicBezTo>
                  <a:lnTo>
                    <a:pt x="3140" y="314"/>
                  </a:lnTo>
                  <a:cubicBezTo>
                    <a:pt x="3194" y="207"/>
                    <a:pt x="3152" y="78"/>
                    <a:pt x="3043" y="23"/>
                  </a:cubicBezTo>
                  <a:cubicBezTo>
                    <a:pt x="3012" y="8"/>
                    <a:pt x="2979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25"/>
            <p:cNvSpPr/>
            <p:nvPr/>
          </p:nvSpPr>
          <p:spPr>
            <a:xfrm>
              <a:off x="8786093" y="3247198"/>
              <a:ext cx="93429" cy="186823"/>
            </a:xfrm>
            <a:custGeom>
              <a:avLst/>
              <a:gdLst/>
              <a:ahLst/>
              <a:cxnLst/>
              <a:rect l="l" t="t" r="r" b="b"/>
              <a:pathLst>
                <a:path w="2695" h="5389" extrusionOk="0">
                  <a:moveTo>
                    <a:pt x="0" y="5388"/>
                  </a:moveTo>
                  <a:lnTo>
                    <a:pt x="2694" y="1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25"/>
            <p:cNvSpPr/>
            <p:nvPr/>
          </p:nvSpPr>
          <p:spPr>
            <a:xfrm>
              <a:off x="8777496" y="3239502"/>
              <a:ext cx="110763" cy="202181"/>
            </a:xfrm>
            <a:custGeom>
              <a:avLst/>
              <a:gdLst/>
              <a:ahLst/>
              <a:cxnLst/>
              <a:rect l="l" t="t" r="r" b="b"/>
              <a:pathLst>
                <a:path w="3195" h="5832" extrusionOk="0">
                  <a:moveTo>
                    <a:pt x="2943" y="1"/>
                  </a:moveTo>
                  <a:cubicBezTo>
                    <a:pt x="2862" y="1"/>
                    <a:pt x="2786" y="44"/>
                    <a:pt x="2749" y="121"/>
                  </a:cubicBezTo>
                  <a:lnTo>
                    <a:pt x="54" y="5514"/>
                  </a:lnTo>
                  <a:cubicBezTo>
                    <a:pt x="0" y="5621"/>
                    <a:pt x="44" y="5750"/>
                    <a:pt x="151" y="5804"/>
                  </a:cubicBezTo>
                  <a:cubicBezTo>
                    <a:pt x="184" y="5820"/>
                    <a:pt x="216" y="5831"/>
                    <a:pt x="248" y="5831"/>
                  </a:cubicBezTo>
                  <a:cubicBezTo>
                    <a:pt x="329" y="5831"/>
                    <a:pt x="404" y="5782"/>
                    <a:pt x="442" y="5707"/>
                  </a:cubicBezTo>
                  <a:lnTo>
                    <a:pt x="3141" y="320"/>
                  </a:lnTo>
                  <a:cubicBezTo>
                    <a:pt x="3194" y="213"/>
                    <a:pt x="3152" y="77"/>
                    <a:pt x="3044" y="24"/>
                  </a:cubicBezTo>
                  <a:cubicBezTo>
                    <a:pt x="3011" y="8"/>
                    <a:pt x="2976" y="1"/>
                    <a:pt x="2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25"/>
            <p:cNvSpPr/>
            <p:nvPr/>
          </p:nvSpPr>
          <p:spPr>
            <a:xfrm>
              <a:off x="8863261" y="3239398"/>
              <a:ext cx="93429" cy="186788"/>
            </a:xfrm>
            <a:custGeom>
              <a:avLst/>
              <a:gdLst/>
              <a:ahLst/>
              <a:cxnLst/>
              <a:rect l="l" t="t" r="r" b="b"/>
              <a:pathLst>
                <a:path w="2695" h="5388" extrusionOk="0">
                  <a:moveTo>
                    <a:pt x="0" y="5388"/>
                  </a:moveTo>
                  <a:lnTo>
                    <a:pt x="2694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25"/>
            <p:cNvSpPr/>
            <p:nvPr/>
          </p:nvSpPr>
          <p:spPr>
            <a:xfrm>
              <a:off x="8854664" y="3231875"/>
              <a:ext cx="110763" cy="201973"/>
            </a:xfrm>
            <a:custGeom>
              <a:avLst/>
              <a:gdLst/>
              <a:ahLst/>
              <a:cxnLst/>
              <a:rect l="l" t="t" r="r" b="b"/>
              <a:pathLst>
                <a:path w="3195" h="5826" extrusionOk="0">
                  <a:moveTo>
                    <a:pt x="2943" y="0"/>
                  </a:moveTo>
                  <a:cubicBezTo>
                    <a:pt x="2862" y="0"/>
                    <a:pt x="2786" y="44"/>
                    <a:pt x="2749" y="120"/>
                  </a:cubicBezTo>
                  <a:lnTo>
                    <a:pt x="54" y="5508"/>
                  </a:lnTo>
                  <a:cubicBezTo>
                    <a:pt x="0" y="5615"/>
                    <a:pt x="44" y="5749"/>
                    <a:pt x="151" y="5803"/>
                  </a:cubicBezTo>
                  <a:cubicBezTo>
                    <a:pt x="184" y="5820"/>
                    <a:pt x="216" y="5825"/>
                    <a:pt x="248" y="5825"/>
                  </a:cubicBezTo>
                  <a:cubicBezTo>
                    <a:pt x="329" y="5825"/>
                    <a:pt x="404" y="5781"/>
                    <a:pt x="447" y="5707"/>
                  </a:cubicBezTo>
                  <a:lnTo>
                    <a:pt x="3141" y="314"/>
                  </a:lnTo>
                  <a:cubicBezTo>
                    <a:pt x="3194" y="207"/>
                    <a:pt x="3152" y="78"/>
                    <a:pt x="3044" y="24"/>
                  </a:cubicBezTo>
                  <a:cubicBezTo>
                    <a:pt x="3011" y="8"/>
                    <a:pt x="2977" y="0"/>
                    <a:pt x="2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814289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5"/>
          <p:cNvSpPr/>
          <p:nvPr/>
        </p:nvSpPr>
        <p:spPr>
          <a:xfrm>
            <a:off x="701867" y="580467"/>
            <a:ext cx="10788400" cy="569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2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25"/>
          <p:cNvSpPr/>
          <p:nvPr/>
        </p:nvSpPr>
        <p:spPr>
          <a:xfrm>
            <a:off x="1212337" y="6174408"/>
            <a:ext cx="225545" cy="222385"/>
          </a:xfrm>
          <a:custGeom>
            <a:avLst/>
            <a:gdLst/>
            <a:ahLst/>
            <a:cxnLst/>
            <a:rect l="l" t="t" r="r" b="b"/>
            <a:pathLst>
              <a:path w="3426" h="3378" extrusionOk="0">
                <a:moveTo>
                  <a:pt x="1713" y="1"/>
                </a:moveTo>
                <a:cubicBezTo>
                  <a:pt x="1670" y="1"/>
                  <a:pt x="1627" y="22"/>
                  <a:pt x="1604" y="65"/>
                </a:cubicBezTo>
                <a:lnTo>
                  <a:pt x="1087" y="1011"/>
                </a:lnTo>
                <a:cubicBezTo>
                  <a:pt x="1076" y="1033"/>
                  <a:pt x="1060" y="1050"/>
                  <a:pt x="1038" y="1060"/>
                </a:cubicBezTo>
                <a:lnTo>
                  <a:pt x="93" y="1582"/>
                </a:lnTo>
                <a:cubicBezTo>
                  <a:pt x="1" y="1631"/>
                  <a:pt x="1" y="1753"/>
                  <a:pt x="93" y="1802"/>
                </a:cubicBezTo>
                <a:lnTo>
                  <a:pt x="1038" y="2319"/>
                </a:lnTo>
                <a:cubicBezTo>
                  <a:pt x="1060" y="2329"/>
                  <a:pt x="1076" y="2346"/>
                  <a:pt x="1087" y="2366"/>
                </a:cubicBezTo>
                <a:lnTo>
                  <a:pt x="1604" y="3313"/>
                </a:lnTo>
                <a:cubicBezTo>
                  <a:pt x="1627" y="3356"/>
                  <a:pt x="1670" y="3377"/>
                  <a:pt x="1713" y="3377"/>
                </a:cubicBezTo>
                <a:cubicBezTo>
                  <a:pt x="1757" y="3377"/>
                  <a:pt x="1800" y="3356"/>
                  <a:pt x="1824" y="3313"/>
                </a:cubicBezTo>
                <a:lnTo>
                  <a:pt x="2346" y="2366"/>
                </a:lnTo>
                <a:cubicBezTo>
                  <a:pt x="2356" y="2346"/>
                  <a:pt x="2373" y="2329"/>
                  <a:pt x="2393" y="2319"/>
                </a:cubicBezTo>
                <a:lnTo>
                  <a:pt x="3341" y="1802"/>
                </a:lnTo>
                <a:cubicBezTo>
                  <a:pt x="3426" y="1753"/>
                  <a:pt x="3426" y="1631"/>
                  <a:pt x="3341" y="1582"/>
                </a:cubicBezTo>
                <a:lnTo>
                  <a:pt x="2393" y="1060"/>
                </a:lnTo>
                <a:cubicBezTo>
                  <a:pt x="2373" y="1050"/>
                  <a:pt x="2356" y="1033"/>
                  <a:pt x="2346" y="1011"/>
                </a:cubicBezTo>
                <a:lnTo>
                  <a:pt x="1824" y="65"/>
                </a:lnTo>
                <a:cubicBezTo>
                  <a:pt x="1800" y="22"/>
                  <a:pt x="1757" y="1"/>
                  <a:pt x="1713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25"/>
          <p:cNvSpPr/>
          <p:nvPr/>
        </p:nvSpPr>
        <p:spPr>
          <a:xfrm>
            <a:off x="559097" y="24875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25"/>
          <p:cNvSpPr/>
          <p:nvPr/>
        </p:nvSpPr>
        <p:spPr>
          <a:xfrm>
            <a:off x="9785618" y="639681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25"/>
          <p:cNvSpPr/>
          <p:nvPr/>
        </p:nvSpPr>
        <p:spPr>
          <a:xfrm>
            <a:off x="11375457" y="4197401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25"/>
          <p:cNvSpPr/>
          <p:nvPr/>
        </p:nvSpPr>
        <p:spPr>
          <a:xfrm>
            <a:off x="5944757" y="61563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25"/>
          <p:cNvSpPr/>
          <p:nvPr/>
        </p:nvSpPr>
        <p:spPr>
          <a:xfrm>
            <a:off x="11637341" y="12835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25"/>
          <p:cNvSpPr/>
          <p:nvPr/>
        </p:nvSpPr>
        <p:spPr>
          <a:xfrm>
            <a:off x="10047490" y="454801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94" name="Google Shape;294;p25"/>
          <p:cNvGrpSpPr/>
          <p:nvPr/>
        </p:nvGrpSpPr>
        <p:grpSpPr>
          <a:xfrm rot="-1858379" flipH="1">
            <a:off x="10882730" y="5604903"/>
            <a:ext cx="933229" cy="916125"/>
            <a:chOff x="8305750" y="3231875"/>
            <a:chExt cx="730340" cy="716955"/>
          </a:xfrm>
        </p:grpSpPr>
        <p:sp>
          <p:nvSpPr>
            <p:cNvPr id="295" name="Google Shape;295;p25"/>
            <p:cNvSpPr/>
            <p:nvPr/>
          </p:nvSpPr>
          <p:spPr>
            <a:xfrm>
              <a:off x="8313758" y="3430793"/>
              <a:ext cx="621276" cy="510410"/>
            </a:xfrm>
            <a:custGeom>
              <a:avLst/>
              <a:gdLst/>
              <a:ahLst/>
              <a:cxnLst/>
              <a:rect l="l" t="t" r="r" b="b"/>
              <a:pathLst>
                <a:path w="17921" h="14723" extrusionOk="0">
                  <a:moveTo>
                    <a:pt x="17921" y="1"/>
                  </a:moveTo>
                  <a:lnTo>
                    <a:pt x="8964" y="157"/>
                  </a:lnTo>
                  <a:lnTo>
                    <a:pt x="1" y="313"/>
                  </a:lnTo>
                  <a:lnTo>
                    <a:pt x="5329" y="7518"/>
                  </a:lnTo>
                  <a:lnTo>
                    <a:pt x="10657" y="14722"/>
                  </a:lnTo>
                  <a:lnTo>
                    <a:pt x="14292" y="7361"/>
                  </a:lnTo>
                  <a:lnTo>
                    <a:pt x="179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25"/>
            <p:cNvSpPr/>
            <p:nvPr/>
          </p:nvSpPr>
          <p:spPr>
            <a:xfrm>
              <a:off x="8305750" y="3423132"/>
              <a:ext cx="637293" cy="525698"/>
            </a:xfrm>
            <a:custGeom>
              <a:avLst/>
              <a:gdLst/>
              <a:ahLst/>
              <a:cxnLst/>
              <a:rect l="l" t="t" r="r" b="b"/>
              <a:pathLst>
                <a:path w="18383" h="15164" extrusionOk="0">
                  <a:moveTo>
                    <a:pt x="17797" y="448"/>
                  </a:moveTo>
                  <a:lnTo>
                    <a:pt x="10851" y="14524"/>
                  </a:lnTo>
                  <a:lnTo>
                    <a:pt x="661" y="743"/>
                  </a:lnTo>
                  <a:lnTo>
                    <a:pt x="17797" y="448"/>
                  </a:lnTo>
                  <a:close/>
                  <a:moveTo>
                    <a:pt x="18164" y="1"/>
                  </a:moveTo>
                  <a:cubicBezTo>
                    <a:pt x="18160" y="1"/>
                    <a:pt x="18156" y="1"/>
                    <a:pt x="18152" y="1"/>
                  </a:cubicBezTo>
                  <a:lnTo>
                    <a:pt x="232" y="313"/>
                  </a:lnTo>
                  <a:cubicBezTo>
                    <a:pt x="145" y="313"/>
                    <a:pt x="76" y="361"/>
                    <a:pt x="38" y="437"/>
                  </a:cubicBezTo>
                  <a:cubicBezTo>
                    <a:pt x="1" y="507"/>
                    <a:pt x="11" y="599"/>
                    <a:pt x="59" y="663"/>
                  </a:cubicBezTo>
                  <a:lnTo>
                    <a:pt x="10711" y="15072"/>
                  </a:lnTo>
                  <a:cubicBezTo>
                    <a:pt x="10754" y="15131"/>
                    <a:pt x="10818" y="15164"/>
                    <a:pt x="10888" y="15164"/>
                  </a:cubicBezTo>
                  <a:lnTo>
                    <a:pt x="10910" y="15164"/>
                  </a:lnTo>
                  <a:cubicBezTo>
                    <a:pt x="10985" y="15159"/>
                    <a:pt x="11049" y="15111"/>
                    <a:pt x="11087" y="15040"/>
                  </a:cubicBezTo>
                  <a:lnTo>
                    <a:pt x="18351" y="319"/>
                  </a:lnTo>
                  <a:cubicBezTo>
                    <a:pt x="18383" y="249"/>
                    <a:pt x="18378" y="168"/>
                    <a:pt x="18340" y="103"/>
                  </a:cubicBezTo>
                  <a:cubicBezTo>
                    <a:pt x="18300" y="42"/>
                    <a:pt x="18236" y="1"/>
                    <a:pt x="18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25"/>
            <p:cNvSpPr/>
            <p:nvPr/>
          </p:nvSpPr>
          <p:spPr>
            <a:xfrm>
              <a:off x="8313758" y="3242171"/>
              <a:ext cx="714532" cy="199511"/>
            </a:xfrm>
            <a:custGeom>
              <a:avLst/>
              <a:gdLst/>
              <a:ahLst/>
              <a:cxnLst/>
              <a:rect l="l" t="t" r="r" b="b"/>
              <a:pathLst>
                <a:path w="20611" h="5755" extrusionOk="0">
                  <a:moveTo>
                    <a:pt x="20610" y="0"/>
                  </a:moveTo>
                  <a:lnTo>
                    <a:pt x="2656" y="372"/>
                  </a:lnTo>
                  <a:lnTo>
                    <a:pt x="1" y="5754"/>
                  </a:lnTo>
                  <a:lnTo>
                    <a:pt x="1" y="5754"/>
                  </a:lnTo>
                  <a:lnTo>
                    <a:pt x="17921" y="5442"/>
                  </a:lnTo>
                  <a:lnTo>
                    <a:pt x="206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25"/>
            <p:cNvSpPr/>
            <p:nvPr/>
          </p:nvSpPr>
          <p:spPr>
            <a:xfrm>
              <a:off x="8305923" y="3234544"/>
              <a:ext cx="730167" cy="214557"/>
            </a:xfrm>
            <a:custGeom>
              <a:avLst/>
              <a:gdLst/>
              <a:ahLst/>
              <a:cxnLst/>
              <a:rect l="l" t="t" r="r" b="b"/>
              <a:pathLst>
                <a:path w="21062" h="6189" extrusionOk="0">
                  <a:moveTo>
                    <a:pt x="20481" y="446"/>
                  </a:moveTo>
                  <a:lnTo>
                    <a:pt x="18013" y="5446"/>
                  </a:lnTo>
                  <a:lnTo>
                    <a:pt x="582" y="5748"/>
                  </a:lnTo>
                  <a:lnTo>
                    <a:pt x="582" y="5748"/>
                  </a:lnTo>
                  <a:lnTo>
                    <a:pt x="3022" y="807"/>
                  </a:lnTo>
                  <a:lnTo>
                    <a:pt x="20481" y="446"/>
                  </a:lnTo>
                  <a:close/>
                  <a:moveTo>
                    <a:pt x="20830" y="1"/>
                  </a:moveTo>
                  <a:lnTo>
                    <a:pt x="2877" y="371"/>
                  </a:lnTo>
                  <a:cubicBezTo>
                    <a:pt x="2796" y="371"/>
                    <a:pt x="2726" y="420"/>
                    <a:pt x="2689" y="495"/>
                  </a:cubicBezTo>
                  <a:lnTo>
                    <a:pt x="33" y="5877"/>
                  </a:lnTo>
                  <a:cubicBezTo>
                    <a:pt x="1" y="5942"/>
                    <a:pt x="1" y="6027"/>
                    <a:pt x="43" y="6092"/>
                  </a:cubicBezTo>
                  <a:cubicBezTo>
                    <a:pt x="81" y="6151"/>
                    <a:pt x="151" y="6188"/>
                    <a:pt x="227" y="6188"/>
                  </a:cubicBezTo>
                  <a:lnTo>
                    <a:pt x="232" y="6188"/>
                  </a:lnTo>
                  <a:lnTo>
                    <a:pt x="18152" y="5877"/>
                  </a:lnTo>
                  <a:cubicBezTo>
                    <a:pt x="18233" y="5877"/>
                    <a:pt x="18308" y="5828"/>
                    <a:pt x="18346" y="5759"/>
                  </a:cubicBezTo>
                  <a:lnTo>
                    <a:pt x="21030" y="317"/>
                  </a:lnTo>
                  <a:cubicBezTo>
                    <a:pt x="21062" y="247"/>
                    <a:pt x="21062" y="167"/>
                    <a:pt x="21018" y="103"/>
                  </a:cubicBezTo>
                  <a:cubicBezTo>
                    <a:pt x="20976" y="38"/>
                    <a:pt x="20901" y="6"/>
                    <a:pt x="20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25"/>
            <p:cNvSpPr/>
            <p:nvPr/>
          </p:nvSpPr>
          <p:spPr>
            <a:xfrm>
              <a:off x="8378238" y="3253576"/>
              <a:ext cx="93429" cy="186962"/>
            </a:xfrm>
            <a:custGeom>
              <a:avLst/>
              <a:gdLst/>
              <a:ahLst/>
              <a:cxnLst/>
              <a:rect l="l" t="t" r="r" b="b"/>
              <a:pathLst>
                <a:path w="2695" h="5393" extrusionOk="0">
                  <a:moveTo>
                    <a:pt x="0" y="5393"/>
                  </a:moveTo>
                  <a:lnTo>
                    <a:pt x="2695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25"/>
            <p:cNvSpPr/>
            <p:nvPr/>
          </p:nvSpPr>
          <p:spPr>
            <a:xfrm>
              <a:off x="8369676" y="3246054"/>
              <a:ext cx="110763" cy="201938"/>
            </a:xfrm>
            <a:custGeom>
              <a:avLst/>
              <a:gdLst/>
              <a:ahLst/>
              <a:cxnLst/>
              <a:rect l="l" t="t" r="r" b="b"/>
              <a:pathLst>
                <a:path w="3195" h="5825" extrusionOk="0">
                  <a:moveTo>
                    <a:pt x="2943" y="0"/>
                  </a:moveTo>
                  <a:cubicBezTo>
                    <a:pt x="2862" y="0"/>
                    <a:pt x="2786" y="44"/>
                    <a:pt x="2748" y="120"/>
                  </a:cubicBezTo>
                  <a:lnTo>
                    <a:pt x="54" y="5513"/>
                  </a:lnTo>
                  <a:cubicBezTo>
                    <a:pt x="1" y="5620"/>
                    <a:pt x="43" y="5749"/>
                    <a:pt x="150" y="5803"/>
                  </a:cubicBezTo>
                  <a:cubicBezTo>
                    <a:pt x="183" y="5819"/>
                    <a:pt x="215" y="5824"/>
                    <a:pt x="247" y="5824"/>
                  </a:cubicBezTo>
                  <a:cubicBezTo>
                    <a:pt x="329" y="5824"/>
                    <a:pt x="403" y="5781"/>
                    <a:pt x="441" y="5707"/>
                  </a:cubicBezTo>
                  <a:lnTo>
                    <a:pt x="3140" y="319"/>
                  </a:lnTo>
                  <a:cubicBezTo>
                    <a:pt x="3195" y="211"/>
                    <a:pt x="3151" y="77"/>
                    <a:pt x="3044" y="24"/>
                  </a:cubicBezTo>
                  <a:cubicBezTo>
                    <a:pt x="3011" y="8"/>
                    <a:pt x="2976" y="0"/>
                    <a:pt x="2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25"/>
            <p:cNvSpPr/>
            <p:nvPr/>
          </p:nvSpPr>
          <p:spPr>
            <a:xfrm>
              <a:off x="8446844" y="3252051"/>
              <a:ext cx="93568" cy="186788"/>
            </a:xfrm>
            <a:custGeom>
              <a:avLst/>
              <a:gdLst/>
              <a:ahLst/>
              <a:cxnLst/>
              <a:rect l="l" t="t" r="r" b="b"/>
              <a:pathLst>
                <a:path w="2699" h="5388" extrusionOk="0">
                  <a:moveTo>
                    <a:pt x="1" y="5388"/>
                  </a:moveTo>
                  <a:lnTo>
                    <a:pt x="2699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25"/>
            <p:cNvSpPr/>
            <p:nvPr/>
          </p:nvSpPr>
          <p:spPr>
            <a:xfrm>
              <a:off x="8438246" y="3244563"/>
              <a:ext cx="110763" cy="201938"/>
            </a:xfrm>
            <a:custGeom>
              <a:avLst/>
              <a:gdLst/>
              <a:ahLst/>
              <a:cxnLst/>
              <a:rect l="l" t="t" r="r" b="b"/>
              <a:pathLst>
                <a:path w="3195" h="5825" extrusionOk="0">
                  <a:moveTo>
                    <a:pt x="2946" y="0"/>
                  </a:moveTo>
                  <a:cubicBezTo>
                    <a:pt x="2865" y="0"/>
                    <a:pt x="2787" y="44"/>
                    <a:pt x="2748" y="120"/>
                  </a:cubicBezTo>
                  <a:lnTo>
                    <a:pt x="55" y="5507"/>
                  </a:lnTo>
                  <a:cubicBezTo>
                    <a:pt x="1" y="5615"/>
                    <a:pt x="44" y="5750"/>
                    <a:pt x="152" y="5803"/>
                  </a:cubicBezTo>
                  <a:cubicBezTo>
                    <a:pt x="184" y="5819"/>
                    <a:pt x="216" y="5824"/>
                    <a:pt x="249" y="5824"/>
                  </a:cubicBezTo>
                  <a:cubicBezTo>
                    <a:pt x="329" y="5824"/>
                    <a:pt x="405" y="5782"/>
                    <a:pt x="447" y="5706"/>
                  </a:cubicBezTo>
                  <a:lnTo>
                    <a:pt x="3141" y="313"/>
                  </a:lnTo>
                  <a:cubicBezTo>
                    <a:pt x="3195" y="206"/>
                    <a:pt x="3152" y="77"/>
                    <a:pt x="3044" y="23"/>
                  </a:cubicBezTo>
                  <a:cubicBezTo>
                    <a:pt x="3013" y="7"/>
                    <a:pt x="2979" y="0"/>
                    <a:pt x="29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25"/>
            <p:cNvSpPr/>
            <p:nvPr/>
          </p:nvSpPr>
          <p:spPr>
            <a:xfrm>
              <a:off x="8510596" y="3250560"/>
              <a:ext cx="93568" cy="186823"/>
            </a:xfrm>
            <a:custGeom>
              <a:avLst/>
              <a:gdLst/>
              <a:ahLst/>
              <a:cxnLst/>
              <a:rect l="l" t="t" r="r" b="b"/>
              <a:pathLst>
                <a:path w="2699" h="5389" extrusionOk="0">
                  <a:moveTo>
                    <a:pt x="1" y="5388"/>
                  </a:moveTo>
                  <a:lnTo>
                    <a:pt x="2699" y="1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25"/>
            <p:cNvSpPr/>
            <p:nvPr/>
          </p:nvSpPr>
          <p:spPr>
            <a:xfrm>
              <a:off x="8501999" y="3242864"/>
              <a:ext cx="110763" cy="202146"/>
            </a:xfrm>
            <a:custGeom>
              <a:avLst/>
              <a:gdLst/>
              <a:ahLst/>
              <a:cxnLst/>
              <a:rect l="l" t="t" r="r" b="b"/>
              <a:pathLst>
                <a:path w="3195" h="5831" extrusionOk="0">
                  <a:moveTo>
                    <a:pt x="2945" y="0"/>
                  </a:moveTo>
                  <a:cubicBezTo>
                    <a:pt x="2865" y="0"/>
                    <a:pt x="2786" y="44"/>
                    <a:pt x="2748" y="121"/>
                  </a:cubicBezTo>
                  <a:lnTo>
                    <a:pt x="55" y="5513"/>
                  </a:lnTo>
                  <a:cubicBezTo>
                    <a:pt x="1" y="5621"/>
                    <a:pt x="43" y="5750"/>
                    <a:pt x="152" y="5804"/>
                  </a:cubicBezTo>
                  <a:cubicBezTo>
                    <a:pt x="184" y="5819"/>
                    <a:pt x="216" y="5831"/>
                    <a:pt x="249" y="5831"/>
                  </a:cubicBezTo>
                  <a:cubicBezTo>
                    <a:pt x="329" y="5831"/>
                    <a:pt x="410" y="5782"/>
                    <a:pt x="447" y="5707"/>
                  </a:cubicBezTo>
                  <a:lnTo>
                    <a:pt x="3140" y="319"/>
                  </a:lnTo>
                  <a:cubicBezTo>
                    <a:pt x="3195" y="212"/>
                    <a:pt x="3152" y="77"/>
                    <a:pt x="3044" y="24"/>
                  </a:cubicBezTo>
                  <a:cubicBezTo>
                    <a:pt x="3012" y="8"/>
                    <a:pt x="2978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25"/>
            <p:cNvSpPr/>
            <p:nvPr/>
          </p:nvSpPr>
          <p:spPr>
            <a:xfrm>
              <a:off x="8574522" y="3250214"/>
              <a:ext cx="93637" cy="186788"/>
            </a:xfrm>
            <a:custGeom>
              <a:avLst/>
              <a:gdLst/>
              <a:ahLst/>
              <a:cxnLst/>
              <a:rect l="l" t="t" r="r" b="b"/>
              <a:pathLst>
                <a:path w="2701" h="5388" extrusionOk="0">
                  <a:moveTo>
                    <a:pt x="1" y="5388"/>
                  </a:moveTo>
                  <a:lnTo>
                    <a:pt x="2700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25"/>
            <p:cNvSpPr/>
            <p:nvPr/>
          </p:nvSpPr>
          <p:spPr>
            <a:xfrm>
              <a:off x="8565924" y="3242691"/>
              <a:ext cx="110763" cy="201938"/>
            </a:xfrm>
            <a:custGeom>
              <a:avLst/>
              <a:gdLst/>
              <a:ahLst/>
              <a:cxnLst/>
              <a:rect l="l" t="t" r="r" b="b"/>
              <a:pathLst>
                <a:path w="3195" h="5825" extrusionOk="0">
                  <a:moveTo>
                    <a:pt x="2945" y="0"/>
                  </a:moveTo>
                  <a:cubicBezTo>
                    <a:pt x="2865" y="0"/>
                    <a:pt x="2786" y="44"/>
                    <a:pt x="2748" y="121"/>
                  </a:cubicBezTo>
                  <a:lnTo>
                    <a:pt x="55" y="5508"/>
                  </a:lnTo>
                  <a:cubicBezTo>
                    <a:pt x="1" y="5615"/>
                    <a:pt x="45" y="5749"/>
                    <a:pt x="152" y="5804"/>
                  </a:cubicBezTo>
                  <a:cubicBezTo>
                    <a:pt x="184" y="5819"/>
                    <a:pt x="216" y="5824"/>
                    <a:pt x="249" y="5824"/>
                  </a:cubicBezTo>
                  <a:cubicBezTo>
                    <a:pt x="329" y="5824"/>
                    <a:pt x="410" y="5782"/>
                    <a:pt x="447" y="5707"/>
                  </a:cubicBezTo>
                  <a:lnTo>
                    <a:pt x="3142" y="314"/>
                  </a:lnTo>
                  <a:cubicBezTo>
                    <a:pt x="3195" y="206"/>
                    <a:pt x="3152" y="77"/>
                    <a:pt x="3045" y="24"/>
                  </a:cubicBezTo>
                  <a:cubicBezTo>
                    <a:pt x="3013" y="8"/>
                    <a:pt x="2979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25"/>
            <p:cNvSpPr/>
            <p:nvPr/>
          </p:nvSpPr>
          <p:spPr>
            <a:xfrm>
              <a:off x="8644410" y="3253576"/>
              <a:ext cx="93429" cy="186788"/>
            </a:xfrm>
            <a:custGeom>
              <a:avLst/>
              <a:gdLst/>
              <a:ahLst/>
              <a:cxnLst/>
              <a:rect l="l" t="t" r="r" b="b"/>
              <a:pathLst>
                <a:path w="2695" h="5388" extrusionOk="0">
                  <a:moveTo>
                    <a:pt x="0" y="5388"/>
                  </a:moveTo>
                  <a:lnTo>
                    <a:pt x="2695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25"/>
            <p:cNvSpPr/>
            <p:nvPr/>
          </p:nvSpPr>
          <p:spPr>
            <a:xfrm>
              <a:off x="8635674" y="3245880"/>
              <a:ext cx="110763" cy="202112"/>
            </a:xfrm>
            <a:custGeom>
              <a:avLst/>
              <a:gdLst/>
              <a:ahLst/>
              <a:cxnLst/>
              <a:rect l="l" t="t" r="r" b="b"/>
              <a:pathLst>
                <a:path w="3195" h="5830" extrusionOk="0">
                  <a:moveTo>
                    <a:pt x="2951" y="0"/>
                  </a:moveTo>
                  <a:cubicBezTo>
                    <a:pt x="2870" y="0"/>
                    <a:pt x="2792" y="47"/>
                    <a:pt x="2753" y="125"/>
                  </a:cubicBezTo>
                  <a:lnTo>
                    <a:pt x="54" y="5513"/>
                  </a:lnTo>
                  <a:cubicBezTo>
                    <a:pt x="1" y="5620"/>
                    <a:pt x="43" y="5749"/>
                    <a:pt x="150" y="5808"/>
                  </a:cubicBezTo>
                  <a:cubicBezTo>
                    <a:pt x="183" y="5819"/>
                    <a:pt x="220" y="5829"/>
                    <a:pt x="252" y="5829"/>
                  </a:cubicBezTo>
                  <a:cubicBezTo>
                    <a:pt x="334" y="5829"/>
                    <a:pt x="408" y="5786"/>
                    <a:pt x="446" y="5706"/>
                  </a:cubicBezTo>
                  <a:lnTo>
                    <a:pt x="3140" y="319"/>
                  </a:lnTo>
                  <a:cubicBezTo>
                    <a:pt x="3194" y="211"/>
                    <a:pt x="3151" y="82"/>
                    <a:pt x="3043" y="22"/>
                  </a:cubicBezTo>
                  <a:cubicBezTo>
                    <a:pt x="3014" y="7"/>
                    <a:pt x="2982" y="0"/>
                    <a:pt x="29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25"/>
            <p:cNvSpPr/>
            <p:nvPr/>
          </p:nvSpPr>
          <p:spPr>
            <a:xfrm>
              <a:off x="8719567" y="3242934"/>
              <a:ext cx="93568" cy="186788"/>
            </a:xfrm>
            <a:custGeom>
              <a:avLst/>
              <a:gdLst/>
              <a:ahLst/>
              <a:cxnLst/>
              <a:rect l="l" t="t" r="r" b="b"/>
              <a:pathLst>
                <a:path w="2699" h="5388" extrusionOk="0">
                  <a:moveTo>
                    <a:pt x="0" y="5388"/>
                  </a:moveTo>
                  <a:lnTo>
                    <a:pt x="2698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25"/>
            <p:cNvSpPr/>
            <p:nvPr/>
          </p:nvSpPr>
          <p:spPr>
            <a:xfrm>
              <a:off x="8710970" y="3235411"/>
              <a:ext cx="110763" cy="201973"/>
            </a:xfrm>
            <a:custGeom>
              <a:avLst/>
              <a:gdLst/>
              <a:ahLst/>
              <a:cxnLst/>
              <a:rect l="l" t="t" r="r" b="b"/>
              <a:pathLst>
                <a:path w="3195" h="5826" extrusionOk="0">
                  <a:moveTo>
                    <a:pt x="2945" y="0"/>
                  </a:moveTo>
                  <a:cubicBezTo>
                    <a:pt x="2865" y="0"/>
                    <a:pt x="2786" y="44"/>
                    <a:pt x="2748" y="120"/>
                  </a:cubicBezTo>
                  <a:lnTo>
                    <a:pt x="55" y="5508"/>
                  </a:lnTo>
                  <a:cubicBezTo>
                    <a:pt x="0" y="5615"/>
                    <a:pt x="43" y="5750"/>
                    <a:pt x="151" y="5803"/>
                  </a:cubicBezTo>
                  <a:cubicBezTo>
                    <a:pt x="184" y="5820"/>
                    <a:pt x="216" y="5825"/>
                    <a:pt x="248" y="5825"/>
                  </a:cubicBezTo>
                  <a:cubicBezTo>
                    <a:pt x="328" y="5825"/>
                    <a:pt x="403" y="5783"/>
                    <a:pt x="447" y="5707"/>
                  </a:cubicBezTo>
                  <a:lnTo>
                    <a:pt x="3140" y="314"/>
                  </a:lnTo>
                  <a:cubicBezTo>
                    <a:pt x="3194" y="207"/>
                    <a:pt x="3152" y="78"/>
                    <a:pt x="3043" y="23"/>
                  </a:cubicBezTo>
                  <a:cubicBezTo>
                    <a:pt x="3012" y="8"/>
                    <a:pt x="2979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25"/>
            <p:cNvSpPr/>
            <p:nvPr/>
          </p:nvSpPr>
          <p:spPr>
            <a:xfrm>
              <a:off x="8786093" y="3247198"/>
              <a:ext cx="93429" cy="186823"/>
            </a:xfrm>
            <a:custGeom>
              <a:avLst/>
              <a:gdLst/>
              <a:ahLst/>
              <a:cxnLst/>
              <a:rect l="l" t="t" r="r" b="b"/>
              <a:pathLst>
                <a:path w="2695" h="5389" extrusionOk="0">
                  <a:moveTo>
                    <a:pt x="0" y="5388"/>
                  </a:moveTo>
                  <a:lnTo>
                    <a:pt x="2694" y="1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25"/>
            <p:cNvSpPr/>
            <p:nvPr/>
          </p:nvSpPr>
          <p:spPr>
            <a:xfrm>
              <a:off x="8777496" y="3239502"/>
              <a:ext cx="110763" cy="202181"/>
            </a:xfrm>
            <a:custGeom>
              <a:avLst/>
              <a:gdLst/>
              <a:ahLst/>
              <a:cxnLst/>
              <a:rect l="l" t="t" r="r" b="b"/>
              <a:pathLst>
                <a:path w="3195" h="5832" extrusionOk="0">
                  <a:moveTo>
                    <a:pt x="2943" y="1"/>
                  </a:moveTo>
                  <a:cubicBezTo>
                    <a:pt x="2862" y="1"/>
                    <a:pt x="2786" y="44"/>
                    <a:pt x="2749" y="121"/>
                  </a:cubicBezTo>
                  <a:lnTo>
                    <a:pt x="54" y="5514"/>
                  </a:lnTo>
                  <a:cubicBezTo>
                    <a:pt x="0" y="5621"/>
                    <a:pt x="44" y="5750"/>
                    <a:pt x="151" y="5804"/>
                  </a:cubicBezTo>
                  <a:cubicBezTo>
                    <a:pt x="184" y="5820"/>
                    <a:pt x="216" y="5831"/>
                    <a:pt x="248" y="5831"/>
                  </a:cubicBezTo>
                  <a:cubicBezTo>
                    <a:pt x="329" y="5831"/>
                    <a:pt x="404" y="5782"/>
                    <a:pt x="442" y="5707"/>
                  </a:cubicBezTo>
                  <a:lnTo>
                    <a:pt x="3141" y="320"/>
                  </a:lnTo>
                  <a:cubicBezTo>
                    <a:pt x="3194" y="213"/>
                    <a:pt x="3152" y="77"/>
                    <a:pt x="3044" y="24"/>
                  </a:cubicBezTo>
                  <a:cubicBezTo>
                    <a:pt x="3011" y="8"/>
                    <a:pt x="2976" y="1"/>
                    <a:pt x="2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25"/>
            <p:cNvSpPr/>
            <p:nvPr/>
          </p:nvSpPr>
          <p:spPr>
            <a:xfrm>
              <a:off x="8863261" y="3239398"/>
              <a:ext cx="93429" cy="186788"/>
            </a:xfrm>
            <a:custGeom>
              <a:avLst/>
              <a:gdLst/>
              <a:ahLst/>
              <a:cxnLst/>
              <a:rect l="l" t="t" r="r" b="b"/>
              <a:pathLst>
                <a:path w="2695" h="5388" extrusionOk="0">
                  <a:moveTo>
                    <a:pt x="0" y="5388"/>
                  </a:moveTo>
                  <a:lnTo>
                    <a:pt x="2694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25"/>
            <p:cNvSpPr/>
            <p:nvPr/>
          </p:nvSpPr>
          <p:spPr>
            <a:xfrm>
              <a:off x="8854664" y="3231875"/>
              <a:ext cx="110763" cy="201973"/>
            </a:xfrm>
            <a:custGeom>
              <a:avLst/>
              <a:gdLst/>
              <a:ahLst/>
              <a:cxnLst/>
              <a:rect l="l" t="t" r="r" b="b"/>
              <a:pathLst>
                <a:path w="3195" h="5826" extrusionOk="0">
                  <a:moveTo>
                    <a:pt x="2943" y="0"/>
                  </a:moveTo>
                  <a:cubicBezTo>
                    <a:pt x="2862" y="0"/>
                    <a:pt x="2786" y="44"/>
                    <a:pt x="2749" y="120"/>
                  </a:cubicBezTo>
                  <a:lnTo>
                    <a:pt x="54" y="5508"/>
                  </a:lnTo>
                  <a:cubicBezTo>
                    <a:pt x="0" y="5615"/>
                    <a:pt x="44" y="5749"/>
                    <a:pt x="151" y="5803"/>
                  </a:cubicBezTo>
                  <a:cubicBezTo>
                    <a:pt x="184" y="5820"/>
                    <a:pt x="216" y="5825"/>
                    <a:pt x="248" y="5825"/>
                  </a:cubicBezTo>
                  <a:cubicBezTo>
                    <a:pt x="329" y="5825"/>
                    <a:pt x="404" y="5781"/>
                    <a:pt x="447" y="5707"/>
                  </a:cubicBezTo>
                  <a:lnTo>
                    <a:pt x="3141" y="314"/>
                  </a:lnTo>
                  <a:cubicBezTo>
                    <a:pt x="3194" y="207"/>
                    <a:pt x="3152" y="78"/>
                    <a:pt x="3044" y="24"/>
                  </a:cubicBezTo>
                  <a:cubicBezTo>
                    <a:pt x="3011" y="8"/>
                    <a:pt x="2977" y="0"/>
                    <a:pt x="2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120316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5"/>
          <p:cNvSpPr/>
          <p:nvPr/>
        </p:nvSpPr>
        <p:spPr>
          <a:xfrm>
            <a:off x="701867" y="580467"/>
            <a:ext cx="10788400" cy="569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2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25"/>
          <p:cNvSpPr/>
          <p:nvPr/>
        </p:nvSpPr>
        <p:spPr>
          <a:xfrm>
            <a:off x="1212337" y="6174408"/>
            <a:ext cx="225545" cy="222385"/>
          </a:xfrm>
          <a:custGeom>
            <a:avLst/>
            <a:gdLst/>
            <a:ahLst/>
            <a:cxnLst/>
            <a:rect l="l" t="t" r="r" b="b"/>
            <a:pathLst>
              <a:path w="3426" h="3378" extrusionOk="0">
                <a:moveTo>
                  <a:pt x="1713" y="1"/>
                </a:moveTo>
                <a:cubicBezTo>
                  <a:pt x="1670" y="1"/>
                  <a:pt x="1627" y="22"/>
                  <a:pt x="1604" y="65"/>
                </a:cubicBezTo>
                <a:lnTo>
                  <a:pt x="1087" y="1011"/>
                </a:lnTo>
                <a:cubicBezTo>
                  <a:pt x="1076" y="1033"/>
                  <a:pt x="1060" y="1050"/>
                  <a:pt x="1038" y="1060"/>
                </a:cubicBezTo>
                <a:lnTo>
                  <a:pt x="93" y="1582"/>
                </a:lnTo>
                <a:cubicBezTo>
                  <a:pt x="1" y="1631"/>
                  <a:pt x="1" y="1753"/>
                  <a:pt x="93" y="1802"/>
                </a:cubicBezTo>
                <a:lnTo>
                  <a:pt x="1038" y="2319"/>
                </a:lnTo>
                <a:cubicBezTo>
                  <a:pt x="1060" y="2329"/>
                  <a:pt x="1076" y="2346"/>
                  <a:pt x="1087" y="2366"/>
                </a:cubicBezTo>
                <a:lnTo>
                  <a:pt x="1604" y="3313"/>
                </a:lnTo>
                <a:cubicBezTo>
                  <a:pt x="1627" y="3356"/>
                  <a:pt x="1670" y="3377"/>
                  <a:pt x="1713" y="3377"/>
                </a:cubicBezTo>
                <a:cubicBezTo>
                  <a:pt x="1757" y="3377"/>
                  <a:pt x="1800" y="3356"/>
                  <a:pt x="1824" y="3313"/>
                </a:cubicBezTo>
                <a:lnTo>
                  <a:pt x="2346" y="2366"/>
                </a:lnTo>
                <a:cubicBezTo>
                  <a:pt x="2356" y="2346"/>
                  <a:pt x="2373" y="2329"/>
                  <a:pt x="2393" y="2319"/>
                </a:cubicBezTo>
                <a:lnTo>
                  <a:pt x="3341" y="1802"/>
                </a:lnTo>
                <a:cubicBezTo>
                  <a:pt x="3426" y="1753"/>
                  <a:pt x="3426" y="1631"/>
                  <a:pt x="3341" y="1582"/>
                </a:cubicBezTo>
                <a:lnTo>
                  <a:pt x="2393" y="1060"/>
                </a:lnTo>
                <a:cubicBezTo>
                  <a:pt x="2373" y="1050"/>
                  <a:pt x="2356" y="1033"/>
                  <a:pt x="2346" y="1011"/>
                </a:cubicBezTo>
                <a:lnTo>
                  <a:pt x="1824" y="65"/>
                </a:lnTo>
                <a:cubicBezTo>
                  <a:pt x="1800" y="22"/>
                  <a:pt x="1757" y="1"/>
                  <a:pt x="1713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25"/>
          <p:cNvSpPr/>
          <p:nvPr/>
        </p:nvSpPr>
        <p:spPr>
          <a:xfrm>
            <a:off x="559097" y="24875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25"/>
          <p:cNvSpPr/>
          <p:nvPr/>
        </p:nvSpPr>
        <p:spPr>
          <a:xfrm>
            <a:off x="9785618" y="639681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25"/>
          <p:cNvSpPr/>
          <p:nvPr/>
        </p:nvSpPr>
        <p:spPr>
          <a:xfrm>
            <a:off x="11375457" y="4197401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25"/>
          <p:cNvSpPr/>
          <p:nvPr/>
        </p:nvSpPr>
        <p:spPr>
          <a:xfrm>
            <a:off x="5944757" y="61563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25"/>
          <p:cNvSpPr/>
          <p:nvPr/>
        </p:nvSpPr>
        <p:spPr>
          <a:xfrm>
            <a:off x="11637341" y="12835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25"/>
          <p:cNvSpPr/>
          <p:nvPr/>
        </p:nvSpPr>
        <p:spPr>
          <a:xfrm>
            <a:off x="10047490" y="454801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94" name="Google Shape;294;p25"/>
          <p:cNvGrpSpPr/>
          <p:nvPr/>
        </p:nvGrpSpPr>
        <p:grpSpPr>
          <a:xfrm rot="-1858379" flipH="1">
            <a:off x="10882730" y="5604903"/>
            <a:ext cx="933229" cy="916125"/>
            <a:chOff x="8305750" y="3231875"/>
            <a:chExt cx="730340" cy="716955"/>
          </a:xfrm>
        </p:grpSpPr>
        <p:sp>
          <p:nvSpPr>
            <p:cNvPr id="295" name="Google Shape;295;p25"/>
            <p:cNvSpPr/>
            <p:nvPr/>
          </p:nvSpPr>
          <p:spPr>
            <a:xfrm>
              <a:off x="8313758" y="3430793"/>
              <a:ext cx="621276" cy="510410"/>
            </a:xfrm>
            <a:custGeom>
              <a:avLst/>
              <a:gdLst/>
              <a:ahLst/>
              <a:cxnLst/>
              <a:rect l="l" t="t" r="r" b="b"/>
              <a:pathLst>
                <a:path w="17921" h="14723" extrusionOk="0">
                  <a:moveTo>
                    <a:pt x="17921" y="1"/>
                  </a:moveTo>
                  <a:lnTo>
                    <a:pt x="8964" y="157"/>
                  </a:lnTo>
                  <a:lnTo>
                    <a:pt x="1" y="313"/>
                  </a:lnTo>
                  <a:lnTo>
                    <a:pt x="5329" y="7518"/>
                  </a:lnTo>
                  <a:lnTo>
                    <a:pt x="10657" y="14722"/>
                  </a:lnTo>
                  <a:lnTo>
                    <a:pt x="14292" y="7361"/>
                  </a:lnTo>
                  <a:lnTo>
                    <a:pt x="179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25"/>
            <p:cNvSpPr/>
            <p:nvPr/>
          </p:nvSpPr>
          <p:spPr>
            <a:xfrm>
              <a:off x="8305750" y="3423132"/>
              <a:ext cx="637293" cy="525698"/>
            </a:xfrm>
            <a:custGeom>
              <a:avLst/>
              <a:gdLst/>
              <a:ahLst/>
              <a:cxnLst/>
              <a:rect l="l" t="t" r="r" b="b"/>
              <a:pathLst>
                <a:path w="18383" h="15164" extrusionOk="0">
                  <a:moveTo>
                    <a:pt x="17797" y="448"/>
                  </a:moveTo>
                  <a:lnTo>
                    <a:pt x="10851" y="14524"/>
                  </a:lnTo>
                  <a:lnTo>
                    <a:pt x="661" y="743"/>
                  </a:lnTo>
                  <a:lnTo>
                    <a:pt x="17797" y="448"/>
                  </a:lnTo>
                  <a:close/>
                  <a:moveTo>
                    <a:pt x="18164" y="1"/>
                  </a:moveTo>
                  <a:cubicBezTo>
                    <a:pt x="18160" y="1"/>
                    <a:pt x="18156" y="1"/>
                    <a:pt x="18152" y="1"/>
                  </a:cubicBezTo>
                  <a:lnTo>
                    <a:pt x="232" y="313"/>
                  </a:lnTo>
                  <a:cubicBezTo>
                    <a:pt x="145" y="313"/>
                    <a:pt x="76" y="361"/>
                    <a:pt x="38" y="437"/>
                  </a:cubicBezTo>
                  <a:cubicBezTo>
                    <a:pt x="1" y="507"/>
                    <a:pt x="11" y="599"/>
                    <a:pt x="59" y="663"/>
                  </a:cubicBezTo>
                  <a:lnTo>
                    <a:pt x="10711" y="15072"/>
                  </a:lnTo>
                  <a:cubicBezTo>
                    <a:pt x="10754" y="15131"/>
                    <a:pt x="10818" y="15164"/>
                    <a:pt x="10888" y="15164"/>
                  </a:cubicBezTo>
                  <a:lnTo>
                    <a:pt x="10910" y="15164"/>
                  </a:lnTo>
                  <a:cubicBezTo>
                    <a:pt x="10985" y="15159"/>
                    <a:pt x="11049" y="15111"/>
                    <a:pt x="11087" y="15040"/>
                  </a:cubicBezTo>
                  <a:lnTo>
                    <a:pt x="18351" y="319"/>
                  </a:lnTo>
                  <a:cubicBezTo>
                    <a:pt x="18383" y="249"/>
                    <a:pt x="18378" y="168"/>
                    <a:pt x="18340" y="103"/>
                  </a:cubicBezTo>
                  <a:cubicBezTo>
                    <a:pt x="18300" y="42"/>
                    <a:pt x="18236" y="1"/>
                    <a:pt x="18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25"/>
            <p:cNvSpPr/>
            <p:nvPr/>
          </p:nvSpPr>
          <p:spPr>
            <a:xfrm>
              <a:off x="8313758" y="3242171"/>
              <a:ext cx="714532" cy="199511"/>
            </a:xfrm>
            <a:custGeom>
              <a:avLst/>
              <a:gdLst/>
              <a:ahLst/>
              <a:cxnLst/>
              <a:rect l="l" t="t" r="r" b="b"/>
              <a:pathLst>
                <a:path w="20611" h="5755" extrusionOk="0">
                  <a:moveTo>
                    <a:pt x="20610" y="0"/>
                  </a:moveTo>
                  <a:lnTo>
                    <a:pt x="2656" y="372"/>
                  </a:lnTo>
                  <a:lnTo>
                    <a:pt x="1" y="5754"/>
                  </a:lnTo>
                  <a:lnTo>
                    <a:pt x="1" y="5754"/>
                  </a:lnTo>
                  <a:lnTo>
                    <a:pt x="17921" y="5442"/>
                  </a:lnTo>
                  <a:lnTo>
                    <a:pt x="206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25"/>
            <p:cNvSpPr/>
            <p:nvPr/>
          </p:nvSpPr>
          <p:spPr>
            <a:xfrm>
              <a:off x="8305923" y="3234544"/>
              <a:ext cx="730167" cy="214557"/>
            </a:xfrm>
            <a:custGeom>
              <a:avLst/>
              <a:gdLst/>
              <a:ahLst/>
              <a:cxnLst/>
              <a:rect l="l" t="t" r="r" b="b"/>
              <a:pathLst>
                <a:path w="21062" h="6189" extrusionOk="0">
                  <a:moveTo>
                    <a:pt x="20481" y="446"/>
                  </a:moveTo>
                  <a:lnTo>
                    <a:pt x="18013" y="5446"/>
                  </a:lnTo>
                  <a:lnTo>
                    <a:pt x="582" y="5748"/>
                  </a:lnTo>
                  <a:lnTo>
                    <a:pt x="582" y="5748"/>
                  </a:lnTo>
                  <a:lnTo>
                    <a:pt x="3022" y="807"/>
                  </a:lnTo>
                  <a:lnTo>
                    <a:pt x="20481" y="446"/>
                  </a:lnTo>
                  <a:close/>
                  <a:moveTo>
                    <a:pt x="20830" y="1"/>
                  </a:moveTo>
                  <a:lnTo>
                    <a:pt x="2877" y="371"/>
                  </a:lnTo>
                  <a:cubicBezTo>
                    <a:pt x="2796" y="371"/>
                    <a:pt x="2726" y="420"/>
                    <a:pt x="2689" y="495"/>
                  </a:cubicBezTo>
                  <a:lnTo>
                    <a:pt x="33" y="5877"/>
                  </a:lnTo>
                  <a:cubicBezTo>
                    <a:pt x="1" y="5942"/>
                    <a:pt x="1" y="6027"/>
                    <a:pt x="43" y="6092"/>
                  </a:cubicBezTo>
                  <a:cubicBezTo>
                    <a:pt x="81" y="6151"/>
                    <a:pt x="151" y="6188"/>
                    <a:pt x="227" y="6188"/>
                  </a:cubicBezTo>
                  <a:lnTo>
                    <a:pt x="232" y="6188"/>
                  </a:lnTo>
                  <a:lnTo>
                    <a:pt x="18152" y="5877"/>
                  </a:lnTo>
                  <a:cubicBezTo>
                    <a:pt x="18233" y="5877"/>
                    <a:pt x="18308" y="5828"/>
                    <a:pt x="18346" y="5759"/>
                  </a:cubicBezTo>
                  <a:lnTo>
                    <a:pt x="21030" y="317"/>
                  </a:lnTo>
                  <a:cubicBezTo>
                    <a:pt x="21062" y="247"/>
                    <a:pt x="21062" y="167"/>
                    <a:pt x="21018" y="103"/>
                  </a:cubicBezTo>
                  <a:cubicBezTo>
                    <a:pt x="20976" y="38"/>
                    <a:pt x="20901" y="6"/>
                    <a:pt x="20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25"/>
            <p:cNvSpPr/>
            <p:nvPr/>
          </p:nvSpPr>
          <p:spPr>
            <a:xfrm>
              <a:off x="8378238" y="3253576"/>
              <a:ext cx="93429" cy="186962"/>
            </a:xfrm>
            <a:custGeom>
              <a:avLst/>
              <a:gdLst/>
              <a:ahLst/>
              <a:cxnLst/>
              <a:rect l="l" t="t" r="r" b="b"/>
              <a:pathLst>
                <a:path w="2695" h="5393" extrusionOk="0">
                  <a:moveTo>
                    <a:pt x="0" y="5393"/>
                  </a:moveTo>
                  <a:lnTo>
                    <a:pt x="2695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25"/>
            <p:cNvSpPr/>
            <p:nvPr/>
          </p:nvSpPr>
          <p:spPr>
            <a:xfrm>
              <a:off x="8369676" y="3246054"/>
              <a:ext cx="110763" cy="201938"/>
            </a:xfrm>
            <a:custGeom>
              <a:avLst/>
              <a:gdLst/>
              <a:ahLst/>
              <a:cxnLst/>
              <a:rect l="l" t="t" r="r" b="b"/>
              <a:pathLst>
                <a:path w="3195" h="5825" extrusionOk="0">
                  <a:moveTo>
                    <a:pt x="2943" y="0"/>
                  </a:moveTo>
                  <a:cubicBezTo>
                    <a:pt x="2862" y="0"/>
                    <a:pt x="2786" y="44"/>
                    <a:pt x="2748" y="120"/>
                  </a:cubicBezTo>
                  <a:lnTo>
                    <a:pt x="54" y="5513"/>
                  </a:lnTo>
                  <a:cubicBezTo>
                    <a:pt x="1" y="5620"/>
                    <a:pt x="43" y="5749"/>
                    <a:pt x="150" y="5803"/>
                  </a:cubicBezTo>
                  <a:cubicBezTo>
                    <a:pt x="183" y="5819"/>
                    <a:pt x="215" y="5824"/>
                    <a:pt x="247" y="5824"/>
                  </a:cubicBezTo>
                  <a:cubicBezTo>
                    <a:pt x="329" y="5824"/>
                    <a:pt x="403" y="5781"/>
                    <a:pt x="441" y="5707"/>
                  </a:cubicBezTo>
                  <a:lnTo>
                    <a:pt x="3140" y="319"/>
                  </a:lnTo>
                  <a:cubicBezTo>
                    <a:pt x="3195" y="211"/>
                    <a:pt x="3151" y="77"/>
                    <a:pt x="3044" y="24"/>
                  </a:cubicBezTo>
                  <a:cubicBezTo>
                    <a:pt x="3011" y="8"/>
                    <a:pt x="2976" y="0"/>
                    <a:pt x="2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25"/>
            <p:cNvSpPr/>
            <p:nvPr/>
          </p:nvSpPr>
          <p:spPr>
            <a:xfrm>
              <a:off x="8446844" y="3252051"/>
              <a:ext cx="93568" cy="186788"/>
            </a:xfrm>
            <a:custGeom>
              <a:avLst/>
              <a:gdLst/>
              <a:ahLst/>
              <a:cxnLst/>
              <a:rect l="l" t="t" r="r" b="b"/>
              <a:pathLst>
                <a:path w="2699" h="5388" extrusionOk="0">
                  <a:moveTo>
                    <a:pt x="1" y="5388"/>
                  </a:moveTo>
                  <a:lnTo>
                    <a:pt x="2699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25"/>
            <p:cNvSpPr/>
            <p:nvPr/>
          </p:nvSpPr>
          <p:spPr>
            <a:xfrm>
              <a:off x="8438246" y="3244563"/>
              <a:ext cx="110763" cy="201938"/>
            </a:xfrm>
            <a:custGeom>
              <a:avLst/>
              <a:gdLst/>
              <a:ahLst/>
              <a:cxnLst/>
              <a:rect l="l" t="t" r="r" b="b"/>
              <a:pathLst>
                <a:path w="3195" h="5825" extrusionOk="0">
                  <a:moveTo>
                    <a:pt x="2946" y="0"/>
                  </a:moveTo>
                  <a:cubicBezTo>
                    <a:pt x="2865" y="0"/>
                    <a:pt x="2787" y="44"/>
                    <a:pt x="2748" y="120"/>
                  </a:cubicBezTo>
                  <a:lnTo>
                    <a:pt x="55" y="5507"/>
                  </a:lnTo>
                  <a:cubicBezTo>
                    <a:pt x="1" y="5615"/>
                    <a:pt x="44" y="5750"/>
                    <a:pt x="152" y="5803"/>
                  </a:cubicBezTo>
                  <a:cubicBezTo>
                    <a:pt x="184" y="5819"/>
                    <a:pt x="216" y="5824"/>
                    <a:pt x="249" y="5824"/>
                  </a:cubicBezTo>
                  <a:cubicBezTo>
                    <a:pt x="329" y="5824"/>
                    <a:pt x="405" y="5782"/>
                    <a:pt x="447" y="5706"/>
                  </a:cubicBezTo>
                  <a:lnTo>
                    <a:pt x="3141" y="313"/>
                  </a:lnTo>
                  <a:cubicBezTo>
                    <a:pt x="3195" y="206"/>
                    <a:pt x="3152" y="77"/>
                    <a:pt x="3044" y="23"/>
                  </a:cubicBezTo>
                  <a:cubicBezTo>
                    <a:pt x="3013" y="7"/>
                    <a:pt x="2979" y="0"/>
                    <a:pt x="29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25"/>
            <p:cNvSpPr/>
            <p:nvPr/>
          </p:nvSpPr>
          <p:spPr>
            <a:xfrm>
              <a:off x="8510596" y="3250560"/>
              <a:ext cx="93568" cy="186823"/>
            </a:xfrm>
            <a:custGeom>
              <a:avLst/>
              <a:gdLst/>
              <a:ahLst/>
              <a:cxnLst/>
              <a:rect l="l" t="t" r="r" b="b"/>
              <a:pathLst>
                <a:path w="2699" h="5389" extrusionOk="0">
                  <a:moveTo>
                    <a:pt x="1" y="5388"/>
                  </a:moveTo>
                  <a:lnTo>
                    <a:pt x="2699" y="1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25"/>
            <p:cNvSpPr/>
            <p:nvPr/>
          </p:nvSpPr>
          <p:spPr>
            <a:xfrm>
              <a:off x="8501999" y="3242864"/>
              <a:ext cx="110763" cy="202146"/>
            </a:xfrm>
            <a:custGeom>
              <a:avLst/>
              <a:gdLst/>
              <a:ahLst/>
              <a:cxnLst/>
              <a:rect l="l" t="t" r="r" b="b"/>
              <a:pathLst>
                <a:path w="3195" h="5831" extrusionOk="0">
                  <a:moveTo>
                    <a:pt x="2945" y="0"/>
                  </a:moveTo>
                  <a:cubicBezTo>
                    <a:pt x="2865" y="0"/>
                    <a:pt x="2786" y="44"/>
                    <a:pt x="2748" y="121"/>
                  </a:cubicBezTo>
                  <a:lnTo>
                    <a:pt x="55" y="5513"/>
                  </a:lnTo>
                  <a:cubicBezTo>
                    <a:pt x="1" y="5621"/>
                    <a:pt x="43" y="5750"/>
                    <a:pt x="152" y="5804"/>
                  </a:cubicBezTo>
                  <a:cubicBezTo>
                    <a:pt x="184" y="5819"/>
                    <a:pt x="216" y="5831"/>
                    <a:pt x="249" y="5831"/>
                  </a:cubicBezTo>
                  <a:cubicBezTo>
                    <a:pt x="329" y="5831"/>
                    <a:pt x="410" y="5782"/>
                    <a:pt x="447" y="5707"/>
                  </a:cubicBezTo>
                  <a:lnTo>
                    <a:pt x="3140" y="319"/>
                  </a:lnTo>
                  <a:cubicBezTo>
                    <a:pt x="3195" y="212"/>
                    <a:pt x="3152" y="77"/>
                    <a:pt x="3044" y="24"/>
                  </a:cubicBezTo>
                  <a:cubicBezTo>
                    <a:pt x="3012" y="8"/>
                    <a:pt x="2978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25"/>
            <p:cNvSpPr/>
            <p:nvPr/>
          </p:nvSpPr>
          <p:spPr>
            <a:xfrm>
              <a:off x="8574522" y="3250214"/>
              <a:ext cx="93637" cy="186788"/>
            </a:xfrm>
            <a:custGeom>
              <a:avLst/>
              <a:gdLst/>
              <a:ahLst/>
              <a:cxnLst/>
              <a:rect l="l" t="t" r="r" b="b"/>
              <a:pathLst>
                <a:path w="2701" h="5388" extrusionOk="0">
                  <a:moveTo>
                    <a:pt x="1" y="5388"/>
                  </a:moveTo>
                  <a:lnTo>
                    <a:pt x="2700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25"/>
            <p:cNvSpPr/>
            <p:nvPr/>
          </p:nvSpPr>
          <p:spPr>
            <a:xfrm>
              <a:off x="8565924" y="3242691"/>
              <a:ext cx="110763" cy="201938"/>
            </a:xfrm>
            <a:custGeom>
              <a:avLst/>
              <a:gdLst/>
              <a:ahLst/>
              <a:cxnLst/>
              <a:rect l="l" t="t" r="r" b="b"/>
              <a:pathLst>
                <a:path w="3195" h="5825" extrusionOk="0">
                  <a:moveTo>
                    <a:pt x="2945" y="0"/>
                  </a:moveTo>
                  <a:cubicBezTo>
                    <a:pt x="2865" y="0"/>
                    <a:pt x="2786" y="44"/>
                    <a:pt x="2748" y="121"/>
                  </a:cubicBezTo>
                  <a:lnTo>
                    <a:pt x="55" y="5508"/>
                  </a:lnTo>
                  <a:cubicBezTo>
                    <a:pt x="1" y="5615"/>
                    <a:pt x="45" y="5749"/>
                    <a:pt x="152" y="5804"/>
                  </a:cubicBezTo>
                  <a:cubicBezTo>
                    <a:pt x="184" y="5819"/>
                    <a:pt x="216" y="5824"/>
                    <a:pt x="249" y="5824"/>
                  </a:cubicBezTo>
                  <a:cubicBezTo>
                    <a:pt x="329" y="5824"/>
                    <a:pt x="410" y="5782"/>
                    <a:pt x="447" y="5707"/>
                  </a:cubicBezTo>
                  <a:lnTo>
                    <a:pt x="3142" y="314"/>
                  </a:lnTo>
                  <a:cubicBezTo>
                    <a:pt x="3195" y="206"/>
                    <a:pt x="3152" y="77"/>
                    <a:pt x="3045" y="24"/>
                  </a:cubicBezTo>
                  <a:cubicBezTo>
                    <a:pt x="3013" y="8"/>
                    <a:pt x="2979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25"/>
            <p:cNvSpPr/>
            <p:nvPr/>
          </p:nvSpPr>
          <p:spPr>
            <a:xfrm>
              <a:off x="8644410" y="3253576"/>
              <a:ext cx="93429" cy="186788"/>
            </a:xfrm>
            <a:custGeom>
              <a:avLst/>
              <a:gdLst/>
              <a:ahLst/>
              <a:cxnLst/>
              <a:rect l="l" t="t" r="r" b="b"/>
              <a:pathLst>
                <a:path w="2695" h="5388" extrusionOk="0">
                  <a:moveTo>
                    <a:pt x="0" y="5388"/>
                  </a:moveTo>
                  <a:lnTo>
                    <a:pt x="2695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25"/>
            <p:cNvSpPr/>
            <p:nvPr/>
          </p:nvSpPr>
          <p:spPr>
            <a:xfrm>
              <a:off x="8635674" y="3245880"/>
              <a:ext cx="110763" cy="202112"/>
            </a:xfrm>
            <a:custGeom>
              <a:avLst/>
              <a:gdLst/>
              <a:ahLst/>
              <a:cxnLst/>
              <a:rect l="l" t="t" r="r" b="b"/>
              <a:pathLst>
                <a:path w="3195" h="5830" extrusionOk="0">
                  <a:moveTo>
                    <a:pt x="2951" y="0"/>
                  </a:moveTo>
                  <a:cubicBezTo>
                    <a:pt x="2870" y="0"/>
                    <a:pt x="2792" y="47"/>
                    <a:pt x="2753" y="125"/>
                  </a:cubicBezTo>
                  <a:lnTo>
                    <a:pt x="54" y="5513"/>
                  </a:lnTo>
                  <a:cubicBezTo>
                    <a:pt x="1" y="5620"/>
                    <a:pt x="43" y="5749"/>
                    <a:pt x="150" y="5808"/>
                  </a:cubicBezTo>
                  <a:cubicBezTo>
                    <a:pt x="183" y="5819"/>
                    <a:pt x="220" y="5829"/>
                    <a:pt x="252" y="5829"/>
                  </a:cubicBezTo>
                  <a:cubicBezTo>
                    <a:pt x="334" y="5829"/>
                    <a:pt x="408" y="5786"/>
                    <a:pt x="446" y="5706"/>
                  </a:cubicBezTo>
                  <a:lnTo>
                    <a:pt x="3140" y="319"/>
                  </a:lnTo>
                  <a:cubicBezTo>
                    <a:pt x="3194" y="211"/>
                    <a:pt x="3151" y="82"/>
                    <a:pt x="3043" y="22"/>
                  </a:cubicBezTo>
                  <a:cubicBezTo>
                    <a:pt x="3014" y="7"/>
                    <a:pt x="2982" y="0"/>
                    <a:pt x="29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25"/>
            <p:cNvSpPr/>
            <p:nvPr/>
          </p:nvSpPr>
          <p:spPr>
            <a:xfrm>
              <a:off x="8719567" y="3242934"/>
              <a:ext cx="93568" cy="186788"/>
            </a:xfrm>
            <a:custGeom>
              <a:avLst/>
              <a:gdLst/>
              <a:ahLst/>
              <a:cxnLst/>
              <a:rect l="l" t="t" r="r" b="b"/>
              <a:pathLst>
                <a:path w="2699" h="5388" extrusionOk="0">
                  <a:moveTo>
                    <a:pt x="0" y="5388"/>
                  </a:moveTo>
                  <a:lnTo>
                    <a:pt x="2698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25"/>
            <p:cNvSpPr/>
            <p:nvPr/>
          </p:nvSpPr>
          <p:spPr>
            <a:xfrm>
              <a:off x="8710970" y="3235411"/>
              <a:ext cx="110763" cy="201973"/>
            </a:xfrm>
            <a:custGeom>
              <a:avLst/>
              <a:gdLst/>
              <a:ahLst/>
              <a:cxnLst/>
              <a:rect l="l" t="t" r="r" b="b"/>
              <a:pathLst>
                <a:path w="3195" h="5826" extrusionOk="0">
                  <a:moveTo>
                    <a:pt x="2945" y="0"/>
                  </a:moveTo>
                  <a:cubicBezTo>
                    <a:pt x="2865" y="0"/>
                    <a:pt x="2786" y="44"/>
                    <a:pt x="2748" y="120"/>
                  </a:cubicBezTo>
                  <a:lnTo>
                    <a:pt x="55" y="5508"/>
                  </a:lnTo>
                  <a:cubicBezTo>
                    <a:pt x="0" y="5615"/>
                    <a:pt x="43" y="5750"/>
                    <a:pt x="151" y="5803"/>
                  </a:cubicBezTo>
                  <a:cubicBezTo>
                    <a:pt x="184" y="5820"/>
                    <a:pt x="216" y="5825"/>
                    <a:pt x="248" y="5825"/>
                  </a:cubicBezTo>
                  <a:cubicBezTo>
                    <a:pt x="328" y="5825"/>
                    <a:pt x="403" y="5783"/>
                    <a:pt x="447" y="5707"/>
                  </a:cubicBezTo>
                  <a:lnTo>
                    <a:pt x="3140" y="314"/>
                  </a:lnTo>
                  <a:cubicBezTo>
                    <a:pt x="3194" y="207"/>
                    <a:pt x="3152" y="78"/>
                    <a:pt x="3043" y="23"/>
                  </a:cubicBezTo>
                  <a:cubicBezTo>
                    <a:pt x="3012" y="8"/>
                    <a:pt x="2979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25"/>
            <p:cNvSpPr/>
            <p:nvPr/>
          </p:nvSpPr>
          <p:spPr>
            <a:xfrm>
              <a:off x="8786093" y="3247198"/>
              <a:ext cx="93429" cy="186823"/>
            </a:xfrm>
            <a:custGeom>
              <a:avLst/>
              <a:gdLst/>
              <a:ahLst/>
              <a:cxnLst/>
              <a:rect l="l" t="t" r="r" b="b"/>
              <a:pathLst>
                <a:path w="2695" h="5389" extrusionOk="0">
                  <a:moveTo>
                    <a:pt x="0" y="5388"/>
                  </a:moveTo>
                  <a:lnTo>
                    <a:pt x="2694" y="1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25"/>
            <p:cNvSpPr/>
            <p:nvPr/>
          </p:nvSpPr>
          <p:spPr>
            <a:xfrm>
              <a:off x="8777496" y="3239502"/>
              <a:ext cx="110763" cy="202181"/>
            </a:xfrm>
            <a:custGeom>
              <a:avLst/>
              <a:gdLst/>
              <a:ahLst/>
              <a:cxnLst/>
              <a:rect l="l" t="t" r="r" b="b"/>
              <a:pathLst>
                <a:path w="3195" h="5832" extrusionOk="0">
                  <a:moveTo>
                    <a:pt x="2943" y="1"/>
                  </a:moveTo>
                  <a:cubicBezTo>
                    <a:pt x="2862" y="1"/>
                    <a:pt x="2786" y="44"/>
                    <a:pt x="2749" y="121"/>
                  </a:cubicBezTo>
                  <a:lnTo>
                    <a:pt x="54" y="5514"/>
                  </a:lnTo>
                  <a:cubicBezTo>
                    <a:pt x="0" y="5621"/>
                    <a:pt x="44" y="5750"/>
                    <a:pt x="151" y="5804"/>
                  </a:cubicBezTo>
                  <a:cubicBezTo>
                    <a:pt x="184" y="5820"/>
                    <a:pt x="216" y="5831"/>
                    <a:pt x="248" y="5831"/>
                  </a:cubicBezTo>
                  <a:cubicBezTo>
                    <a:pt x="329" y="5831"/>
                    <a:pt x="404" y="5782"/>
                    <a:pt x="442" y="5707"/>
                  </a:cubicBezTo>
                  <a:lnTo>
                    <a:pt x="3141" y="320"/>
                  </a:lnTo>
                  <a:cubicBezTo>
                    <a:pt x="3194" y="213"/>
                    <a:pt x="3152" y="77"/>
                    <a:pt x="3044" y="24"/>
                  </a:cubicBezTo>
                  <a:cubicBezTo>
                    <a:pt x="3011" y="8"/>
                    <a:pt x="2976" y="1"/>
                    <a:pt x="2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25"/>
            <p:cNvSpPr/>
            <p:nvPr/>
          </p:nvSpPr>
          <p:spPr>
            <a:xfrm>
              <a:off x="8863261" y="3239398"/>
              <a:ext cx="93429" cy="186788"/>
            </a:xfrm>
            <a:custGeom>
              <a:avLst/>
              <a:gdLst/>
              <a:ahLst/>
              <a:cxnLst/>
              <a:rect l="l" t="t" r="r" b="b"/>
              <a:pathLst>
                <a:path w="2695" h="5388" extrusionOk="0">
                  <a:moveTo>
                    <a:pt x="0" y="5388"/>
                  </a:moveTo>
                  <a:lnTo>
                    <a:pt x="2694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25"/>
            <p:cNvSpPr/>
            <p:nvPr/>
          </p:nvSpPr>
          <p:spPr>
            <a:xfrm>
              <a:off x="8854664" y="3231875"/>
              <a:ext cx="110763" cy="201973"/>
            </a:xfrm>
            <a:custGeom>
              <a:avLst/>
              <a:gdLst/>
              <a:ahLst/>
              <a:cxnLst/>
              <a:rect l="l" t="t" r="r" b="b"/>
              <a:pathLst>
                <a:path w="3195" h="5826" extrusionOk="0">
                  <a:moveTo>
                    <a:pt x="2943" y="0"/>
                  </a:moveTo>
                  <a:cubicBezTo>
                    <a:pt x="2862" y="0"/>
                    <a:pt x="2786" y="44"/>
                    <a:pt x="2749" y="120"/>
                  </a:cubicBezTo>
                  <a:lnTo>
                    <a:pt x="54" y="5508"/>
                  </a:lnTo>
                  <a:cubicBezTo>
                    <a:pt x="0" y="5615"/>
                    <a:pt x="44" y="5749"/>
                    <a:pt x="151" y="5803"/>
                  </a:cubicBezTo>
                  <a:cubicBezTo>
                    <a:pt x="184" y="5820"/>
                    <a:pt x="216" y="5825"/>
                    <a:pt x="248" y="5825"/>
                  </a:cubicBezTo>
                  <a:cubicBezTo>
                    <a:pt x="329" y="5825"/>
                    <a:pt x="404" y="5781"/>
                    <a:pt x="447" y="5707"/>
                  </a:cubicBezTo>
                  <a:lnTo>
                    <a:pt x="3141" y="314"/>
                  </a:lnTo>
                  <a:cubicBezTo>
                    <a:pt x="3194" y="207"/>
                    <a:pt x="3152" y="78"/>
                    <a:pt x="3044" y="24"/>
                  </a:cubicBezTo>
                  <a:cubicBezTo>
                    <a:pt x="3011" y="8"/>
                    <a:pt x="2977" y="0"/>
                    <a:pt x="2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39098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AE024-9FF5-4A13-9431-BDF2DCD9E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F5E061-CC29-4D44-A4B4-92F764BD2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145CD-1390-474C-9F7E-F4A7F2978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6A9E2-299A-47D4-B81C-BDC5352E4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1F163-3C93-42AA-BEC8-4FDD7A83C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16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AE024-9FF5-4A13-9431-BDF2DCD9E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F5E061-CC29-4D44-A4B4-92F764BD2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145CD-1390-474C-9F7E-F4A7F2978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6A9E2-299A-47D4-B81C-BDC5352E4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1F163-3C93-42AA-BEC8-4FDD7A83C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532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AE024-9FF5-4A13-9431-BDF2DCD9E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F5E061-CC29-4D44-A4B4-92F764BD2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145CD-1390-474C-9F7E-F4A7F2978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6A9E2-299A-47D4-B81C-BDC5352E4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1F163-3C93-42AA-BEC8-4FDD7A83C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13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AE024-9FF5-4A13-9431-BDF2DCD9E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F5E061-CC29-4D44-A4B4-92F764BD2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145CD-1390-474C-9F7E-F4A7F2978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0F85-3B0A-45BD-BC26-743111FA01D9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6A9E2-299A-47D4-B81C-BDC5352E4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1F163-3C93-42AA-BEC8-4FDD7A83C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08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54049B-F9B7-47C2-A1A9-4DFD6DF93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3F6C5-19A0-400C-9C24-442F85C7B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F28EB-854E-405B-B472-711BCED34C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00F85-3B0A-45BD-BC26-743111FA01D9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A0CF4-6B5E-4DCB-B6A6-930DA8E895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80334-2185-4443-B0AF-002AAE22DD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C7EB0-E7CA-4230-B2F4-AB3CAC28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48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2" r:id="rId2"/>
    <p:sldLayoutId id="2147483691" r:id="rId3"/>
    <p:sldLayoutId id="2147483690" r:id="rId4"/>
    <p:sldLayoutId id="2147483689" r:id="rId5"/>
    <p:sldLayoutId id="2147483688" r:id="rId6"/>
    <p:sldLayoutId id="2147483687" r:id="rId7"/>
    <p:sldLayoutId id="2147483683" r:id="rId8"/>
    <p:sldLayoutId id="2147483682" r:id="rId9"/>
    <p:sldLayoutId id="2147483681" r:id="rId10"/>
    <p:sldLayoutId id="2147483680" r:id="rId11"/>
    <p:sldLayoutId id="2147483679" r:id="rId12"/>
    <p:sldLayoutId id="2147483678" r:id="rId13"/>
    <p:sldLayoutId id="2147483677" r:id="rId14"/>
    <p:sldLayoutId id="2147483676" r:id="rId15"/>
    <p:sldLayoutId id="2147483673" r:id="rId16"/>
    <p:sldLayoutId id="2147483672" r:id="rId17"/>
    <p:sldLayoutId id="2147483671" r:id="rId18"/>
    <p:sldLayoutId id="2147483670" r:id="rId19"/>
    <p:sldLayoutId id="2147483667" r:id="rId20"/>
    <p:sldLayoutId id="2147483666" r:id="rId21"/>
    <p:sldLayoutId id="2147483665" r:id="rId22"/>
    <p:sldLayoutId id="2147483664" r:id="rId23"/>
    <p:sldLayoutId id="2147483661" r:id="rId24"/>
    <p:sldLayoutId id="2147483660" r:id="rId25"/>
    <p:sldLayoutId id="2147483650" r:id="rId26"/>
    <p:sldLayoutId id="2147483707" r:id="rId27"/>
    <p:sldLayoutId id="2147483705" r:id="rId28"/>
    <p:sldLayoutId id="2147483704" r:id="rId29"/>
    <p:sldLayoutId id="2147483703" r:id="rId30"/>
    <p:sldLayoutId id="2147483702" r:id="rId31"/>
    <p:sldLayoutId id="2147483700" r:id="rId32"/>
    <p:sldLayoutId id="2147483699" r:id="rId33"/>
    <p:sldLayoutId id="2147483698" r:id="rId34"/>
    <p:sldLayoutId id="2147483697" r:id="rId35"/>
    <p:sldLayoutId id="2147483695" r:id="rId36"/>
    <p:sldLayoutId id="2147483694" r:id="rId37"/>
    <p:sldLayoutId id="2147483693" r:id="rId38"/>
    <p:sldLayoutId id="2147483686" r:id="rId39"/>
    <p:sldLayoutId id="2147483684" r:id="rId40"/>
    <p:sldLayoutId id="2147483675" r:id="rId41"/>
    <p:sldLayoutId id="2147483669" r:id="rId42"/>
    <p:sldLayoutId id="2147483663" r:id="rId43"/>
    <p:sldLayoutId id="2147483651" r:id="rId44"/>
    <p:sldLayoutId id="2147483652" r:id="rId45"/>
    <p:sldLayoutId id="2147483653" r:id="rId46"/>
    <p:sldLayoutId id="2147483654" r:id="rId47"/>
    <p:sldLayoutId id="2147483655" r:id="rId48"/>
    <p:sldLayoutId id="2147483685" r:id="rId49"/>
    <p:sldLayoutId id="2147483674" r:id="rId50"/>
    <p:sldLayoutId id="2147483668" r:id="rId51"/>
    <p:sldLayoutId id="2147483662" r:id="rId52"/>
    <p:sldLayoutId id="2147483656" r:id="rId53"/>
    <p:sldLayoutId id="2147483657" r:id="rId54"/>
    <p:sldLayoutId id="2147483658" r:id="rId55"/>
    <p:sldLayoutId id="2147483659" r:id="rId56"/>
    <p:sldLayoutId id="2147483696" r:id="rId57"/>
    <p:sldLayoutId id="2147483706" r:id="rId58"/>
    <p:sldLayoutId id="2147483701" r:id="rId5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2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2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55" name="图片 3">
            <a:extLst>
              <a:ext uri="{FF2B5EF4-FFF2-40B4-BE49-F238E27FC236}">
                <a16:creationId xmlns:a16="http://schemas.microsoft.com/office/drawing/2014/main" id="{7FF8FD74-D008-4E6A-BDEC-384E6BA03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205" y="3905366"/>
            <a:ext cx="2839381" cy="2666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8" name="图片 1">
            <a:extLst>
              <a:ext uri="{FF2B5EF4-FFF2-40B4-BE49-F238E27FC236}">
                <a16:creationId xmlns:a16="http://schemas.microsoft.com/office/drawing/2014/main" id="{2EED4ABC-4A45-4134-9BB5-D0429BECD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7" y="0"/>
            <a:ext cx="12192354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图片 17">
            <a:extLst>
              <a:ext uri="{FF2B5EF4-FFF2-40B4-BE49-F238E27FC236}">
                <a16:creationId xmlns:a16="http://schemas.microsoft.com/office/drawing/2014/main" id="{791B6388-EF9E-4FAF-B6C8-8E920B0D5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7709" y="1060115"/>
            <a:ext cx="3453601" cy="34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云形 21">
            <a:extLst>
              <a:ext uri="{FF2B5EF4-FFF2-40B4-BE49-F238E27FC236}">
                <a16:creationId xmlns:a16="http://schemas.microsoft.com/office/drawing/2014/main" id="{6AD0DC3A-B8AC-4319-8614-8DADC31BC0BC}"/>
              </a:ext>
            </a:extLst>
          </p:cNvPr>
          <p:cNvSpPr/>
          <p:nvPr/>
        </p:nvSpPr>
        <p:spPr>
          <a:xfrm>
            <a:off x="2078174" y="1364934"/>
            <a:ext cx="982436" cy="634853"/>
          </a:xfrm>
          <a:prstGeom prst="cloud">
            <a:avLst/>
          </a:pr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5" name="云形 24">
            <a:extLst>
              <a:ext uri="{FF2B5EF4-FFF2-40B4-BE49-F238E27FC236}">
                <a16:creationId xmlns:a16="http://schemas.microsoft.com/office/drawing/2014/main" id="{6A2A8BE1-3019-45E0-A9E1-1AF7004AC793}"/>
              </a:ext>
            </a:extLst>
          </p:cNvPr>
          <p:cNvSpPr/>
          <p:nvPr/>
        </p:nvSpPr>
        <p:spPr>
          <a:xfrm>
            <a:off x="105369" y="422177"/>
            <a:ext cx="1328429" cy="684055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2975"/>
              <a:gd name="connsiteX1" fmla="*/ 5659 w 43256"/>
              <a:gd name="connsiteY1" fmla="*/ 6766 h 42975"/>
              <a:gd name="connsiteX2" fmla="*/ 14041 w 43256"/>
              <a:gd name="connsiteY2" fmla="*/ 5061 h 42975"/>
              <a:gd name="connsiteX3" fmla="*/ 22492 w 43256"/>
              <a:gd name="connsiteY3" fmla="*/ 3291 h 42975"/>
              <a:gd name="connsiteX4" fmla="*/ 25785 w 43256"/>
              <a:gd name="connsiteY4" fmla="*/ 59 h 42975"/>
              <a:gd name="connsiteX5" fmla="*/ 29869 w 43256"/>
              <a:gd name="connsiteY5" fmla="*/ 2340 h 42975"/>
              <a:gd name="connsiteX6" fmla="*/ 35499 w 43256"/>
              <a:gd name="connsiteY6" fmla="*/ 549 h 42975"/>
              <a:gd name="connsiteX7" fmla="*/ 38354 w 43256"/>
              <a:gd name="connsiteY7" fmla="*/ 5435 h 42975"/>
              <a:gd name="connsiteX8" fmla="*/ 42018 w 43256"/>
              <a:gd name="connsiteY8" fmla="*/ 10177 h 42975"/>
              <a:gd name="connsiteX9" fmla="*/ 41854 w 43256"/>
              <a:gd name="connsiteY9" fmla="*/ 15319 h 42975"/>
              <a:gd name="connsiteX10" fmla="*/ 43052 w 43256"/>
              <a:gd name="connsiteY10" fmla="*/ 23181 h 42975"/>
              <a:gd name="connsiteX11" fmla="*/ 37440 w 43256"/>
              <a:gd name="connsiteY11" fmla="*/ 30063 h 42975"/>
              <a:gd name="connsiteX12" fmla="*/ 35431 w 43256"/>
              <a:gd name="connsiteY12" fmla="*/ 35960 h 42975"/>
              <a:gd name="connsiteX13" fmla="*/ 28591 w 43256"/>
              <a:gd name="connsiteY13" fmla="*/ 36674 h 42975"/>
              <a:gd name="connsiteX14" fmla="*/ 23703 w 43256"/>
              <a:gd name="connsiteY14" fmla="*/ 42965 h 42975"/>
              <a:gd name="connsiteX15" fmla="*/ 5840 w 43256"/>
              <a:gd name="connsiteY15" fmla="*/ 35331 h 42975"/>
              <a:gd name="connsiteX16" fmla="*/ 1146 w 43256"/>
              <a:gd name="connsiteY16" fmla="*/ 31109 h 42975"/>
              <a:gd name="connsiteX17" fmla="*/ 2149 w 43256"/>
              <a:gd name="connsiteY17" fmla="*/ 25410 h 42975"/>
              <a:gd name="connsiteX18" fmla="*/ 31 w 43256"/>
              <a:gd name="connsiteY18" fmla="*/ 19563 h 42975"/>
              <a:gd name="connsiteX19" fmla="*/ 3899 w 43256"/>
              <a:gd name="connsiteY19" fmla="*/ 14366 h 42975"/>
              <a:gd name="connsiteX20" fmla="*/ 3936 w 43256"/>
              <a:gd name="connsiteY20" fmla="*/ 14229 h 42975"/>
              <a:gd name="connsiteX0" fmla="*/ 4729 w 43256"/>
              <a:gd name="connsiteY0" fmla="*/ 26036 h 42975"/>
              <a:gd name="connsiteX1" fmla="*/ 2196 w 43256"/>
              <a:gd name="connsiteY1" fmla="*/ 25239 h 42975"/>
              <a:gd name="connsiteX2" fmla="*/ 6964 w 43256"/>
              <a:gd name="connsiteY2" fmla="*/ 34758 h 42975"/>
              <a:gd name="connsiteX3" fmla="*/ 5856 w 43256"/>
              <a:gd name="connsiteY3" fmla="*/ 35139 h 42975"/>
              <a:gd name="connsiteX4" fmla="*/ 28863 w 43256"/>
              <a:gd name="connsiteY4" fmla="*/ 34610 h 42975"/>
              <a:gd name="connsiteX5" fmla="*/ 28596 w 43256"/>
              <a:gd name="connsiteY5" fmla="*/ 36519 h 42975"/>
              <a:gd name="connsiteX6" fmla="*/ 34165 w 43256"/>
              <a:gd name="connsiteY6" fmla="*/ 22813 h 42975"/>
              <a:gd name="connsiteX7" fmla="*/ 37416 w 43256"/>
              <a:gd name="connsiteY7" fmla="*/ 29949 h 42975"/>
              <a:gd name="connsiteX8" fmla="*/ 41834 w 43256"/>
              <a:gd name="connsiteY8" fmla="*/ 15213 h 42975"/>
              <a:gd name="connsiteX9" fmla="*/ 40386 w 43256"/>
              <a:gd name="connsiteY9" fmla="*/ 17889 h 42975"/>
              <a:gd name="connsiteX10" fmla="*/ 38360 w 43256"/>
              <a:gd name="connsiteY10" fmla="*/ 5285 h 42975"/>
              <a:gd name="connsiteX11" fmla="*/ 38436 w 43256"/>
              <a:gd name="connsiteY11" fmla="*/ 6549 h 42975"/>
              <a:gd name="connsiteX12" fmla="*/ 29114 w 43256"/>
              <a:gd name="connsiteY12" fmla="*/ 3811 h 42975"/>
              <a:gd name="connsiteX13" fmla="*/ 29856 w 43256"/>
              <a:gd name="connsiteY13" fmla="*/ 2199 h 42975"/>
              <a:gd name="connsiteX14" fmla="*/ 22177 w 43256"/>
              <a:gd name="connsiteY14" fmla="*/ 4579 h 42975"/>
              <a:gd name="connsiteX15" fmla="*/ 22536 w 43256"/>
              <a:gd name="connsiteY15" fmla="*/ 3189 h 42975"/>
              <a:gd name="connsiteX16" fmla="*/ 14036 w 43256"/>
              <a:gd name="connsiteY16" fmla="*/ 5051 h 42975"/>
              <a:gd name="connsiteX17" fmla="*/ 15336 w 43256"/>
              <a:gd name="connsiteY17" fmla="*/ 6399 h 42975"/>
              <a:gd name="connsiteX18" fmla="*/ 4163 w 43256"/>
              <a:gd name="connsiteY18" fmla="*/ 15648 h 42975"/>
              <a:gd name="connsiteX19" fmla="*/ 3936 w 43256"/>
              <a:gd name="connsiteY19" fmla="*/ 14229 h 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2975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7495" y="43189"/>
                  <a:pt x="23703" y="42965"/>
                </a:cubicBezTo>
                <a:cubicBezTo>
                  <a:pt x="19911" y="42741"/>
                  <a:pt x="9600" y="37307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2975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6" name="云形 25">
            <a:extLst>
              <a:ext uri="{FF2B5EF4-FFF2-40B4-BE49-F238E27FC236}">
                <a16:creationId xmlns:a16="http://schemas.microsoft.com/office/drawing/2014/main" id="{E180A25F-479E-461A-9788-5C7206E04576}"/>
              </a:ext>
            </a:extLst>
          </p:cNvPr>
          <p:cNvSpPr/>
          <p:nvPr/>
        </p:nvSpPr>
        <p:spPr>
          <a:xfrm>
            <a:off x="8507649" y="1499841"/>
            <a:ext cx="834832" cy="552322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7" name="云形 26">
            <a:extLst>
              <a:ext uri="{FF2B5EF4-FFF2-40B4-BE49-F238E27FC236}">
                <a16:creationId xmlns:a16="http://schemas.microsoft.com/office/drawing/2014/main" id="{376A1783-E07B-4500-9615-83E614D4CFC6}"/>
              </a:ext>
            </a:extLst>
          </p:cNvPr>
          <p:cNvSpPr/>
          <p:nvPr/>
        </p:nvSpPr>
        <p:spPr>
          <a:xfrm rot="429982">
            <a:off x="9521826" y="2241031"/>
            <a:ext cx="858639" cy="53327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34165 w 43256"/>
              <a:gd name="connsiteY4" fmla="*/ 22813 h 43219"/>
              <a:gd name="connsiteX5" fmla="*/ 37416 w 43256"/>
              <a:gd name="connsiteY5" fmla="*/ 29949 h 43219"/>
              <a:gd name="connsiteX6" fmla="*/ 41834 w 43256"/>
              <a:gd name="connsiteY6" fmla="*/ 15213 h 43219"/>
              <a:gd name="connsiteX7" fmla="*/ 40386 w 43256"/>
              <a:gd name="connsiteY7" fmla="*/ 17889 h 43219"/>
              <a:gd name="connsiteX8" fmla="*/ 38360 w 43256"/>
              <a:gd name="connsiteY8" fmla="*/ 5285 h 43219"/>
              <a:gd name="connsiteX9" fmla="*/ 38436 w 43256"/>
              <a:gd name="connsiteY9" fmla="*/ 6549 h 43219"/>
              <a:gd name="connsiteX10" fmla="*/ 29114 w 43256"/>
              <a:gd name="connsiteY10" fmla="*/ 3811 h 43219"/>
              <a:gd name="connsiteX11" fmla="*/ 29856 w 43256"/>
              <a:gd name="connsiteY11" fmla="*/ 2199 h 43219"/>
              <a:gd name="connsiteX12" fmla="*/ 22177 w 43256"/>
              <a:gd name="connsiteY12" fmla="*/ 4579 h 43219"/>
              <a:gd name="connsiteX13" fmla="*/ 22536 w 43256"/>
              <a:gd name="connsiteY13" fmla="*/ 3189 h 43219"/>
              <a:gd name="connsiteX14" fmla="*/ 14036 w 43256"/>
              <a:gd name="connsiteY14" fmla="*/ 5051 h 43219"/>
              <a:gd name="connsiteX15" fmla="*/ 15336 w 43256"/>
              <a:gd name="connsiteY15" fmla="*/ 6399 h 43219"/>
              <a:gd name="connsiteX16" fmla="*/ 4163 w 43256"/>
              <a:gd name="connsiteY16" fmla="*/ 15648 h 43219"/>
              <a:gd name="connsiteX17" fmla="*/ 3936 w 43256"/>
              <a:gd name="connsiteY17" fmla="*/ 14229 h 43219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16516 w 43256"/>
              <a:gd name="connsiteY14" fmla="*/ 39125 h 40633"/>
              <a:gd name="connsiteX15" fmla="*/ 5840 w 43256"/>
              <a:gd name="connsiteY15" fmla="*/ 35331 h 40633"/>
              <a:gd name="connsiteX16" fmla="*/ 1146 w 43256"/>
              <a:gd name="connsiteY16" fmla="*/ 31109 h 40633"/>
              <a:gd name="connsiteX17" fmla="*/ 2149 w 43256"/>
              <a:gd name="connsiteY17" fmla="*/ 25410 h 40633"/>
              <a:gd name="connsiteX18" fmla="*/ 31 w 43256"/>
              <a:gd name="connsiteY18" fmla="*/ 19563 h 40633"/>
              <a:gd name="connsiteX19" fmla="*/ 3899 w 43256"/>
              <a:gd name="connsiteY19" fmla="*/ 14366 h 40633"/>
              <a:gd name="connsiteX20" fmla="*/ 3936 w 43256"/>
              <a:gd name="connsiteY20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34165 w 43256"/>
              <a:gd name="connsiteY4" fmla="*/ 22813 h 40633"/>
              <a:gd name="connsiteX5" fmla="*/ 37416 w 43256"/>
              <a:gd name="connsiteY5" fmla="*/ 29949 h 40633"/>
              <a:gd name="connsiteX6" fmla="*/ 41834 w 43256"/>
              <a:gd name="connsiteY6" fmla="*/ 15213 h 40633"/>
              <a:gd name="connsiteX7" fmla="*/ 40386 w 43256"/>
              <a:gd name="connsiteY7" fmla="*/ 17889 h 40633"/>
              <a:gd name="connsiteX8" fmla="*/ 38360 w 43256"/>
              <a:gd name="connsiteY8" fmla="*/ 5285 h 40633"/>
              <a:gd name="connsiteX9" fmla="*/ 38436 w 43256"/>
              <a:gd name="connsiteY9" fmla="*/ 6549 h 40633"/>
              <a:gd name="connsiteX10" fmla="*/ 29114 w 43256"/>
              <a:gd name="connsiteY10" fmla="*/ 3811 h 40633"/>
              <a:gd name="connsiteX11" fmla="*/ 29856 w 43256"/>
              <a:gd name="connsiteY11" fmla="*/ 2199 h 40633"/>
              <a:gd name="connsiteX12" fmla="*/ 22177 w 43256"/>
              <a:gd name="connsiteY12" fmla="*/ 4579 h 40633"/>
              <a:gd name="connsiteX13" fmla="*/ 22536 w 43256"/>
              <a:gd name="connsiteY13" fmla="*/ 3189 h 40633"/>
              <a:gd name="connsiteX14" fmla="*/ 14036 w 43256"/>
              <a:gd name="connsiteY14" fmla="*/ 5051 h 40633"/>
              <a:gd name="connsiteX15" fmla="*/ 15336 w 43256"/>
              <a:gd name="connsiteY15" fmla="*/ 6399 h 40633"/>
              <a:gd name="connsiteX16" fmla="*/ 4163 w 43256"/>
              <a:gd name="connsiteY16" fmla="*/ 15648 h 40633"/>
              <a:gd name="connsiteX17" fmla="*/ 3936 w 43256"/>
              <a:gd name="connsiteY17" fmla="*/ 14229 h 4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256" h="40633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5439" y="37201"/>
                  <a:pt x="20308" y="39349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0633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2" name="组合 10">
            <a:extLst>
              <a:ext uri="{FF2B5EF4-FFF2-40B4-BE49-F238E27FC236}">
                <a16:creationId xmlns:a16="http://schemas.microsoft.com/office/drawing/2014/main" id="{D2DAAC0D-76EE-48AB-B7F3-6EBFDA687196}"/>
              </a:ext>
            </a:extLst>
          </p:cNvPr>
          <p:cNvGrpSpPr>
            <a:grpSpLocks/>
          </p:cNvGrpSpPr>
          <p:nvPr/>
        </p:nvGrpSpPr>
        <p:grpSpPr bwMode="auto">
          <a:xfrm rot="6221564">
            <a:off x="144775" y="2590201"/>
            <a:ext cx="10563955" cy="10562368"/>
            <a:chOff x="-2272894" y="2621826"/>
            <a:chExt cx="16687800" cy="16687800"/>
          </a:xfrm>
        </p:grpSpPr>
        <p:pic>
          <p:nvPicPr>
            <p:cNvPr id="39964" name="图片 11">
              <a:extLst>
                <a:ext uri="{FF2B5EF4-FFF2-40B4-BE49-F238E27FC236}">
                  <a16:creationId xmlns:a16="http://schemas.microsoft.com/office/drawing/2014/main" id="{10DC7F28-EF13-4F44-B152-0389314FF2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71138" y="3475457"/>
              <a:ext cx="15000140" cy="14155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5AC0645-22E7-45E1-8EA9-B0EEAA955603}"/>
                </a:ext>
              </a:extLst>
            </p:cNvPr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3" name="组合 9">
            <a:extLst>
              <a:ext uri="{FF2B5EF4-FFF2-40B4-BE49-F238E27FC236}">
                <a16:creationId xmlns:a16="http://schemas.microsoft.com/office/drawing/2014/main" id="{9BF06895-D42B-4965-AFDB-F0A3866FE112}"/>
              </a:ext>
            </a:extLst>
          </p:cNvPr>
          <p:cNvGrpSpPr>
            <a:grpSpLocks/>
          </p:cNvGrpSpPr>
          <p:nvPr/>
        </p:nvGrpSpPr>
        <p:grpSpPr bwMode="auto">
          <a:xfrm>
            <a:off x="-369917" y="2370892"/>
            <a:ext cx="12516129" cy="12516128"/>
            <a:chOff x="-2272894" y="2621826"/>
            <a:chExt cx="16687800" cy="166878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3F6B2C14-BE98-4901-AD5B-07DCD3465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1671138" y="3475457"/>
              <a:ext cx="15000140" cy="14155688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EA29853-D9D4-4C65-970D-62325BA7F83F}"/>
                </a:ext>
              </a:extLst>
            </p:cNvPr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4" name="组合 13">
            <a:extLst>
              <a:ext uri="{FF2B5EF4-FFF2-40B4-BE49-F238E27FC236}">
                <a16:creationId xmlns:a16="http://schemas.microsoft.com/office/drawing/2014/main" id="{1D08588F-A027-437F-8DDC-1260778693BA}"/>
              </a:ext>
            </a:extLst>
          </p:cNvPr>
          <p:cNvGrpSpPr>
            <a:grpSpLocks/>
          </p:cNvGrpSpPr>
          <p:nvPr/>
        </p:nvGrpSpPr>
        <p:grpSpPr bwMode="auto">
          <a:xfrm>
            <a:off x="1592512" y="4350331"/>
            <a:ext cx="9002216" cy="9002216"/>
            <a:chOff x="-2272894" y="2621826"/>
            <a:chExt cx="16687800" cy="16687800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7BE0CA6B-11E3-4988-A2AD-79B70B563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1671138" y="3475457"/>
              <a:ext cx="15000140" cy="14155688"/>
            </a:xfrm>
            <a:prstGeom prst="rect">
              <a:avLst/>
            </a:prstGeom>
          </p:spPr>
        </p:pic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2EC3C69E-CC6F-4FEC-8605-5EFBC166924E}"/>
                </a:ext>
              </a:extLst>
            </p:cNvPr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5" name="组合 16">
            <a:extLst>
              <a:ext uri="{FF2B5EF4-FFF2-40B4-BE49-F238E27FC236}">
                <a16:creationId xmlns:a16="http://schemas.microsoft.com/office/drawing/2014/main" id="{D8A3C3E6-C07C-49DA-85D6-DEC294EF3930}"/>
              </a:ext>
            </a:extLst>
          </p:cNvPr>
          <p:cNvGrpSpPr>
            <a:grpSpLocks/>
          </p:cNvGrpSpPr>
          <p:nvPr/>
        </p:nvGrpSpPr>
        <p:grpSpPr bwMode="auto">
          <a:xfrm rot="4384328">
            <a:off x="516437" y="3273461"/>
            <a:ext cx="11154368" cy="11155955"/>
            <a:chOff x="-2272894" y="2621826"/>
            <a:chExt cx="16687800" cy="16687800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837C51C7-C118-437E-A7B3-D26CF1D78D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tretch>
              <a:fillRect/>
            </a:stretch>
          </p:blipFill>
          <p:spPr>
            <a:xfrm>
              <a:off x="-1379794" y="3338243"/>
              <a:ext cx="13610431" cy="14155688"/>
            </a:xfrm>
            <a:prstGeom prst="rect">
              <a:avLst/>
            </a:prstGeom>
          </p:spPr>
        </p:pic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AB5B72AA-D9BB-493C-8B6D-D5AB4E0E605F}"/>
                </a:ext>
              </a:extLst>
            </p:cNvPr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36092776-1C41-4021-B3FA-21564483D583}"/>
              </a:ext>
            </a:extLst>
          </p:cNvPr>
          <p:cNvSpPr txBox="1"/>
          <p:nvPr/>
        </p:nvSpPr>
        <p:spPr>
          <a:xfrm>
            <a:off x="927067" y="3149007"/>
            <a:ext cx="10539543" cy="2861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5999" b="1" spc="450" dirty="0" err="1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Alba Matter" panose="02040603050506020204" pitchFamily="18" charset="0"/>
                <a:ea typeface="+mj-ea"/>
              </a:rPr>
              <a:t>Chào</a:t>
            </a:r>
            <a:r>
              <a:rPr lang="en-US" altLang="zh-CN" sz="5999" b="1" spc="450" dirty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Alba Matter" panose="02040603050506020204" pitchFamily="18" charset="0"/>
                <a:ea typeface="+mj-ea"/>
              </a:rPr>
              <a:t> </a:t>
            </a:r>
            <a:r>
              <a:rPr lang="en-US" altLang="zh-CN" sz="5999" b="1" spc="450" dirty="0" err="1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Alba Matter" panose="02040603050506020204" pitchFamily="18" charset="0"/>
                <a:ea typeface="+mj-ea"/>
              </a:rPr>
              <a:t>mừng</a:t>
            </a:r>
            <a:r>
              <a:rPr lang="en-US" altLang="zh-CN" sz="5999" b="1" spc="450" dirty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Alba Matter" panose="02040603050506020204" pitchFamily="18" charset="0"/>
                <a:ea typeface="+mj-ea"/>
              </a:rPr>
              <a:t> </a:t>
            </a:r>
            <a:r>
              <a:rPr lang="en-US" altLang="zh-CN" sz="5999" b="1" spc="450" dirty="0" err="1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Alba Matter" panose="02040603050506020204" pitchFamily="18" charset="0"/>
                <a:ea typeface="+mj-ea"/>
              </a:rPr>
              <a:t>các</a:t>
            </a:r>
            <a:r>
              <a:rPr lang="en-US" altLang="zh-CN" sz="5999" b="1" spc="450" dirty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Alba Matter" panose="02040603050506020204" pitchFamily="18" charset="0"/>
                <a:ea typeface="+mj-ea"/>
              </a:rPr>
              <a:t> </a:t>
            </a:r>
            <a:r>
              <a:rPr lang="en-US" altLang="zh-CN" sz="5999" b="1" spc="450" dirty="0" err="1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Alba Matter" panose="02040603050506020204" pitchFamily="18" charset="0"/>
                <a:ea typeface="+mj-ea"/>
              </a:rPr>
              <a:t>em</a:t>
            </a:r>
            <a:endParaRPr lang="en-US" altLang="zh-CN" sz="5999" b="1" spc="450" dirty="0">
              <a:ln w="12700">
                <a:solidFill>
                  <a:schemeClr val="bg1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UTM Alba Matter" panose="02040603050506020204" pitchFamily="18" charset="0"/>
              <a:ea typeface="+mj-ea"/>
            </a:endParaRPr>
          </a:p>
          <a:p>
            <a:pPr algn="ctr">
              <a:defRPr/>
            </a:pPr>
            <a:r>
              <a:rPr lang="en-US" altLang="zh-CN" sz="5999" b="1" spc="450" dirty="0" err="1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Alba Matter" panose="02040603050506020204" pitchFamily="18" charset="0"/>
                <a:ea typeface="+mj-ea"/>
              </a:rPr>
              <a:t>đến</a:t>
            </a:r>
            <a:r>
              <a:rPr lang="en-US" altLang="zh-CN" sz="5999" b="1" spc="450" dirty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Alba Matter" panose="02040603050506020204" pitchFamily="18" charset="0"/>
                <a:ea typeface="+mj-ea"/>
              </a:rPr>
              <a:t> </a:t>
            </a:r>
            <a:r>
              <a:rPr lang="en-US" altLang="zh-CN" sz="5999" b="1" spc="450" dirty="0" err="1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Alba Matter" panose="02040603050506020204" pitchFamily="18" charset="0"/>
                <a:ea typeface="+mj-ea"/>
              </a:rPr>
              <a:t>với</a:t>
            </a:r>
            <a:r>
              <a:rPr lang="en-US" altLang="zh-CN" sz="5999" b="1" spc="450" dirty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Alba Matter" panose="02040603050506020204" pitchFamily="18" charset="0"/>
                <a:ea typeface="+mj-ea"/>
              </a:rPr>
              <a:t> </a:t>
            </a:r>
            <a:r>
              <a:rPr lang="en-US" altLang="zh-CN" sz="5999" b="1" spc="450" dirty="0" err="1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Alba Matter" panose="02040603050506020204" pitchFamily="18" charset="0"/>
                <a:ea typeface="+mj-ea"/>
              </a:rPr>
              <a:t>tiết</a:t>
            </a:r>
            <a:r>
              <a:rPr lang="en-US" altLang="zh-CN" sz="5999" b="1" spc="450" dirty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Alba Matter" panose="02040603050506020204" pitchFamily="18" charset="0"/>
                <a:ea typeface="+mj-ea"/>
              </a:rPr>
              <a:t> </a:t>
            </a:r>
            <a:r>
              <a:rPr lang="en-US" altLang="zh-CN" sz="5999" b="1" spc="450" dirty="0" err="1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Alba Matter" panose="02040603050506020204" pitchFamily="18" charset="0"/>
                <a:ea typeface="+mj-ea"/>
              </a:rPr>
              <a:t>học</a:t>
            </a:r>
            <a:r>
              <a:rPr lang="en-US" altLang="zh-CN" sz="5999" b="1" spc="450" dirty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Alba Matter" panose="02040603050506020204" pitchFamily="18" charset="0"/>
                <a:ea typeface="+mj-ea"/>
              </a:rPr>
              <a:t> online</a:t>
            </a:r>
          </a:p>
          <a:p>
            <a:pPr algn="ctr">
              <a:defRPr/>
            </a:pPr>
            <a:r>
              <a:rPr lang="en-US" altLang="zh-CN" sz="5999" b="1" spc="450" dirty="0" err="1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Alba Matter" panose="02040603050506020204" pitchFamily="18" charset="0"/>
                <a:ea typeface="+mj-ea"/>
              </a:rPr>
              <a:t>Môn</a:t>
            </a:r>
            <a:r>
              <a:rPr lang="en-US" altLang="zh-CN" sz="5999" b="1" spc="450" dirty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Alba Matter" panose="02040603050506020204" pitchFamily="18" charset="0"/>
                <a:ea typeface="+mj-ea"/>
              </a:rPr>
              <a:t>: </a:t>
            </a:r>
            <a:r>
              <a:rPr lang="en-US" altLang="zh-CN" sz="5999" b="1" spc="450" dirty="0" err="1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Alba Matter" panose="02040603050506020204" pitchFamily="18" charset="0"/>
                <a:ea typeface="+mj-ea"/>
              </a:rPr>
              <a:t>Toán</a:t>
            </a:r>
            <a:endParaRPr lang="en-US" altLang="zh-CN" sz="5999" b="1" spc="450" dirty="0">
              <a:ln w="12700">
                <a:solidFill>
                  <a:schemeClr val="bg1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UTM Alba Matter" panose="02040603050506020204" pitchFamily="18" charset="0"/>
              <a:ea typeface="+mj-ea"/>
            </a:endParaRPr>
          </a:p>
        </p:txBody>
      </p:sp>
      <p:sp>
        <p:nvSpPr>
          <p:cNvPr id="29" name="任意多边形 28">
            <a:extLst>
              <a:ext uri="{FF2B5EF4-FFF2-40B4-BE49-F238E27FC236}">
                <a16:creationId xmlns:a16="http://schemas.microsoft.com/office/drawing/2014/main" id="{22D08C5D-16A9-4B84-9286-FDBDCD63A2C4}"/>
              </a:ext>
            </a:extLst>
          </p:cNvPr>
          <p:cNvSpPr/>
          <p:nvPr/>
        </p:nvSpPr>
        <p:spPr>
          <a:xfrm rot="2600086">
            <a:off x="4076375" y="1980742"/>
            <a:ext cx="417415" cy="365040"/>
          </a:xfrm>
          <a:custGeom>
            <a:avLst/>
            <a:gdLst>
              <a:gd name="connsiteX0" fmla="*/ 101416 w 440385"/>
              <a:gd name="connsiteY0" fmla="*/ 99731 h 356908"/>
              <a:gd name="connsiteX1" fmla="*/ 109036 w 440385"/>
              <a:gd name="connsiteY1" fmla="*/ 671 h 356908"/>
              <a:gd name="connsiteX2" fmla="*/ 230956 w 440385"/>
              <a:gd name="connsiteY2" fmla="*/ 54011 h 356908"/>
              <a:gd name="connsiteX3" fmla="*/ 345256 w 440385"/>
              <a:gd name="connsiteY3" fmla="*/ 8291 h 356908"/>
              <a:gd name="connsiteX4" fmla="*/ 390976 w 440385"/>
              <a:gd name="connsiteY4" fmla="*/ 46391 h 356908"/>
              <a:gd name="connsiteX5" fmla="*/ 337636 w 440385"/>
              <a:gd name="connsiteY5" fmla="*/ 130211 h 356908"/>
              <a:gd name="connsiteX6" fmla="*/ 436696 w 440385"/>
              <a:gd name="connsiteY6" fmla="*/ 229271 h 356908"/>
              <a:gd name="connsiteX7" fmla="*/ 406216 w 440385"/>
              <a:gd name="connsiteY7" fmla="*/ 282611 h 356908"/>
              <a:gd name="connsiteX8" fmla="*/ 284296 w 440385"/>
              <a:gd name="connsiteY8" fmla="*/ 252131 h 356908"/>
              <a:gd name="connsiteX9" fmla="*/ 246196 w 440385"/>
              <a:gd name="connsiteY9" fmla="*/ 328331 h 356908"/>
              <a:gd name="connsiteX10" fmla="*/ 177616 w 440385"/>
              <a:gd name="connsiteY10" fmla="*/ 351191 h 356908"/>
              <a:gd name="connsiteX11" fmla="*/ 139516 w 440385"/>
              <a:gd name="connsiteY11" fmla="*/ 229271 h 356908"/>
              <a:gd name="connsiteX12" fmla="*/ 2356 w 440385"/>
              <a:gd name="connsiteY12" fmla="*/ 214031 h 356908"/>
              <a:gd name="connsiteX13" fmla="*/ 55696 w 440385"/>
              <a:gd name="connsiteY13" fmla="*/ 153071 h 356908"/>
              <a:gd name="connsiteX14" fmla="*/ 101416 w 440385"/>
              <a:gd name="connsiteY14" fmla="*/ 99731 h 356908"/>
              <a:gd name="connsiteX0" fmla="*/ 101416 w 440385"/>
              <a:gd name="connsiteY0" fmla="*/ 99731 h 354405"/>
              <a:gd name="connsiteX1" fmla="*/ 109036 w 440385"/>
              <a:gd name="connsiteY1" fmla="*/ 671 h 354405"/>
              <a:gd name="connsiteX2" fmla="*/ 230956 w 440385"/>
              <a:gd name="connsiteY2" fmla="*/ 54011 h 354405"/>
              <a:gd name="connsiteX3" fmla="*/ 345256 w 440385"/>
              <a:gd name="connsiteY3" fmla="*/ 8291 h 354405"/>
              <a:gd name="connsiteX4" fmla="*/ 390976 w 440385"/>
              <a:gd name="connsiteY4" fmla="*/ 46391 h 354405"/>
              <a:gd name="connsiteX5" fmla="*/ 337636 w 440385"/>
              <a:gd name="connsiteY5" fmla="*/ 130211 h 354405"/>
              <a:gd name="connsiteX6" fmla="*/ 436696 w 440385"/>
              <a:gd name="connsiteY6" fmla="*/ 229271 h 354405"/>
              <a:gd name="connsiteX7" fmla="*/ 406216 w 440385"/>
              <a:gd name="connsiteY7" fmla="*/ 282611 h 354405"/>
              <a:gd name="connsiteX8" fmla="*/ 284296 w 440385"/>
              <a:gd name="connsiteY8" fmla="*/ 252131 h 354405"/>
              <a:gd name="connsiteX9" fmla="*/ 234645 w 440385"/>
              <a:gd name="connsiteY9" fmla="*/ 313345 h 354405"/>
              <a:gd name="connsiteX10" fmla="*/ 177616 w 440385"/>
              <a:gd name="connsiteY10" fmla="*/ 351191 h 354405"/>
              <a:gd name="connsiteX11" fmla="*/ 139516 w 440385"/>
              <a:gd name="connsiteY11" fmla="*/ 229271 h 354405"/>
              <a:gd name="connsiteX12" fmla="*/ 2356 w 440385"/>
              <a:gd name="connsiteY12" fmla="*/ 214031 h 354405"/>
              <a:gd name="connsiteX13" fmla="*/ 55696 w 440385"/>
              <a:gd name="connsiteY13" fmla="*/ 153071 h 354405"/>
              <a:gd name="connsiteX14" fmla="*/ 101416 w 440385"/>
              <a:gd name="connsiteY14" fmla="*/ 99731 h 354405"/>
              <a:gd name="connsiteX0" fmla="*/ 101416 w 440385"/>
              <a:gd name="connsiteY0" fmla="*/ 99731 h 353607"/>
              <a:gd name="connsiteX1" fmla="*/ 109036 w 440385"/>
              <a:gd name="connsiteY1" fmla="*/ 671 h 353607"/>
              <a:gd name="connsiteX2" fmla="*/ 230956 w 440385"/>
              <a:gd name="connsiteY2" fmla="*/ 54011 h 353607"/>
              <a:gd name="connsiteX3" fmla="*/ 345256 w 440385"/>
              <a:gd name="connsiteY3" fmla="*/ 8291 h 353607"/>
              <a:gd name="connsiteX4" fmla="*/ 390976 w 440385"/>
              <a:gd name="connsiteY4" fmla="*/ 46391 h 353607"/>
              <a:gd name="connsiteX5" fmla="*/ 337636 w 440385"/>
              <a:gd name="connsiteY5" fmla="*/ 130211 h 353607"/>
              <a:gd name="connsiteX6" fmla="*/ 436696 w 440385"/>
              <a:gd name="connsiteY6" fmla="*/ 229271 h 353607"/>
              <a:gd name="connsiteX7" fmla="*/ 406216 w 440385"/>
              <a:gd name="connsiteY7" fmla="*/ 282611 h 353607"/>
              <a:gd name="connsiteX8" fmla="*/ 284296 w 440385"/>
              <a:gd name="connsiteY8" fmla="*/ 252131 h 353607"/>
              <a:gd name="connsiteX9" fmla="*/ 234645 w 440385"/>
              <a:gd name="connsiteY9" fmla="*/ 313345 h 353607"/>
              <a:gd name="connsiteX10" fmla="*/ 177616 w 440385"/>
              <a:gd name="connsiteY10" fmla="*/ 351191 h 353607"/>
              <a:gd name="connsiteX11" fmla="*/ 137759 w 440385"/>
              <a:gd name="connsiteY11" fmla="*/ 243869 h 353607"/>
              <a:gd name="connsiteX12" fmla="*/ 2356 w 440385"/>
              <a:gd name="connsiteY12" fmla="*/ 214031 h 353607"/>
              <a:gd name="connsiteX13" fmla="*/ 55696 w 440385"/>
              <a:gd name="connsiteY13" fmla="*/ 153071 h 353607"/>
              <a:gd name="connsiteX14" fmla="*/ 101416 w 440385"/>
              <a:gd name="connsiteY14" fmla="*/ 99731 h 353607"/>
              <a:gd name="connsiteX0" fmla="*/ 86854 w 440345"/>
              <a:gd name="connsiteY0" fmla="*/ 95201 h 353495"/>
              <a:gd name="connsiteX1" fmla="*/ 108996 w 440345"/>
              <a:gd name="connsiteY1" fmla="*/ 559 h 353495"/>
              <a:gd name="connsiteX2" fmla="*/ 230916 w 440345"/>
              <a:gd name="connsiteY2" fmla="*/ 53899 h 353495"/>
              <a:gd name="connsiteX3" fmla="*/ 345216 w 440345"/>
              <a:gd name="connsiteY3" fmla="*/ 8179 h 353495"/>
              <a:gd name="connsiteX4" fmla="*/ 390936 w 440345"/>
              <a:gd name="connsiteY4" fmla="*/ 46279 h 353495"/>
              <a:gd name="connsiteX5" fmla="*/ 337596 w 440345"/>
              <a:gd name="connsiteY5" fmla="*/ 130099 h 353495"/>
              <a:gd name="connsiteX6" fmla="*/ 436656 w 440345"/>
              <a:gd name="connsiteY6" fmla="*/ 229159 h 353495"/>
              <a:gd name="connsiteX7" fmla="*/ 406176 w 440345"/>
              <a:gd name="connsiteY7" fmla="*/ 282499 h 353495"/>
              <a:gd name="connsiteX8" fmla="*/ 284256 w 440345"/>
              <a:gd name="connsiteY8" fmla="*/ 252019 h 353495"/>
              <a:gd name="connsiteX9" fmla="*/ 234605 w 440345"/>
              <a:gd name="connsiteY9" fmla="*/ 313233 h 353495"/>
              <a:gd name="connsiteX10" fmla="*/ 177576 w 440345"/>
              <a:gd name="connsiteY10" fmla="*/ 351079 h 353495"/>
              <a:gd name="connsiteX11" fmla="*/ 137719 w 440345"/>
              <a:gd name="connsiteY11" fmla="*/ 243757 h 353495"/>
              <a:gd name="connsiteX12" fmla="*/ 2316 w 440345"/>
              <a:gd name="connsiteY12" fmla="*/ 213919 h 353495"/>
              <a:gd name="connsiteX13" fmla="*/ 55656 w 440345"/>
              <a:gd name="connsiteY13" fmla="*/ 152959 h 353495"/>
              <a:gd name="connsiteX14" fmla="*/ 86854 w 440345"/>
              <a:gd name="connsiteY14" fmla="*/ 95201 h 353495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90936 w 440345"/>
              <a:gd name="connsiteY4" fmla="*/ 46279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0345" h="384429">
                <a:moveTo>
                  <a:pt x="86854" y="95212"/>
                </a:moveTo>
                <a:cubicBezTo>
                  <a:pt x="95744" y="69812"/>
                  <a:pt x="84986" y="7454"/>
                  <a:pt x="108996" y="570"/>
                </a:cubicBezTo>
                <a:cubicBezTo>
                  <a:pt x="133006" y="-6314"/>
                  <a:pt x="192915" y="51348"/>
                  <a:pt x="230916" y="53910"/>
                </a:cubicBezTo>
                <a:cubicBezTo>
                  <a:pt x="268917" y="56472"/>
                  <a:pt x="287808" y="20774"/>
                  <a:pt x="337000" y="15942"/>
                </a:cubicBezTo>
                <a:cubicBezTo>
                  <a:pt x="386192" y="11110"/>
                  <a:pt x="373577" y="25428"/>
                  <a:pt x="373676" y="44456"/>
                </a:cubicBezTo>
                <a:cubicBezTo>
                  <a:pt x="373775" y="63484"/>
                  <a:pt x="327099" y="99324"/>
                  <a:pt x="337596" y="130110"/>
                </a:cubicBezTo>
                <a:cubicBezTo>
                  <a:pt x="348093" y="160896"/>
                  <a:pt x="425226" y="203770"/>
                  <a:pt x="436656" y="229170"/>
                </a:cubicBezTo>
                <a:cubicBezTo>
                  <a:pt x="448086" y="254570"/>
                  <a:pt x="431576" y="278700"/>
                  <a:pt x="406176" y="282510"/>
                </a:cubicBezTo>
                <a:cubicBezTo>
                  <a:pt x="380776" y="286320"/>
                  <a:pt x="312851" y="246908"/>
                  <a:pt x="284256" y="252030"/>
                </a:cubicBezTo>
                <a:cubicBezTo>
                  <a:pt x="255661" y="257152"/>
                  <a:pt x="252983" y="291424"/>
                  <a:pt x="234605" y="313244"/>
                </a:cubicBezTo>
                <a:cubicBezTo>
                  <a:pt x="216227" y="335064"/>
                  <a:pt x="190134" y="394528"/>
                  <a:pt x="173986" y="382949"/>
                </a:cubicBezTo>
                <a:cubicBezTo>
                  <a:pt x="157838" y="371370"/>
                  <a:pt x="166331" y="271938"/>
                  <a:pt x="137719" y="243768"/>
                </a:cubicBezTo>
                <a:cubicBezTo>
                  <a:pt x="109107" y="215598"/>
                  <a:pt x="16286" y="226630"/>
                  <a:pt x="2316" y="213930"/>
                </a:cubicBezTo>
                <a:cubicBezTo>
                  <a:pt x="-11654" y="201230"/>
                  <a:pt x="41566" y="172756"/>
                  <a:pt x="55656" y="152970"/>
                </a:cubicBezTo>
                <a:cubicBezTo>
                  <a:pt x="69746" y="133184"/>
                  <a:pt x="77964" y="120612"/>
                  <a:pt x="86854" y="95212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0" name="任意多边形 29">
            <a:extLst>
              <a:ext uri="{FF2B5EF4-FFF2-40B4-BE49-F238E27FC236}">
                <a16:creationId xmlns:a16="http://schemas.microsoft.com/office/drawing/2014/main" id="{4D8B02C9-3CE3-41BF-B5A9-D2B12821146F}"/>
              </a:ext>
            </a:extLst>
          </p:cNvPr>
          <p:cNvSpPr/>
          <p:nvPr/>
        </p:nvSpPr>
        <p:spPr>
          <a:xfrm rot="7755168">
            <a:off x="7772013" y="2560838"/>
            <a:ext cx="312666" cy="295207"/>
          </a:xfrm>
          <a:custGeom>
            <a:avLst/>
            <a:gdLst>
              <a:gd name="connsiteX0" fmla="*/ 101416 w 440385"/>
              <a:gd name="connsiteY0" fmla="*/ 99731 h 356908"/>
              <a:gd name="connsiteX1" fmla="*/ 109036 w 440385"/>
              <a:gd name="connsiteY1" fmla="*/ 671 h 356908"/>
              <a:gd name="connsiteX2" fmla="*/ 230956 w 440385"/>
              <a:gd name="connsiteY2" fmla="*/ 54011 h 356908"/>
              <a:gd name="connsiteX3" fmla="*/ 345256 w 440385"/>
              <a:gd name="connsiteY3" fmla="*/ 8291 h 356908"/>
              <a:gd name="connsiteX4" fmla="*/ 390976 w 440385"/>
              <a:gd name="connsiteY4" fmla="*/ 46391 h 356908"/>
              <a:gd name="connsiteX5" fmla="*/ 337636 w 440385"/>
              <a:gd name="connsiteY5" fmla="*/ 130211 h 356908"/>
              <a:gd name="connsiteX6" fmla="*/ 436696 w 440385"/>
              <a:gd name="connsiteY6" fmla="*/ 229271 h 356908"/>
              <a:gd name="connsiteX7" fmla="*/ 406216 w 440385"/>
              <a:gd name="connsiteY7" fmla="*/ 282611 h 356908"/>
              <a:gd name="connsiteX8" fmla="*/ 284296 w 440385"/>
              <a:gd name="connsiteY8" fmla="*/ 252131 h 356908"/>
              <a:gd name="connsiteX9" fmla="*/ 246196 w 440385"/>
              <a:gd name="connsiteY9" fmla="*/ 328331 h 356908"/>
              <a:gd name="connsiteX10" fmla="*/ 177616 w 440385"/>
              <a:gd name="connsiteY10" fmla="*/ 351191 h 356908"/>
              <a:gd name="connsiteX11" fmla="*/ 139516 w 440385"/>
              <a:gd name="connsiteY11" fmla="*/ 229271 h 356908"/>
              <a:gd name="connsiteX12" fmla="*/ 2356 w 440385"/>
              <a:gd name="connsiteY12" fmla="*/ 214031 h 356908"/>
              <a:gd name="connsiteX13" fmla="*/ 55696 w 440385"/>
              <a:gd name="connsiteY13" fmla="*/ 153071 h 356908"/>
              <a:gd name="connsiteX14" fmla="*/ 101416 w 440385"/>
              <a:gd name="connsiteY14" fmla="*/ 99731 h 356908"/>
              <a:gd name="connsiteX0" fmla="*/ 101416 w 440385"/>
              <a:gd name="connsiteY0" fmla="*/ 99731 h 354405"/>
              <a:gd name="connsiteX1" fmla="*/ 109036 w 440385"/>
              <a:gd name="connsiteY1" fmla="*/ 671 h 354405"/>
              <a:gd name="connsiteX2" fmla="*/ 230956 w 440385"/>
              <a:gd name="connsiteY2" fmla="*/ 54011 h 354405"/>
              <a:gd name="connsiteX3" fmla="*/ 345256 w 440385"/>
              <a:gd name="connsiteY3" fmla="*/ 8291 h 354405"/>
              <a:gd name="connsiteX4" fmla="*/ 390976 w 440385"/>
              <a:gd name="connsiteY4" fmla="*/ 46391 h 354405"/>
              <a:gd name="connsiteX5" fmla="*/ 337636 w 440385"/>
              <a:gd name="connsiteY5" fmla="*/ 130211 h 354405"/>
              <a:gd name="connsiteX6" fmla="*/ 436696 w 440385"/>
              <a:gd name="connsiteY6" fmla="*/ 229271 h 354405"/>
              <a:gd name="connsiteX7" fmla="*/ 406216 w 440385"/>
              <a:gd name="connsiteY7" fmla="*/ 282611 h 354405"/>
              <a:gd name="connsiteX8" fmla="*/ 284296 w 440385"/>
              <a:gd name="connsiteY8" fmla="*/ 252131 h 354405"/>
              <a:gd name="connsiteX9" fmla="*/ 234645 w 440385"/>
              <a:gd name="connsiteY9" fmla="*/ 313345 h 354405"/>
              <a:gd name="connsiteX10" fmla="*/ 177616 w 440385"/>
              <a:gd name="connsiteY10" fmla="*/ 351191 h 354405"/>
              <a:gd name="connsiteX11" fmla="*/ 139516 w 440385"/>
              <a:gd name="connsiteY11" fmla="*/ 229271 h 354405"/>
              <a:gd name="connsiteX12" fmla="*/ 2356 w 440385"/>
              <a:gd name="connsiteY12" fmla="*/ 214031 h 354405"/>
              <a:gd name="connsiteX13" fmla="*/ 55696 w 440385"/>
              <a:gd name="connsiteY13" fmla="*/ 153071 h 354405"/>
              <a:gd name="connsiteX14" fmla="*/ 101416 w 440385"/>
              <a:gd name="connsiteY14" fmla="*/ 99731 h 354405"/>
              <a:gd name="connsiteX0" fmla="*/ 101416 w 440385"/>
              <a:gd name="connsiteY0" fmla="*/ 99731 h 353607"/>
              <a:gd name="connsiteX1" fmla="*/ 109036 w 440385"/>
              <a:gd name="connsiteY1" fmla="*/ 671 h 353607"/>
              <a:gd name="connsiteX2" fmla="*/ 230956 w 440385"/>
              <a:gd name="connsiteY2" fmla="*/ 54011 h 353607"/>
              <a:gd name="connsiteX3" fmla="*/ 345256 w 440385"/>
              <a:gd name="connsiteY3" fmla="*/ 8291 h 353607"/>
              <a:gd name="connsiteX4" fmla="*/ 390976 w 440385"/>
              <a:gd name="connsiteY4" fmla="*/ 46391 h 353607"/>
              <a:gd name="connsiteX5" fmla="*/ 337636 w 440385"/>
              <a:gd name="connsiteY5" fmla="*/ 130211 h 353607"/>
              <a:gd name="connsiteX6" fmla="*/ 436696 w 440385"/>
              <a:gd name="connsiteY6" fmla="*/ 229271 h 353607"/>
              <a:gd name="connsiteX7" fmla="*/ 406216 w 440385"/>
              <a:gd name="connsiteY7" fmla="*/ 282611 h 353607"/>
              <a:gd name="connsiteX8" fmla="*/ 284296 w 440385"/>
              <a:gd name="connsiteY8" fmla="*/ 252131 h 353607"/>
              <a:gd name="connsiteX9" fmla="*/ 234645 w 440385"/>
              <a:gd name="connsiteY9" fmla="*/ 313345 h 353607"/>
              <a:gd name="connsiteX10" fmla="*/ 177616 w 440385"/>
              <a:gd name="connsiteY10" fmla="*/ 351191 h 353607"/>
              <a:gd name="connsiteX11" fmla="*/ 137759 w 440385"/>
              <a:gd name="connsiteY11" fmla="*/ 243869 h 353607"/>
              <a:gd name="connsiteX12" fmla="*/ 2356 w 440385"/>
              <a:gd name="connsiteY12" fmla="*/ 214031 h 353607"/>
              <a:gd name="connsiteX13" fmla="*/ 55696 w 440385"/>
              <a:gd name="connsiteY13" fmla="*/ 153071 h 353607"/>
              <a:gd name="connsiteX14" fmla="*/ 101416 w 440385"/>
              <a:gd name="connsiteY14" fmla="*/ 99731 h 353607"/>
              <a:gd name="connsiteX0" fmla="*/ 86854 w 440345"/>
              <a:gd name="connsiteY0" fmla="*/ 95201 h 353495"/>
              <a:gd name="connsiteX1" fmla="*/ 108996 w 440345"/>
              <a:gd name="connsiteY1" fmla="*/ 559 h 353495"/>
              <a:gd name="connsiteX2" fmla="*/ 230916 w 440345"/>
              <a:gd name="connsiteY2" fmla="*/ 53899 h 353495"/>
              <a:gd name="connsiteX3" fmla="*/ 345216 w 440345"/>
              <a:gd name="connsiteY3" fmla="*/ 8179 h 353495"/>
              <a:gd name="connsiteX4" fmla="*/ 390936 w 440345"/>
              <a:gd name="connsiteY4" fmla="*/ 46279 h 353495"/>
              <a:gd name="connsiteX5" fmla="*/ 337596 w 440345"/>
              <a:gd name="connsiteY5" fmla="*/ 130099 h 353495"/>
              <a:gd name="connsiteX6" fmla="*/ 436656 w 440345"/>
              <a:gd name="connsiteY6" fmla="*/ 229159 h 353495"/>
              <a:gd name="connsiteX7" fmla="*/ 406176 w 440345"/>
              <a:gd name="connsiteY7" fmla="*/ 282499 h 353495"/>
              <a:gd name="connsiteX8" fmla="*/ 284256 w 440345"/>
              <a:gd name="connsiteY8" fmla="*/ 252019 h 353495"/>
              <a:gd name="connsiteX9" fmla="*/ 234605 w 440345"/>
              <a:gd name="connsiteY9" fmla="*/ 313233 h 353495"/>
              <a:gd name="connsiteX10" fmla="*/ 177576 w 440345"/>
              <a:gd name="connsiteY10" fmla="*/ 351079 h 353495"/>
              <a:gd name="connsiteX11" fmla="*/ 137719 w 440345"/>
              <a:gd name="connsiteY11" fmla="*/ 243757 h 353495"/>
              <a:gd name="connsiteX12" fmla="*/ 2316 w 440345"/>
              <a:gd name="connsiteY12" fmla="*/ 213919 h 353495"/>
              <a:gd name="connsiteX13" fmla="*/ 55656 w 440345"/>
              <a:gd name="connsiteY13" fmla="*/ 152959 h 353495"/>
              <a:gd name="connsiteX14" fmla="*/ 86854 w 440345"/>
              <a:gd name="connsiteY14" fmla="*/ 95201 h 353495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90936 w 440345"/>
              <a:gd name="connsiteY4" fmla="*/ 46279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  <a:gd name="connsiteX0" fmla="*/ 86854 w 440345"/>
              <a:gd name="connsiteY0" fmla="*/ 104484 h 393701"/>
              <a:gd name="connsiteX1" fmla="*/ 108996 w 440345"/>
              <a:gd name="connsiteY1" fmla="*/ 9842 h 393701"/>
              <a:gd name="connsiteX2" fmla="*/ 230916 w 440345"/>
              <a:gd name="connsiteY2" fmla="*/ 63182 h 393701"/>
              <a:gd name="connsiteX3" fmla="*/ 337000 w 440345"/>
              <a:gd name="connsiteY3" fmla="*/ 25214 h 393701"/>
              <a:gd name="connsiteX4" fmla="*/ 356161 w 440345"/>
              <a:gd name="connsiteY4" fmla="*/ 755 h 393701"/>
              <a:gd name="connsiteX5" fmla="*/ 373676 w 440345"/>
              <a:gd name="connsiteY5" fmla="*/ 53728 h 393701"/>
              <a:gd name="connsiteX6" fmla="*/ 337596 w 440345"/>
              <a:gd name="connsiteY6" fmla="*/ 139382 h 393701"/>
              <a:gd name="connsiteX7" fmla="*/ 436656 w 440345"/>
              <a:gd name="connsiteY7" fmla="*/ 238442 h 393701"/>
              <a:gd name="connsiteX8" fmla="*/ 406176 w 440345"/>
              <a:gd name="connsiteY8" fmla="*/ 291782 h 393701"/>
              <a:gd name="connsiteX9" fmla="*/ 284256 w 440345"/>
              <a:gd name="connsiteY9" fmla="*/ 261302 h 393701"/>
              <a:gd name="connsiteX10" fmla="*/ 234605 w 440345"/>
              <a:gd name="connsiteY10" fmla="*/ 322516 h 393701"/>
              <a:gd name="connsiteX11" fmla="*/ 173986 w 440345"/>
              <a:gd name="connsiteY11" fmla="*/ 392221 h 393701"/>
              <a:gd name="connsiteX12" fmla="*/ 137719 w 440345"/>
              <a:gd name="connsiteY12" fmla="*/ 253040 h 393701"/>
              <a:gd name="connsiteX13" fmla="*/ 2316 w 440345"/>
              <a:gd name="connsiteY13" fmla="*/ 223202 h 393701"/>
              <a:gd name="connsiteX14" fmla="*/ 55656 w 440345"/>
              <a:gd name="connsiteY14" fmla="*/ 162242 h 393701"/>
              <a:gd name="connsiteX15" fmla="*/ 86854 w 440345"/>
              <a:gd name="connsiteY15" fmla="*/ 104484 h 393701"/>
              <a:gd name="connsiteX0" fmla="*/ 86854 w 440345"/>
              <a:gd name="connsiteY0" fmla="*/ 104732 h 393949"/>
              <a:gd name="connsiteX1" fmla="*/ 108996 w 440345"/>
              <a:gd name="connsiteY1" fmla="*/ 10090 h 393949"/>
              <a:gd name="connsiteX2" fmla="*/ 230916 w 440345"/>
              <a:gd name="connsiteY2" fmla="*/ 63430 h 393949"/>
              <a:gd name="connsiteX3" fmla="*/ 320181 w 440345"/>
              <a:gd name="connsiteY3" fmla="*/ 19757 h 393949"/>
              <a:gd name="connsiteX4" fmla="*/ 356161 w 440345"/>
              <a:gd name="connsiteY4" fmla="*/ 1003 h 393949"/>
              <a:gd name="connsiteX5" fmla="*/ 373676 w 440345"/>
              <a:gd name="connsiteY5" fmla="*/ 53976 h 393949"/>
              <a:gd name="connsiteX6" fmla="*/ 337596 w 440345"/>
              <a:gd name="connsiteY6" fmla="*/ 139630 h 393949"/>
              <a:gd name="connsiteX7" fmla="*/ 436656 w 440345"/>
              <a:gd name="connsiteY7" fmla="*/ 238690 h 393949"/>
              <a:gd name="connsiteX8" fmla="*/ 406176 w 440345"/>
              <a:gd name="connsiteY8" fmla="*/ 292030 h 393949"/>
              <a:gd name="connsiteX9" fmla="*/ 284256 w 440345"/>
              <a:gd name="connsiteY9" fmla="*/ 261550 h 393949"/>
              <a:gd name="connsiteX10" fmla="*/ 234605 w 440345"/>
              <a:gd name="connsiteY10" fmla="*/ 322764 h 393949"/>
              <a:gd name="connsiteX11" fmla="*/ 173986 w 440345"/>
              <a:gd name="connsiteY11" fmla="*/ 392469 h 393949"/>
              <a:gd name="connsiteX12" fmla="*/ 137719 w 440345"/>
              <a:gd name="connsiteY12" fmla="*/ 253288 h 393949"/>
              <a:gd name="connsiteX13" fmla="*/ 2316 w 440345"/>
              <a:gd name="connsiteY13" fmla="*/ 223450 h 393949"/>
              <a:gd name="connsiteX14" fmla="*/ 55656 w 440345"/>
              <a:gd name="connsiteY14" fmla="*/ 162490 h 393949"/>
              <a:gd name="connsiteX15" fmla="*/ 86854 w 440345"/>
              <a:gd name="connsiteY15" fmla="*/ 104732 h 393949"/>
              <a:gd name="connsiteX0" fmla="*/ 86854 w 440345"/>
              <a:gd name="connsiteY0" fmla="*/ 104732 h 393949"/>
              <a:gd name="connsiteX1" fmla="*/ 108996 w 440345"/>
              <a:gd name="connsiteY1" fmla="*/ 10090 h 393949"/>
              <a:gd name="connsiteX2" fmla="*/ 230916 w 440345"/>
              <a:gd name="connsiteY2" fmla="*/ 63430 h 393949"/>
              <a:gd name="connsiteX3" fmla="*/ 320181 w 440345"/>
              <a:gd name="connsiteY3" fmla="*/ 19757 h 393949"/>
              <a:gd name="connsiteX4" fmla="*/ 356161 w 440345"/>
              <a:gd name="connsiteY4" fmla="*/ 1003 h 393949"/>
              <a:gd name="connsiteX5" fmla="*/ 356715 w 440345"/>
              <a:gd name="connsiteY5" fmla="*/ 62973 h 393949"/>
              <a:gd name="connsiteX6" fmla="*/ 337596 w 440345"/>
              <a:gd name="connsiteY6" fmla="*/ 139630 h 393949"/>
              <a:gd name="connsiteX7" fmla="*/ 436656 w 440345"/>
              <a:gd name="connsiteY7" fmla="*/ 238690 h 393949"/>
              <a:gd name="connsiteX8" fmla="*/ 406176 w 440345"/>
              <a:gd name="connsiteY8" fmla="*/ 292030 h 393949"/>
              <a:gd name="connsiteX9" fmla="*/ 284256 w 440345"/>
              <a:gd name="connsiteY9" fmla="*/ 261550 h 393949"/>
              <a:gd name="connsiteX10" fmla="*/ 234605 w 440345"/>
              <a:gd name="connsiteY10" fmla="*/ 322764 h 393949"/>
              <a:gd name="connsiteX11" fmla="*/ 173986 w 440345"/>
              <a:gd name="connsiteY11" fmla="*/ 392469 h 393949"/>
              <a:gd name="connsiteX12" fmla="*/ 137719 w 440345"/>
              <a:gd name="connsiteY12" fmla="*/ 253288 h 393949"/>
              <a:gd name="connsiteX13" fmla="*/ 2316 w 440345"/>
              <a:gd name="connsiteY13" fmla="*/ 223450 h 393949"/>
              <a:gd name="connsiteX14" fmla="*/ 55656 w 440345"/>
              <a:gd name="connsiteY14" fmla="*/ 162490 h 393949"/>
              <a:gd name="connsiteX15" fmla="*/ 86854 w 440345"/>
              <a:gd name="connsiteY15" fmla="*/ 104732 h 393949"/>
              <a:gd name="connsiteX0" fmla="*/ 87132 w 440623"/>
              <a:gd name="connsiteY0" fmla="*/ 104732 h 393949"/>
              <a:gd name="connsiteX1" fmla="*/ 109274 w 440623"/>
              <a:gd name="connsiteY1" fmla="*/ 10090 h 393949"/>
              <a:gd name="connsiteX2" fmla="*/ 231194 w 440623"/>
              <a:gd name="connsiteY2" fmla="*/ 63430 h 393949"/>
              <a:gd name="connsiteX3" fmla="*/ 320459 w 440623"/>
              <a:gd name="connsiteY3" fmla="*/ 19757 h 393949"/>
              <a:gd name="connsiteX4" fmla="*/ 356439 w 440623"/>
              <a:gd name="connsiteY4" fmla="*/ 1003 h 393949"/>
              <a:gd name="connsiteX5" fmla="*/ 356993 w 440623"/>
              <a:gd name="connsiteY5" fmla="*/ 62973 h 393949"/>
              <a:gd name="connsiteX6" fmla="*/ 337874 w 440623"/>
              <a:gd name="connsiteY6" fmla="*/ 139630 h 393949"/>
              <a:gd name="connsiteX7" fmla="*/ 436934 w 440623"/>
              <a:gd name="connsiteY7" fmla="*/ 238690 h 393949"/>
              <a:gd name="connsiteX8" fmla="*/ 406454 w 440623"/>
              <a:gd name="connsiteY8" fmla="*/ 292030 h 393949"/>
              <a:gd name="connsiteX9" fmla="*/ 284534 w 440623"/>
              <a:gd name="connsiteY9" fmla="*/ 261550 h 393949"/>
              <a:gd name="connsiteX10" fmla="*/ 234883 w 440623"/>
              <a:gd name="connsiteY10" fmla="*/ 322764 h 393949"/>
              <a:gd name="connsiteX11" fmla="*/ 174264 w 440623"/>
              <a:gd name="connsiteY11" fmla="*/ 392469 h 393949"/>
              <a:gd name="connsiteX12" fmla="*/ 137997 w 440623"/>
              <a:gd name="connsiteY12" fmla="*/ 253288 h 393949"/>
              <a:gd name="connsiteX13" fmla="*/ 2594 w 440623"/>
              <a:gd name="connsiteY13" fmla="*/ 223450 h 393949"/>
              <a:gd name="connsiteX14" fmla="*/ 49053 w 440623"/>
              <a:gd name="connsiteY14" fmla="*/ 151093 h 393949"/>
              <a:gd name="connsiteX15" fmla="*/ 87132 w 440623"/>
              <a:gd name="connsiteY15" fmla="*/ 104732 h 393949"/>
              <a:gd name="connsiteX0" fmla="*/ 111837 w 440811"/>
              <a:gd name="connsiteY0" fmla="*/ 87129 h 393949"/>
              <a:gd name="connsiteX1" fmla="*/ 109462 w 440811"/>
              <a:gd name="connsiteY1" fmla="*/ 10090 h 393949"/>
              <a:gd name="connsiteX2" fmla="*/ 231382 w 440811"/>
              <a:gd name="connsiteY2" fmla="*/ 63430 h 393949"/>
              <a:gd name="connsiteX3" fmla="*/ 320647 w 440811"/>
              <a:gd name="connsiteY3" fmla="*/ 19757 h 393949"/>
              <a:gd name="connsiteX4" fmla="*/ 356627 w 440811"/>
              <a:gd name="connsiteY4" fmla="*/ 1003 h 393949"/>
              <a:gd name="connsiteX5" fmla="*/ 357181 w 440811"/>
              <a:gd name="connsiteY5" fmla="*/ 62973 h 393949"/>
              <a:gd name="connsiteX6" fmla="*/ 338062 w 440811"/>
              <a:gd name="connsiteY6" fmla="*/ 139630 h 393949"/>
              <a:gd name="connsiteX7" fmla="*/ 437122 w 440811"/>
              <a:gd name="connsiteY7" fmla="*/ 238690 h 393949"/>
              <a:gd name="connsiteX8" fmla="*/ 406642 w 440811"/>
              <a:gd name="connsiteY8" fmla="*/ 292030 h 393949"/>
              <a:gd name="connsiteX9" fmla="*/ 284722 w 440811"/>
              <a:gd name="connsiteY9" fmla="*/ 261550 h 393949"/>
              <a:gd name="connsiteX10" fmla="*/ 235071 w 440811"/>
              <a:gd name="connsiteY10" fmla="*/ 322764 h 393949"/>
              <a:gd name="connsiteX11" fmla="*/ 174452 w 440811"/>
              <a:gd name="connsiteY11" fmla="*/ 392469 h 393949"/>
              <a:gd name="connsiteX12" fmla="*/ 138185 w 440811"/>
              <a:gd name="connsiteY12" fmla="*/ 253288 h 393949"/>
              <a:gd name="connsiteX13" fmla="*/ 2782 w 440811"/>
              <a:gd name="connsiteY13" fmla="*/ 223450 h 393949"/>
              <a:gd name="connsiteX14" fmla="*/ 49241 w 440811"/>
              <a:gd name="connsiteY14" fmla="*/ 151093 h 393949"/>
              <a:gd name="connsiteX15" fmla="*/ 111837 w 440811"/>
              <a:gd name="connsiteY15" fmla="*/ 87129 h 393949"/>
              <a:gd name="connsiteX0" fmla="*/ 111837 w 440811"/>
              <a:gd name="connsiteY0" fmla="*/ 87036 h 393856"/>
              <a:gd name="connsiteX1" fmla="*/ 109462 w 440811"/>
              <a:gd name="connsiteY1" fmla="*/ 9997 h 393856"/>
              <a:gd name="connsiteX2" fmla="*/ 224500 w 440811"/>
              <a:gd name="connsiteY2" fmla="*/ 51941 h 393856"/>
              <a:gd name="connsiteX3" fmla="*/ 320647 w 440811"/>
              <a:gd name="connsiteY3" fmla="*/ 19664 h 393856"/>
              <a:gd name="connsiteX4" fmla="*/ 356627 w 440811"/>
              <a:gd name="connsiteY4" fmla="*/ 910 h 393856"/>
              <a:gd name="connsiteX5" fmla="*/ 357181 w 440811"/>
              <a:gd name="connsiteY5" fmla="*/ 62880 h 393856"/>
              <a:gd name="connsiteX6" fmla="*/ 338062 w 440811"/>
              <a:gd name="connsiteY6" fmla="*/ 139537 h 393856"/>
              <a:gd name="connsiteX7" fmla="*/ 437122 w 440811"/>
              <a:gd name="connsiteY7" fmla="*/ 238597 h 393856"/>
              <a:gd name="connsiteX8" fmla="*/ 406642 w 440811"/>
              <a:gd name="connsiteY8" fmla="*/ 291937 h 393856"/>
              <a:gd name="connsiteX9" fmla="*/ 284722 w 440811"/>
              <a:gd name="connsiteY9" fmla="*/ 261457 h 393856"/>
              <a:gd name="connsiteX10" fmla="*/ 235071 w 440811"/>
              <a:gd name="connsiteY10" fmla="*/ 322671 h 393856"/>
              <a:gd name="connsiteX11" fmla="*/ 174452 w 440811"/>
              <a:gd name="connsiteY11" fmla="*/ 392376 h 393856"/>
              <a:gd name="connsiteX12" fmla="*/ 138185 w 440811"/>
              <a:gd name="connsiteY12" fmla="*/ 253195 h 393856"/>
              <a:gd name="connsiteX13" fmla="*/ 2782 w 440811"/>
              <a:gd name="connsiteY13" fmla="*/ 223357 h 393856"/>
              <a:gd name="connsiteX14" fmla="*/ 49241 w 440811"/>
              <a:gd name="connsiteY14" fmla="*/ 151000 h 393856"/>
              <a:gd name="connsiteX15" fmla="*/ 111837 w 440811"/>
              <a:gd name="connsiteY15" fmla="*/ 87036 h 393856"/>
              <a:gd name="connsiteX0" fmla="*/ 111837 w 440811"/>
              <a:gd name="connsiteY0" fmla="*/ 92333 h 399153"/>
              <a:gd name="connsiteX1" fmla="*/ 109462 w 440811"/>
              <a:gd name="connsiteY1" fmla="*/ 15294 h 399153"/>
              <a:gd name="connsiteX2" fmla="*/ 224500 w 440811"/>
              <a:gd name="connsiteY2" fmla="*/ 57238 h 399153"/>
              <a:gd name="connsiteX3" fmla="*/ 316023 w 440811"/>
              <a:gd name="connsiteY3" fmla="*/ 4427 h 399153"/>
              <a:gd name="connsiteX4" fmla="*/ 356627 w 440811"/>
              <a:gd name="connsiteY4" fmla="*/ 6207 h 399153"/>
              <a:gd name="connsiteX5" fmla="*/ 357181 w 440811"/>
              <a:gd name="connsiteY5" fmla="*/ 68177 h 399153"/>
              <a:gd name="connsiteX6" fmla="*/ 338062 w 440811"/>
              <a:gd name="connsiteY6" fmla="*/ 144834 h 399153"/>
              <a:gd name="connsiteX7" fmla="*/ 437122 w 440811"/>
              <a:gd name="connsiteY7" fmla="*/ 243894 h 399153"/>
              <a:gd name="connsiteX8" fmla="*/ 406642 w 440811"/>
              <a:gd name="connsiteY8" fmla="*/ 297234 h 399153"/>
              <a:gd name="connsiteX9" fmla="*/ 284722 w 440811"/>
              <a:gd name="connsiteY9" fmla="*/ 266754 h 399153"/>
              <a:gd name="connsiteX10" fmla="*/ 235071 w 440811"/>
              <a:gd name="connsiteY10" fmla="*/ 327968 h 399153"/>
              <a:gd name="connsiteX11" fmla="*/ 174452 w 440811"/>
              <a:gd name="connsiteY11" fmla="*/ 397673 h 399153"/>
              <a:gd name="connsiteX12" fmla="*/ 138185 w 440811"/>
              <a:gd name="connsiteY12" fmla="*/ 258492 h 399153"/>
              <a:gd name="connsiteX13" fmla="*/ 2782 w 440811"/>
              <a:gd name="connsiteY13" fmla="*/ 228654 h 399153"/>
              <a:gd name="connsiteX14" fmla="*/ 49241 w 440811"/>
              <a:gd name="connsiteY14" fmla="*/ 156297 h 399153"/>
              <a:gd name="connsiteX15" fmla="*/ 111837 w 440811"/>
              <a:gd name="connsiteY15" fmla="*/ 92333 h 399153"/>
              <a:gd name="connsiteX0" fmla="*/ 111837 w 440811"/>
              <a:gd name="connsiteY0" fmla="*/ 98524 h 405344"/>
              <a:gd name="connsiteX1" fmla="*/ 109462 w 440811"/>
              <a:gd name="connsiteY1" fmla="*/ 21485 h 405344"/>
              <a:gd name="connsiteX2" fmla="*/ 224500 w 440811"/>
              <a:gd name="connsiteY2" fmla="*/ 63429 h 405344"/>
              <a:gd name="connsiteX3" fmla="*/ 316023 w 440811"/>
              <a:gd name="connsiteY3" fmla="*/ 10618 h 405344"/>
              <a:gd name="connsiteX4" fmla="*/ 375046 w 440811"/>
              <a:gd name="connsiteY4" fmla="*/ 2210 h 405344"/>
              <a:gd name="connsiteX5" fmla="*/ 357181 w 440811"/>
              <a:gd name="connsiteY5" fmla="*/ 74368 h 405344"/>
              <a:gd name="connsiteX6" fmla="*/ 338062 w 440811"/>
              <a:gd name="connsiteY6" fmla="*/ 151025 h 405344"/>
              <a:gd name="connsiteX7" fmla="*/ 437122 w 440811"/>
              <a:gd name="connsiteY7" fmla="*/ 250085 h 405344"/>
              <a:gd name="connsiteX8" fmla="*/ 406642 w 440811"/>
              <a:gd name="connsiteY8" fmla="*/ 303425 h 405344"/>
              <a:gd name="connsiteX9" fmla="*/ 284722 w 440811"/>
              <a:gd name="connsiteY9" fmla="*/ 272945 h 405344"/>
              <a:gd name="connsiteX10" fmla="*/ 235071 w 440811"/>
              <a:gd name="connsiteY10" fmla="*/ 334159 h 405344"/>
              <a:gd name="connsiteX11" fmla="*/ 174452 w 440811"/>
              <a:gd name="connsiteY11" fmla="*/ 403864 h 405344"/>
              <a:gd name="connsiteX12" fmla="*/ 138185 w 440811"/>
              <a:gd name="connsiteY12" fmla="*/ 264683 h 405344"/>
              <a:gd name="connsiteX13" fmla="*/ 2782 w 440811"/>
              <a:gd name="connsiteY13" fmla="*/ 234845 h 405344"/>
              <a:gd name="connsiteX14" fmla="*/ 49241 w 440811"/>
              <a:gd name="connsiteY14" fmla="*/ 162488 h 405344"/>
              <a:gd name="connsiteX15" fmla="*/ 111837 w 440811"/>
              <a:gd name="connsiteY15" fmla="*/ 98524 h 405344"/>
              <a:gd name="connsiteX0" fmla="*/ 111837 w 440811"/>
              <a:gd name="connsiteY0" fmla="*/ 98524 h 405344"/>
              <a:gd name="connsiteX1" fmla="*/ 109462 w 440811"/>
              <a:gd name="connsiteY1" fmla="*/ 21485 h 405344"/>
              <a:gd name="connsiteX2" fmla="*/ 224500 w 440811"/>
              <a:gd name="connsiteY2" fmla="*/ 63429 h 405344"/>
              <a:gd name="connsiteX3" fmla="*/ 316023 w 440811"/>
              <a:gd name="connsiteY3" fmla="*/ 10618 h 405344"/>
              <a:gd name="connsiteX4" fmla="*/ 375046 w 440811"/>
              <a:gd name="connsiteY4" fmla="*/ 2210 h 405344"/>
              <a:gd name="connsiteX5" fmla="*/ 346852 w 440811"/>
              <a:gd name="connsiteY5" fmla="*/ 70653 h 405344"/>
              <a:gd name="connsiteX6" fmla="*/ 338062 w 440811"/>
              <a:gd name="connsiteY6" fmla="*/ 151025 h 405344"/>
              <a:gd name="connsiteX7" fmla="*/ 437122 w 440811"/>
              <a:gd name="connsiteY7" fmla="*/ 250085 h 405344"/>
              <a:gd name="connsiteX8" fmla="*/ 406642 w 440811"/>
              <a:gd name="connsiteY8" fmla="*/ 303425 h 405344"/>
              <a:gd name="connsiteX9" fmla="*/ 284722 w 440811"/>
              <a:gd name="connsiteY9" fmla="*/ 272945 h 405344"/>
              <a:gd name="connsiteX10" fmla="*/ 235071 w 440811"/>
              <a:gd name="connsiteY10" fmla="*/ 334159 h 405344"/>
              <a:gd name="connsiteX11" fmla="*/ 174452 w 440811"/>
              <a:gd name="connsiteY11" fmla="*/ 403864 h 405344"/>
              <a:gd name="connsiteX12" fmla="*/ 138185 w 440811"/>
              <a:gd name="connsiteY12" fmla="*/ 264683 h 405344"/>
              <a:gd name="connsiteX13" fmla="*/ 2782 w 440811"/>
              <a:gd name="connsiteY13" fmla="*/ 234845 h 405344"/>
              <a:gd name="connsiteX14" fmla="*/ 49241 w 440811"/>
              <a:gd name="connsiteY14" fmla="*/ 162488 h 405344"/>
              <a:gd name="connsiteX15" fmla="*/ 111837 w 440811"/>
              <a:gd name="connsiteY15" fmla="*/ 98524 h 405344"/>
              <a:gd name="connsiteX0" fmla="*/ 111837 w 440811"/>
              <a:gd name="connsiteY0" fmla="*/ 98524 h 405344"/>
              <a:gd name="connsiteX1" fmla="*/ 109462 w 440811"/>
              <a:gd name="connsiteY1" fmla="*/ 21485 h 405344"/>
              <a:gd name="connsiteX2" fmla="*/ 224500 w 440811"/>
              <a:gd name="connsiteY2" fmla="*/ 63429 h 405344"/>
              <a:gd name="connsiteX3" fmla="*/ 316023 w 440811"/>
              <a:gd name="connsiteY3" fmla="*/ 10618 h 405344"/>
              <a:gd name="connsiteX4" fmla="*/ 375046 w 440811"/>
              <a:gd name="connsiteY4" fmla="*/ 2210 h 405344"/>
              <a:gd name="connsiteX5" fmla="*/ 366053 w 440811"/>
              <a:gd name="connsiteY5" fmla="*/ 79275 h 405344"/>
              <a:gd name="connsiteX6" fmla="*/ 338062 w 440811"/>
              <a:gd name="connsiteY6" fmla="*/ 151025 h 405344"/>
              <a:gd name="connsiteX7" fmla="*/ 437122 w 440811"/>
              <a:gd name="connsiteY7" fmla="*/ 250085 h 405344"/>
              <a:gd name="connsiteX8" fmla="*/ 406642 w 440811"/>
              <a:gd name="connsiteY8" fmla="*/ 303425 h 405344"/>
              <a:gd name="connsiteX9" fmla="*/ 284722 w 440811"/>
              <a:gd name="connsiteY9" fmla="*/ 272945 h 405344"/>
              <a:gd name="connsiteX10" fmla="*/ 235071 w 440811"/>
              <a:gd name="connsiteY10" fmla="*/ 334159 h 405344"/>
              <a:gd name="connsiteX11" fmla="*/ 174452 w 440811"/>
              <a:gd name="connsiteY11" fmla="*/ 403864 h 405344"/>
              <a:gd name="connsiteX12" fmla="*/ 138185 w 440811"/>
              <a:gd name="connsiteY12" fmla="*/ 264683 h 405344"/>
              <a:gd name="connsiteX13" fmla="*/ 2782 w 440811"/>
              <a:gd name="connsiteY13" fmla="*/ 234845 h 405344"/>
              <a:gd name="connsiteX14" fmla="*/ 49241 w 440811"/>
              <a:gd name="connsiteY14" fmla="*/ 162488 h 405344"/>
              <a:gd name="connsiteX15" fmla="*/ 111837 w 440811"/>
              <a:gd name="connsiteY15" fmla="*/ 98524 h 405344"/>
              <a:gd name="connsiteX0" fmla="*/ 111837 w 440811"/>
              <a:gd name="connsiteY0" fmla="*/ 110254 h 417074"/>
              <a:gd name="connsiteX1" fmla="*/ 109462 w 440811"/>
              <a:gd name="connsiteY1" fmla="*/ 33215 h 417074"/>
              <a:gd name="connsiteX2" fmla="*/ 224500 w 440811"/>
              <a:gd name="connsiteY2" fmla="*/ 75159 h 417074"/>
              <a:gd name="connsiteX3" fmla="*/ 316023 w 440811"/>
              <a:gd name="connsiteY3" fmla="*/ 22348 h 417074"/>
              <a:gd name="connsiteX4" fmla="*/ 379028 w 440811"/>
              <a:gd name="connsiteY4" fmla="*/ 961 h 417074"/>
              <a:gd name="connsiteX5" fmla="*/ 366053 w 440811"/>
              <a:gd name="connsiteY5" fmla="*/ 91005 h 417074"/>
              <a:gd name="connsiteX6" fmla="*/ 338062 w 440811"/>
              <a:gd name="connsiteY6" fmla="*/ 162755 h 417074"/>
              <a:gd name="connsiteX7" fmla="*/ 437122 w 440811"/>
              <a:gd name="connsiteY7" fmla="*/ 261815 h 417074"/>
              <a:gd name="connsiteX8" fmla="*/ 406642 w 440811"/>
              <a:gd name="connsiteY8" fmla="*/ 315155 h 417074"/>
              <a:gd name="connsiteX9" fmla="*/ 284722 w 440811"/>
              <a:gd name="connsiteY9" fmla="*/ 284675 h 417074"/>
              <a:gd name="connsiteX10" fmla="*/ 235071 w 440811"/>
              <a:gd name="connsiteY10" fmla="*/ 345889 h 417074"/>
              <a:gd name="connsiteX11" fmla="*/ 174452 w 440811"/>
              <a:gd name="connsiteY11" fmla="*/ 415594 h 417074"/>
              <a:gd name="connsiteX12" fmla="*/ 138185 w 440811"/>
              <a:gd name="connsiteY12" fmla="*/ 276413 h 417074"/>
              <a:gd name="connsiteX13" fmla="*/ 2782 w 440811"/>
              <a:gd name="connsiteY13" fmla="*/ 246575 h 417074"/>
              <a:gd name="connsiteX14" fmla="*/ 49241 w 440811"/>
              <a:gd name="connsiteY14" fmla="*/ 174218 h 417074"/>
              <a:gd name="connsiteX15" fmla="*/ 111837 w 440811"/>
              <a:gd name="connsiteY15" fmla="*/ 110254 h 417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0811" h="417074">
                <a:moveTo>
                  <a:pt x="111837" y="110254"/>
                </a:moveTo>
                <a:cubicBezTo>
                  <a:pt x="121874" y="86754"/>
                  <a:pt x="90685" y="39064"/>
                  <a:pt x="109462" y="33215"/>
                </a:cubicBezTo>
                <a:cubicBezTo>
                  <a:pt x="128239" y="27366"/>
                  <a:pt x="190073" y="76970"/>
                  <a:pt x="224500" y="75159"/>
                </a:cubicBezTo>
                <a:cubicBezTo>
                  <a:pt x="258927" y="73348"/>
                  <a:pt x="290268" y="34714"/>
                  <a:pt x="316023" y="22348"/>
                </a:cubicBezTo>
                <a:cubicBezTo>
                  <a:pt x="341778" y="9982"/>
                  <a:pt x="372915" y="-3791"/>
                  <a:pt x="379028" y="961"/>
                </a:cubicBezTo>
                <a:cubicBezTo>
                  <a:pt x="385141" y="5713"/>
                  <a:pt x="372881" y="64039"/>
                  <a:pt x="366053" y="91005"/>
                </a:cubicBezTo>
                <a:cubicBezTo>
                  <a:pt x="359225" y="117971"/>
                  <a:pt x="326217" y="134287"/>
                  <a:pt x="338062" y="162755"/>
                </a:cubicBezTo>
                <a:cubicBezTo>
                  <a:pt x="349907" y="191223"/>
                  <a:pt x="425692" y="236415"/>
                  <a:pt x="437122" y="261815"/>
                </a:cubicBezTo>
                <a:cubicBezTo>
                  <a:pt x="448552" y="287215"/>
                  <a:pt x="432042" y="311345"/>
                  <a:pt x="406642" y="315155"/>
                </a:cubicBezTo>
                <a:cubicBezTo>
                  <a:pt x="381242" y="318965"/>
                  <a:pt x="313317" y="279553"/>
                  <a:pt x="284722" y="284675"/>
                </a:cubicBezTo>
                <a:cubicBezTo>
                  <a:pt x="256127" y="289797"/>
                  <a:pt x="253449" y="324069"/>
                  <a:pt x="235071" y="345889"/>
                </a:cubicBezTo>
                <a:cubicBezTo>
                  <a:pt x="216693" y="367709"/>
                  <a:pt x="190600" y="427173"/>
                  <a:pt x="174452" y="415594"/>
                </a:cubicBezTo>
                <a:cubicBezTo>
                  <a:pt x="158304" y="404015"/>
                  <a:pt x="166797" y="304583"/>
                  <a:pt x="138185" y="276413"/>
                </a:cubicBezTo>
                <a:cubicBezTo>
                  <a:pt x="109573" y="248243"/>
                  <a:pt x="16752" y="259275"/>
                  <a:pt x="2782" y="246575"/>
                </a:cubicBezTo>
                <a:cubicBezTo>
                  <a:pt x="-11188" y="233875"/>
                  <a:pt x="31065" y="196938"/>
                  <a:pt x="49241" y="174218"/>
                </a:cubicBezTo>
                <a:cubicBezTo>
                  <a:pt x="67417" y="151498"/>
                  <a:pt x="101800" y="133754"/>
                  <a:pt x="111837" y="110254"/>
                </a:cubicBezTo>
                <a:close/>
              </a:path>
            </a:pathLst>
          </a:custGeom>
          <a:solidFill>
            <a:schemeClr val="accent4"/>
          </a:solidFill>
          <a:ln w="9525"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35" name="云形 25">
            <a:extLst>
              <a:ext uri="{FF2B5EF4-FFF2-40B4-BE49-F238E27FC236}">
                <a16:creationId xmlns:a16="http://schemas.microsoft.com/office/drawing/2014/main" id="{23522926-C30D-4F7D-B0FC-0BE7807BFC4D}"/>
              </a:ext>
            </a:extLst>
          </p:cNvPr>
          <p:cNvSpPr/>
          <p:nvPr/>
        </p:nvSpPr>
        <p:spPr>
          <a:xfrm>
            <a:off x="-2648925" y="1217331"/>
            <a:ext cx="834832" cy="552322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5" name="云形 26">
            <a:extLst>
              <a:ext uri="{FF2B5EF4-FFF2-40B4-BE49-F238E27FC236}">
                <a16:creationId xmlns:a16="http://schemas.microsoft.com/office/drawing/2014/main" id="{A21661AE-6EBA-4DDF-9DAB-8D56AB888D5D}"/>
              </a:ext>
            </a:extLst>
          </p:cNvPr>
          <p:cNvSpPr/>
          <p:nvPr/>
        </p:nvSpPr>
        <p:spPr>
          <a:xfrm rot="429982">
            <a:off x="1863912" y="2866361"/>
            <a:ext cx="858638" cy="53486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34165 w 43256"/>
              <a:gd name="connsiteY4" fmla="*/ 22813 h 43219"/>
              <a:gd name="connsiteX5" fmla="*/ 37416 w 43256"/>
              <a:gd name="connsiteY5" fmla="*/ 29949 h 43219"/>
              <a:gd name="connsiteX6" fmla="*/ 41834 w 43256"/>
              <a:gd name="connsiteY6" fmla="*/ 15213 h 43219"/>
              <a:gd name="connsiteX7" fmla="*/ 40386 w 43256"/>
              <a:gd name="connsiteY7" fmla="*/ 17889 h 43219"/>
              <a:gd name="connsiteX8" fmla="*/ 38360 w 43256"/>
              <a:gd name="connsiteY8" fmla="*/ 5285 h 43219"/>
              <a:gd name="connsiteX9" fmla="*/ 38436 w 43256"/>
              <a:gd name="connsiteY9" fmla="*/ 6549 h 43219"/>
              <a:gd name="connsiteX10" fmla="*/ 29114 w 43256"/>
              <a:gd name="connsiteY10" fmla="*/ 3811 h 43219"/>
              <a:gd name="connsiteX11" fmla="*/ 29856 w 43256"/>
              <a:gd name="connsiteY11" fmla="*/ 2199 h 43219"/>
              <a:gd name="connsiteX12" fmla="*/ 22177 w 43256"/>
              <a:gd name="connsiteY12" fmla="*/ 4579 h 43219"/>
              <a:gd name="connsiteX13" fmla="*/ 22536 w 43256"/>
              <a:gd name="connsiteY13" fmla="*/ 3189 h 43219"/>
              <a:gd name="connsiteX14" fmla="*/ 14036 w 43256"/>
              <a:gd name="connsiteY14" fmla="*/ 5051 h 43219"/>
              <a:gd name="connsiteX15" fmla="*/ 15336 w 43256"/>
              <a:gd name="connsiteY15" fmla="*/ 6399 h 43219"/>
              <a:gd name="connsiteX16" fmla="*/ 4163 w 43256"/>
              <a:gd name="connsiteY16" fmla="*/ 15648 h 43219"/>
              <a:gd name="connsiteX17" fmla="*/ 3936 w 43256"/>
              <a:gd name="connsiteY17" fmla="*/ 14229 h 43219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16516 w 43256"/>
              <a:gd name="connsiteY14" fmla="*/ 39125 h 40633"/>
              <a:gd name="connsiteX15" fmla="*/ 5840 w 43256"/>
              <a:gd name="connsiteY15" fmla="*/ 35331 h 40633"/>
              <a:gd name="connsiteX16" fmla="*/ 1146 w 43256"/>
              <a:gd name="connsiteY16" fmla="*/ 31109 h 40633"/>
              <a:gd name="connsiteX17" fmla="*/ 2149 w 43256"/>
              <a:gd name="connsiteY17" fmla="*/ 25410 h 40633"/>
              <a:gd name="connsiteX18" fmla="*/ 31 w 43256"/>
              <a:gd name="connsiteY18" fmla="*/ 19563 h 40633"/>
              <a:gd name="connsiteX19" fmla="*/ 3899 w 43256"/>
              <a:gd name="connsiteY19" fmla="*/ 14366 h 40633"/>
              <a:gd name="connsiteX20" fmla="*/ 3936 w 43256"/>
              <a:gd name="connsiteY20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34165 w 43256"/>
              <a:gd name="connsiteY4" fmla="*/ 22813 h 40633"/>
              <a:gd name="connsiteX5" fmla="*/ 37416 w 43256"/>
              <a:gd name="connsiteY5" fmla="*/ 29949 h 40633"/>
              <a:gd name="connsiteX6" fmla="*/ 41834 w 43256"/>
              <a:gd name="connsiteY6" fmla="*/ 15213 h 40633"/>
              <a:gd name="connsiteX7" fmla="*/ 40386 w 43256"/>
              <a:gd name="connsiteY7" fmla="*/ 17889 h 40633"/>
              <a:gd name="connsiteX8" fmla="*/ 38360 w 43256"/>
              <a:gd name="connsiteY8" fmla="*/ 5285 h 40633"/>
              <a:gd name="connsiteX9" fmla="*/ 38436 w 43256"/>
              <a:gd name="connsiteY9" fmla="*/ 6549 h 40633"/>
              <a:gd name="connsiteX10" fmla="*/ 29114 w 43256"/>
              <a:gd name="connsiteY10" fmla="*/ 3811 h 40633"/>
              <a:gd name="connsiteX11" fmla="*/ 29856 w 43256"/>
              <a:gd name="connsiteY11" fmla="*/ 2199 h 40633"/>
              <a:gd name="connsiteX12" fmla="*/ 22177 w 43256"/>
              <a:gd name="connsiteY12" fmla="*/ 4579 h 40633"/>
              <a:gd name="connsiteX13" fmla="*/ 22536 w 43256"/>
              <a:gd name="connsiteY13" fmla="*/ 3189 h 40633"/>
              <a:gd name="connsiteX14" fmla="*/ 14036 w 43256"/>
              <a:gd name="connsiteY14" fmla="*/ 5051 h 40633"/>
              <a:gd name="connsiteX15" fmla="*/ 15336 w 43256"/>
              <a:gd name="connsiteY15" fmla="*/ 6399 h 40633"/>
              <a:gd name="connsiteX16" fmla="*/ 4163 w 43256"/>
              <a:gd name="connsiteY16" fmla="*/ 15648 h 40633"/>
              <a:gd name="connsiteX17" fmla="*/ 3936 w 43256"/>
              <a:gd name="connsiteY17" fmla="*/ 14229 h 4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256" h="40633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5439" y="37201"/>
                  <a:pt x="20308" y="39349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0633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9953" name="Ridan-Ulysse">
            <a:hlinkClick r:id="" action="ppaction://media"/>
            <a:extLst>
              <a:ext uri="{FF2B5EF4-FFF2-40B4-BE49-F238E27FC236}">
                <a16:creationId xmlns:a16="http://schemas.microsoft.com/office/drawing/2014/main" id="{A7D0514C-E2E9-486F-9363-FA86E4533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3866" y="904665"/>
            <a:ext cx="457094" cy="45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图片 11">
            <a:extLst>
              <a:ext uri="{FF2B5EF4-FFF2-40B4-BE49-F238E27FC236}">
                <a16:creationId xmlns:a16="http://schemas.microsoft.com/office/drawing/2014/main" id="{5A8B6631-3823-419D-9945-5C34147E8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8" y="293620"/>
            <a:ext cx="2847316" cy="284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6" name="Text Box 20">
            <a:extLst>
              <a:ext uri="{FF2B5EF4-FFF2-40B4-BE49-F238E27FC236}">
                <a16:creationId xmlns:a16="http://schemas.microsoft.com/office/drawing/2014/main" id="{D9B4D479-280E-421C-8FF0-45BFE0302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1" y="307960"/>
            <a:ext cx="12189179" cy="107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/>
            <a:r>
              <a:rPr lang="en-US" altLang="en-US" sz="3199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 eaLnBrk="1" hangingPunct="1"/>
            <a:r>
              <a:rPr lang="en-US" altLang="en-US" sz="3199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  <a:endParaRPr lang="en-US" altLang="en-US" sz="3199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65911 0.06157 " pathEditMode="relative" rAng="0" ptsTypes="AA">
                                      <p:cBhvr>
                                        <p:cTn id="20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56" y="307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0.50247 -0.02431 " pathEditMode="relative" rAng="0" ptsTypes="AA">
                                      <p:cBhvr>
                                        <p:cTn id="22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17" y="-122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0527 0.00013 E" pathEditMode="relative" ptsTypes="">
                                      <p:cBhvr>
                                        <p:cTn id="24" dur="4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12461 0.00057 E" pathEditMode="relative" ptsTypes="">
                                      <p:cBhvr>
                                        <p:cTn id="26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4 -0.01458 L 0.46289 0.00162 " pathEditMode="relative" rAng="0" ptsTypes="AA">
                                      <p:cBhvr>
                                        <p:cTn id="28" dur="4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74" y="81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755 -0.00255 L -1.45833E-6 1.11111E-6 " pathEditMode="relative" rAng="0" ptsTypes="AA">
                                      <p:cBhvr>
                                        <p:cTn id="30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78" y="11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068719 -0.017227 L 0 0 E" pathEditMode="relative" ptsTypes="">
                                      <p:cBhvr>
                                        <p:cTn id="3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Rot by="21600000">
                                      <p:cBhvr>
                                        <p:cTn id="37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57D053F1-7B35-459F-BD2D-CF5235686B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4769" y="1922404"/>
            <a:ext cx="5795064" cy="5795064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7297F4E2-3E31-411E-B1B6-2E584A4C0D95}"/>
              </a:ext>
            </a:extLst>
          </p:cNvPr>
          <p:cNvSpPr txBox="1">
            <a:spLocks/>
          </p:cNvSpPr>
          <p:nvPr/>
        </p:nvSpPr>
        <p:spPr>
          <a:xfrm>
            <a:off x="5076738" y="729447"/>
            <a:ext cx="2227905" cy="45550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ea"/>
                <a:sym typeface="+mn-lt"/>
              </a:rPr>
              <a:t>Tittle text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B02AFF3-722E-45DA-B9D2-55E8CB573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4453" y="499155"/>
            <a:ext cx="4683093" cy="6858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Dấu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hiệu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chia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hết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9</a:t>
            </a:r>
          </a:p>
        </p:txBody>
      </p:sp>
      <p:sp>
        <p:nvSpPr>
          <p:cNvPr id="21" name="Text Box 57">
            <a:extLst>
              <a:ext uri="{FF2B5EF4-FFF2-40B4-BE49-F238E27FC236}">
                <a16:creationId xmlns:a16="http://schemas.microsoft.com/office/drawing/2014/main" id="{AA9487FA-6DAF-42F4-BC96-6D2EF72AC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429" y="1529688"/>
            <a:ext cx="10676377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</a:rPr>
              <a:t>Các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</a:rPr>
              <a:t>số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</a:rPr>
              <a:t>có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</a:rPr>
              <a:t>tổng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</a:rPr>
              <a:t>các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</a:rPr>
              <a:t>chữ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</a:rPr>
              <a:t>số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</a:rPr>
              <a:t> chia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</a:rPr>
              <a:t>hết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</a:rPr>
              <a:t>cho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</a:rPr>
              <a:t> 3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</a:rPr>
              <a:t>thì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</a:rPr>
              <a:t> chia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</a:rPr>
              <a:t>hết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</a:rPr>
              <a:t>cho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0"/>
              </a:rPr>
              <a:t> 3.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07D103C-B55B-46B4-9B2F-51144EB9F4E4}"/>
              </a:ext>
            </a:extLst>
          </p:cNvPr>
          <p:cNvSpPr/>
          <p:nvPr/>
        </p:nvSpPr>
        <p:spPr>
          <a:xfrm>
            <a:off x="534429" y="2186499"/>
            <a:ext cx="10867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sz="3200" b="1" i="1" dirty="0" err="1">
                <a:solidFill>
                  <a:schemeClr val="accent2">
                    <a:lumMod val="50000"/>
                  </a:schemeClr>
                </a:solidFill>
                <a:latin typeface="HP001 4 hàng" panose="020B0603050302020204" pitchFamily="34" charset="0"/>
              </a:rPr>
              <a:t>Chú</a:t>
            </a: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HP001 4 hàng" panose="020B0603050302020204" pitchFamily="34" charset="0"/>
              </a:rPr>
              <a:t> ý: </a:t>
            </a:r>
            <a:r>
              <a:rPr lang="en-US" sz="3200" b="1" i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Các</a:t>
            </a:r>
            <a:r>
              <a:rPr lang="en-US" sz="3200" b="1" i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số</a:t>
            </a:r>
            <a:r>
              <a:rPr lang="en-US" sz="3200" b="1" i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có</a:t>
            </a:r>
            <a:r>
              <a:rPr lang="en-US" sz="3200" b="1" i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tổng</a:t>
            </a:r>
            <a:r>
              <a:rPr lang="en-US" sz="3200" b="1" i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các</a:t>
            </a:r>
            <a:r>
              <a:rPr lang="en-US" sz="3200" b="1" i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chữ</a:t>
            </a:r>
            <a:r>
              <a:rPr lang="en-US" sz="3200" b="1" i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số</a:t>
            </a:r>
            <a:r>
              <a:rPr lang="en-US" sz="3200" b="1" i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không</a:t>
            </a:r>
            <a:r>
              <a:rPr lang="en-US" sz="3200" b="1" i="1" dirty="0">
                <a:solidFill>
                  <a:srgbClr val="7030A0"/>
                </a:solidFill>
                <a:latin typeface="HP001 4 hàng" panose="020B0603050302020204" pitchFamily="34" charset="0"/>
              </a:rPr>
              <a:t> chia </a:t>
            </a:r>
            <a:r>
              <a:rPr lang="en-US" sz="3200" b="1" i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hết</a:t>
            </a:r>
            <a:r>
              <a:rPr lang="en-US" sz="3200" b="1" i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cho</a:t>
            </a:r>
            <a:r>
              <a:rPr lang="en-US" sz="3200" b="1" i="1" dirty="0">
                <a:solidFill>
                  <a:srgbClr val="7030A0"/>
                </a:solidFill>
                <a:latin typeface="HP001 4 hàng" panose="020B0603050302020204" pitchFamily="34" charset="0"/>
              </a:rPr>
              <a:t> 3 </a:t>
            </a:r>
            <a:r>
              <a:rPr lang="en-US" sz="3200" b="1" i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thì</a:t>
            </a:r>
            <a:r>
              <a:rPr lang="en-US" sz="3200" b="1" i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không</a:t>
            </a:r>
            <a:r>
              <a:rPr lang="en-US" sz="3200" b="1" i="1" dirty="0">
                <a:solidFill>
                  <a:srgbClr val="7030A0"/>
                </a:solidFill>
                <a:latin typeface="HP001 4 hàng" panose="020B0603050302020204" pitchFamily="34" charset="0"/>
              </a:rPr>
              <a:t> chia </a:t>
            </a:r>
            <a:r>
              <a:rPr lang="en-US" sz="3200" b="1" i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hết</a:t>
            </a:r>
            <a:r>
              <a:rPr lang="en-US" sz="3200" b="1" i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cho</a:t>
            </a:r>
            <a:r>
              <a:rPr lang="en-US" sz="3200" b="1" i="1" dirty="0">
                <a:solidFill>
                  <a:srgbClr val="7030A0"/>
                </a:solidFill>
                <a:latin typeface="HP001 4 hàng" panose="020B0603050302020204" pitchFamily="34" charset="0"/>
              </a:rPr>
              <a:t> 3. </a:t>
            </a:r>
          </a:p>
        </p:txBody>
      </p:sp>
    </p:spTree>
    <p:extLst>
      <p:ext uri="{BB962C8B-B14F-4D97-AF65-F5344CB8AC3E}">
        <p14:creationId xmlns:p14="http://schemas.microsoft.com/office/powerpoint/2010/main" val="212149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8E63899-A4C7-4504-AE77-C69F745159DF}"/>
              </a:ext>
            </a:extLst>
          </p:cNvPr>
          <p:cNvGrpSpPr/>
          <p:nvPr/>
        </p:nvGrpSpPr>
        <p:grpSpPr>
          <a:xfrm>
            <a:off x="3919806" y="121181"/>
            <a:ext cx="8272194" cy="6736820"/>
            <a:chOff x="5920472" y="1750509"/>
            <a:chExt cx="6271528" cy="5107491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971E018-DF18-40E1-83DC-F371BB5E416F}"/>
                </a:ext>
              </a:extLst>
            </p:cNvPr>
            <p:cNvSpPr/>
            <p:nvPr/>
          </p:nvSpPr>
          <p:spPr>
            <a:xfrm>
              <a:off x="6759037" y="1750509"/>
              <a:ext cx="5432963" cy="5107491"/>
            </a:xfrm>
            <a:custGeom>
              <a:avLst/>
              <a:gdLst>
                <a:gd name="connsiteX0" fmla="*/ 5105314 w 5432963"/>
                <a:gd name="connsiteY0" fmla="*/ 1218 h 5107491"/>
                <a:gd name="connsiteX1" fmla="*/ 5419221 w 5432963"/>
                <a:gd name="connsiteY1" fmla="*/ 98457 h 5107491"/>
                <a:gd name="connsiteX2" fmla="*/ 5432963 w 5432963"/>
                <a:gd name="connsiteY2" fmla="*/ 109037 h 5107491"/>
                <a:gd name="connsiteX3" fmla="*/ 5432963 w 5432963"/>
                <a:gd name="connsiteY3" fmla="*/ 5107491 h 5107491"/>
                <a:gd name="connsiteX4" fmla="*/ 4130562 w 5432963"/>
                <a:gd name="connsiteY4" fmla="*/ 5107491 h 5107491"/>
                <a:gd name="connsiteX5" fmla="*/ 0 w 5432963"/>
                <a:gd name="connsiteY5" fmla="*/ 5107491 h 5107491"/>
                <a:gd name="connsiteX6" fmla="*/ 18825 w 5432963"/>
                <a:gd name="connsiteY6" fmla="*/ 5074726 h 5107491"/>
                <a:gd name="connsiteX7" fmla="*/ 966776 w 5432963"/>
                <a:gd name="connsiteY7" fmla="*/ 2970559 h 5107491"/>
                <a:gd name="connsiteX8" fmla="*/ 3814024 w 5432963"/>
                <a:gd name="connsiteY8" fmla="*/ 505260 h 5107491"/>
                <a:gd name="connsiteX9" fmla="*/ 3824111 w 5432963"/>
                <a:gd name="connsiteY9" fmla="*/ 498856 h 5107491"/>
                <a:gd name="connsiteX10" fmla="*/ 3958290 w 5432963"/>
                <a:gd name="connsiteY10" fmla="*/ 413673 h 5107491"/>
                <a:gd name="connsiteX11" fmla="*/ 5105314 w 5432963"/>
                <a:gd name="connsiteY11" fmla="*/ 1218 h 510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2963" h="5107491">
                  <a:moveTo>
                    <a:pt x="5105314" y="1218"/>
                  </a:moveTo>
                  <a:cubicBezTo>
                    <a:pt x="5222021" y="7530"/>
                    <a:pt x="5327535" y="38550"/>
                    <a:pt x="5419221" y="98457"/>
                  </a:cubicBezTo>
                  <a:lnTo>
                    <a:pt x="5432963" y="109037"/>
                  </a:lnTo>
                  <a:lnTo>
                    <a:pt x="5432963" y="5107491"/>
                  </a:lnTo>
                  <a:lnTo>
                    <a:pt x="4130562" y="5107491"/>
                  </a:lnTo>
                  <a:lnTo>
                    <a:pt x="0" y="5107491"/>
                  </a:lnTo>
                  <a:lnTo>
                    <a:pt x="18825" y="5074726"/>
                  </a:lnTo>
                  <a:cubicBezTo>
                    <a:pt x="277381" y="4551761"/>
                    <a:pt x="159141" y="3726089"/>
                    <a:pt x="966776" y="2970559"/>
                  </a:cubicBezTo>
                  <a:cubicBezTo>
                    <a:pt x="1541856" y="2432581"/>
                    <a:pt x="2749075" y="1202005"/>
                    <a:pt x="3814024" y="505260"/>
                  </a:cubicBezTo>
                  <a:lnTo>
                    <a:pt x="3824111" y="498856"/>
                  </a:lnTo>
                  <a:lnTo>
                    <a:pt x="3958290" y="413673"/>
                  </a:lnTo>
                  <a:cubicBezTo>
                    <a:pt x="4388005" y="149530"/>
                    <a:pt x="4788019" y="-15943"/>
                    <a:pt x="5105314" y="1218"/>
                  </a:cubicBezTo>
                  <a:close/>
                </a:path>
              </a:pathLst>
            </a:custGeom>
            <a:solidFill>
              <a:srgbClr val="F3C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7A55337-88B6-4F0D-AA7A-03289C6FCA91}"/>
                </a:ext>
              </a:extLst>
            </p:cNvPr>
            <p:cNvSpPr/>
            <p:nvPr/>
          </p:nvSpPr>
          <p:spPr>
            <a:xfrm>
              <a:off x="5920472" y="2249365"/>
              <a:ext cx="4662676" cy="4608635"/>
            </a:xfrm>
            <a:custGeom>
              <a:avLst/>
              <a:gdLst>
                <a:gd name="connsiteX0" fmla="*/ 4662676 w 4662676"/>
                <a:gd name="connsiteY0" fmla="*/ 0 h 4608635"/>
                <a:gd name="connsiteX1" fmla="*/ 4652589 w 4662676"/>
                <a:gd name="connsiteY1" fmla="*/ 6404 h 4608635"/>
                <a:gd name="connsiteX2" fmla="*/ 1805341 w 4662676"/>
                <a:gd name="connsiteY2" fmla="*/ 2471703 h 4608635"/>
                <a:gd name="connsiteX3" fmla="*/ 857390 w 4662676"/>
                <a:gd name="connsiteY3" fmla="*/ 4575870 h 4608635"/>
                <a:gd name="connsiteX4" fmla="*/ 838565 w 4662676"/>
                <a:gd name="connsiteY4" fmla="*/ 4608635 h 4608635"/>
                <a:gd name="connsiteX5" fmla="*/ 0 w 4662676"/>
                <a:gd name="connsiteY5" fmla="*/ 4608635 h 4608635"/>
                <a:gd name="connsiteX6" fmla="*/ 11875 w 4662676"/>
                <a:gd name="connsiteY6" fmla="*/ 4581012 h 4608635"/>
                <a:gd name="connsiteX7" fmla="*/ 841627 w 4662676"/>
                <a:gd name="connsiteY7" fmla="*/ 2744134 h 4608635"/>
                <a:gd name="connsiteX8" fmla="*/ 4565816 w 4662676"/>
                <a:gd name="connsiteY8" fmla="*/ 827 h 4608635"/>
                <a:gd name="connsiteX9" fmla="*/ 4662676 w 4662676"/>
                <a:gd name="connsiteY9" fmla="*/ 0 h 46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2676" h="4608635">
                  <a:moveTo>
                    <a:pt x="4662676" y="0"/>
                  </a:moveTo>
                  <a:lnTo>
                    <a:pt x="4652589" y="6404"/>
                  </a:lnTo>
                  <a:cubicBezTo>
                    <a:pt x="3587640" y="703149"/>
                    <a:pt x="2380421" y="1933725"/>
                    <a:pt x="1805341" y="2471703"/>
                  </a:cubicBezTo>
                  <a:cubicBezTo>
                    <a:pt x="997706" y="3227233"/>
                    <a:pt x="1115946" y="4052905"/>
                    <a:pt x="857390" y="4575870"/>
                  </a:cubicBezTo>
                  <a:lnTo>
                    <a:pt x="838565" y="4608635"/>
                  </a:lnTo>
                  <a:lnTo>
                    <a:pt x="0" y="4608635"/>
                  </a:lnTo>
                  <a:lnTo>
                    <a:pt x="11875" y="4581012"/>
                  </a:lnTo>
                  <a:cubicBezTo>
                    <a:pt x="193266" y="4096750"/>
                    <a:pt x="148551" y="3392495"/>
                    <a:pt x="841627" y="2744134"/>
                  </a:cubicBezTo>
                  <a:cubicBezTo>
                    <a:pt x="1590517" y="2043561"/>
                    <a:pt x="3499360" y="72093"/>
                    <a:pt x="4565816" y="827"/>
                  </a:cubicBezTo>
                  <a:lnTo>
                    <a:pt x="4662676" y="0"/>
                  </a:lnTo>
                  <a:close/>
                </a:path>
              </a:pathLst>
            </a:custGeom>
            <a:solidFill>
              <a:srgbClr val="F1AA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117EF8F1-6574-484E-BEEE-F10817527964}"/>
              </a:ext>
            </a:extLst>
          </p:cNvPr>
          <p:cNvSpPr/>
          <p:nvPr/>
        </p:nvSpPr>
        <p:spPr>
          <a:xfrm>
            <a:off x="4752067" y="592798"/>
            <a:ext cx="6989989" cy="5672404"/>
          </a:xfrm>
          <a:prstGeom prst="roundRect">
            <a:avLst>
              <a:gd name="adj" fmla="val 424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9F8E8AC-3D1B-4BF2-AC30-B9DF44CA2CC5}"/>
              </a:ext>
            </a:extLst>
          </p:cNvPr>
          <p:cNvSpPr/>
          <p:nvPr/>
        </p:nvSpPr>
        <p:spPr>
          <a:xfrm>
            <a:off x="6310613" y="2901972"/>
            <a:ext cx="784287" cy="60494"/>
          </a:xfrm>
          <a:prstGeom prst="rect">
            <a:avLst/>
          </a:prstGeom>
          <a:solidFill>
            <a:srgbClr val="F3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4468FA34-1F5C-47CC-89CC-AE6157BD40FE}"/>
              </a:ext>
            </a:extLst>
          </p:cNvPr>
          <p:cNvSpPr txBox="1"/>
          <p:nvPr/>
        </p:nvSpPr>
        <p:spPr>
          <a:xfrm>
            <a:off x="5714434" y="1438972"/>
            <a:ext cx="49275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solidFill>
                  <a:srgbClr val="EE7971"/>
                </a:solidFill>
                <a:latin typeface="SVN-Paradise" pitchFamily="50" charset="0"/>
                <a:cs typeface="+mn-ea"/>
                <a:sym typeface="+mn-lt"/>
              </a:rPr>
              <a:t>LUYỆN</a:t>
            </a:r>
          </a:p>
          <a:p>
            <a:pPr algn="ctr"/>
            <a:r>
              <a:rPr lang="en-US" altLang="zh-CN" sz="9600" b="1" dirty="0">
                <a:solidFill>
                  <a:srgbClr val="EE7971"/>
                </a:solidFill>
                <a:latin typeface="SVN-Paradise" pitchFamily="50" charset="0"/>
                <a:cs typeface="+mn-ea"/>
                <a:sym typeface="+mn-lt"/>
              </a:rPr>
              <a:t>TẬP</a:t>
            </a:r>
          </a:p>
        </p:txBody>
      </p:sp>
      <p:sp>
        <p:nvSpPr>
          <p:cNvPr id="108" name="Google Shape;13;p2">
            <a:extLst>
              <a:ext uri="{FF2B5EF4-FFF2-40B4-BE49-F238E27FC236}">
                <a16:creationId xmlns:a16="http://schemas.microsoft.com/office/drawing/2014/main" id="{501DC54B-71F8-4374-B57D-621A5AE91237}"/>
              </a:ext>
            </a:extLst>
          </p:cNvPr>
          <p:cNvSpPr/>
          <p:nvPr/>
        </p:nvSpPr>
        <p:spPr>
          <a:xfrm rot="12770">
            <a:off x="9344347" y="2020520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09" name="Google Shape;14;p2">
            <a:extLst>
              <a:ext uri="{FF2B5EF4-FFF2-40B4-BE49-F238E27FC236}">
                <a16:creationId xmlns:a16="http://schemas.microsoft.com/office/drawing/2014/main" id="{95707DC7-5247-44C7-831F-53F6929F19E2}"/>
              </a:ext>
            </a:extLst>
          </p:cNvPr>
          <p:cNvSpPr/>
          <p:nvPr/>
        </p:nvSpPr>
        <p:spPr>
          <a:xfrm rot="12770">
            <a:off x="9767086" y="1701714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10" name="Oval 3">
            <a:extLst>
              <a:ext uri="{FF2B5EF4-FFF2-40B4-BE49-F238E27FC236}">
                <a16:creationId xmlns:a16="http://schemas.microsoft.com/office/drawing/2014/main" id="{C8174641-5C80-4379-8F77-F94DF907BAE9}"/>
              </a:ext>
            </a:extLst>
          </p:cNvPr>
          <p:cNvSpPr/>
          <p:nvPr/>
        </p:nvSpPr>
        <p:spPr>
          <a:xfrm>
            <a:off x="-2474583" y="-721237"/>
            <a:ext cx="4832350" cy="4497198"/>
          </a:xfrm>
          <a:custGeom>
            <a:avLst/>
            <a:gdLst>
              <a:gd name="connsiteX0" fmla="*/ 0 w 5346700"/>
              <a:gd name="connsiteY0" fmla="*/ 2673350 h 5346700"/>
              <a:gd name="connsiteX1" fmla="*/ 2673350 w 5346700"/>
              <a:gd name="connsiteY1" fmla="*/ 0 h 5346700"/>
              <a:gd name="connsiteX2" fmla="*/ 5346700 w 5346700"/>
              <a:gd name="connsiteY2" fmla="*/ 2673350 h 5346700"/>
              <a:gd name="connsiteX3" fmla="*/ 2673350 w 5346700"/>
              <a:gd name="connsiteY3" fmla="*/ 5346700 h 5346700"/>
              <a:gd name="connsiteX4" fmla="*/ 0 w 5346700"/>
              <a:gd name="connsiteY4" fmla="*/ 2673350 h 5346700"/>
              <a:gd name="connsiteX0" fmla="*/ 0 w 5219700"/>
              <a:gd name="connsiteY0" fmla="*/ 2689238 h 5409529"/>
              <a:gd name="connsiteX1" fmla="*/ 2673350 w 5219700"/>
              <a:gd name="connsiteY1" fmla="*/ 15888 h 5409529"/>
              <a:gd name="connsiteX2" fmla="*/ 5219700 w 5219700"/>
              <a:gd name="connsiteY2" fmla="*/ 3768738 h 5409529"/>
              <a:gd name="connsiteX3" fmla="*/ 2673350 w 5219700"/>
              <a:gd name="connsiteY3" fmla="*/ 5362588 h 5409529"/>
              <a:gd name="connsiteX4" fmla="*/ 0 w 5219700"/>
              <a:gd name="connsiteY4" fmla="*/ 2689238 h 5409529"/>
              <a:gd name="connsiteX0" fmla="*/ 0 w 5816600"/>
              <a:gd name="connsiteY0" fmla="*/ 2652571 h 5413185"/>
              <a:gd name="connsiteX1" fmla="*/ 3270250 w 5816600"/>
              <a:gd name="connsiteY1" fmla="*/ 17321 h 5413185"/>
              <a:gd name="connsiteX2" fmla="*/ 5816600 w 5816600"/>
              <a:gd name="connsiteY2" fmla="*/ 3770171 h 5413185"/>
              <a:gd name="connsiteX3" fmla="*/ 3270250 w 5816600"/>
              <a:gd name="connsiteY3" fmla="*/ 5364021 h 5413185"/>
              <a:gd name="connsiteX4" fmla="*/ 0 w 5816600"/>
              <a:gd name="connsiteY4" fmla="*/ 2652571 h 5413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6600" h="5413185">
                <a:moveTo>
                  <a:pt x="0" y="2652571"/>
                </a:moveTo>
                <a:cubicBezTo>
                  <a:pt x="0" y="1176121"/>
                  <a:pt x="2300817" y="-168946"/>
                  <a:pt x="3270250" y="17321"/>
                </a:cubicBezTo>
                <a:cubicBezTo>
                  <a:pt x="4239683" y="203588"/>
                  <a:pt x="5816600" y="2293721"/>
                  <a:pt x="5816600" y="3770171"/>
                </a:cubicBezTo>
                <a:cubicBezTo>
                  <a:pt x="5816600" y="5246621"/>
                  <a:pt x="4239683" y="5550288"/>
                  <a:pt x="3270250" y="5364021"/>
                </a:cubicBezTo>
                <a:cubicBezTo>
                  <a:pt x="2300817" y="5177754"/>
                  <a:pt x="0" y="4129021"/>
                  <a:pt x="0" y="2652571"/>
                </a:cubicBezTo>
                <a:close/>
              </a:path>
            </a:pathLst>
          </a:custGeom>
          <a:solidFill>
            <a:srgbClr val="F1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9DE8150-5894-41A8-9A6C-4777EA3DB1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00163"/>
            <a:ext cx="6096012" cy="6096012"/>
          </a:xfrm>
          <a:prstGeom prst="rect">
            <a:avLst/>
          </a:prstGeom>
        </p:spPr>
      </p:pic>
      <p:sp>
        <p:nvSpPr>
          <p:cNvPr id="111" name="Google Shape;13;p2">
            <a:extLst>
              <a:ext uri="{FF2B5EF4-FFF2-40B4-BE49-F238E27FC236}">
                <a16:creationId xmlns:a16="http://schemas.microsoft.com/office/drawing/2014/main" id="{FE203A12-2F6F-4FBA-ABFA-024EA9547919}"/>
              </a:ext>
            </a:extLst>
          </p:cNvPr>
          <p:cNvSpPr/>
          <p:nvPr/>
        </p:nvSpPr>
        <p:spPr>
          <a:xfrm rot="12770">
            <a:off x="785731" y="2172073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12" name="Google Shape;14;p2">
            <a:extLst>
              <a:ext uri="{FF2B5EF4-FFF2-40B4-BE49-F238E27FC236}">
                <a16:creationId xmlns:a16="http://schemas.microsoft.com/office/drawing/2014/main" id="{8CF311B9-85E8-4C4D-97F2-0003069816F9}"/>
              </a:ext>
            </a:extLst>
          </p:cNvPr>
          <p:cNvSpPr/>
          <p:nvPr/>
        </p:nvSpPr>
        <p:spPr>
          <a:xfrm rot="12770">
            <a:off x="1208470" y="1853267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003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8" grpId="0" animBg="1"/>
      <p:bldP spid="109" grpId="0" animBg="1"/>
      <p:bldP spid="111" grpId="0" animBg="1"/>
      <p:bldP spid="1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2618A6-728B-4721-AE9A-25C5D43E3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12</a:t>
            </a:fld>
            <a:endParaRPr lang="en-US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85244A6-B4F4-439D-8005-F7A64A8C5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568" y="305964"/>
            <a:ext cx="104172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just">
              <a:tabLst>
                <a:tab pos="457200" algn="l"/>
              </a:tabLst>
            </a:pP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 ?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35F782-B215-4A2F-8C59-06B4FE5A042C}"/>
              </a:ext>
            </a:extLst>
          </p:cNvPr>
          <p:cNvSpPr/>
          <p:nvPr/>
        </p:nvSpPr>
        <p:spPr>
          <a:xfrm>
            <a:off x="464234" y="2032640"/>
            <a:ext cx="7855039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231 ; 1872 ; 92 313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C1B063-9E4F-411D-977C-5530369182D0}"/>
              </a:ext>
            </a:extLst>
          </p:cNvPr>
          <p:cNvSpPr/>
          <p:nvPr/>
        </p:nvSpPr>
        <p:spPr>
          <a:xfrm>
            <a:off x="1946935" y="971707"/>
            <a:ext cx="7503326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231 ; 109 ; 1872 ; 8225 ; 92 313.</a:t>
            </a:r>
          </a:p>
        </p:txBody>
      </p:sp>
      <p:pic>
        <p:nvPicPr>
          <p:cNvPr id="13" name="图片 4">
            <a:extLst>
              <a:ext uri="{FF2B5EF4-FFF2-40B4-BE49-F238E27FC236}">
                <a16:creationId xmlns:a16="http://schemas.microsoft.com/office/drawing/2014/main" id="{39420B26-8C94-4AFC-8CF0-AFEF98F5964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73" y="2979739"/>
            <a:ext cx="4130437" cy="4130437"/>
          </a:xfrm>
          <a:prstGeom prst="rect">
            <a:avLst/>
          </a:prstGeom>
        </p:spPr>
      </p:pic>
      <p:sp>
        <p:nvSpPr>
          <p:cNvPr id="12" name="Text Box 27">
            <a:extLst>
              <a:ext uri="{FF2B5EF4-FFF2-40B4-BE49-F238E27FC236}">
                <a16:creationId xmlns:a16="http://schemas.microsoft.com/office/drawing/2014/main" id="{60109EAD-65B4-4351-8C7E-856E239D0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7164" y="2801149"/>
            <a:ext cx="524917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lvl="0" algn="just">
              <a:tabLst>
                <a:tab pos="457200" algn="l"/>
              </a:tabLst>
              <a:defRPr sz="24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altLang="en-US" sz="3200" dirty="0"/>
              <a:t>231 </a:t>
            </a:r>
            <a:r>
              <a:rPr lang="en-US" altLang="en-US" sz="3200" b="0" dirty="0"/>
              <a:t>= 2 + 3 + 1 = 6</a:t>
            </a:r>
          </a:p>
          <a:p>
            <a:r>
              <a:rPr lang="en-US" altLang="en-US" sz="3200" dirty="0"/>
              <a:t>109 </a:t>
            </a:r>
            <a:r>
              <a:rPr lang="en-US" altLang="en-US" sz="3200" b="0" dirty="0"/>
              <a:t>= 1 + 0 + 9 = 10</a:t>
            </a:r>
          </a:p>
          <a:p>
            <a:r>
              <a:rPr lang="en-US" altLang="en-US" sz="3200" dirty="0"/>
              <a:t>1872 </a:t>
            </a:r>
            <a:r>
              <a:rPr lang="en-US" altLang="en-US" sz="3200" b="0" dirty="0"/>
              <a:t>= 1 + 8 + 7 + 2 = 18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9CBFEF-5952-49C9-9601-E65297EBF805}"/>
              </a:ext>
            </a:extLst>
          </p:cNvPr>
          <p:cNvSpPr/>
          <p:nvPr/>
        </p:nvSpPr>
        <p:spPr>
          <a:xfrm>
            <a:off x="1796226" y="4232192"/>
            <a:ext cx="5871582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8225 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= 8 + 2 + 2 + 5 = 17 </a:t>
            </a:r>
          </a:p>
          <a:p>
            <a:pPr algn="just">
              <a:tabLst>
                <a:tab pos="457200" algn="l"/>
              </a:tabLst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92313 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= 9 + 2 + 3 + 1 + 3 = 18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93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0FC456-9EF7-4489-AF22-12FECD782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13</a:t>
            </a:fld>
            <a:endParaRPr lang="en-US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BC118120-9518-4EB7-8EC5-59CBA2003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1645" y="242098"/>
            <a:ext cx="103591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just">
              <a:tabLst>
                <a:tab pos="457200" algn="l"/>
              </a:tabLst>
            </a:pP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 2: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 ? </a:t>
            </a:r>
          </a:p>
        </p:txBody>
      </p:sp>
      <p:sp>
        <p:nvSpPr>
          <p:cNvPr id="7" name="5-Point Star 300">
            <a:hlinkClick r:id="" action="ppaction://noaction"/>
            <a:extLst>
              <a:ext uri="{FF2B5EF4-FFF2-40B4-BE49-F238E27FC236}">
                <a16:creationId xmlns:a16="http://schemas.microsoft.com/office/drawing/2014/main" id="{D5DAD5C5-3A91-4696-A151-57698D0E3814}"/>
              </a:ext>
            </a:extLst>
          </p:cNvPr>
          <p:cNvSpPr/>
          <p:nvPr/>
        </p:nvSpPr>
        <p:spPr>
          <a:xfrm>
            <a:off x="9630713" y="5090549"/>
            <a:ext cx="674948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3A3553-A02C-4877-A3C3-9153DAA7BB2A}"/>
              </a:ext>
            </a:extLst>
          </p:cNvPr>
          <p:cNvSpPr/>
          <p:nvPr/>
        </p:nvSpPr>
        <p:spPr>
          <a:xfrm>
            <a:off x="379538" y="1925243"/>
            <a:ext cx="10487220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không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itchFamily="18" charset="0"/>
              </a:rPr>
              <a:t> chia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502 ; 6823 ; 55 553; 641 311 </a:t>
            </a:r>
          </a:p>
        </p:txBody>
      </p:sp>
      <p:sp>
        <p:nvSpPr>
          <p:cNvPr id="9" name="Text Box 27">
            <a:extLst>
              <a:ext uri="{FF2B5EF4-FFF2-40B4-BE49-F238E27FC236}">
                <a16:creationId xmlns:a16="http://schemas.microsoft.com/office/drawing/2014/main" id="{660CCDFF-52A3-44FB-BC9D-E67AE3A3B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6026" y="2757932"/>
            <a:ext cx="49567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lvl="0" algn="just">
              <a:tabLst>
                <a:tab pos="457200" algn="l"/>
              </a:tabLst>
              <a:defRPr sz="24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altLang="en-US" sz="3200" dirty="0"/>
              <a:t>96 </a:t>
            </a:r>
            <a:r>
              <a:rPr lang="en-US" altLang="en-US" sz="3200" b="0" dirty="0"/>
              <a:t>= 9 + 6 = 15</a:t>
            </a:r>
          </a:p>
          <a:p>
            <a:r>
              <a:rPr lang="en-US" altLang="en-US" sz="3200" dirty="0"/>
              <a:t>502 </a:t>
            </a:r>
            <a:r>
              <a:rPr lang="en-US" altLang="en-US" sz="3200" b="0" dirty="0"/>
              <a:t>= 5 + 0 + 2 = 7</a:t>
            </a:r>
          </a:p>
          <a:p>
            <a:r>
              <a:rPr lang="en-US" altLang="en-US" sz="3200" dirty="0"/>
              <a:t>6823 </a:t>
            </a:r>
            <a:r>
              <a:rPr lang="en-US" altLang="en-US" sz="3200" b="0" dirty="0"/>
              <a:t>= 6 + 8 + 2 + 3 = 19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CAA647-8CAA-41FF-9FA0-FA212715D386}"/>
              </a:ext>
            </a:extLst>
          </p:cNvPr>
          <p:cNvSpPr/>
          <p:nvPr/>
        </p:nvSpPr>
        <p:spPr>
          <a:xfrm>
            <a:off x="1456026" y="4268125"/>
            <a:ext cx="6210786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55553 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= 5 + 5 + 5 + 5 + 3 = 23 </a:t>
            </a:r>
          </a:p>
          <a:p>
            <a:pPr algn="just">
              <a:tabLst>
                <a:tab pos="457200" algn="l"/>
              </a:tabLst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641311 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= 6 + 4 + 1 + 3 + 1 + 1 = 16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46D4AF-0A6F-4A08-AA40-70AF6E0530F3}"/>
              </a:ext>
            </a:extLst>
          </p:cNvPr>
          <p:cNvSpPr/>
          <p:nvPr/>
        </p:nvSpPr>
        <p:spPr>
          <a:xfrm>
            <a:off x="2531421" y="950830"/>
            <a:ext cx="6435889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96 ; 502 ; 6823 ; 55 553 ; 641 311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图片 55">
            <a:extLst>
              <a:ext uri="{FF2B5EF4-FFF2-40B4-BE49-F238E27FC236}">
                <a16:creationId xmlns:a16="http://schemas.microsoft.com/office/drawing/2014/main" id="{D0DDE44E-266A-48E9-A18A-082652D87E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7310" y="4138863"/>
            <a:ext cx="3415301" cy="341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2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007435" y="1044123"/>
            <a:ext cx="97930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>
              <a:tabLst>
                <a:tab pos="609585" algn="l"/>
              </a:tabLst>
            </a:pPr>
            <a:r>
              <a:rPr lang="en-US" altLang="en-US" sz="3200" b="1">
                <a:latin typeface="Times New Roman" pitchFamily="18" charset="0"/>
              </a:rPr>
              <a:t>Bài 3: Viết ba số có ba chữ số và chia hết cho 3</a:t>
            </a: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007435" y="2399874"/>
            <a:ext cx="97930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>
              <a:tabLst>
                <a:tab pos="609585" algn="l"/>
              </a:tabLst>
            </a:pPr>
            <a:r>
              <a:rPr lang="en-US" altLang="en-US" sz="3200" b="1">
                <a:latin typeface="Times New Roman" pitchFamily="18" charset="0"/>
              </a:rPr>
              <a:t>Bài 4: </a:t>
            </a:r>
            <a:r>
              <a:rPr lang="vi-VN" altLang="en-US" sz="3200" b="1">
                <a:latin typeface="Times New Roman" pitchFamily="18" charset="0"/>
              </a:rPr>
              <a:t>Tìm chữ số thích hợp viết vào ô trống để được số chia hết cho </a:t>
            </a:r>
            <a:r>
              <a:rPr lang="en-US" altLang="en-US" sz="3200" b="1">
                <a:latin typeface="Times New Roman" pitchFamily="18" charset="0"/>
              </a:rPr>
              <a:t>3 nhưng không chia hết cho 9: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063552" y="3720967"/>
            <a:ext cx="1558739" cy="58477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just">
              <a:tabLst>
                <a:tab pos="609585" algn="l"/>
              </a:tabLst>
            </a:pPr>
            <a:r>
              <a:rPr lang="en-US" sz="3200" b="1">
                <a:latin typeface="Times New Roman" pitchFamily="18" charset="0"/>
              </a:rPr>
              <a:t>56    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398586" y="3736778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tabLst>
                <a:tab pos="609585" algn="l"/>
              </a:tabLst>
            </a:pPr>
            <a:r>
              <a:rPr lang="en-US" sz="3200" b="1">
                <a:solidFill>
                  <a:prstClr val="black"/>
                </a:solidFill>
                <a:latin typeface="Times New Roman" pitchFamily="18" charset="0"/>
              </a:rPr>
              <a:t>79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525664" y="3765969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tabLst>
                <a:tab pos="609585" algn="l"/>
              </a:tabLst>
            </a:pPr>
            <a:r>
              <a:rPr lang="en-US" sz="3200" b="1">
                <a:solidFill>
                  <a:prstClr val="black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582422" y="3767303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tabLst>
                <a:tab pos="609585" algn="l"/>
              </a:tabLst>
            </a:pPr>
            <a:r>
              <a:rPr lang="en-US" sz="3200" b="1">
                <a:solidFill>
                  <a:prstClr val="black"/>
                </a:solidFill>
                <a:latin typeface="Times New Roman" pitchFamily="18" charset="0"/>
              </a:rPr>
              <a:t>35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98906" y="3800654"/>
            <a:ext cx="612785" cy="46166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defTabSz="1219170">
              <a:defRPr/>
            </a:pPr>
            <a:endParaRPr lang="en-US" sz="2400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784106" y="3718958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tabLst>
                <a:tab pos="609585" algn="l"/>
              </a:tabLst>
            </a:pPr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91146" y="3800654"/>
            <a:ext cx="612785" cy="46166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defTabSz="1219170">
              <a:defRPr/>
            </a:pPr>
            <a:endParaRPr lang="en-US" sz="2400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46292" y="3809665"/>
            <a:ext cx="612785" cy="46166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defTabSz="1219170">
              <a:defRPr/>
            </a:pPr>
            <a:endParaRPr lang="en-US" sz="2400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70660" y="3717033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tabLst>
                <a:tab pos="609585" algn="l"/>
              </a:tabLst>
            </a:pPr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990874" y="3759377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tabLst>
                <a:tab pos="609585" algn="l"/>
              </a:tabLst>
            </a:pPr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3" name="Rectangle 2"/>
          <p:cNvSpPr/>
          <p:nvPr/>
        </p:nvSpPr>
        <p:spPr>
          <a:xfrm>
            <a:off x="4098322" y="1772719"/>
            <a:ext cx="3392381" cy="58477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just">
              <a:tabLst>
                <a:tab pos="609585" algn="l"/>
              </a:tabLst>
            </a:pPr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 351;   648;   891.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/>
      <p:bldP spid="23" grpId="0"/>
      <p:bldP spid="24" grpId="0" animBg="1"/>
      <p:bldP spid="25" grpId="0"/>
      <p:bldP spid="26" grpId="0" animBg="1"/>
      <p:bldP spid="27" grpId="0" animBg="1"/>
      <p:bldP spid="28" grpId="0"/>
      <p:bldP spid="29" grpId="0"/>
      <p:bldP spid="3" grpId="0"/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4387314-A1CC-465C-BA05-67CC62DED4EA}"/>
              </a:ext>
            </a:extLst>
          </p:cNvPr>
          <p:cNvSpPr/>
          <p:nvPr/>
        </p:nvSpPr>
        <p:spPr>
          <a:xfrm>
            <a:off x="4608251" y="564709"/>
            <a:ext cx="5816600" cy="5413185"/>
          </a:xfrm>
          <a:custGeom>
            <a:avLst/>
            <a:gdLst>
              <a:gd name="connsiteX0" fmla="*/ 0 w 5346700"/>
              <a:gd name="connsiteY0" fmla="*/ 2673350 h 5346700"/>
              <a:gd name="connsiteX1" fmla="*/ 2673350 w 5346700"/>
              <a:gd name="connsiteY1" fmla="*/ 0 h 5346700"/>
              <a:gd name="connsiteX2" fmla="*/ 5346700 w 5346700"/>
              <a:gd name="connsiteY2" fmla="*/ 2673350 h 5346700"/>
              <a:gd name="connsiteX3" fmla="*/ 2673350 w 5346700"/>
              <a:gd name="connsiteY3" fmla="*/ 5346700 h 5346700"/>
              <a:gd name="connsiteX4" fmla="*/ 0 w 5346700"/>
              <a:gd name="connsiteY4" fmla="*/ 2673350 h 5346700"/>
              <a:gd name="connsiteX0" fmla="*/ 0 w 5219700"/>
              <a:gd name="connsiteY0" fmla="*/ 2689238 h 5409529"/>
              <a:gd name="connsiteX1" fmla="*/ 2673350 w 5219700"/>
              <a:gd name="connsiteY1" fmla="*/ 15888 h 5409529"/>
              <a:gd name="connsiteX2" fmla="*/ 5219700 w 5219700"/>
              <a:gd name="connsiteY2" fmla="*/ 3768738 h 5409529"/>
              <a:gd name="connsiteX3" fmla="*/ 2673350 w 5219700"/>
              <a:gd name="connsiteY3" fmla="*/ 5362588 h 5409529"/>
              <a:gd name="connsiteX4" fmla="*/ 0 w 5219700"/>
              <a:gd name="connsiteY4" fmla="*/ 2689238 h 5409529"/>
              <a:gd name="connsiteX0" fmla="*/ 0 w 5816600"/>
              <a:gd name="connsiteY0" fmla="*/ 2652571 h 5413185"/>
              <a:gd name="connsiteX1" fmla="*/ 3270250 w 5816600"/>
              <a:gd name="connsiteY1" fmla="*/ 17321 h 5413185"/>
              <a:gd name="connsiteX2" fmla="*/ 5816600 w 5816600"/>
              <a:gd name="connsiteY2" fmla="*/ 3770171 h 5413185"/>
              <a:gd name="connsiteX3" fmla="*/ 3270250 w 5816600"/>
              <a:gd name="connsiteY3" fmla="*/ 5364021 h 5413185"/>
              <a:gd name="connsiteX4" fmla="*/ 0 w 5816600"/>
              <a:gd name="connsiteY4" fmla="*/ 2652571 h 5413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6600" h="5413185">
                <a:moveTo>
                  <a:pt x="0" y="2652571"/>
                </a:moveTo>
                <a:cubicBezTo>
                  <a:pt x="0" y="1176121"/>
                  <a:pt x="2300817" y="-168946"/>
                  <a:pt x="3270250" y="17321"/>
                </a:cubicBezTo>
                <a:cubicBezTo>
                  <a:pt x="4239683" y="203588"/>
                  <a:pt x="5816600" y="2293721"/>
                  <a:pt x="5816600" y="3770171"/>
                </a:cubicBezTo>
                <a:cubicBezTo>
                  <a:pt x="5816600" y="5246621"/>
                  <a:pt x="4239683" y="5550288"/>
                  <a:pt x="3270250" y="5364021"/>
                </a:cubicBezTo>
                <a:cubicBezTo>
                  <a:pt x="2300817" y="5177754"/>
                  <a:pt x="0" y="4129021"/>
                  <a:pt x="0" y="2652571"/>
                </a:cubicBezTo>
                <a:close/>
              </a:path>
            </a:pathLst>
          </a:custGeom>
          <a:solidFill>
            <a:srgbClr val="F3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Oval 3">
            <a:extLst>
              <a:ext uri="{FF2B5EF4-FFF2-40B4-BE49-F238E27FC236}">
                <a16:creationId xmlns:a16="http://schemas.microsoft.com/office/drawing/2014/main" id="{F2048318-3643-4EB4-904C-9EE979F54B2D}"/>
              </a:ext>
            </a:extLst>
          </p:cNvPr>
          <p:cNvSpPr/>
          <p:nvPr/>
        </p:nvSpPr>
        <p:spPr>
          <a:xfrm>
            <a:off x="6439140" y="799084"/>
            <a:ext cx="4832350" cy="4497198"/>
          </a:xfrm>
          <a:custGeom>
            <a:avLst/>
            <a:gdLst>
              <a:gd name="connsiteX0" fmla="*/ 0 w 5346700"/>
              <a:gd name="connsiteY0" fmla="*/ 2673350 h 5346700"/>
              <a:gd name="connsiteX1" fmla="*/ 2673350 w 5346700"/>
              <a:gd name="connsiteY1" fmla="*/ 0 h 5346700"/>
              <a:gd name="connsiteX2" fmla="*/ 5346700 w 5346700"/>
              <a:gd name="connsiteY2" fmla="*/ 2673350 h 5346700"/>
              <a:gd name="connsiteX3" fmla="*/ 2673350 w 5346700"/>
              <a:gd name="connsiteY3" fmla="*/ 5346700 h 5346700"/>
              <a:gd name="connsiteX4" fmla="*/ 0 w 5346700"/>
              <a:gd name="connsiteY4" fmla="*/ 2673350 h 5346700"/>
              <a:gd name="connsiteX0" fmla="*/ 0 w 5219700"/>
              <a:gd name="connsiteY0" fmla="*/ 2689238 h 5409529"/>
              <a:gd name="connsiteX1" fmla="*/ 2673350 w 5219700"/>
              <a:gd name="connsiteY1" fmla="*/ 15888 h 5409529"/>
              <a:gd name="connsiteX2" fmla="*/ 5219700 w 5219700"/>
              <a:gd name="connsiteY2" fmla="*/ 3768738 h 5409529"/>
              <a:gd name="connsiteX3" fmla="*/ 2673350 w 5219700"/>
              <a:gd name="connsiteY3" fmla="*/ 5362588 h 5409529"/>
              <a:gd name="connsiteX4" fmla="*/ 0 w 5219700"/>
              <a:gd name="connsiteY4" fmla="*/ 2689238 h 5409529"/>
              <a:gd name="connsiteX0" fmla="*/ 0 w 5816600"/>
              <a:gd name="connsiteY0" fmla="*/ 2652571 h 5413185"/>
              <a:gd name="connsiteX1" fmla="*/ 3270250 w 5816600"/>
              <a:gd name="connsiteY1" fmla="*/ 17321 h 5413185"/>
              <a:gd name="connsiteX2" fmla="*/ 5816600 w 5816600"/>
              <a:gd name="connsiteY2" fmla="*/ 3770171 h 5413185"/>
              <a:gd name="connsiteX3" fmla="*/ 3270250 w 5816600"/>
              <a:gd name="connsiteY3" fmla="*/ 5364021 h 5413185"/>
              <a:gd name="connsiteX4" fmla="*/ 0 w 5816600"/>
              <a:gd name="connsiteY4" fmla="*/ 2652571 h 5413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6600" h="5413185">
                <a:moveTo>
                  <a:pt x="0" y="2652571"/>
                </a:moveTo>
                <a:cubicBezTo>
                  <a:pt x="0" y="1176121"/>
                  <a:pt x="2300817" y="-168946"/>
                  <a:pt x="3270250" y="17321"/>
                </a:cubicBezTo>
                <a:cubicBezTo>
                  <a:pt x="4239683" y="203588"/>
                  <a:pt x="5816600" y="2293721"/>
                  <a:pt x="5816600" y="3770171"/>
                </a:cubicBezTo>
                <a:cubicBezTo>
                  <a:pt x="5816600" y="5246621"/>
                  <a:pt x="4239683" y="5550288"/>
                  <a:pt x="3270250" y="5364021"/>
                </a:cubicBezTo>
                <a:cubicBezTo>
                  <a:pt x="2300817" y="5177754"/>
                  <a:pt x="0" y="4129021"/>
                  <a:pt x="0" y="2652571"/>
                </a:cubicBezTo>
                <a:close/>
              </a:path>
            </a:pathLst>
          </a:custGeom>
          <a:solidFill>
            <a:srgbClr val="F1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DD8D4FEC-CE6A-40FB-B01C-37E18856BA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6" y="1666752"/>
            <a:ext cx="5499667" cy="5499667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85B26F08-6D52-43CD-AF5B-CEFA3A92D4CB}"/>
              </a:ext>
            </a:extLst>
          </p:cNvPr>
          <p:cNvSpPr txBox="1"/>
          <p:nvPr/>
        </p:nvSpPr>
        <p:spPr>
          <a:xfrm>
            <a:off x="4608251" y="2147469"/>
            <a:ext cx="714651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EE797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P001 4 hàng" panose="020B0603050302020204" pitchFamily="34" charset="0"/>
                <a:cs typeface="+mn-ea"/>
                <a:sym typeface="+mn-lt"/>
              </a:rPr>
              <a:t>Dặn</a:t>
            </a:r>
            <a:r>
              <a:rPr lang="en-US" altLang="zh-CN" sz="5400" b="1" dirty="0">
                <a:solidFill>
                  <a:srgbClr val="EE797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P001 4 hàng" panose="020B0603050302020204" pitchFamily="34" charset="0"/>
                <a:cs typeface="+mn-ea"/>
                <a:sym typeface="+mn-lt"/>
              </a:rPr>
              <a:t> </a:t>
            </a:r>
            <a:r>
              <a:rPr lang="en-US" altLang="zh-CN" sz="5400" b="1" dirty="0" err="1">
                <a:solidFill>
                  <a:srgbClr val="EE797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P001 4 hàng" panose="020B0603050302020204" pitchFamily="34" charset="0"/>
                <a:cs typeface="+mn-ea"/>
                <a:sym typeface="+mn-lt"/>
              </a:rPr>
              <a:t>dò</a:t>
            </a:r>
            <a:endParaRPr lang="en-US" altLang="zh-CN" sz="5400" b="1" dirty="0">
              <a:solidFill>
                <a:srgbClr val="EE797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HP001 4 hàng" panose="020B0603050302020204" pitchFamily="34" charset="0"/>
              <a:cs typeface="+mn-ea"/>
              <a:sym typeface="+mn-lt"/>
            </a:endParaRPr>
          </a:p>
          <a:p>
            <a:pPr marL="857250" indent="-857250" algn="ctr">
              <a:buFontTx/>
              <a:buChar char="-"/>
            </a:pPr>
            <a:r>
              <a:rPr lang="en-US" altLang="zh-CN" sz="3200" b="1" dirty="0" err="1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P001 4 hàng" panose="020B0603050302020204" pitchFamily="34" charset="0"/>
                <a:cs typeface="+mn-ea"/>
                <a:sym typeface="+mn-lt"/>
              </a:rPr>
              <a:t>Xem</a:t>
            </a:r>
            <a:r>
              <a:rPr lang="en-US" altLang="zh-CN" sz="3200" b="1" dirty="0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P001 4 hàng" panose="020B0603050302020204" pitchFamily="34" charset="0"/>
                <a:cs typeface="+mn-ea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P001 4 hàng" panose="020B0603050302020204" pitchFamily="34" charset="0"/>
                <a:cs typeface="+mn-ea"/>
                <a:sym typeface="+mn-lt"/>
              </a:rPr>
              <a:t>lại</a:t>
            </a:r>
            <a:r>
              <a:rPr lang="en-US" altLang="zh-CN" sz="3200" b="1" dirty="0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P001 4 hàng" panose="020B0603050302020204" pitchFamily="34" charset="0"/>
                <a:cs typeface="+mn-ea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P001 4 hàng" panose="020B0603050302020204" pitchFamily="34" charset="0"/>
                <a:cs typeface="+mn-ea"/>
                <a:sym typeface="+mn-lt"/>
              </a:rPr>
              <a:t>bài</a:t>
            </a:r>
            <a:r>
              <a:rPr lang="en-US" altLang="zh-CN" sz="3200" b="1" dirty="0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P001 4 hàng" panose="020B0603050302020204" pitchFamily="34" charset="0"/>
                <a:cs typeface="+mn-ea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P001 4 hàng" panose="020B0603050302020204" pitchFamily="34" charset="0"/>
                <a:cs typeface="+mn-ea"/>
                <a:sym typeface="+mn-lt"/>
              </a:rPr>
              <a:t>đã</a:t>
            </a:r>
            <a:r>
              <a:rPr lang="en-US" altLang="zh-CN" sz="3200" b="1" dirty="0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P001 4 hàng" panose="020B0603050302020204" pitchFamily="34" charset="0"/>
                <a:cs typeface="+mn-ea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P001 4 hàng" panose="020B0603050302020204" pitchFamily="34" charset="0"/>
                <a:cs typeface="+mn-ea"/>
                <a:sym typeface="+mn-lt"/>
              </a:rPr>
              <a:t>học</a:t>
            </a:r>
            <a:r>
              <a:rPr lang="en-US" altLang="zh-CN" sz="3200" b="1" dirty="0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P001 4 hàng" panose="020B0603050302020204" pitchFamily="34" charset="0"/>
                <a:cs typeface="+mn-ea"/>
                <a:sym typeface="+mn-lt"/>
              </a:rPr>
              <a:t>.</a:t>
            </a:r>
          </a:p>
          <a:p>
            <a:pPr marL="857250" indent="-857250" algn="ctr">
              <a:buFontTx/>
              <a:buChar char="-"/>
            </a:pPr>
            <a:r>
              <a:rPr lang="en-US" altLang="zh-CN" sz="3200" b="1" dirty="0" err="1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P001 4 hàng" panose="020B0603050302020204" pitchFamily="34" charset="0"/>
                <a:cs typeface="+mn-ea"/>
                <a:sym typeface="+mn-lt"/>
              </a:rPr>
              <a:t>Chuẩn</a:t>
            </a:r>
            <a:r>
              <a:rPr lang="en-US" altLang="zh-CN" sz="3200" b="1" dirty="0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P001 4 hàng" panose="020B0603050302020204" pitchFamily="34" charset="0"/>
                <a:cs typeface="+mn-ea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P001 4 hàng" panose="020B0603050302020204" pitchFamily="34" charset="0"/>
                <a:cs typeface="+mn-ea"/>
                <a:sym typeface="+mn-lt"/>
              </a:rPr>
              <a:t>bị</a:t>
            </a:r>
            <a:r>
              <a:rPr lang="en-US" altLang="zh-CN" sz="3200" b="1" dirty="0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P001 4 hàng" panose="020B0603050302020204" pitchFamily="34" charset="0"/>
                <a:cs typeface="+mn-ea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P001 4 hàng" panose="020B0603050302020204" pitchFamily="34" charset="0"/>
                <a:cs typeface="+mn-ea"/>
                <a:sym typeface="+mn-lt"/>
              </a:rPr>
              <a:t>bài</a:t>
            </a:r>
            <a:r>
              <a:rPr lang="en-US" altLang="zh-CN" sz="3200" b="1" dirty="0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P001 4 hàng" panose="020B0603050302020204" pitchFamily="34" charset="0"/>
                <a:cs typeface="+mn-ea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P001 4 hàng" panose="020B0603050302020204" pitchFamily="34" charset="0"/>
                <a:cs typeface="+mn-ea"/>
                <a:sym typeface="+mn-lt"/>
              </a:rPr>
              <a:t>sau</a:t>
            </a:r>
            <a:r>
              <a:rPr lang="en-US" altLang="zh-CN" sz="3200" b="1" dirty="0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P001 4 hàng" panose="020B0603050302020204" pitchFamily="34" charset="0"/>
                <a:cs typeface="+mn-ea"/>
                <a:sym typeface="+mn-lt"/>
              </a:rPr>
              <a:t>.</a:t>
            </a:r>
          </a:p>
        </p:txBody>
      </p:sp>
      <p:sp>
        <p:nvSpPr>
          <p:cNvPr id="27" name="Google Shape;13;p2">
            <a:extLst>
              <a:ext uri="{FF2B5EF4-FFF2-40B4-BE49-F238E27FC236}">
                <a16:creationId xmlns:a16="http://schemas.microsoft.com/office/drawing/2014/main" id="{009D1404-719F-471A-A78A-EBC6717DF29D}"/>
              </a:ext>
            </a:extLst>
          </p:cNvPr>
          <p:cNvSpPr/>
          <p:nvPr/>
        </p:nvSpPr>
        <p:spPr>
          <a:xfrm rot="12770">
            <a:off x="10859715" y="1467886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28" name="Google Shape;14;p2">
            <a:extLst>
              <a:ext uri="{FF2B5EF4-FFF2-40B4-BE49-F238E27FC236}">
                <a16:creationId xmlns:a16="http://schemas.microsoft.com/office/drawing/2014/main" id="{7F8473A6-4658-4B7A-91D6-C9B908FB16F1}"/>
              </a:ext>
            </a:extLst>
          </p:cNvPr>
          <p:cNvSpPr/>
          <p:nvPr/>
        </p:nvSpPr>
        <p:spPr>
          <a:xfrm rot="12770">
            <a:off x="11282454" y="1149080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70E29442-C477-4EA8-BF2C-19D3E8677E5F}"/>
              </a:ext>
            </a:extLst>
          </p:cNvPr>
          <p:cNvGrpSpPr/>
          <p:nvPr/>
        </p:nvGrpSpPr>
        <p:grpSpPr>
          <a:xfrm>
            <a:off x="7433080" y="4689569"/>
            <a:ext cx="631679" cy="631679"/>
            <a:chOff x="9205647" y="2594693"/>
            <a:chExt cx="1533051" cy="1533051"/>
          </a:xfrm>
        </p:grpSpPr>
        <p:sp>
          <p:nvSpPr>
            <p:cNvPr id="31" name="right-arrowheads_44810">
              <a:extLst>
                <a:ext uri="{FF2B5EF4-FFF2-40B4-BE49-F238E27FC236}">
                  <a16:creationId xmlns:a16="http://schemas.microsoft.com/office/drawing/2014/main" id="{1D1FC962-7663-4AC7-89D9-40B074B6A43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67329" y="3063541"/>
              <a:ext cx="609685" cy="595566"/>
            </a:xfrm>
            <a:custGeom>
              <a:avLst/>
              <a:gdLst>
                <a:gd name="T0" fmla="*/ 59 w 415"/>
                <a:gd name="T1" fmla="*/ 406 h 406"/>
                <a:gd name="T2" fmla="*/ 25 w 415"/>
                <a:gd name="T3" fmla="*/ 394 h 406"/>
                <a:gd name="T4" fmla="*/ 19 w 415"/>
                <a:gd name="T5" fmla="*/ 318 h 406"/>
                <a:gd name="T6" fmla="*/ 114 w 415"/>
                <a:gd name="T7" fmla="*/ 206 h 406"/>
                <a:gd name="T8" fmla="*/ 19 w 415"/>
                <a:gd name="T9" fmla="*/ 94 h 406"/>
                <a:gd name="T10" fmla="*/ 25 w 415"/>
                <a:gd name="T11" fmla="*/ 19 h 406"/>
                <a:gd name="T12" fmla="*/ 100 w 415"/>
                <a:gd name="T13" fmla="*/ 25 h 406"/>
                <a:gd name="T14" fmla="*/ 225 w 415"/>
                <a:gd name="T15" fmla="*/ 172 h 406"/>
                <a:gd name="T16" fmla="*/ 225 w 415"/>
                <a:gd name="T17" fmla="*/ 241 h 406"/>
                <a:gd name="T18" fmla="*/ 100 w 415"/>
                <a:gd name="T19" fmla="*/ 388 h 406"/>
                <a:gd name="T20" fmla="*/ 59 w 415"/>
                <a:gd name="T21" fmla="*/ 406 h 406"/>
                <a:gd name="T22" fmla="*/ 273 w 415"/>
                <a:gd name="T23" fmla="*/ 388 h 406"/>
                <a:gd name="T24" fmla="*/ 398 w 415"/>
                <a:gd name="T25" fmla="*/ 241 h 406"/>
                <a:gd name="T26" fmla="*/ 398 w 415"/>
                <a:gd name="T27" fmla="*/ 172 h 406"/>
                <a:gd name="T28" fmla="*/ 273 w 415"/>
                <a:gd name="T29" fmla="*/ 25 h 406"/>
                <a:gd name="T30" fmla="*/ 198 w 415"/>
                <a:gd name="T31" fmla="*/ 19 h 406"/>
                <a:gd name="T32" fmla="*/ 192 w 415"/>
                <a:gd name="T33" fmla="*/ 94 h 406"/>
                <a:gd name="T34" fmla="*/ 287 w 415"/>
                <a:gd name="T35" fmla="*/ 206 h 406"/>
                <a:gd name="T36" fmla="*/ 192 w 415"/>
                <a:gd name="T37" fmla="*/ 318 h 406"/>
                <a:gd name="T38" fmla="*/ 198 w 415"/>
                <a:gd name="T39" fmla="*/ 394 h 406"/>
                <a:gd name="T40" fmla="*/ 232 w 415"/>
                <a:gd name="T41" fmla="*/ 406 h 406"/>
                <a:gd name="T42" fmla="*/ 273 w 415"/>
                <a:gd name="T43" fmla="*/ 388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5" h="406">
                  <a:moveTo>
                    <a:pt x="59" y="406"/>
                  </a:moveTo>
                  <a:cubicBezTo>
                    <a:pt x="47" y="406"/>
                    <a:pt x="35" y="402"/>
                    <a:pt x="25" y="394"/>
                  </a:cubicBezTo>
                  <a:cubicBezTo>
                    <a:pt x="2" y="375"/>
                    <a:pt x="0" y="341"/>
                    <a:pt x="19" y="318"/>
                  </a:cubicBezTo>
                  <a:lnTo>
                    <a:pt x="114" y="206"/>
                  </a:lnTo>
                  <a:lnTo>
                    <a:pt x="19" y="94"/>
                  </a:lnTo>
                  <a:cubicBezTo>
                    <a:pt x="0" y="71"/>
                    <a:pt x="2" y="38"/>
                    <a:pt x="25" y="19"/>
                  </a:cubicBezTo>
                  <a:cubicBezTo>
                    <a:pt x="47" y="0"/>
                    <a:pt x="81" y="2"/>
                    <a:pt x="100" y="25"/>
                  </a:cubicBezTo>
                  <a:lnTo>
                    <a:pt x="225" y="172"/>
                  </a:lnTo>
                  <a:cubicBezTo>
                    <a:pt x="242" y="192"/>
                    <a:pt x="242" y="221"/>
                    <a:pt x="225" y="241"/>
                  </a:cubicBezTo>
                  <a:lnTo>
                    <a:pt x="100" y="388"/>
                  </a:lnTo>
                  <a:cubicBezTo>
                    <a:pt x="89" y="400"/>
                    <a:pt x="74" y="406"/>
                    <a:pt x="59" y="406"/>
                  </a:cubicBezTo>
                  <a:close/>
                  <a:moveTo>
                    <a:pt x="273" y="388"/>
                  </a:moveTo>
                  <a:lnTo>
                    <a:pt x="398" y="241"/>
                  </a:lnTo>
                  <a:cubicBezTo>
                    <a:pt x="415" y="221"/>
                    <a:pt x="415" y="192"/>
                    <a:pt x="398" y="172"/>
                  </a:cubicBezTo>
                  <a:lnTo>
                    <a:pt x="273" y="25"/>
                  </a:lnTo>
                  <a:cubicBezTo>
                    <a:pt x="254" y="2"/>
                    <a:pt x="220" y="0"/>
                    <a:pt x="198" y="19"/>
                  </a:cubicBezTo>
                  <a:cubicBezTo>
                    <a:pt x="175" y="38"/>
                    <a:pt x="173" y="71"/>
                    <a:pt x="192" y="94"/>
                  </a:cubicBezTo>
                  <a:lnTo>
                    <a:pt x="287" y="206"/>
                  </a:lnTo>
                  <a:lnTo>
                    <a:pt x="192" y="318"/>
                  </a:lnTo>
                  <a:cubicBezTo>
                    <a:pt x="173" y="341"/>
                    <a:pt x="175" y="375"/>
                    <a:pt x="198" y="394"/>
                  </a:cubicBezTo>
                  <a:cubicBezTo>
                    <a:pt x="208" y="402"/>
                    <a:pt x="220" y="406"/>
                    <a:pt x="232" y="406"/>
                  </a:cubicBezTo>
                  <a:cubicBezTo>
                    <a:pt x="247" y="406"/>
                    <a:pt x="262" y="400"/>
                    <a:pt x="273" y="3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4776F94A-34B9-4168-B2AF-F4AA4F83CCB1}"/>
                </a:ext>
              </a:extLst>
            </p:cNvPr>
            <p:cNvSpPr/>
            <p:nvPr/>
          </p:nvSpPr>
          <p:spPr>
            <a:xfrm>
              <a:off x="9205647" y="2594693"/>
              <a:ext cx="1533051" cy="153305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4" name="Google Shape;13;p2">
            <a:extLst>
              <a:ext uri="{FF2B5EF4-FFF2-40B4-BE49-F238E27FC236}">
                <a16:creationId xmlns:a16="http://schemas.microsoft.com/office/drawing/2014/main" id="{60ED2CDB-F12C-4533-B51B-E9E516F191C9}"/>
              </a:ext>
            </a:extLst>
          </p:cNvPr>
          <p:cNvSpPr/>
          <p:nvPr/>
        </p:nvSpPr>
        <p:spPr>
          <a:xfrm rot="12770">
            <a:off x="921246" y="1786266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35" name="Google Shape;14;p2">
            <a:extLst>
              <a:ext uri="{FF2B5EF4-FFF2-40B4-BE49-F238E27FC236}">
                <a16:creationId xmlns:a16="http://schemas.microsoft.com/office/drawing/2014/main" id="{C5C45423-913A-456A-84FC-FD95F36C59D0}"/>
              </a:ext>
            </a:extLst>
          </p:cNvPr>
          <p:cNvSpPr/>
          <p:nvPr/>
        </p:nvSpPr>
        <p:spPr>
          <a:xfrm rot="12770">
            <a:off x="1343985" y="1467460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7337A60B-49F5-4874-9273-8462D9BF3F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6555" y="758254"/>
            <a:ext cx="1771095" cy="1771095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BAFAB824-9693-496D-97CC-E97BF38B14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1728" y="3709402"/>
            <a:ext cx="2393040" cy="2393040"/>
          </a:xfrm>
          <a:prstGeom prst="rect">
            <a:avLst/>
          </a:prstGeom>
        </p:spPr>
      </p:pic>
      <p:sp>
        <p:nvSpPr>
          <p:cNvPr id="18" name="TextBox 3">
            <a:hlinkClick r:id="rId5"/>
            <a:extLst>
              <a:ext uri="{FF2B5EF4-FFF2-40B4-BE49-F238E27FC236}">
                <a16:creationId xmlns:a16="http://schemas.microsoft.com/office/drawing/2014/main" id="{212B00C4-FE84-44F2-8463-31BD59C1CF69}"/>
              </a:ext>
            </a:extLst>
          </p:cNvPr>
          <p:cNvSpPr txBox="1"/>
          <p:nvPr/>
        </p:nvSpPr>
        <p:spPr>
          <a:xfrm>
            <a:off x="5442102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1EDC0F27-F586-4F0D-8DB2-0E5791129E54}"/>
              </a:ext>
            </a:extLst>
          </p:cNvPr>
          <p:cNvSpPr/>
          <p:nvPr/>
        </p:nvSpPr>
        <p:spPr>
          <a:xfrm>
            <a:off x="631636" y="344691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A887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rgbClr val="CDBF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LOGO</a:t>
            </a:r>
            <a:endParaRPr lang="ko-KR" altLang="en-US" sz="2700" dirty="0">
              <a:solidFill>
                <a:srgbClr val="CDBF9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601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 animBg="1"/>
      <p:bldP spid="34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4387314-A1CC-465C-BA05-67CC62DED4EA}"/>
              </a:ext>
            </a:extLst>
          </p:cNvPr>
          <p:cNvSpPr/>
          <p:nvPr/>
        </p:nvSpPr>
        <p:spPr>
          <a:xfrm>
            <a:off x="4608251" y="564709"/>
            <a:ext cx="5816600" cy="5413185"/>
          </a:xfrm>
          <a:custGeom>
            <a:avLst/>
            <a:gdLst>
              <a:gd name="connsiteX0" fmla="*/ 0 w 5346700"/>
              <a:gd name="connsiteY0" fmla="*/ 2673350 h 5346700"/>
              <a:gd name="connsiteX1" fmla="*/ 2673350 w 5346700"/>
              <a:gd name="connsiteY1" fmla="*/ 0 h 5346700"/>
              <a:gd name="connsiteX2" fmla="*/ 5346700 w 5346700"/>
              <a:gd name="connsiteY2" fmla="*/ 2673350 h 5346700"/>
              <a:gd name="connsiteX3" fmla="*/ 2673350 w 5346700"/>
              <a:gd name="connsiteY3" fmla="*/ 5346700 h 5346700"/>
              <a:gd name="connsiteX4" fmla="*/ 0 w 5346700"/>
              <a:gd name="connsiteY4" fmla="*/ 2673350 h 5346700"/>
              <a:gd name="connsiteX0" fmla="*/ 0 w 5219700"/>
              <a:gd name="connsiteY0" fmla="*/ 2689238 h 5409529"/>
              <a:gd name="connsiteX1" fmla="*/ 2673350 w 5219700"/>
              <a:gd name="connsiteY1" fmla="*/ 15888 h 5409529"/>
              <a:gd name="connsiteX2" fmla="*/ 5219700 w 5219700"/>
              <a:gd name="connsiteY2" fmla="*/ 3768738 h 5409529"/>
              <a:gd name="connsiteX3" fmla="*/ 2673350 w 5219700"/>
              <a:gd name="connsiteY3" fmla="*/ 5362588 h 5409529"/>
              <a:gd name="connsiteX4" fmla="*/ 0 w 5219700"/>
              <a:gd name="connsiteY4" fmla="*/ 2689238 h 5409529"/>
              <a:gd name="connsiteX0" fmla="*/ 0 w 5816600"/>
              <a:gd name="connsiteY0" fmla="*/ 2652571 h 5413185"/>
              <a:gd name="connsiteX1" fmla="*/ 3270250 w 5816600"/>
              <a:gd name="connsiteY1" fmla="*/ 17321 h 5413185"/>
              <a:gd name="connsiteX2" fmla="*/ 5816600 w 5816600"/>
              <a:gd name="connsiteY2" fmla="*/ 3770171 h 5413185"/>
              <a:gd name="connsiteX3" fmla="*/ 3270250 w 5816600"/>
              <a:gd name="connsiteY3" fmla="*/ 5364021 h 5413185"/>
              <a:gd name="connsiteX4" fmla="*/ 0 w 5816600"/>
              <a:gd name="connsiteY4" fmla="*/ 2652571 h 5413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6600" h="5413185">
                <a:moveTo>
                  <a:pt x="0" y="2652571"/>
                </a:moveTo>
                <a:cubicBezTo>
                  <a:pt x="0" y="1176121"/>
                  <a:pt x="2300817" y="-168946"/>
                  <a:pt x="3270250" y="17321"/>
                </a:cubicBezTo>
                <a:cubicBezTo>
                  <a:pt x="4239683" y="203588"/>
                  <a:pt x="5816600" y="2293721"/>
                  <a:pt x="5816600" y="3770171"/>
                </a:cubicBezTo>
                <a:cubicBezTo>
                  <a:pt x="5816600" y="5246621"/>
                  <a:pt x="4239683" y="5550288"/>
                  <a:pt x="3270250" y="5364021"/>
                </a:cubicBezTo>
                <a:cubicBezTo>
                  <a:pt x="2300817" y="5177754"/>
                  <a:pt x="0" y="4129021"/>
                  <a:pt x="0" y="2652571"/>
                </a:cubicBezTo>
                <a:close/>
              </a:path>
            </a:pathLst>
          </a:custGeom>
          <a:solidFill>
            <a:srgbClr val="F3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Oval 3">
            <a:extLst>
              <a:ext uri="{FF2B5EF4-FFF2-40B4-BE49-F238E27FC236}">
                <a16:creationId xmlns:a16="http://schemas.microsoft.com/office/drawing/2014/main" id="{F2048318-3643-4EB4-904C-9EE979F54B2D}"/>
              </a:ext>
            </a:extLst>
          </p:cNvPr>
          <p:cNvSpPr/>
          <p:nvPr/>
        </p:nvSpPr>
        <p:spPr>
          <a:xfrm>
            <a:off x="6439140" y="799084"/>
            <a:ext cx="4832350" cy="4497198"/>
          </a:xfrm>
          <a:custGeom>
            <a:avLst/>
            <a:gdLst>
              <a:gd name="connsiteX0" fmla="*/ 0 w 5346700"/>
              <a:gd name="connsiteY0" fmla="*/ 2673350 h 5346700"/>
              <a:gd name="connsiteX1" fmla="*/ 2673350 w 5346700"/>
              <a:gd name="connsiteY1" fmla="*/ 0 h 5346700"/>
              <a:gd name="connsiteX2" fmla="*/ 5346700 w 5346700"/>
              <a:gd name="connsiteY2" fmla="*/ 2673350 h 5346700"/>
              <a:gd name="connsiteX3" fmla="*/ 2673350 w 5346700"/>
              <a:gd name="connsiteY3" fmla="*/ 5346700 h 5346700"/>
              <a:gd name="connsiteX4" fmla="*/ 0 w 5346700"/>
              <a:gd name="connsiteY4" fmla="*/ 2673350 h 5346700"/>
              <a:gd name="connsiteX0" fmla="*/ 0 w 5219700"/>
              <a:gd name="connsiteY0" fmla="*/ 2689238 h 5409529"/>
              <a:gd name="connsiteX1" fmla="*/ 2673350 w 5219700"/>
              <a:gd name="connsiteY1" fmla="*/ 15888 h 5409529"/>
              <a:gd name="connsiteX2" fmla="*/ 5219700 w 5219700"/>
              <a:gd name="connsiteY2" fmla="*/ 3768738 h 5409529"/>
              <a:gd name="connsiteX3" fmla="*/ 2673350 w 5219700"/>
              <a:gd name="connsiteY3" fmla="*/ 5362588 h 5409529"/>
              <a:gd name="connsiteX4" fmla="*/ 0 w 5219700"/>
              <a:gd name="connsiteY4" fmla="*/ 2689238 h 5409529"/>
              <a:gd name="connsiteX0" fmla="*/ 0 w 5816600"/>
              <a:gd name="connsiteY0" fmla="*/ 2652571 h 5413185"/>
              <a:gd name="connsiteX1" fmla="*/ 3270250 w 5816600"/>
              <a:gd name="connsiteY1" fmla="*/ 17321 h 5413185"/>
              <a:gd name="connsiteX2" fmla="*/ 5816600 w 5816600"/>
              <a:gd name="connsiteY2" fmla="*/ 3770171 h 5413185"/>
              <a:gd name="connsiteX3" fmla="*/ 3270250 w 5816600"/>
              <a:gd name="connsiteY3" fmla="*/ 5364021 h 5413185"/>
              <a:gd name="connsiteX4" fmla="*/ 0 w 5816600"/>
              <a:gd name="connsiteY4" fmla="*/ 2652571 h 5413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6600" h="5413185">
                <a:moveTo>
                  <a:pt x="0" y="2652571"/>
                </a:moveTo>
                <a:cubicBezTo>
                  <a:pt x="0" y="1176121"/>
                  <a:pt x="2300817" y="-168946"/>
                  <a:pt x="3270250" y="17321"/>
                </a:cubicBezTo>
                <a:cubicBezTo>
                  <a:pt x="4239683" y="203588"/>
                  <a:pt x="5816600" y="2293721"/>
                  <a:pt x="5816600" y="3770171"/>
                </a:cubicBezTo>
                <a:cubicBezTo>
                  <a:pt x="5816600" y="5246621"/>
                  <a:pt x="4239683" y="5550288"/>
                  <a:pt x="3270250" y="5364021"/>
                </a:cubicBezTo>
                <a:cubicBezTo>
                  <a:pt x="2300817" y="5177754"/>
                  <a:pt x="0" y="4129021"/>
                  <a:pt x="0" y="2652571"/>
                </a:cubicBezTo>
                <a:close/>
              </a:path>
            </a:pathLst>
          </a:custGeom>
          <a:solidFill>
            <a:srgbClr val="F1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DD8D4FEC-CE6A-40FB-B01C-37E18856BA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6" y="1666752"/>
            <a:ext cx="5499667" cy="5499667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85B26F08-6D52-43CD-AF5B-CEFA3A92D4CB}"/>
              </a:ext>
            </a:extLst>
          </p:cNvPr>
          <p:cNvSpPr txBox="1"/>
          <p:nvPr/>
        </p:nvSpPr>
        <p:spPr>
          <a:xfrm>
            <a:off x="4219575" y="2296699"/>
            <a:ext cx="71465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 err="1">
                <a:solidFill>
                  <a:srgbClr val="EE797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VN-The Untold Story" pitchFamily="50" charset="0"/>
                <a:cs typeface="+mn-ea"/>
                <a:sym typeface="+mn-lt"/>
              </a:rPr>
              <a:t>Chúc</a:t>
            </a:r>
            <a:r>
              <a:rPr lang="en-US" altLang="zh-CN" sz="7200" b="1" dirty="0">
                <a:solidFill>
                  <a:srgbClr val="EE797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VN-The Untold Story" pitchFamily="50" charset="0"/>
                <a:cs typeface="+mn-ea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EE797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VN-The Untold Story" pitchFamily="50" charset="0"/>
                <a:cs typeface="+mn-ea"/>
                <a:sym typeface="+mn-lt"/>
              </a:rPr>
              <a:t>các</a:t>
            </a:r>
            <a:r>
              <a:rPr lang="en-US" altLang="zh-CN" sz="7200" b="1" dirty="0">
                <a:solidFill>
                  <a:srgbClr val="EE797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VN-The Untold Story" pitchFamily="50" charset="0"/>
                <a:cs typeface="+mn-ea"/>
                <a:sym typeface="+mn-lt"/>
              </a:rPr>
              <a:t> con </a:t>
            </a:r>
          </a:p>
          <a:p>
            <a:r>
              <a:rPr lang="en-US" altLang="zh-CN" sz="7200" b="1" dirty="0" err="1">
                <a:solidFill>
                  <a:srgbClr val="EE797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VN-The Untold Story" pitchFamily="50" charset="0"/>
                <a:cs typeface="+mn-ea"/>
                <a:sym typeface="+mn-lt"/>
              </a:rPr>
              <a:t>học</a:t>
            </a:r>
            <a:r>
              <a:rPr lang="en-US" altLang="zh-CN" sz="7200" b="1" dirty="0">
                <a:solidFill>
                  <a:srgbClr val="EE797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VN-The Untold Story" pitchFamily="50" charset="0"/>
                <a:cs typeface="+mn-ea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EE797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VN-The Untold Story" pitchFamily="50" charset="0"/>
                <a:cs typeface="+mn-ea"/>
                <a:sym typeface="+mn-lt"/>
              </a:rPr>
              <a:t>tốt</a:t>
            </a:r>
            <a:r>
              <a:rPr lang="en-US" altLang="zh-CN" sz="7200" b="1" dirty="0">
                <a:solidFill>
                  <a:srgbClr val="EE797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VN-The Untold Story" pitchFamily="50" charset="0"/>
                <a:cs typeface="+mn-ea"/>
                <a:sym typeface="+mn-lt"/>
              </a:rPr>
              <a:t>!</a:t>
            </a:r>
          </a:p>
        </p:txBody>
      </p:sp>
      <p:sp>
        <p:nvSpPr>
          <p:cNvPr id="27" name="Google Shape;13;p2">
            <a:extLst>
              <a:ext uri="{FF2B5EF4-FFF2-40B4-BE49-F238E27FC236}">
                <a16:creationId xmlns:a16="http://schemas.microsoft.com/office/drawing/2014/main" id="{009D1404-719F-471A-A78A-EBC6717DF29D}"/>
              </a:ext>
            </a:extLst>
          </p:cNvPr>
          <p:cNvSpPr/>
          <p:nvPr/>
        </p:nvSpPr>
        <p:spPr>
          <a:xfrm rot="12770">
            <a:off x="10859715" y="1467886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28" name="Google Shape;14;p2">
            <a:extLst>
              <a:ext uri="{FF2B5EF4-FFF2-40B4-BE49-F238E27FC236}">
                <a16:creationId xmlns:a16="http://schemas.microsoft.com/office/drawing/2014/main" id="{7F8473A6-4658-4B7A-91D6-C9B908FB16F1}"/>
              </a:ext>
            </a:extLst>
          </p:cNvPr>
          <p:cNvSpPr/>
          <p:nvPr/>
        </p:nvSpPr>
        <p:spPr>
          <a:xfrm rot="12770">
            <a:off x="11282454" y="1149080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70E29442-C477-4EA8-BF2C-19D3E8677E5F}"/>
              </a:ext>
            </a:extLst>
          </p:cNvPr>
          <p:cNvGrpSpPr/>
          <p:nvPr/>
        </p:nvGrpSpPr>
        <p:grpSpPr>
          <a:xfrm>
            <a:off x="7433080" y="4689569"/>
            <a:ext cx="631679" cy="631679"/>
            <a:chOff x="9205647" y="2594693"/>
            <a:chExt cx="1533051" cy="1533051"/>
          </a:xfrm>
        </p:grpSpPr>
        <p:sp>
          <p:nvSpPr>
            <p:cNvPr id="31" name="right-arrowheads_44810">
              <a:extLst>
                <a:ext uri="{FF2B5EF4-FFF2-40B4-BE49-F238E27FC236}">
                  <a16:creationId xmlns:a16="http://schemas.microsoft.com/office/drawing/2014/main" id="{1D1FC962-7663-4AC7-89D9-40B074B6A43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67329" y="3063541"/>
              <a:ext cx="609685" cy="595566"/>
            </a:xfrm>
            <a:custGeom>
              <a:avLst/>
              <a:gdLst>
                <a:gd name="T0" fmla="*/ 59 w 415"/>
                <a:gd name="T1" fmla="*/ 406 h 406"/>
                <a:gd name="T2" fmla="*/ 25 w 415"/>
                <a:gd name="T3" fmla="*/ 394 h 406"/>
                <a:gd name="T4" fmla="*/ 19 w 415"/>
                <a:gd name="T5" fmla="*/ 318 h 406"/>
                <a:gd name="T6" fmla="*/ 114 w 415"/>
                <a:gd name="T7" fmla="*/ 206 h 406"/>
                <a:gd name="T8" fmla="*/ 19 w 415"/>
                <a:gd name="T9" fmla="*/ 94 h 406"/>
                <a:gd name="T10" fmla="*/ 25 w 415"/>
                <a:gd name="T11" fmla="*/ 19 h 406"/>
                <a:gd name="T12" fmla="*/ 100 w 415"/>
                <a:gd name="T13" fmla="*/ 25 h 406"/>
                <a:gd name="T14" fmla="*/ 225 w 415"/>
                <a:gd name="T15" fmla="*/ 172 h 406"/>
                <a:gd name="T16" fmla="*/ 225 w 415"/>
                <a:gd name="T17" fmla="*/ 241 h 406"/>
                <a:gd name="T18" fmla="*/ 100 w 415"/>
                <a:gd name="T19" fmla="*/ 388 h 406"/>
                <a:gd name="T20" fmla="*/ 59 w 415"/>
                <a:gd name="T21" fmla="*/ 406 h 406"/>
                <a:gd name="T22" fmla="*/ 273 w 415"/>
                <a:gd name="T23" fmla="*/ 388 h 406"/>
                <a:gd name="T24" fmla="*/ 398 w 415"/>
                <a:gd name="T25" fmla="*/ 241 h 406"/>
                <a:gd name="T26" fmla="*/ 398 w 415"/>
                <a:gd name="T27" fmla="*/ 172 h 406"/>
                <a:gd name="T28" fmla="*/ 273 w 415"/>
                <a:gd name="T29" fmla="*/ 25 h 406"/>
                <a:gd name="T30" fmla="*/ 198 w 415"/>
                <a:gd name="T31" fmla="*/ 19 h 406"/>
                <a:gd name="T32" fmla="*/ 192 w 415"/>
                <a:gd name="T33" fmla="*/ 94 h 406"/>
                <a:gd name="T34" fmla="*/ 287 w 415"/>
                <a:gd name="T35" fmla="*/ 206 h 406"/>
                <a:gd name="T36" fmla="*/ 192 w 415"/>
                <a:gd name="T37" fmla="*/ 318 h 406"/>
                <a:gd name="T38" fmla="*/ 198 w 415"/>
                <a:gd name="T39" fmla="*/ 394 h 406"/>
                <a:gd name="T40" fmla="*/ 232 w 415"/>
                <a:gd name="T41" fmla="*/ 406 h 406"/>
                <a:gd name="T42" fmla="*/ 273 w 415"/>
                <a:gd name="T43" fmla="*/ 388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5" h="406">
                  <a:moveTo>
                    <a:pt x="59" y="406"/>
                  </a:moveTo>
                  <a:cubicBezTo>
                    <a:pt x="47" y="406"/>
                    <a:pt x="35" y="402"/>
                    <a:pt x="25" y="394"/>
                  </a:cubicBezTo>
                  <a:cubicBezTo>
                    <a:pt x="2" y="375"/>
                    <a:pt x="0" y="341"/>
                    <a:pt x="19" y="318"/>
                  </a:cubicBezTo>
                  <a:lnTo>
                    <a:pt x="114" y="206"/>
                  </a:lnTo>
                  <a:lnTo>
                    <a:pt x="19" y="94"/>
                  </a:lnTo>
                  <a:cubicBezTo>
                    <a:pt x="0" y="71"/>
                    <a:pt x="2" y="38"/>
                    <a:pt x="25" y="19"/>
                  </a:cubicBezTo>
                  <a:cubicBezTo>
                    <a:pt x="47" y="0"/>
                    <a:pt x="81" y="2"/>
                    <a:pt x="100" y="25"/>
                  </a:cubicBezTo>
                  <a:lnTo>
                    <a:pt x="225" y="172"/>
                  </a:lnTo>
                  <a:cubicBezTo>
                    <a:pt x="242" y="192"/>
                    <a:pt x="242" y="221"/>
                    <a:pt x="225" y="241"/>
                  </a:cubicBezTo>
                  <a:lnTo>
                    <a:pt x="100" y="388"/>
                  </a:lnTo>
                  <a:cubicBezTo>
                    <a:pt x="89" y="400"/>
                    <a:pt x="74" y="406"/>
                    <a:pt x="59" y="406"/>
                  </a:cubicBezTo>
                  <a:close/>
                  <a:moveTo>
                    <a:pt x="273" y="388"/>
                  </a:moveTo>
                  <a:lnTo>
                    <a:pt x="398" y="241"/>
                  </a:lnTo>
                  <a:cubicBezTo>
                    <a:pt x="415" y="221"/>
                    <a:pt x="415" y="192"/>
                    <a:pt x="398" y="172"/>
                  </a:cubicBezTo>
                  <a:lnTo>
                    <a:pt x="273" y="25"/>
                  </a:lnTo>
                  <a:cubicBezTo>
                    <a:pt x="254" y="2"/>
                    <a:pt x="220" y="0"/>
                    <a:pt x="198" y="19"/>
                  </a:cubicBezTo>
                  <a:cubicBezTo>
                    <a:pt x="175" y="38"/>
                    <a:pt x="173" y="71"/>
                    <a:pt x="192" y="94"/>
                  </a:cubicBezTo>
                  <a:lnTo>
                    <a:pt x="287" y="206"/>
                  </a:lnTo>
                  <a:lnTo>
                    <a:pt x="192" y="318"/>
                  </a:lnTo>
                  <a:cubicBezTo>
                    <a:pt x="173" y="341"/>
                    <a:pt x="175" y="375"/>
                    <a:pt x="198" y="394"/>
                  </a:cubicBezTo>
                  <a:cubicBezTo>
                    <a:pt x="208" y="402"/>
                    <a:pt x="220" y="406"/>
                    <a:pt x="232" y="406"/>
                  </a:cubicBezTo>
                  <a:cubicBezTo>
                    <a:pt x="247" y="406"/>
                    <a:pt x="262" y="400"/>
                    <a:pt x="273" y="3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4776F94A-34B9-4168-B2AF-F4AA4F83CCB1}"/>
                </a:ext>
              </a:extLst>
            </p:cNvPr>
            <p:cNvSpPr/>
            <p:nvPr/>
          </p:nvSpPr>
          <p:spPr>
            <a:xfrm>
              <a:off x="9205647" y="2594693"/>
              <a:ext cx="1533051" cy="153305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4" name="Google Shape;13;p2">
            <a:extLst>
              <a:ext uri="{FF2B5EF4-FFF2-40B4-BE49-F238E27FC236}">
                <a16:creationId xmlns:a16="http://schemas.microsoft.com/office/drawing/2014/main" id="{60ED2CDB-F12C-4533-B51B-E9E516F191C9}"/>
              </a:ext>
            </a:extLst>
          </p:cNvPr>
          <p:cNvSpPr/>
          <p:nvPr/>
        </p:nvSpPr>
        <p:spPr>
          <a:xfrm rot="12770">
            <a:off x="921246" y="1786266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35" name="Google Shape;14;p2">
            <a:extLst>
              <a:ext uri="{FF2B5EF4-FFF2-40B4-BE49-F238E27FC236}">
                <a16:creationId xmlns:a16="http://schemas.microsoft.com/office/drawing/2014/main" id="{C5C45423-913A-456A-84FC-FD95F36C59D0}"/>
              </a:ext>
            </a:extLst>
          </p:cNvPr>
          <p:cNvSpPr/>
          <p:nvPr/>
        </p:nvSpPr>
        <p:spPr>
          <a:xfrm rot="12770">
            <a:off x="1343985" y="1467460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7337A60B-49F5-4874-9273-8462D9BF3F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6555" y="758254"/>
            <a:ext cx="1771095" cy="1771095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BAFAB824-9693-496D-97CC-E97BF38B14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1728" y="3709402"/>
            <a:ext cx="2393040" cy="2393040"/>
          </a:xfrm>
          <a:prstGeom prst="rect">
            <a:avLst/>
          </a:prstGeom>
        </p:spPr>
      </p:pic>
      <p:sp>
        <p:nvSpPr>
          <p:cNvPr id="18" name="TextBox 3">
            <a:hlinkClick r:id="rId5"/>
            <a:extLst>
              <a:ext uri="{FF2B5EF4-FFF2-40B4-BE49-F238E27FC236}">
                <a16:creationId xmlns:a16="http://schemas.microsoft.com/office/drawing/2014/main" id="{212B00C4-FE84-44F2-8463-31BD59C1CF69}"/>
              </a:ext>
            </a:extLst>
          </p:cNvPr>
          <p:cNvSpPr txBox="1"/>
          <p:nvPr/>
        </p:nvSpPr>
        <p:spPr>
          <a:xfrm>
            <a:off x="5442102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1EDC0F27-F586-4F0D-8DB2-0E5791129E54}"/>
              </a:ext>
            </a:extLst>
          </p:cNvPr>
          <p:cNvSpPr/>
          <p:nvPr/>
        </p:nvSpPr>
        <p:spPr>
          <a:xfrm>
            <a:off x="631636" y="344691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A887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rgbClr val="CDBF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LOGO</a:t>
            </a:r>
            <a:endParaRPr lang="ko-KR" altLang="en-US" sz="2700" dirty="0">
              <a:solidFill>
                <a:srgbClr val="CDBF9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412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 animBg="1"/>
      <p:bldP spid="34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4387314-A1CC-465C-BA05-67CC62DED4EA}"/>
              </a:ext>
            </a:extLst>
          </p:cNvPr>
          <p:cNvSpPr/>
          <p:nvPr/>
        </p:nvSpPr>
        <p:spPr>
          <a:xfrm>
            <a:off x="4608251" y="564709"/>
            <a:ext cx="5816600" cy="5413185"/>
          </a:xfrm>
          <a:custGeom>
            <a:avLst/>
            <a:gdLst>
              <a:gd name="connsiteX0" fmla="*/ 0 w 5346700"/>
              <a:gd name="connsiteY0" fmla="*/ 2673350 h 5346700"/>
              <a:gd name="connsiteX1" fmla="*/ 2673350 w 5346700"/>
              <a:gd name="connsiteY1" fmla="*/ 0 h 5346700"/>
              <a:gd name="connsiteX2" fmla="*/ 5346700 w 5346700"/>
              <a:gd name="connsiteY2" fmla="*/ 2673350 h 5346700"/>
              <a:gd name="connsiteX3" fmla="*/ 2673350 w 5346700"/>
              <a:gd name="connsiteY3" fmla="*/ 5346700 h 5346700"/>
              <a:gd name="connsiteX4" fmla="*/ 0 w 5346700"/>
              <a:gd name="connsiteY4" fmla="*/ 2673350 h 5346700"/>
              <a:gd name="connsiteX0" fmla="*/ 0 w 5219700"/>
              <a:gd name="connsiteY0" fmla="*/ 2689238 h 5409529"/>
              <a:gd name="connsiteX1" fmla="*/ 2673350 w 5219700"/>
              <a:gd name="connsiteY1" fmla="*/ 15888 h 5409529"/>
              <a:gd name="connsiteX2" fmla="*/ 5219700 w 5219700"/>
              <a:gd name="connsiteY2" fmla="*/ 3768738 h 5409529"/>
              <a:gd name="connsiteX3" fmla="*/ 2673350 w 5219700"/>
              <a:gd name="connsiteY3" fmla="*/ 5362588 h 5409529"/>
              <a:gd name="connsiteX4" fmla="*/ 0 w 5219700"/>
              <a:gd name="connsiteY4" fmla="*/ 2689238 h 5409529"/>
              <a:gd name="connsiteX0" fmla="*/ 0 w 5816600"/>
              <a:gd name="connsiteY0" fmla="*/ 2652571 h 5413185"/>
              <a:gd name="connsiteX1" fmla="*/ 3270250 w 5816600"/>
              <a:gd name="connsiteY1" fmla="*/ 17321 h 5413185"/>
              <a:gd name="connsiteX2" fmla="*/ 5816600 w 5816600"/>
              <a:gd name="connsiteY2" fmla="*/ 3770171 h 5413185"/>
              <a:gd name="connsiteX3" fmla="*/ 3270250 w 5816600"/>
              <a:gd name="connsiteY3" fmla="*/ 5364021 h 5413185"/>
              <a:gd name="connsiteX4" fmla="*/ 0 w 5816600"/>
              <a:gd name="connsiteY4" fmla="*/ 2652571 h 5413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6600" h="5413185">
                <a:moveTo>
                  <a:pt x="0" y="2652571"/>
                </a:moveTo>
                <a:cubicBezTo>
                  <a:pt x="0" y="1176121"/>
                  <a:pt x="2300817" y="-168946"/>
                  <a:pt x="3270250" y="17321"/>
                </a:cubicBezTo>
                <a:cubicBezTo>
                  <a:pt x="4239683" y="203588"/>
                  <a:pt x="5816600" y="2293721"/>
                  <a:pt x="5816600" y="3770171"/>
                </a:cubicBezTo>
                <a:cubicBezTo>
                  <a:pt x="5816600" y="5246621"/>
                  <a:pt x="4239683" y="5550288"/>
                  <a:pt x="3270250" y="5364021"/>
                </a:cubicBezTo>
                <a:cubicBezTo>
                  <a:pt x="2300817" y="5177754"/>
                  <a:pt x="0" y="4129021"/>
                  <a:pt x="0" y="2652571"/>
                </a:cubicBezTo>
                <a:close/>
              </a:path>
            </a:pathLst>
          </a:custGeom>
          <a:solidFill>
            <a:srgbClr val="F3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Oval 3">
            <a:extLst>
              <a:ext uri="{FF2B5EF4-FFF2-40B4-BE49-F238E27FC236}">
                <a16:creationId xmlns:a16="http://schemas.microsoft.com/office/drawing/2014/main" id="{F2048318-3643-4EB4-904C-9EE979F54B2D}"/>
              </a:ext>
            </a:extLst>
          </p:cNvPr>
          <p:cNvSpPr/>
          <p:nvPr/>
        </p:nvSpPr>
        <p:spPr>
          <a:xfrm>
            <a:off x="6439140" y="799084"/>
            <a:ext cx="4832350" cy="4497198"/>
          </a:xfrm>
          <a:custGeom>
            <a:avLst/>
            <a:gdLst>
              <a:gd name="connsiteX0" fmla="*/ 0 w 5346700"/>
              <a:gd name="connsiteY0" fmla="*/ 2673350 h 5346700"/>
              <a:gd name="connsiteX1" fmla="*/ 2673350 w 5346700"/>
              <a:gd name="connsiteY1" fmla="*/ 0 h 5346700"/>
              <a:gd name="connsiteX2" fmla="*/ 5346700 w 5346700"/>
              <a:gd name="connsiteY2" fmla="*/ 2673350 h 5346700"/>
              <a:gd name="connsiteX3" fmla="*/ 2673350 w 5346700"/>
              <a:gd name="connsiteY3" fmla="*/ 5346700 h 5346700"/>
              <a:gd name="connsiteX4" fmla="*/ 0 w 5346700"/>
              <a:gd name="connsiteY4" fmla="*/ 2673350 h 5346700"/>
              <a:gd name="connsiteX0" fmla="*/ 0 w 5219700"/>
              <a:gd name="connsiteY0" fmla="*/ 2689238 h 5409529"/>
              <a:gd name="connsiteX1" fmla="*/ 2673350 w 5219700"/>
              <a:gd name="connsiteY1" fmla="*/ 15888 h 5409529"/>
              <a:gd name="connsiteX2" fmla="*/ 5219700 w 5219700"/>
              <a:gd name="connsiteY2" fmla="*/ 3768738 h 5409529"/>
              <a:gd name="connsiteX3" fmla="*/ 2673350 w 5219700"/>
              <a:gd name="connsiteY3" fmla="*/ 5362588 h 5409529"/>
              <a:gd name="connsiteX4" fmla="*/ 0 w 5219700"/>
              <a:gd name="connsiteY4" fmla="*/ 2689238 h 5409529"/>
              <a:gd name="connsiteX0" fmla="*/ 0 w 5816600"/>
              <a:gd name="connsiteY0" fmla="*/ 2652571 h 5413185"/>
              <a:gd name="connsiteX1" fmla="*/ 3270250 w 5816600"/>
              <a:gd name="connsiteY1" fmla="*/ 17321 h 5413185"/>
              <a:gd name="connsiteX2" fmla="*/ 5816600 w 5816600"/>
              <a:gd name="connsiteY2" fmla="*/ 3770171 h 5413185"/>
              <a:gd name="connsiteX3" fmla="*/ 3270250 w 5816600"/>
              <a:gd name="connsiteY3" fmla="*/ 5364021 h 5413185"/>
              <a:gd name="connsiteX4" fmla="*/ 0 w 5816600"/>
              <a:gd name="connsiteY4" fmla="*/ 2652571 h 5413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6600" h="5413185">
                <a:moveTo>
                  <a:pt x="0" y="2652571"/>
                </a:moveTo>
                <a:cubicBezTo>
                  <a:pt x="0" y="1176121"/>
                  <a:pt x="2300817" y="-168946"/>
                  <a:pt x="3270250" y="17321"/>
                </a:cubicBezTo>
                <a:cubicBezTo>
                  <a:pt x="4239683" y="203588"/>
                  <a:pt x="5816600" y="2293721"/>
                  <a:pt x="5816600" y="3770171"/>
                </a:cubicBezTo>
                <a:cubicBezTo>
                  <a:pt x="5816600" y="5246621"/>
                  <a:pt x="4239683" y="5550288"/>
                  <a:pt x="3270250" y="5364021"/>
                </a:cubicBezTo>
                <a:cubicBezTo>
                  <a:pt x="2300817" y="5177754"/>
                  <a:pt x="0" y="4129021"/>
                  <a:pt x="0" y="2652571"/>
                </a:cubicBezTo>
                <a:close/>
              </a:path>
            </a:pathLst>
          </a:custGeom>
          <a:solidFill>
            <a:srgbClr val="F1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DD8D4FEC-CE6A-40FB-B01C-37E18856BA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6" y="1666752"/>
            <a:ext cx="5499667" cy="5499667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85B26F08-6D52-43CD-AF5B-CEFA3A92D4CB}"/>
              </a:ext>
            </a:extLst>
          </p:cNvPr>
          <p:cNvSpPr txBox="1"/>
          <p:nvPr/>
        </p:nvSpPr>
        <p:spPr>
          <a:xfrm>
            <a:off x="4083383" y="2347561"/>
            <a:ext cx="810861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b="1" dirty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UTM Arruba KT" panose="02040603050506020204" pitchFamily="18" charset="0"/>
                <a:ea typeface="方正卡通简体" panose="03000509000000000000" pitchFamily="65" charset="-122"/>
                <a:cs typeface="+mn-ea"/>
                <a:sym typeface="+mn-lt"/>
              </a:rPr>
              <a:t>KHỞI ĐỘNG</a:t>
            </a:r>
          </a:p>
        </p:txBody>
      </p:sp>
      <p:sp>
        <p:nvSpPr>
          <p:cNvPr id="27" name="Google Shape;13;p2">
            <a:extLst>
              <a:ext uri="{FF2B5EF4-FFF2-40B4-BE49-F238E27FC236}">
                <a16:creationId xmlns:a16="http://schemas.microsoft.com/office/drawing/2014/main" id="{009D1404-719F-471A-A78A-EBC6717DF29D}"/>
              </a:ext>
            </a:extLst>
          </p:cNvPr>
          <p:cNvSpPr/>
          <p:nvPr/>
        </p:nvSpPr>
        <p:spPr>
          <a:xfrm rot="12770">
            <a:off x="10859715" y="1467886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28" name="Google Shape;14;p2">
            <a:extLst>
              <a:ext uri="{FF2B5EF4-FFF2-40B4-BE49-F238E27FC236}">
                <a16:creationId xmlns:a16="http://schemas.microsoft.com/office/drawing/2014/main" id="{7F8473A6-4658-4B7A-91D6-C9B908FB16F1}"/>
              </a:ext>
            </a:extLst>
          </p:cNvPr>
          <p:cNvSpPr/>
          <p:nvPr/>
        </p:nvSpPr>
        <p:spPr>
          <a:xfrm rot="12770">
            <a:off x="11282454" y="1149080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70E29442-C477-4EA8-BF2C-19D3E8677E5F}"/>
              </a:ext>
            </a:extLst>
          </p:cNvPr>
          <p:cNvGrpSpPr/>
          <p:nvPr/>
        </p:nvGrpSpPr>
        <p:grpSpPr>
          <a:xfrm>
            <a:off x="7433080" y="4689569"/>
            <a:ext cx="631679" cy="631679"/>
            <a:chOff x="9205647" y="2594693"/>
            <a:chExt cx="1533051" cy="1533051"/>
          </a:xfrm>
        </p:grpSpPr>
        <p:sp>
          <p:nvSpPr>
            <p:cNvPr id="31" name="right-arrowheads_44810">
              <a:extLst>
                <a:ext uri="{FF2B5EF4-FFF2-40B4-BE49-F238E27FC236}">
                  <a16:creationId xmlns:a16="http://schemas.microsoft.com/office/drawing/2014/main" id="{1D1FC962-7663-4AC7-89D9-40B074B6A43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67329" y="3063541"/>
              <a:ext cx="609685" cy="595566"/>
            </a:xfrm>
            <a:custGeom>
              <a:avLst/>
              <a:gdLst>
                <a:gd name="T0" fmla="*/ 59 w 415"/>
                <a:gd name="T1" fmla="*/ 406 h 406"/>
                <a:gd name="T2" fmla="*/ 25 w 415"/>
                <a:gd name="T3" fmla="*/ 394 h 406"/>
                <a:gd name="T4" fmla="*/ 19 w 415"/>
                <a:gd name="T5" fmla="*/ 318 h 406"/>
                <a:gd name="T6" fmla="*/ 114 w 415"/>
                <a:gd name="T7" fmla="*/ 206 h 406"/>
                <a:gd name="T8" fmla="*/ 19 w 415"/>
                <a:gd name="T9" fmla="*/ 94 h 406"/>
                <a:gd name="T10" fmla="*/ 25 w 415"/>
                <a:gd name="T11" fmla="*/ 19 h 406"/>
                <a:gd name="T12" fmla="*/ 100 w 415"/>
                <a:gd name="T13" fmla="*/ 25 h 406"/>
                <a:gd name="T14" fmla="*/ 225 w 415"/>
                <a:gd name="T15" fmla="*/ 172 h 406"/>
                <a:gd name="T16" fmla="*/ 225 w 415"/>
                <a:gd name="T17" fmla="*/ 241 h 406"/>
                <a:gd name="T18" fmla="*/ 100 w 415"/>
                <a:gd name="T19" fmla="*/ 388 h 406"/>
                <a:gd name="T20" fmla="*/ 59 w 415"/>
                <a:gd name="T21" fmla="*/ 406 h 406"/>
                <a:gd name="T22" fmla="*/ 273 w 415"/>
                <a:gd name="T23" fmla="*/ 388 h 406"/>
                <a:gd name="T24" fmla="*/ 398 w 415"/>
                <a:gd name="T25" fmla="*/ 241 h 406"/>
                <a:gd name="T26" fmla="*/ 398 w 415"/>
                <a:gd name="T27" fmla="*/ 172 h 406"/>
                <a:gd name="T28" fmla="*/ 273 w 415"/>
                <a:gd name="T29" fmla="*/ 25 h 406"/>
                <a:gd name="T30" fmla="*/ 198 w 415"/>
                <a:gd name="T31" fmla="*/ 19 h 406"/>
                <a:gd name="T32" fmla="*/ 192 w 415"/>
                <a:gd name="T33" fmla="*/ 94 h 406"/>
                <a:gd name="T34" fmla="*/ 287 w 415"/>
                <a:gd name="T35" fmla="*/ 206 h 406"/>
                <a:gd name="T36" fmla="*/ 192 w 415"/>
                <a:gd name="T37" fmla="*/ 318 h 406"/>
                <a:gd name="T38" fmla="*/ 198 w 415"/>
                <a:gd name="T39" fmla="*/ 394 h 406"/>
                <a:gd name="T40" fmla="*/ 232 w 415"/>
                <a:gd name="T41" fmla="*/ 406 h 406"/>
                <a:gd name="T42" fmla="*/ 273 w 415"/>
                <a:gd name="T43" fmla="*/ 388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5" h="406">
                  <a:moveTo>
                    <a:pt x="59" y="406"/>
                  </a:moveTo>
                  <a:cubicBezTo>
                    <a:pt x="47" y="406"/>
                    <a:pt x="35" y="402"/>
                    <a:pt x="25" y="394"/>
                  </a:cubicBezTo>
                  <a:cubicBezTo>
                    <a:pt x="2" y="375"/>
                    <a:pt x="0" y="341"/>
                    <a:pt x="19" y="318"/>
                  </a:cubicBezTo>
                  <a:lnTo>
                    <a:pt x="114" y="206"/>
                  </a:lnTo>
                  <a:lnTo>
                    <a:pt x="19" y="94"/>
                  </a:lnTo>
                  <a:cubicBezTo>
                    <a:pt x="0" y="71"/>
                    <a:pt x="2" y="38"/>
                    <a:pt x="25" y="19"/>
                  </a:cubicBezTo>
                  <a:cubicBezTo>
                    <a:pt x="47" y="0"/>
                    <a:pt x="81" y="2"/>
                    <a:pt x="100" y="25"/>
                  </a:cubicBezTo>
                  <a:lnTo>
                    <a:pt x="225" y="172"/>
                  </a:lnTo>
                  <a:cubicBezTo>
                    <a:pt x="242" y="192"/>
                    <a:pt x="242" y="221"/>
                    <a:pt x="225" y="241"/>
                  </a:cubicBezTo>
                  <a:lnTo>
                    <a:pt x="100" y="388"/>
                  </a:lnTo>
                  <a:cubicBezTo>
                    <a:pt x="89" y="400"/>
                    <a:pt x="74" y="406"/>
                    <a:pt x="59" y="406"/>
                  </a:cubicBezTo>
                  <a:close/>
                  <a:moveTo>
                    <a:pt x="273" y="388"/>
                  </a:moveTo>
                  <a:lnTo>
                    <a:pt x="398" y="241"/>
                  </a:lnTo>
                  <a:cubicBezTo>
                    <a:pt x="415" y="221"/>
                    <a:pt x="415" y="192"/>
                    <a:pt x="398" y="172"/>
                  </a:cubicBezTo>
                  <a:lnTo>
                    <a:pt x="273" y="25"/>
                  </a:lnTo>
                  <a:cubicBezTo>
                    <a:pt x="254" y="2"/>
                    <a:pt x="220" y="0"/>
                    <a:pt x="198" y="19"/>
                  </a:cubicBezTo>
                  <a:cubicBezTo>
                    <a:pt x="175" y="38"/>
                    <a:pt x="173" y="71"/>
                    <a:pt x="192" y="94"/>
                  </a:cubicBezTo>
                  <a:lnTo>
                    <a:pt x="287" y="206"/>
                  </a:lnTo>
                  <a:lnTo>
                    <a:pt x="192" y="318"/>
                  </a:lnTo>
                  <a:cubicBezTo>
                    <a:pt x="173" y="341"/>
                    <a:pt x="175" y="375"/>
                    <a:pt x="198" y="394"/>
                  </a:cubicBezTo>
                  <a:cubicBezTo>
                    <a:pt x="208" y="402"/>
                    <a:pt x="220" y="406"/>
                    <a:pt x="232" y="406"/>
                  </a:cubicBezTo>
                  <a:cubicBezTo>
                    <a:pt x="247" y="406"/>
                    <a:pt x="262" y="400"/>
                    <a:pt x="273" y="3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4776F94A-34B9-4168-B2AF-F4AA4F83CCB1}"/>
                </a:ext>
              </a:extLst>
            </p:cNvPr>
            <p:cNvSpPr/>
            <p:nvPr/>
          </p:nvSpPr>
          <p:spPr>
            <a:xfrm>
              <a:off x="9205647" y="2594693"/>
              <a:ext cx="1533051" cy="153305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4" name="Google Shape;13;p2">
            <a:extLst>
              <a:ext uri="{FF2B5EF4-FFF2-40B4-BE49-F238E27FC236}">
                <a16:creationId xmlns:a16="http://schemas.microsoft.com/office/drawing/2014/main" id="{60ED2CDB-F12C-4533-B51B-E9E516F191C9}"/>
              </a:ext>
            </a:extLst>
          </p:cNvPr>
          <p:cNvSpPr/>
          <p:nvPr/>
        </p:nvSpPr>
        <p:spPr>
          <a:xfrm rot="12770">
            <a:off x="921246" y="1786266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35" name="Google Shape;14;p2">
            <a:extLst>
              <a:ext uri="{FF2B5EF4-FFF2-40B4-BE49-F238E27FC236}">
                <a16:creationId xmlns:a16="http://schemas.microsoft.com/office/drawing/2014/main" id="{C5C45423-913A-456A-84FC-FD95F36C59D0}"/>
              </a:ext>
            </a:extLst>
          </p:cNvPr>
          <p:cNvSpPr/>
          <p:nvPr/>
        </p:nvSpPr>
        <p:spPr>
          <a:xfrm rot="12770">
            <a:off x="1343985" y="1467460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7337A60B-49F5-4874-9273-8462D9BF3F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6555" y="758254"/>
            <a:ext cx="1771095" cy="1771095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BAFAB824-9693-496D-97CC-E97BF38B14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1728" y="3709402"/>
            <a:ext cx="2393040" cy="2393040"/>
          </a:xfrm>
          <a:prstGeom prst="rect">
            <a:avLst/>
          </a:prstGeom>
        </p:spPr>
      </p:pic>
      <p:sp>
        <p:nvSpPr>
          <p:cNvPr id="17" name="TextBox 3">
            <a:hlinkClick r:id="rId5"/>
            <a:extLst>
              <a:ext uri="{FF2B5EF4-FFF2-40B4-BE49-F238E27FC236}">
                <a16:creationId xmlns:a16="http://schemas.microsoft.com/office/drawing/2014/main" id="{8EB00E63-C81B-4E17-A618-C3ADAF07CDB1}"/>
              </a:ext>
            </a:extLst>
          </p:cNvPr>
          <p:cNvSpPr txBox="1"/>
          <p:nvPr/>
        </p:nvSpPr>
        <p:spPr>
          <a:xfrm>
            <a:off x="5442102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8" name="Rounded Rectangle 7">
            <a:extLst>
              <a:ext uri="{FF2B5EF4-FFF2-40B4-BE49-F238E27FC236}">
                <a16:creationId xmlns:a16="http://schemas.microsoft.com/office/drawing/2014/main" id="{37243EB8-2DF3-4A64-B852-C1242C632745}"/>
              </a:ext>
            </a:extLst>
          </p:cNvPr>
          <p:cNvSpPr/>
          <p:nvPr/>
        </p:nvSpPr>
        <p:spPr>
          <a:xfrm>
            <a:off x="631636" y="344691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A887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rgbClr val="CDBF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LOGO</a:t>
            </a:r>
            <a:endParaRPr lang="ko-KR" altLang="en-US" sz="2700" dirty="0">
              <a:solidFill>
                <a:srgbClr val="CDBF9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987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 animBg="1"/>
      <p:bldP spid="34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709" y="-119011"/>
            <a:ext cx="10261600" cy="50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0" y="1048629"/>
            <a:ext cx="3657600" cy="512357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77"/>
          <a:stretch/>
        </p:blipFill>
        <p:spPr>
          <a:xfrm>
            <a:off x="7298268" y="1"/>
            <a:ext cx="4893733" cy="2937849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2701681" y="1337648"/>
            <a:ext cx="60580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Số</a:t>
            </a:r>
            <a:r>
              <a:rPr lang="en-US" sz="4800" b="1" dirty="0">
                <a:solidFill>
                  <a:prstClr val="white"/>
                </a:solidFill>
                <a:latin typeface="SVN-Beauford" panose="00000500000000000000" pitchFamily="50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nào</a:t>
            </a:r>
            <a:r>
              <a:rPr lang="en-US" sz="4800" b="1" dirty="0">
                <a:solidFill>
                  <a:prstClr val="white"/>
                </a:solidFill>
                <a:latin typeface="SVN-Beauford" panose="00000500000000000000" pitchFamily="50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không</a:t>
            </a:r>
            <a:r>
              <a:rPr lang="en-US" sz="4800" b="1" dirty="0">
                <a:solidFill>
                  <a:prstClr val="white"/>
                </a:solidFill>
                <a:latin typeface="SVN-Beauford" panose="00000500000000000000" pitchFamily="50" charset="0"/>
              </a:rPr>
              <a:t> chia </a:t>
            </a:r>
            <a:r>
              <a:rPr lang="en-US" sz="48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hết</a:t>
            </a:r>
            <a:r>
              <a:rPr lang="en-US" sz="4800" b="1" dirty="0">
                <a:solidFill>
                  <a:prstClr val="white"/>
                </a:solidFill>
                <a:latin typeface="SVN-Beauford" panose="00000500000000000000" pitchFamily="50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cho</a:t>
            </a:r>
            <a:r>
              <a:rPr lang="en-US" sz="4800" b="1" dirty="0">
                <a:solidFill>
                  <a:prstClr val="white"/>
                </a:solidFill>
                <a:latin typeface="SVN-Beauford" panose="00000500000000000000" pitchFamily="50" charset="0"/>
              </a:rPr>
              <a:t> 9?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184" y="318166"/>
            <a:ext cx="1199817" cy="2399633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4199895" y="5548017"/>
            <a:ext cx="3426203" cy="1568449"/>
            <a:chOff x="1671788" y="4144188"/>
            <a:chExt cx="2569652" cy="1176337"/>
          </a:xfrm>
        </p:grpSpPr>
        <p:sp>
          <p:nvSpPr>
            <p:cNvPr id="54" name="Rounded Rectangle 53"/>
            <p:cNvSpPr/>
            <p:nvPr/>
          </p:nvSpPr>
          <p:spPr>
            <a:xfrm>
              <a:off x="2183757" y="4319549"/>
              <a:ext cx="2057683" cy="6858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white"/>
                  </a:solidFill>
                </a:rPr>
                <a:t>  999</a:t>
              </a:r>
            </a:p>
          </p:txBody>
        </p:sp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1788" y="4144188"/>
              <a:ext cx="10239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8" name="Group 67"/>
          <p:cNvGrpSpPr/>
          <p:nvPr/>
        </p:nvGrpSpPr>
        <p:grpSpPr>
          <a:xfrm>
            <a:off x="298286" y="5518150"/>
            <a:ext cx="3460916" cy="1568449"/>
            <a:chOff x="3342481" y="3355181"/>
            <a:chExt cx="2595687" cy="1176337"/>
          </a:xfrm>
        </p:grpSpPr>
        <p:sp>
          <p:nvSpPr>
            <p:cNvPr id="58" name="Rounded Rectangle 57"/>
            <p:cNvSpPr/>
            <p:nvPr/>
          </p:nvSpPr>
          <p:spPr>
            <a:xfrm>
              <a:off x="3987800" y="3543509"/>
              <a:ext cx="1950368" cy="68580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white"/>
                  </a:solidFill>
                </a:rPr>
                <a:t>1008</a:t>
              </a:r>
            </a:p>
          </p:txBody>
        </p:sp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2481" y="3355181"/>
              <a:ext cx="10112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7" name="Group 66"/>
          <p:cNvGrpSpPr/>
          <p:nvPr/>
        </p:nvGrpSpPr>
        <p:grpSpPr>
          <a:xfrm>
            <a:off x="7924801" y="5518152"/>
            <a:ext cx="3533857" cy="1568449"/>
            <a:chOff x="4703762" y="4144187"/>
            <a:chExt cx="2650393" cy="1176337"/>
          </a:xfrm>
        </p:grpSpPr>
        <p:sp>
          <p:nvSpPr>
            <p:cNvPr id="62" name="Rounded Rectangle 61"/>
            <p:cNvSpPr/>
            <p:nvPr/>
          </p:nvSpPr>
          <p:spPr>
            <a:xfrm>
              <a:off x="5346700" y="4319559"/>
              <a:ext cx="2007455" cy="685800"/>
            </a:xfrm>
            <a:prstGeom prst="roundRect">
              <a:avLst/>
            </a:prstGeom>
            <a:solidFill>
              <a:srgbClr val="FF33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white"/>
                  </a:solidFill>
                </a:rPr>
                <a:t>  1982</a:t>
              </a:r>
            </a:p>
          </p:txBody>
        </p:sp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3762" y="4144187"/>
              <a:ext cx="10112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317" y="4652798"/>
            <a:ext cx="2336800" cy="1436157"/>
          </a:xfrm>
          <a:prstGeom prst="rect">
            <a:avLst/>
          </a:prstGeom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520" y="5257800"/>
            <a:ext cx="1323081" cy="132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4652798"/>
            <a:ext cx="1323081" cy="132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842" y="1269158"/>
            <a:ext cx="1199817" cy="239963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620" y="965748"/>
            <a:ext cx="1199817" cy="239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3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7800"/>
            <a:ext cx="10261600" cy="50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0" y="1048629"/>
            <a:ext cx="3657600" cy="512357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77"/>
          <a:stretch/>
        </p:blipFill>
        <p:spPr>
          <a:xfrm>
            <a:off x="7298268" y="1"/>
            <a:ext cx="4893733" cy="2937849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2620384" y="1685224"/>
            <a:ext cx="6341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Số</a:t>
            </a:r>
            <a:r>
              <a:rPr lang="en-US" sz="4800" b="1" dirty="0">
                <a:solidFill>
                  <a:prstClr val="white"/>
                </a:solidFill>
                <a:latin typeface="SVN-Beauford" panose="00000500000000000000" pitchFamily="50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nào</a:t>
            </a:r>
            <a:r>
              <a:rPr lang="en-US" sz="4800" b="1" dirty="0">
                <a:solidFill>
                  <a:prstClr val="white"/>
                </a:solidFill>
                <a:latin typeface="SVN-Beauford" panose="00000500000000000000" pitchFamily="50" charset="0"/>
              </a:rPr>
              <a:t> chia </a:t>
            </a:r>
            <a:r>
              <a:rPr lang="en-US" sz="48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hết</a:t>
            </a:r>
            <a:r>
              <a:rPr lang="en-US" sz="4800" b="1" dirty="0">
                <a:solidFill>
                  <a:prstClr val="white"/>
                </a:solidFill>
                <a:latin typeface="SVN-Beauford" panose="00000500000000000000" pitchFamily="50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cho</a:t>
            </a:r>
            <a:r>
              <a:rPr lang="en-US" sz="4800" b="1" dirty="0">
                <a:solidFill>
                  <a:prstClr val="white"/>
                </a:solidFill>
                <a:latin typeface="SVN-Beauford" panose="00000500000000000000" pitchFamily="50" charset="0"/>
              </a:rPr>
              <a:t> 9?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184" y="318166"/>
            <a:ext cx="1199817" cy="2399633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4199895" y="5548017"/>
            <a:ext cx="3426203" cy="1568449"/>
            <a:chOff x="1671788" y="4144188"/>
            <a:chExt cx="2569652" cy="1176337"/>
          </a:xfrm>
        </p:grpSpPr>
        <p:sp>
          <p:nvSpPr>
            <p:cNvPr id="54" name="Rounded Rectangle 53"/>
            <p:cNvSpPr/>
            <p:nvPr/>
          </p:nvSpPr>
          <p:spPr>
            <a:xfrm>
              <a:off x="2183757" y="4319549"/>
              <a:ext cx="2057683" cy="6858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white"/>
                  </a:solidFill>
                </a:rPr>
                <a:t>  1097</a:t>
              </a:r>
            </a:p>
          </p:txBody>
        </p:sp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1788" y="4144188"/>
              <a:ext cx="10239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8" name="Group 67"/>
          <p:cNvGrpSpPr/>
          <p:nvPr/>
        </p:nvGrpSpPr>
        <p:grpSpPr>
          <a:xfrm>
            <a:off x="298286" y="5518150"/>
            <a:ext cx="3460916" cy="1568449"/>
            <a:chOff x="3342481" y="3355181"/>
            <a:chExt cx="2595687" cy="1176337"/>
          </a:xfrm>
        </p:grpSpPr>
        <p:sp>
          <p:nvSpPr>
            <p:cNvPr id="58" name="Rounded Rectangle 57"/>
            <p:cNvSpPr/>
            <p:nvPr/>
          </p:nvSpPr>
          <p:spPr>
            <a:xfrm>
              <a:off x="3987800" y="3543509"/>
              <a:ext cx="1950368" cy="68580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white"/>
                  </a:solidFill>
                </a:rPr>
                <a:t>89</a:t>
              </a:r>
            </a:p>
          </p:txBody>
        </p:sp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2481" y="3355181"/>
              <a:ext cx="10112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7" name="Group 66"/>
          <p:cNvGrpSpPr/>
          <p:nvPr/>
        </p:nvGrpSpPr>
        <p:grpSpPr>
          <a:xfrm>
            <a:off x="7924801" y="5518152"/>
            <a:ext cx="3533857" cy="1568449"/>
            <a:chOff x="4703762" y="4144187"/>
            <a:chExt cx="2650393" cy="1176337"/>
          </a:xfrm>
        </p:grpSpPr>
        <p:sp>
          <p:nvSpPr>
            <p:cNvPr id="62" name="Rounded Rectangle 61"/>
            <p:cNvSpPr/>
            <p:nvPr/>
          </p:nvSpPr>
          <p:spPr>
            <a:xfrm>
              <a:off x="5346700" y="4319559"/>
              <a:ext cx="2007455" cy="685800"/>
            </a:xfrm>
            <a:prstGeom prst="roundRect">
              <a:avLst/>
            </a:prstGeom>
            <a:solidFill>
              <a:srgbClr val="FF33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white"/>
                  </a:solidFill>
                </a:rPr>
                <a:t>  315</a:t>
              </a:r>
            </a:p>
          </p:txBody>
        </p:sp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3762" y="4144187"/>
              <a:ext cx="10112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317" y="4652798"/>
            <a:ext cx="2336800" cy="1436157"/>
          </a:xfrm>
          <a:prstGeom prst="rect">
            <a:avLst/>
          </a:prstGeom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059" y="4643968"/>
            <a:ext cx="1323081" cy="132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4652798"/>
            <a:ext cx="1323081" cy="132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620" y="965748"/>
            <a:ext cx="1199817" cy="239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04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7800"/>
            <a:ext cx="10261600" cy="50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0" y="1048629"/>
            <a:ext cx="3657600" cy="512357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77"/>
          <a:stretch/>
        </p:blipFill>
        <p:spPr>
          <a:xfrm>
            <a:off x="7298268" y="1"/>
            <a:ext cx="4893733" cy="2937849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2844621" y="1697300"/>
            <a:ext cx="600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Số</a:t>
            </a:r>
            <a:r>
              <a:rPr lang="en-US" sz="4000" b="1" dirty="0">
                <a:solidFill>
                  <a:prstClr val="white"/>
                </a:solidFill>
                <a:latin typeface="SVN-Beauford" panose="00000500000000000000" pitchFamily="50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nào</a:t>
            </a:r>
            <a:r>
              <a:rPr lang="en-US" sz="4000" b="1" dirty="0">
                <a:solidFill>
                  <a:prstClr val="white"/>
                </a:solidFill>
                <a:latin typeface="SVN-Beauford" panose="00000500000000000000" pitchFamily="50" charset="0"/>
              </a:rPr>
              <a:t> chia </a:t>
            </a:r>
            <a:r>
              <a:rPr lang="en-US" sz="40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hết</a:t>
            </a:r>
            <a:r>
              <a:rPr lang="en-US" sz="4000" b="1" dirty="0">
                <a:solidFill>
                  <a:prstClr val="white"/>
                </a:solidFill>
                <a:latin typeface="SVN-Beauford" panose="00000500000000000000" pitchFamily="50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cho</a:t>
            </a:r>
            <a:r>
              <a:rPr lang="en-US" sz="4000" b="1" dirty="0">
                <a:solidFill>
                  <a:prstClr val="white"/>
                </a:solidFill>
                <a:latin typeface="SVN-Beauford" panose="00000500000000000000" pitchFamily="50" charset="0"/>
              </a:rPr>
              <a:t> 2, 5, 9 ?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184" y="318166"/>
            <a:ext cx="1199817" cy="2399633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4199895" y="5548017"/>
            <a:ext cx="3426203" cy="1568449"/>
            <a:chOff x="1671788" y="4144188"/>
            <a:chExt cx="2569652" cy="1176337"/>
          </a:xfrm>
        </p:grpSpPr>
        <p:sp>
          <p:nvSpPr>
            <p:cNvPr id="54" name="Rounded Rectangle 53"/>
            <p:cNvSpPr/>
            <p:nvPr/>
          </p:nvSpPr>
          <p:spPr>
            <a:xfrm>
              <a:off x="2183757" y="4319549"/>
              <a:ext cx="2057683" cy="6858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white"/>
                  </a:solidFill>
                </a:rPr>
                <a:t>  39782</a:t>
              </a:r>
            </a:p>
          </p:txBody>
        </p:sp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1788" y="4144188"/>
              <a:ext cx="10239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8" name="Group 67"/>
          <p:cNvGrpSpPr/>
          <p:nvPr/>
        </p:nvGrpSpPr>
        <p:grpSpPr>
          <a:xfrm>
            <a:off x="298286" y="5518150"/>
            <a:ext cx="3460916" cy="1568449"/>
            <a:chOff x="3342481" y="3355181"/>
            <a:chExt cx="2595687" cy="1176337"/>
          </a:xfrm>
        </p:grpSpPr>
        <p:sp>
          <p:nvSpPr>
            <p:cNvPr id="58" name="Rounded Rectangle 57"/>
            <p:cNvSpPr/>
            <p:nvPr/>
          </p:nvSpPr>
          <p:spPr>
            <a:xfrm>
              <a:off x="3987800" y="3543509"/>
              <a:ext cx="1950368" cy="68580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white"/>
                  </a:solidFill>
                </a:rPr>
                <a:t>1800</a:t>
              </a:r>
            </a:p>
          </p:txBody>
        </p:sp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2481" y="3355181"/>
              <a:ext cx="10112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7" name="Group 66"/>
          <p:cNvGrpSpPr/>
          <p:nvPr/>
        </p:nvGrpSpPr>
        <p:grpSpPr>
          <a:xfrm>
            <a:off x="7924801" y="5518152"/>
            <a:ext cx="3533857" cy="1568449"/>
            <a:chOff x="4703762" y="4144187"/>
            <a:chExt cx="2650393" cy="1176337"/>
          </a:xfrm>
        </p:grpSpPr>
        <p:sp>
          <p:nvSpPr>
            <p:cNvPr id="62" name="Rounded Rectangle 61"/>
            <p:cNvSpPr/>
            <p:nvPr/>
          </p:nvSpPr>
          <p:spPr>
            <a:xfrm>
              <a:off x="5346700" y="4319559"/>
              <a:ext cx="2007455" cy="685800"/>
            </a:xfrm>
            <a:prstGeom prst="roundRect">
              <a:avLst/>
            </a:prstGeom>
            <a:solidFill>
              <a:srgbClr val="FF33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white"/>
                  </a:solidFill>
                </a:rPr>
                <a:t>  39785</a:t>
              </a:r>
            </a:p>
          </p:txBody>
        </p:sp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3762" y="4144187"/>
              <a:ext cx="10112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408" y="4786812"/>
            <a:ext cx="2336800" cy="1436157"/>
          </a:xfrm>
          <a:prstGeom prst="rect">
            <a:avLst/>
          </a:prstGeom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432" y="4649911"/>
            <a:ext cx="1323081" cy="132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4652798"/>
            <a:ext cx="1323081" cy="132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620" y="965748"/>
            <a:ext cx="1199817" cy="239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81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1AA62CB3-DA08-4AED-A6CA-24875D5E8621}"/>
              </a:ext>
            </a:extLst>
          </p:cNvPr>
          <p:cNvSpPr/>
          <p:nvPr/>
        </p:nvSpPr>
        <p:spPr>
          <a:xfrm>
            <a:off x="0" y="-27888"/>
            <a:ext cx="4194028" cy="3037639"/>
          </a:xfrm>
          <a:custGeom>
            <a:avLst/>
            <a:gdLst>
              <a:gd name="connsiteX0" fmla="*/ 0 w 4194028"/>
              <a:gd name="connsiteY0" fmla="*/ 0 h 3037639"/>
              <a:gd name="connsiteX1" fmla="*/ 3906791 w 4194028"/>
              <a:gd name="connsiteY1" fmla="*/ 0 h 3037639"/>
              <a:gd name="connsiteX2" fmla="*/ 3931462 w 4194028"/>
              <a:gd name="connsiteY2" fmla="*/ 61431 h 3037639"/>
              <a:gd name="connsiteX3" fmla="*/ 4194028 w 4194028"/>
              <a:gd name="connsiteY3" fmla="*/ 1069889 h 3037639"/>
              <a:gd name="connsiteX4" fmla="*/ 944489 w 4194028"/>
              <a:gd name="connsiteY4" fmla="*/ 2966878 h 3037639"/>
              <a:gd name="connsiteX5" fmla="*/ 230631 w 4194028"/>
              <a:gd name="connsiteY5" fmla="*/ 2728935 h 3037639"/>
              <a:gd name="connsiteX6" fmla="*/ 0 w 4194028"/>
              <a:gd name="connsiteY6" fmla="*/ 2622383 h 3037639"/>
              <a:gd name="connsiteX7" fmla="*/ 0 w 4194028"/>
              <a:gd name="connsiteY7" fmla="*/ 0 h 3037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94028" h="3037639">
                <a:moveTo>
                  <a:pt x="0" y="0"/>
                </a:moveTo>
                <a:lnTo>
                  <a:pt x="3906791" y="0"/>
                </a:lnTo>
                <a:lnTo>
                  <a:pt x="3931462" y="61431"/>
                </a:lnTo>
                <a:cubicBezTo>
                  <a:pt x="4071879" y="426930"/>
                  <a:pt x="4165453" y="771932"/>
                  <a:pt x="4194028" y="1069889"/>
                </a:cubicBezTo>
                <a:cubicBezTo>
                  <a:pt x="4194028" y="2906644"/>
                  <a:pt x="2040369" y="3205003"/>
                  <a:pt x="944489" y="2966878"/>
                </a:cubicBezTo>
                <a:cubicBezTo>
                  <a:pt x="739012" y="2922230"/>
                  <a:pt x="493668" y="2841977"/>
                  <a:pt x="230631" y="2728935"/>
                </a:cubicBezTo>
                <a:lnTo>
                  <a:pt x="0" y="2622383"/>
                </a:lnTo>
                <a:lnTo>
                  <a:pt x="0" y="0"/>
                </a:lnTo>
                <a:close/>
              </a:path>
            </a:pathLst>
          </a:custGeom>
          <a:solidFill>
            <a:srgbClr val="F3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91" name="图片 90">
            <a:extLst>
              <a:ext uri="{FF2B5EF4-FFF2-40B4-BE49-F238E27FC236}">
                <a16:creationId xmlns:a16="http://schemas.microsoft.com/office/drawing/2014/main" id="{976B32B7-86AC-4B99-8C1F-FA9690C70A2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8964" y="2477437"/>
            <a:ext cx="4183290" cy="4183290"/>
          </a:xfrm>
          <a:prstGeom prst="rect">
            <a:avLst/>
          </a:prstGeom>
        </p:spPr>
      </p:pic>
      <p:pic>
        <p:nvPicPr>
          <p:cNvPr id="101" name="图片 100">
            <a:extLst>
              <a:ext uri="{FF2B5EF4-FFF2-40B4-BE49-F238E27FC236}">
                <a16:creationId xmlns:a16="http://schemas.microsoft.com/office/drawing/2014/main" id="{745C509B-A393-439F-BA61-A094F3EDE0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5722" y="3914527"/>
            <a:ext cx="2943473" cy="2943473"/>
          </a:xfrm>
          <a:prstGeom prst="rect">
            <a:avLst/>
          </a:prstGeom>
        </p:spPr>
      </p:pic>
      <p:sp>
        <p:nvSpPr>
          <p:cNvPr id="129" name="Google Shape;13;p2">
            <a:extLst>
              <a:ext uri="{FF2B5EF4-FFF2-40B4-BE49-F238E27FC236}">
                <a16:creationId xmlns:a16="http://schemas.microsoft.com/office/drawing/2014/main" id="{F638C226-7D35-4EE1-A986-07028ACF40EA}"/>
              </a:ext>
            </a:extLst>
          </p:cNvPr>
          <p:cNvSpPr/>
          <p:nvPr/>
        </p:nvSpPr>
        <p:spPr>
          <a:xfrm rot="12770">
            <a:off x="10117643" y="3230134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30" name="Google Shape;14;p2">
            <a:extLst>
              <a:ext uri="{FF2B5EF4-FFF2-40B4-BE49-F238E27FC236}">
                <a16:creationId xmlns:a16="http://schemas.microsoft.com/office/drawing/2014/main" id="{EA7533A0-2055-4976-901A-069F7CBC907C}"/>
              </a:ext>
            </a:extLst>
          </p:cNvPr>
          <p:cNvSpPr/>
          <p:nvPr/>
        </p:nvSpPr>
        <p:spPr>
          <a:xfrm rot="12770">
            <a:off x="10540382" y="2911328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31" name="Google Shape;13;p2">
            <a:extLst>
              <a:ext uri="{FF2B5EF4-FFF2-40B4-BE49-F238E27FC236}">
                <a16:creationId xmlns:a16="http://schemas.microsoft.com/office/drawing/2014/main" id="{2DA3F958-2A63-4C0B-8E6A-8A7E61ED862F}"/>
              </a:ext>
            </a:extLst>
          </p:cNvPr>
          <p:cNvSpPr/>
          <p:nvPr/>
        </p:nvSpPr>
        <p:spPr>
          <a:xfrm rot="12770">
            <a:off x="908996" y="1673132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32" name="Google Shape;14;p2">
            <a:extLst>
              <a:ext uri="{FF2B5EF4-FFF2-40B4-BE49-F238E27FC236}">
                <a16:creationId xmlns:a16="http://schemas.microsoft.com/office/drawing/2014/main" id="{32E004A9-031B-487A-9A3C-7FF4AADC5E60}"/>
              </a:ext>
            </a:extLst>
          </p:cNvPr>
          <p:cNvSpPr/>
          <p:nvPr/>
        </p:nvSpPr>
        <p:spPr>
          <a:xfrm rot="12770">
            <a:off x="1331735" y="1354326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9C2D455A-C797-4C48-988A-B81E3252E14A}"/>
              </a:ext>
            </a:extLst>
          </p:cNvPr>
          <p:cNvSpPr txBox="1">
            <a:spLocks/>
          </p:cNvSpPr>
          <p:nvPr/>
        </p:nvSpPr>
        <p:spPr>
          <a:xfrm>
            <a:off x="1740263" y="2078019"/>
            <a:ext cx="9820275" cy="247144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noProof="0" dirty="0"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SVN-Paradise" pitchFamily="50" charset="0"/>
                <a:ea typeface="+mn-ea"/>
                <a:cs typeface="+mn-ea"/>
                <a:sym typeface="+mn-lt"/>
              </a:rPr>
              <a:t>DẤU HIỆU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noProof="0" dirty="0"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SVN-Paradise" pitchFamily="50" charset="0"/>
                <a:ea typeface="+mn-ea"/>
                <a:cs typeface="+mn-ea"/>
                <a:sym typeface="+mn-lt"/>
              </a:rPr>
              <a:t>CHIA HẾT CHO 3</a:t>
            </a:r>
            <a:endParaRPr kumimoji="0" lang="en-US" sz="88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SVN-Paradise" pitchFamily="50" charset="0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174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30" grpId="0" animBg="1"/>
      <p:bldP spid="131" grpId="0" animBg="1"/>
      <p:bldP spid="132" grpId="0" animBg="1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8E63899-A4C7-4504-AE77-C69F745159DF}"/>
              </a:ext>
            </a:extLst>
          </p:cNvPr>
          <p:cNvGrpSpPr/>
          <p:nvPr/>
        </p:nvGrpSpPr>
        <p:grpSpPr>
          <a:xfrm>
            <a:off x="3919806" y="121181"/>
            <a:ext cx="8272194" cy="6736820"/>
            <a:chOff x="5920472" y="1750509"/>
            <a:chExt cx="6271528" cy="5107491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971E018-DF18-40E1-83DC-F371BB5E416F}"/>
                </a:ext>
              </a:extLst>
            </p:cNvPr>
            <p:cNvSpPr/>
            <p:nvPr/>
          </p:nvSpPr>
          <p:spPr>
            <a:xfrm>
              <a:off x="6759037" y="1750509"/>
              <a:ext cx="5432963" cy="5107491"/>
            </a:xfrm>
            <a:custGeom>
              <a:avLst/>
              <a:gdLst>
                <a:gd name="connsiteX0" fmla="*/ 5105314 w 5432963"/>
                <a:gd name="connsiteY0" fmla="*/ 1218 h 5107491"/>
                <a:gd name="connsiteX1" fmla="*/ 5419221 w 5432963"/>
                <a:gd name="connsiteY1" fmla="*/ 98457 h 5107491"/>
                <a:gd name="connsiteX2" fmla="*/ 5432963 w 5432963"/>
                <a:gd name="connsiteY2" fmla="*/ 109037 h 5107491"/>
                <a:gd name="connsiteX3" fmla="*/ 5432963 w 5432963"/>
                <a:gd name="connsiteY3" fmla="*/ 5107491 h 5107491"/>
                <a:gd name="connsiteX4" fmla="*/ 4130562 w 5432963"/>
                <a:gd name="connsiteY4" fmla="*/ 5107491 h 5107491"/>
                <a:gd name="connsiteX5" fmla="*/ 0 w 5432963"/>
                <a:gd name="connsiteY5" fmla="*/ 5107491 h 5107491"/>
                <a:gd name="connsiteX6" fmla="*/ 18825 w 5432963"/>
                <a:gd name="connsiteY6" fmla="*/ 5074726 h 5107491"/>
                <a:gd name="connsiteX7" fmla="*/ 966776 w 5432963"/>
                <a:gd name="connsiteY7" fmla="*/ 2970559 h 5107491"/>
                <a:gd name="connsiteX8" fmla="*/ 3814024 w 5432963"/>
                <a:gd name="connsiteY8" fmla="*/ 505260 h 5107491"/>
                <a:gd name="connsiteX9" fmla="*/ 3824111 w 5432963"/>
                <a:gd name="connsiteY9" fmla="*/ 498856 h 5107491"/>
                <a:gd name="connsiteX10" fmla="*/ 3958290 w 5432963"/>
                <a:gd name="connsiteY10" fmla="*/ 413673 h 5107491"/>
                <a:gd name="connsiteX11" fmla="*/ 5105314 w 5432963"/>
                <a:gd name="connsiteY11" fmla="*/ 1218 h 510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2963" h="5107491">
                  <a:moveTo>
                    <a:pt x="5105314" y="1218"/>
                  </a:moveTo>
                  <a:cubicBezTo>
                    <a:pt x="5222021" y="7530"/>
                    <a:pt x="5327535" y="38550"/>
                    <a:pt x="5419221" y="98457"/>
                  </a:cubicBezTo>
                  <a:lnTo>
                    <a:pt x="5432963" y="109037"/>
                  </a:lnTo>
                  <a:lnTo>
                    <a:pt x="5432963" y="5107491"/>
                  </a:lnTo>
                  <a:lnTo>
                    <a:pt x="4130562" y="5107491"/>
                  </a:lnTo>
                  <a:lnTo>
                    <a:pt x="0" y="5107491"/>
                  </a:lnTo>
                  <a:lnTo>
                    <a:pt x="18825" y="5074726"/>
                  </a:lnTo>
                  <a:cubicBezTo>
                    <a:pt x="277381" y="4551761"/>
                    <a:pt x="159141" y="3726089"/>
                    <a:pt x="966776" y="2970559"/>
                  </a:cubicBezTo>
                  <a:cubicBezTo>
                    <a:pt x="1541856" y="2432581"/>
                    <a:pt x="2749075" y="1202005"/>
                    <a:pt x="3814024" y="505260"/>
                  </a:cubicBezTo>
                  <a:lnTo>
                    <a:pt x="3824111" y="498856"/>
                  </a:lnTo>
                  <a:lnTo>
                    <a:pt x="3958290" y="413673"/>
                  </a:lnTo>
                  <a:cubicBezTo>
                    <a:pt x="4388005" y="149530"/>
                    <a:pt x="4788019" y="-15943"/>
                    <a:pt x="5105314" y="1218"/>
                  </a:cubicBezTo>
                  <a:close/>
                </a:path>
              </a:pathLst>
            </a:custGeom>
            <a:solidFill>
              <a:srgbClr val="F3C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7A55337-88B6-4F0D-AA7A-03289C6FCA91}"/>
                </a:ext>
              </a:extLst>
            </p:cNvPr>
            <p:cNvSpPr/>
            <p:nvPr/>
          </p:nvSpPr>
          <p:spPr>
            <a:xfrm>
              <a:off x="5920472" y="2249365"/>
              <a:ext cx="4662676" cy="4608635"/>
            </a:xfrm>
            <a:custGeom>
              <a:avLst/>
              <a:gdLst>
                <a:gd name="connsiteX0" fmla="*/ 4662676 w 4662676"/>
                <a:gd name="connsiteY0" fmla="*/ 0 h 4608635"/>
                <a:gd name="connsiteX1" fmla="*/ 4652589 w 4662676"/>
                <a:gd name="connsiteY1" fmla="*/ 6404 h 4608635"/>
                <a:gd name="connsiteX2" fmla="*/ 1805341 w 4662676"/>
                <a:gd name="connsiteY2" fmla="*/ 2471703 h 4608635"/>
                <a:gd name="connsiteX3" fmla="*/ 857390 w 4662676"/>
                <a:gd name="connsiteY3" fmla="*/ 4575870 h 4608635"/>
                <a:gd name="connsiteX4" fmla="*/ 838565 w 4662676"/>
                <a:gd name="connsiteY4" fmla="*/ 4608635 h 4608635"/>
                <a:gd name="connsiteX5" fmla="*/ 0 w 4662676"/>
                <a:gd name="connsiteY5" fmla="*/ 4608635 h 4608635"/>
                <a:gd name="connsiteX6" fmla="*/ 11875 w 4662676"/>
                <a:gd name="connsiteY6" fmla="*/ 4581012 h 4608635"/>
                <a:gd name="connsiteX7" fmla="*/ 841627 w 4662676"/>
                <a:gd name="connsiteY7" fmla="*/ 2744134 h 4608635"/>
                <a:gd name="connsiteX8" fmla="*/ 4565816 w 4662676"/>
                <a:gd name="connsiteY8" fmla="*/ 827 h 4608635"/>
                <a:gd name="connsiteX9" fmla="*/ 4662676 w 4662676"/>
                <a:gd name="connsiteY9" fmla="*/ 0 h 46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2676" h="4608635">
                  <a:moveTo>
                    <a:pt x="4662676" y="0"/>
                  </a:moveTo>
                  <a:lnTo>
                    <a:pt x="4652589" y="6404"/>
                  </a:lnTo>
                  <a:cubicBezTo>
                    <a:pt x="3587640" y="703149"/>
                    <a:pt x="2380421" y="1933725"/>
                    <a:pt x="1805341" y="2471703"/>
                  </a:cubicBezTo>
                  <a:cubicBezTo>
                    <a:pt x="997706" y="3227233"/>
                    <a:pt x="1115946" y="4052905"/>
                    <a:pt x="857390" y="4575870"/>
                  </a:cubicBezTo>
                  <a:lnTo>
                    <a:pt x="838565" y="4608635"/>
                  </a:lnTo>
                  <a:lnTo>
                    <a:pt x="0" y="4608635"/>
                  </a:lnTo>
                  <a:lnTo>
                    <a:pt x="11875" y="4581012"/>
                  </a:lnTo>
                  <a:cubicBezTo>
                    <a:pt x="193266" y="4096750"/>
                    <a:pt x="148551" y="3392495"/>
                    <a:pt x="841627" y="2744134"/>
                  </a:cubicBezTo>
                  <a:cubicBezTo>
                    <a:pt x="1590517" y="2043561"/>
                    <a:pt x="3499360" y="72093"/>
                    <a:pt x="4565816" y="827"/>
                  </a:cubicBezTo>
                  <a:lnTo>
                    <a:pt x="4662676" y="0"/>
                  </a:lnTo>
                  <a:close/>
                </a:path>
              </a:pathLst>
            </a:custGeom>
            <a:solidFill>
              <a:srgbClr val="F1AA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117EF8F1-6574-484E-BEEE-F10817527964}"/>
              </a:ext>
            </a:extLst>
          </p:cNvPr>
          <p:cNvSpPr/>
          <p:nvPr/>
        </p:nvSpPr>
        <p:spPr>
          <a:xfrm>
            <a:off x="4752067" y="592798"/>
            <a:ext cx="6989989" cy="5672404"/>
          </a:xfrm>
          <a:prstGeom prst="roundRect">
            <a:avLst>
              <a:gd name="adj" fmla="val 424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9F8E8AC-3D1B-4BF2-AC30-B9DF44CA2CC5}"/>
              </a:ext>
            </a:extLst>
          </p:cNvPr>
          <p:cNvSpPr/>
          <p:nvPr/>
        </p:nvSpPr>
        <p:spPr>
          <a:xfrm>
            <a:off x="6310613" y="2901972"/>
            <a:ext cx="784287" cy="60494"/>
          </a:xfrm>
          <a:prstGeom prst="rect">
            <a:avLst/>
          </a:prstGeom>
          <a:solidFill>
            <a:srgbClr val="F3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4468FA34-1F5C-47CC-89CC-AE6157BD40FE}"/>
              </a:ext>
            </a:extLst>
          </p:cNvPr>
          <p:cNvSpPr txBox="1"/>
          <p:nvPr/>
        </p:nvSpPr>
        <p:spPr>
          <a:xfrm>
            <a:off x="5367299" y="900163"/>
            <a:ext cx="602036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b="1" dirty="0">
                <a:solidFill>
                  <a:srgbClr val="EE7971"/>
                </a:solidFill>
                <a:latin typeface="SVN-Paradise" pitchFamily="50" charset="0"/>
                <a:cs typeface="+mn-ea"/>
                <a:sym typeface="+mn-lt"/>
              </a:rPr>
              <a:t>KHÁM PHÁ</a:t>
            </a:r>
          </a:p>
        </p:txBody>
      </p:sp>
      <p:sp>
        <p:nvSpPr>
          <p:cNvPr id="108" name="Google Shape;13;p2">
            <a:extLst>
              <a:ext uri="{FF2B5EF4-FFF2-40B4-BE49-F238E27FC236}">
                <a16:creationId xmlns:a16="http://schemas.microsoft.com/office/drawing/2014/main" id="{501DC54B-71F8-4374-B57D-621A5AE91237}"/>
              </a:ext>
            </a:extLst>
          </p:cNvPr>
          <p:cNvSpPr/>
          <p:nvPr/>
        </p:nvSpPr>
        <p:spPr>
          <a:xfrm rot="12770">
            <a:off x="9344347" y="2020520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09" name="Google Shape;14;p2">
            <a:extLst>
              <a:ext uri="{FF2B5EF4-FFF2-40B4-BE49-F238E27FC236}">
                <a16:creationId xmlns:a16="http://schemas.microsoft.com/office/drawing/2014/main" id="{95707DC7-5247-44C7-831F-53F6929F19E2}"/>
              </a:ext>
            </a:extLst>
          </p:cNvPr>
          <p:cNvSpPr/>
          <p:nvPr/>
        </p:nvSpPr>
        <p:spPr>
          <a:xfrm rot="12770">
            <a:off x="9767086" y="1701714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10" name="Oval 3">
            <a:extLst>
              <a:ext uri="{FF2B5EF4-FFF2-40B4-BE49-F238E27FC236}">
                <a16:creationId xmlns:a16="http://schemas.microsoft.com/office/drawing/2014/main" id="{C8174641-5C80-4379-8F77-F94DF907BAE9}"/>
              </a:ext>
            </a:extLst>
          </p:cNvPr>
          <p:cNvSpPr/>
          <p:nvPr/>
        </p:nvSpPr>
        <p:spPr>
          <a:xfrm>
            <a:off x="-2474583" y="-721237"/>
            <a:ext cx="4832350" cy="4497198"/>
          </a:xfrm>
          <a:custGeom>
            <a:avLst/>
            <a:gdLst>
              <a:gd name="connsiteX0" fmla="*/ 0 w 5346700"/>
              <a:gd name="connsiteY0" fmla="*/ 2673350 h 5346700"/>
              <a:gd name="connsiteX1" fmla="*/ 2673350 w 5346700"/>
              <a:gd name="connsiteY1" fmla="*/ 0 h 5346700"/>
              <a:gd name="connsiteX2" fmla="*/ 5346700 w 5346700"/>
              <a:gd name="connsiteY2" fmla="*/ 2673350 h 5346700"/>
              <a:gd name="connsiteX3" fmla="*/ 2673350 w 5346700"/>
              <a:gd name="connsiteY3" fmla="*/ 5346700 h 5346700"/>
              <a:gd name="connsiteX4" fmla="*/ 0 w 5346700"/>
              <a:gd name="connsiteY4" fmla="*/ 2673350 h 5346700"/>
              <a:gd name="connsiteX0" fmla="*/ 0 w 5219700"/>
              <a:gd name="connsiteY0" fmla="*/ 2689238 h 5409529"/>
              <a:gd name="connsiteX1" fmla="*/ 2673350 w 5219700"/>
              <a:gd name="connsiteY1" fmla="*/ 15888 h 5409529"/>
              <a:gd name="connsiteX2" fmla="*/ 5219700 w 5219700"/>
              <a:gd name="connsiteY2" fmla="*/ 3768738 h 5409529"/>
              <a:gd name="connsiteX3" fmla="*/ 2673350 w 5219700"/>
              <a:gd name="connsiteY3" fmla="*/ 5362588 h 5409529"/>
              <a:gd name="connsiteX4" fmla="*/ 0 w 5219700"/>
              <a:gd name="connsiteY4" fmla="*/ 2689238 h 5409529"/>
              <a:gd name="connsiteX0" fmla="*/ 0 w 5816600"/>
              <a:gd name="connsiteY0" fmla="*/ 2652571 h 5413185"/>
              <a:gd name="connsiteX1" fmla="*/ 3270250 w 5816600"/>
              <a:gd name="connsiteY1" fmla="*/ 17321 h 5413185"/>
              <a:gd name="connsiteX2" fmla="*/ 5816600 w 5816600"/>
              <a:gd name="connsiteY2" fmla="*/ 3770171 h 5413185"/>
              <a:gd name="connsiteX3" fmla="*/ 3270250 w 5816600"/>
              <a:gd name="connsiteY3" fmla="*/ 5364021 h 5413185"/>
              <a:gd name="connsiteX4" fmla="*/ 0 w 5816600"/>
              <a:gd name="connsiteY4" fmla="*/ 2652571 h 5413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6600" h="5413185">
                <a:moveTo>
                  <a:pt x="0" y="2652571"/>
                </a:moveTo>
                <a:cubicBezTo>
                  <a:pt x="0" y="1176121"/>
                  <a:pt x="2300817" y="-168946"/>
                  <a:pt x="3270250" y="17321"/>
                </a:cubicBezTo>
                <a:cubicBezTo>
                  <a:pt x="4239683" y="203588"/>
                  <a:pt x="5816600" y="2293721"/>
                  <a:pt x="5816600" y="3770171"/>
                </a:cubicBezTo>
                <a:cubicBezTo>
                  <a:pt x="5816600" y="5246621"/>
                  <a:pt x="4239683" y="5550288"/>
                  <a:pt x="3270250" y="5364021"/>
                </a:cubicBezTo>
                <a:cubicBezTo>
                  <a:pt x="2300817" y="5177754"/>
                  <a:pt x="0" y="4129021"/>
                  <a:pt x="0" y="2652571"/>
                </a:cubicBezTo>
                <a:close/>
              </a:path>
            </a:pathLst>
          </a:custGeom>
          <a:solidFill>
            <a:srgbClr val="F1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9DE8150-5894-41A8-9A6C-4777EA3DB1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00163"/>
            <a:ext cx="6096012" cy="6096012"/>
          </a:xfrm>
          <a:prstGeom prst="rect">
            <a:avLst/>
          </a:prstGeom>
        </p:spPr>
      </p:pic>
      <p:sp>
        <p:nvSpPr>
          <p:cNvPr id="111" name="Google Shape;13;p2">
            <a:extLst>
              <a:ext uri="{FF2B5EF4-FFF2-40B4-BE49-F238E27FC236}">
                <a16:creationId xmlns:a16="http://schemas.microsoft.com/office/drawing/2014/main" id="{FE203A12-2F6F-4FBA-ABFA-024EA9547919}"/>
              </a:ext>
            </a:extLst>
          </p:cNvPr>
          <p:cNvSpPr/>
          <p:nvPr/>
        </p:nvSpPr>
        <p:spPr>
          <a:xfrm rot="12770">
            <a:off x="785731" y="2172073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12" name="Google Shape;14;p2">
            <a:extLst>
              <a:ext uri="{FF2B5EF4-FFF2-40B4-BE49-F238E27FC236}">
                <a16:creationId xmlns:a16="http://schemas.microsoft.com/office/drawing/2014/main" id="{8CF311B9-85E8-4C4D-97F2-0003069816F9}"/>
              </a:ext>
            </a:extLst>
          </p:cNvPr>
          <p:cNvSpPr/>
          <p:nvPr/>
        </p:nvSpPr>
        <p:spPr>
          <a:xfrm rot="12770">
            <a:off x="1208470" y="1853267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236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8" grpId="0" animBg="1"/>
      <p:bldP spid="109" grpId="0" animBg="1"/>
      <p:bldP spid="111" grpId="0" animBg="1"/>
      <p:bldP spid="1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75DF94B4-DAEE-4C07-AC31-159BC0A085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285" y="1938457"/>
            <a:ext cx="6220745" cy="5447244"/>
          </a:xfrm>
          <a:prstGeom prst="rect">
            <a:avLst/>
          </a:prstGeom>
        </p:spPr>
      </p:pic>
      <p:sp>
        <p:nvSpPr>
          <p:cNvPr id="12" name="Google Shape;74;p15">
            <a:extLst>
              <a:ext uri="{FF2B5EF4-FFF2-40B4-BE49-F238E27FC236}">
                <a16:creationId xmlns:a16="http://schemas.microsoft.com/office/drawing/2014/main" id="{6BAC7698-3E39-401C-A3AC-2F551994BCD2}"/>
              </a:ext>
            </a:extLst>
          </p:cNvPr>
          <p:cNvSpPr/>
          <p:nvPr/>
        </p:nvSpPr>
        <p:spPr>
          <a:xfrm>
            <a:off x="3856207" y="110215"/>
            <a:ext cx="1763013" cy="914296"/>
          </a:xfrm>
          <a:custGeom>
            <a:avLst/>
            <a:gdLst/>
            <a:ahLst/>
            <a:cxnLst/>
            <a:rect l="l" t="t" r="r" b="b"/>
            <a:pathLst>
              <a:path w="51437" h="30463" extrusionOk="0">
                <a:moveTo>
                  <a:pt x="28483" y="886"/>
                </a:moveTo>
                <a:cubicBezTo>
                  <a:pt x="28535" y="886"/>
                  <a:pt x="28588" y="886"/>
                  <a:pt x="28640" y="887"/>
                </a:cubicBezTo>
                <a:cubicBezTo>
                  <a:pt x="30588" y="955"/>
                  <a:pt x="32468" y="1673"/>
                  <a:pt x="33972" y="2869"/>
                </a:cubicBezTo>
                <a:cubicBezTo>
                  <a:pt x="35578" y="4168"/>
                  <a:pt x="36672" y="5945"/>
                  <a:pt x="37116" y="7961"/>
                </a:cubicBezTo>
                <a:cubicBezTo>
                  <a:pt x="37595" y="10354"/>
                  <a:pt x="37321" y="12849"/>
                  <a:pt x="36399" y="15139"/>
                </a:cubicBezTo>
                <a:cubicBezTo>
                  <a:pt x="36276" y="15445"/>
                  <a:pt x="36565" y="15696"/>
                  <a:pt x="36847" y="15696"/>
                </a:cubicBezTo>
                <a:cubicBezTo>
                  <a:pt x="36880" y="15696"/>
                  <a:pt x="36913" y="15692"/>
                  <a:pt x="36945" y="15685"/>
                </a:cubicBezTo>
                <a:cubicBezTo>
                  <a:pt x="38814" y="15232"/>
                  <a:pt x="40765" y="14736"/>
                  <a:pt x="42702" y="14736"/>
                </a:cubicBezTo>
                <a:cubicBezTo>
                  <a:pt x="43246" y="14736"/>
                  <a:pt x="43788" y="14775"/>
                  <a:pt x="44327" y="14865"/>
                </a:cubicBezTo>
                <a:cubicBezTo>
                  <a:pt x="46310" y="15139"/>
                  <a:pt x="48053" y="16266"/>
                  <a:pt x="49112" y="17941"/>
                </a:cubicBezTo>
                <a:cubicBezTo>
                  <a:pt x="51436" y="22008"/>
                  <a:pt x="46446" y="25631"/>
                  <a:pt x="42926" y="26348"/>
                </a:cubicBezTo>
                <a:cubicBezTo>
                  <a:pt x="42465" y="26442"/>
                  <a:pt x="41988" y="26490"/>
                  <a:pt x="41508" y="26490"/>
                </a:cubicBezTo>
                <a:cubicBezTo>
                  <a:pt x="39713" y="26490"/>
                  <a:pt x="37895" y="25816"/>
                  <a:pt x="36843" y="24332"/>
                </a:cubicBezTo>
                <a:cubicBezTo>
                  <a:pt x="36757" y="24212"/>
                  <a:pt x="36621" y="24153"/>
                  <a:pt x="36484" y="24153"/>
                </a:cubicBezTo>
                <a:cubicBezTo>
                  <a:pt x="36347" y="24153"/>
                  <a:pt x="36211" y="24212"/>
                  <a:pt x="36125" y="24332"/>
                </a:cubicBezTo>
                <a:cubicBezTo>
                  <a:pt x="34724" y="26793"/>
                  <a:pt x="32400" y="28570"/>
                  <a:pt x="29666" y="29253"/>
                </a:cubicBezTo>
                <a:cubicBezTo>
                  <a:pt x="28851" y="29457"/>
                  <a:pt x="28024" y="29558"/>
                  <a:pt x="27202" y="29558"/>
                </a:cubicBezTo>
                <a:cubicBezTo>
                  <a:pt x="25266" y="29558"/>
                  <a:pt x="23358" y="29000"/>
                  <a:pt x="21703" y="27921"/>
                </a:cubicBezTo>
                <a:cubicBezTo>
                  <a:pt x="20336" y="27066"/>
                  <a:pt x="19242" y="25938"/>
                  <a:pt x="18456" y="24537"/>
                </a:cubicBezTo>
                <a:cubicBezTo>
                  <a:pt x="18361" y="24404"/>
                  <a:pt x="18212" y="24334"/>
                  <a:pt x="18064" y="24334"/>
                </a:cubicBezTo>
                <a:cubicBezTo>
                  <a:pt x="17946" y="24334"/>
                  <a:pt x="17829" y="24378"/>
                  <a:pt x="17738" y="24469"/>
                </a:cubicBezTo>
                <a:cubicBezTo>
                  <a:pt x="16303" y="26314"/>
                  <a:pt x="14423" y="27715"/>
                  <a:pt x="12236" y="28536"/>
                </a:cubicBezTo>
                <a:cubicBezTo>
                  <a:pt x="11204" y="28912"/>
                  <a:pt x="10125" y="29101"/>
                  <a:pt x="9048" y="29101"/>
                </a:cubicBezTo>
                <a:cubicBezTo>
                  <a:pt x="7878" y="29101"/>
                  <a:pt x="6709" y="28878"/>
                  <a:pt x="5605" y="28433"/>
                </a:cubicBezTo>
                <a:cubicBezTo>
                  <a:pt x="3555" y="27613"/>
                  <a:pt x="1983" y="25904"/>
                  <a:pt x="1402" y="23751"/>
                </a:cubicBezTo>
                <a:cubicBezTo>
                  <a:pt x="752" y="21735"/>
                  <a:pt x="1265" y="19547"/>
                  <a:pt x="2666" y="17975"/>
                </a:cubicBezTo>
                <a:cubicBezTo>
                  <a:pt x="3748" y="16869"/>
                  <a:pt x="5271" y="16203"/>
                  <a:pt x="6804" y="16203"/>
                </a:cubicBezTo>
                <a:cubicBezTo>
                  <a:pt x="7450" y="16203"/>
                  <a:pt x="8098" y="16321"/>
                  <a:pt x="8716" y="16574"/>
                </a:cubicBezTo>
                <a:cubicBezTo>
                  <a:pt x="8772" y="16602"/>
                  <a:pt x="8826" y="16615"/>
                  <a:pt x="8877" y="16615"/>
                </a:cubicBezTo>
                <a:cubicBezTo>
                  <a:pt x="9191" y="16615"/>
                  <a:pt x="9361" y="16121"/>
                  <a:pt x="9126" y="15856"/>
                </a:cubicBezTo>
                <a:cubicBezTo>
                  <a:pt x="7109" y="13669"/>
                  <a:pt x="7007" y="10080"/>
                  <a:pt x="8579" y="7586"/>
                </a:cubicBezTo>
                <a:cubicBezTo>
                  <a:pt x="9365" y="6355"/>
                  <a:pt x="10561" y="5501"/>
                  <a:pt x="11962" y="5125"/>
                </a:cubicBezTo>
                <a:cubicBezTo>
                  <a:pt x="12502" y="5003"/>
                  <a:pt x="13058" y="4940"/>
                  <a:pt x="13613" y="4940"/>
                </a:cubicBezTo>
                <a:cubicBezTo>
                  <a:pt x="14463" y="4940"/>
                  <a:pt x="15312" y="5088"/>
                  <a:pt x="16098" y="5398"/>
                </a:cubicBezTo>
                <a:cubicBezTo>
                  <a:pt x="17601" y="5945"/>
                  <a:pt x="18798" y="7039"/>
                  <a:pt x="19515" y="8474"/>
                </a:cubicBezTo>
                <a:cubicBezTo>
                  <a:pt x="19585" y="8625"/>
                  <a:pt x="19726" y="8689"/>
                  <a:pt x="19874" y="8689"/>
                </a:cubicBezTo>
                <a:cubicBezTo>
                  <a:pt x="20160" y="8689"/>
                  <a:pt x="20471" y="8448"/>
                  <a:pt x="20336" y="8132"/>
                </a:cubicBezTo>
                <a:cubicBezTo>
                  <a:pt x="20206" y="7811"/>
                  <a:pt x="20052" y="7506"/>
                  <a:pt x="19877" y="7220"/>
                </a:cubicBezTo>
                <a:lnTo>
                  <a:pt x="19877" y="7220"/>
                </a:lnTo>
                <a:cubicBezTo>
                  <a:pt x="19912" y="7182"/>
                  <a:pt x="19941" y="7134"/>
                  <a:pt x="19960" y="7073"/>
                </a:cubicBezTo>
                <a:cubicBezTo>
                  <a:pt x="21173" y="3364"/>
                  <a:pt x="24616" y="886"/>
                  <a:pt x="28483" y="886"/>
                </a:cubicBezTo>
                <a:close/>
                <a:moveTo>
                  <a:pt x="28574" y="0"/>
                </a:moveTo>
                <a:cubicBezTo>
                  <a:pt x="26755" y="0"/>
                  <a:pt x="24966" y="520"/>
                  <a:pt x="23411" y="1536"/>
                </a:cubicBezTo>
                <a:cubicBezTo>
                  <a:pt x="21568" y="2700"/>
                  <a:pt x="20154" y="4476"/>
                  <a:pt x="19399" y="6546"/>
                </a:cubicBezTo>
                <a:lnTo>
                  <a:pt x="19399" y="6546"/>
                </a:lnTo>
                <a:cubicBezTo>
                  <a:pt x="18022" y="4855"/>
                  <a:pt x="15815" y="3943"/>
                  <a:pt x="13616" y="3943"/>
                </a:cubicBezTo>
                <a:cubicBezTo>
                  <a:pt x="13153" y="3943"/>
                  <a:pt x="12690" y="3983"/>
                  <a:pt x="12236" y="4065"/>
                </a:cubicBezTo>
                <a:cubicBezTo>
                  <a:pt x="10595" y="4373"/>
                  <a:pt x="9160" y="5296"/>
                  <a:pt x="8169" y="6629"/>
                </a:cubicBezTo>
                <a:cubicBezTo>
                  <a:pt x="6303" y="9276"/>
                  <a:pt x="6186" y="12718"/>
                  <a:pt x="7793" y="15439"/>
                </a:cubicBezTo>
                <a:lnTo>
                  <a:pt x="7793" y="15439"/>
                </a:lnTo>
                <a:cubicBezTo>
                  <a:pt x="7399" y="15363"/>
                  <a:pt x="7001" y="15325"/>
                  <a:pt x="6605" y="15325"/>
                </a:cubicBezTo>
                <a:cubicBezTo>
                  <a:pt x="5217" y="15325"/>
                  <a:pt x="3848" y="15790"/>
                  <a:pt x="2735" y="16711"/>
                </a:cubicBezTo>
                <a:cubicBezTo>
                  <a:pt x="889" y="18180"/>
                  <a:pt x="0" y="20538"/>
                  <a:pt x="376" y="22897"/>
                </a:cubicBezTo>
                <a:cubicBezTo>
                  <a:pt x="718" y="25289"/>
                  <a:pt x="2119" y="27442"/>
                  <a:pt x="4204" y="28672"/>
                </a:cubicBezTo>
                <a:cubicBezTo>
                  <a:pt x="5744" y="29549"/>
                  <a:pt x="7464" y="29998"/>
                  <a:pt x="9194" y="29998"/>
                </a:cubicBezTo>
                <a:cubicBezTo>
                  <a:pt x="9960" y="29998"/>
                  <a:pt x="10729" y="29910"/>
                  <a:pt x="11484" y="29732"/>
                </a:cubicBezTo>
                <a:cubicBezTo>
                  <a:pt x="14061" y="29040"/>
                  <a:pt x="16350" y="27597"/>
                  <a:pt x="18030" y="25536"/>
                </a:cubicBezTo>
                <a:lnTo>
                  <a:pt x="18030" y="25536"/>
                </a:lnTo>
                <a:cubicBezTo>
                  <a:pt x="19646" y="27876"/>
                  <a:pt x="22052" y="29544"/>
                  <a:pt x="24813" y="30210"/>
                </a:cubicBezTo>
                <a:cubicBezTo>
                  <a:pt x="25593" y="30379"/>
                  <a:pt x="26383" y="30462"/>
                  <a:pt x="27168" y="30462"/>
                </a:cubicBezTo>
                <a:cubicBezTo>
                  <a:pt x="29408" y="30462"/>
                  <a:pt x="31612" y="29783"/>
                  <a:pt x="33459" y="28467"/>
                </a:cubicBezTo>
                <a:cubicBezTo>
                  <a:pt x="34700" y="27590"/>
                  <a:pt x="35753" y="26498"/>
                  <a:pt x="36548" y="25238"/>
                </a:cubicBezTo>
                <a:lnTo>
                  <a:pt x="36548" y="25238"/>
                </a:lnTo>
                <a:cubicBezTo>
                  <a:pt x="37793" y="26560"/>
                  <a:pt x="39555" y="27332"/>
                  <a:pt x="41408" y="27332"/>
                </a:cubicBezTo>
                <a:cubicBezTo>
                  <a:pt x="41605" y="27332"/>
                  <a:pt x="41804" y="27323"/>
                  <a:pt x="42003" y="27305"/>
                </a:cubicBezTo>
                <a:cubicBezTo>
                  <a:pt x="44430" y="27032"/>
                  <a:pt x="46720" y="25972"/>
                  <a:pt x="48531" y="24298"/>
                </a:cubicBezTo>
                <a:cubicBezTo>
                  <a:pt x="49386" y="23546"/>
                  <a:pt x="50035" y="22555"/>
                  <a:pt x="50411" y="21495"/>
                </a:cubicBezTo>
                <a:cubicBezTo>
                  <a:pt x="50753" y="20470"/>
                  <a:pt x="50718" y="19342"/>
                  <a:pt x="50343" y="18351"/>
                </a:cubicBezTo>
                <a:cubicBezTo>
                  <a:pt x="49522" y="16335"/>
                  <a:pt x="47813" y="14797"/>
                  <a:pt x="45729" y="14182"/>
                </a:cubicBezTo>
                <a:cubicBezTo>
                  <a:pt x="44790" y="13898"/>
                  <a:pt x="43823" y="13785"/>
                  <a:pt x="42847" y="13785"/>
                </a:cubicBezTo>
                <a:cubicBezTo>
                  <a:pt x="41070" y="13785"/>
                  <a:pt x="39264" y="14159"/>
                  <a:pt x="37542" y="14559"/>
                </a:cubicBezTo>
                <a:lnTo>
                  <a:pt x="37542" y="14559"/>
                </a:lnTo>
                <a:cubicBezTo>
                  <a:pt x="38912" y="10465"/>
                  <a:pt x="38438" y="5579"/>
                  <a:pt x="35100" y="2562"/>
                </a:cubicBezTo>
                <a:cubicBezTo>
                  <a:pt x="33493" y="1160"/>
                  <a:pt x="31477" y="272"/>
                  <a:pt x="29358" y="33"/>
                </a:cubicBezTo>
                <a:cubicBezTo>
                  <a:pt x="29097" y="11"/>
                  <a:pt x="28835" y="0"/>
                  <a:pt x="285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7" name="Google Shape;74;p15">
            <a:extLst>
              <a:ext uri="{FF2B5EF4-FFF2-40B4-BE49-F238E27FC236}">
                <a16:creationId xmlns:a16="http://schemas.microsoft.com/office/drawing/2014/main" id="{A22A9470-877D-4EEB-9F30-5DB59EF75793}"/>
              </a:ext>
            </a:extLst>
          </p:cNvPr>
          <p:cNvSpPr/>
          <p:nvPr/>
        </p:nvSpPr>
        <p:spPr>
          <a:xfrm>
            <a:off x="1088976" y="480515"/>
            <a:ext cx="1763013" cy="914296"/>
          </a:xfrm>
          <a:custGeom>
            <a:avLst/>
            <a:gdLst/>
            <a:ahLst/>
            <a:cxnLst/>
            <a:rect l="l" t="t" r="r" b="b"/>
            <a:pathLst>
              <a:path w="51437" h="30463" extrusionOk="0">
                <a:moveTo>
                  <a:pt x="28483" y="886"/>
                </a:moveTo>
                <a:cubicBezTo>
                  <a:pt x="28535" y="886"/>
                  <a:pt x="28588" y="886"/>
                  <a:pt x="28640" y="887"/>
                </a:cubicBezTo>
                <a:cubicBezTo>
                  <a:pt x="30588" y="955"/>
                  <a:pt x="32468" y="1673"/>
                  <a:pt x="33972" y="2869"/>
                </a:cubicBezTo>
                <a:cubicBezTo>
                  <a:pt x="35578" y="4168"/>
                  <a:pt x="36672" y="5945"/>
                  <a:pt x="37116" y="7961"/>
                </a:cubicBezTo>
                <a:cubicBezTo>
                  <a:pt x="37595" y="10354"/>
                  <a:pt x="37321" y="12849"/>
                  <a:pt x="36399" y="15139"/>
                </a:cubicBezTo>
                <a:cubicBezTo>
                  <a:pt x="36276" y="15445"/>
                  <a:pt x="36565" y="15696"/>
                  <a:pt x="36847" y="15696"/>
                </a:cubicBezTo>
                <a:cubicBezTo>
                  <a:pt x="36880" y="15696"/>
                  <a:pt x="36913" y="15692"/>
                  <a:pt x="36945" y="15685"/>
                </a:cubicBezTo>
                <a:cubicBezTo>
                  <a:pt x="38814" y="15232"/>
                  <a:pt x="40765" y="14736"/>
                  <a:pt x="42702" y="14736"/>
                </a:cubicBezTo>
                <a:cubicBezTo>
                  <a:pt x="43246" y="14736"/>
                  <a:pt x="43788" y="14775"/>
                  <a:pt x="44327" y="14865"/>
                </a:cubicBezTo>
                <a:cubicBezTo>
                  <a:pt x="46310" y="15139"/>
                  <a:pt x="48053" y="16266"/>
                  <a:pt x="49112" y="17941"/>
                </a:cubicBezTo>
                <a:cubicBezTo>
                  <a:pt x="51436" y="22008"/>
                  <a:pt x="46446" y="25631"/>
                  <a:pt x="42926" y="26348"/>
                </a:cubicBezTo>
                <a:cubicBezTo>
                  <a:pt x="42465" y="26442"/>
                  <a:pt x="41988" y="26490"/>
                  <a:pt x="41508" y="26490"/>
                </a:cubicBezTo>
                <a:cubicBezTo>
                  <a:pt x="39713" y="26490"/>
                  <a:pt x="37895" y="25816"/>
                  <a:pt x="36843" y="24332"/>
                </a:cubicBezTo>
                <a:cubicBezTo>
                  <a:pt x="36757" y="24212"/>
                  <a:pt x="36621" y="24153"/>
                  <a:pt x="36484" y="24153"/>
                </a:cubicBezTo>
                <a:cubicBezTo>
                  <a:pt x="36347" y="24153"/>
                  <a:pt x="36211" y="24212"/>
                  <a:pt x="36125" y="24332"/>
                </a:cubicBezTo>
                <a:cubicBezTo>
                  <a:pt x="34724" y="26793"/>
                  <a:pt x="32400" y="28570"/>
                  <a:pt x="29666" y="29253"/>
                </a:cubicBezTo>
                <a:cubicBezTo>
                  <a:pt x="28851" y="29457"/>
                  <a:pt x="28024" y="29558"/>
                  <a:pt x="27202" y="29558"/>
                </a:cubicBezTo>
                <a:cubicBezTo>
                  <a:pt x="25266" y="29558"/>
                  <a:pt x="23358" y="29000"/>
                  <a:pt x="21703" y="27921"/>
                </a:cubicBezTo>
                <a:cubicBezTo>
                  <a:pt x="20336" y="27066"/>
                  <a:pt x="19242" y="25938"/>
                  <a:pt x="18456" y="24537"/>
                </a:cubicBezTo>
                <a:cubicBezTo>
                  <a:pt x="18361" y="24404"/>
                  <a:pt x="18212" y="24334"/>
                  <a:pt x="18064" y="24334"/>
                </a:cubicBezTo>
                <a:cubicBezTo>
                  <a:pt x="17946" y="24334"/>
                  <a:pt x="17829" y="24378"/>
                  <a:pt x="17738" y="24469"/>
                </a:cubicBezTo>
                <a:cubicBezTo>
                  <a:pt x="16303" y="26314"/>
                  <a:pt x="14423" y="27715"/>
                  <a:pt x="12236" y="28536"/>
                </a:cubicBezTo>
                <a:cubicBezTo>
                  <a:pt x="11204" y="28912"/>
                  <a:pt x="10125" y="29101"/>
                  <a:pt x="9048" y="29101"/>
                </a:cubicBezTo>
                <a:cubicBezTo>
                  <a:pt x="7878" y="29101"/>
                  <a:pt x="6709" y="28878"/>
                  <a:pt x="5605" y="28433"/>
                </a:cubicBezTo>
                <a:cubicBezTo>
                  <a:pt x="3555" y="27613"/>
                  <a:pt x="1983" y="25904"/>
                  <a:pt x="1402" y="23751"/>
                </a:cubicBezTo>
                <a:cubicBezTo>
                  <a:pt x="752" y="21735"/>
                  <a:pt x="1265" y="19547"/>
                  <a:pt x="2666" y="17975"/>
                </a:cubicBezTo>
                <a:cubicBezTo>
                  <a:pt x="3748" y="16869"/>
                  <a:pt x="5271" y="16203"/>
                  <a:pt x="6804" y="16203"/>
                </a:cubicBezTo>
                <a:cubicBezTo>
                  <a:pt x="7450" y="16203"/>
                  <a:pt x="8098" y="16321"/>
                  <a:pt x="8716" y="16574"/>
                </a:cubicBezTo>
                <a:cubicBezTo>
                  <a:pt x="8772" y="16602"/>
                  <a:pt x="8826" y="16615"/>
                  <a:pt x="8877" y="16615"/>
                </a:cubicBezTo>
                <a:cubicBezTo>
                  <a:pt x="9191" y="16615"/>
                  <a:pt x="9361" y="16121"/>
                  <a:pt x="9126" y="15856"/>
                </a:cubicBezTo>
                <a:cubicBezTo>
                  <a:pt x="7109" y="13669"/>
                  <a:pt x="7007" y="10080"/>
                  <a:pt x="8579" y="7586"/>
                </a:cubicBezTo>
                <a:cubicBezTo>
                  <a:pt x="9365" y="6355"/>
                  <a:pt x="10561" y="5501"/>
                  <a:pt x="11962" y="5125"/>
                </a:cubicBezTo>
                <a:cubicBezTo>
                  <a:pt x="12502" y="5003"/>
                  <a:pt x="13058" y="4940"/>
                  <a:pt x="13613" y="4940"/>
                </a:cubicBezTo>
                <a:cubicBezTo>
                  <a:pt x="14463" y="4940"/>
                  <a:pt x="15312" y="5088"/>
                  <a:pt x="16098" y="5398"/>
                </a:cubicBezTo>
                <a:cubicBezTo>
                  <a:pt x="17601" y="5945"/>
                  <a:pt x="18798" y="7039"/>
                  <a:pt x="19515" y="8474"/>
                </a:cubicBezTo>
                <a:cubicBezTo>
                  <a:pt x="19585" y="8625"/>
                  <a:pt x="19726" y="8689"/>
                  <a:pt x="19874" y="8689"/>
                </a:cubicBezTo>
                <a:cubicBezTo>
                  <a:pt x="20160" y="8689"/>
                  <a:pt x="20471" y="8448"/>
                  <a:pt x="20336" y="8132"/>
                </a:cubicBezTo>
                <a:cubicBezTo>
                  <a:pt x="20206" y="7811"/>
                  <a:pt x="20052" y="7506"/>
                  <a:pt x="19877" y="7220"/>
                </a:cubicBezTo>
                <a:lnTo>
                  <a:pt x="19877" y="7220"/>
                </a:lnTo>
                <a:cubicBezTo>
                  <a:pt x="19912" y="7182"/>
                  <a:pt x="19941" y="7134"/>
                  <a:pt x="19960" y="7073"/>
                </a:cubicBezTo>
                <a:cubicBezTo>
                  <a:pt x="21173" y="3364"/>
                  <a:pt x="24616" y="886"/>
                  <a:pt x="28483" y="886"/>
                </a:cubicBezTo>
                <a:close/>
                <a:moveTo>
                  <a:pt x="28574" y="0"/>
                </a:moveTo>
                <a:cubicBezTo>
                  <a:pt x="26755" y="0"/>
                  <a:pt x="24966" y="520"/>
                  <a:pt x="23411" y="1536"/>
                </a:cubicBezTo>
                <a:cubicBezTo>
                  <a:pt x="21568" y="2700"/>
                  <a:pt x="20154" y="4476"/>
                  <a:pt x="19399" y="6546"/>
                </a:cubicBezTo>
                <a:lnTo>
                  <a:pt x="19399" y="6546"/>
                </a:lnTo>
                <a:cubicBezTo>
                  <a:pt x="18022" y="4855"/>
                  <a:pt x="15815" y="3943"/>
                  <a:pt x="13616" y="3943"/>
                </a:cubicBezTo>
                <a:cubicBezTo>
                  <a:pt x="13153" y="3943"/>
                  <a:pt x="12690" y="3983"/>
                  <a:pt x="12236" y="4065"/>
                </a:cubicBezTo>
                <a:cubicBezTo>
                  <a:pt x="10595" y="4373"/>
                  <a:pt x="9160" y="5296"/>
                  <a:pt x="8169" y="6629"/>
                </a:cubicBezTo>
                <a:cubicBezTo>
                  <a:pt x="6303" y="9276"/>
                  <a:pt x="6186" y="12718"/>
                  <a:pt x="7793" y="15439"/>
                </a:cubicBezTo>
                <a:lnTo>
                  <a:pt x="7793" y="15439"/>
                </a:lnTo>
                <a:cubicBezTo>
                  <a:pt x="7399" y="15363"/>
                  <a:pt x="7001" y="15325"/>
                  <a:pt x="6605" y="15325"/>
                </a:cubicBezTo>
                <a:cubicBezTo>
                  <a:pt x="5217" y="15325"/>
                  <a:pt x="3848" y="15790"/>
                  <a:pt x="2735" y="16711"/>
                </a:cubicBezTo>
                <a:cubicBezTo>
                  <a:pt x="889" y="18180"/>
                  <a:pt x="0" y="20538"/>
                  <a:pt x="376" y="22897"/>
                </a:cubicBezTo>
                <a:cubicBezTo>
                  <a:pt x="718" y="25289"/>
                  <a:pt x="2119" y="27442"/>
                  <a:pt x="4204" y="28672"/>
                </a:cubicBezTo>
                <a:cubicBezTo>
                  <a:pt x="5744" y="29549"/>
                  <a:pt x="7464" y="29998"/>
                  <a:pt x="9194" y="29998"/>
                </a:cubicBezTo>
                <a:cubicBezTo>
                  <a:pt x="9960" y="29998"/>
                  <a:pt x="10729" y="29910"/>
                  <a:pt x="11484" y="29732"/>
                </a:cubicBezTo>
                <a:cubicBezTo>
                  <a:pt x="14061" y="29040"/>
                  <a:pt x="16350" y="27597"/>
                  <a:pt x="18030" y="25536"/>
                </a:cubicBezTo>
                <a:lnTo>
                  <a:pt x="18030" y="25536"/>
                </a:lnTo>
                <a:cubicBezTo>
                  <a:pt x="19646" y="27876"/>
                  <a:pt x="22052" y="29544"/>
                  <a:pt x="24813" y="30210"/>
                </a:cubicBezTo>
                <a:cubicBezTo>
                  <a:pt x="25593" y="30379"/>
                  <a:pt x="26383" y="30462"/>
                  <a:pt x="27168" y="30462"/>
                </a:cubicBezTo>
                <a:cubicBezTo>
                  <a:pt x="29408" y="30462"/>
                  <a:pt x="31612" y="29783"/>
                  <a:pt x="33459" y="28467"/>
                </a:cubicBezTo>
                <a:cubicBezTo>
                  <a:pt x="34700" y="27590"/>
                  <a:pt x="35753" y="26498"/>
                  <a:pt x="36548" y="25238"/>
                </a:cubicBezTo>
                <a:lnTo>
                  <a:pt x="36548" y="25238"/>
                </a:lnTo>
                <a:cubicBezTo>
                  <a:pt x="37793" y="26560"/>
                  <a:pt x="39555" y="27332"/>
                  <a:pt x="41408" y="27332"/>
                </a:cubicBezTo>
                <a:cubicBezTo>
                  <a:pt x="41605" y="27332"/>
                  <a:pt x="41804" y="27323"/>
                  <a:pt x="42003" y="27305"/>
                </a:cubicBezTo>
                <a:cubicBezTo>
                  <a:pt x="44430" y="27032"/>
                  <a:pt x="46720" y="25972"/>
                  <a:pt x="48531" y="24298"/>
                </a:cubicBezTo>
                <a:cubicBezTo>
                  <a:pt x="49386" y="23546"/>
                  <a:pt x="50035" y="22555"/>
                  <a:pt x="50411" y="21495"/>
                </a:cubicBezTo>
                <a:cubicBezTo>
                  <a:pt x="50753" y="20470"/>
                  <a:pt x="50718" y="19342"/>
                  <a:pt x="50343" y="18351"/>
                </a:cubicBezTo>
                <a:cubicBezTo>
                  <a:pt x="49522" y="16335"/>
                  <a:pt x="47813" y="14797"/>
                  <a:pt x="45729" y="14182"/>
                </a:cubicBezTo>
                <a:cubicBezTo>
                  <a:pt x="44790" y="13898"/>
                  <a:pt x="43823" y="13785"/>
                  <a:pt x="42847" y="13785"/>
                </a:cubicBezTo>
                <a:cubicBezTo>
                  <a:pt x="41070" y="13785"/>
                  <a:pt x="39264" y="14159"/>
                  <a:pt x="37542" y="14559"/>
                </a:cubicBezTo>
                <a:lnTo>
                  <a:pt x="37542" y="14559"/>
                </a:lnTo>
                <a:cubicBezTo>
                  <a:pt x="38912" y="10465"/>
                  <a:pt x="38438" y="5579"/>
                  <a:pt x="35100" y="2562"/>
                </a:cubicBezTo>
                <a:cubicBezTo>
                  <a:pt x="33493" y="1160"/>
                  <a:pt x="31477" y="272"/>
                  <a:pt x="29358" y="33"/>
                </a:cubicBezTo>
                <a:cubicBezTo>
                  <a:pt x="29097" y="11"/>
                  <a:pt x="28835" y="0"/>
                  <a:pt x="285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1" name="Google Shape;74;p15">
            <a:extLst>
              <a:ext uri="{FF2B5EF4-FFF2-40B4-BE49-F238E27FC236}">
                <a16:creationId xmlns:a16="http://schemas.microsoft.com/office/drawing/2014/main" id="{534F3B24-B59E-4BC3-A3B1-10B4B54B0D64}"/>
              </a:ext>
            </a:extLst>
          </p:cNvPr>
          <p:cNvSpPr/>
          <p:nvPr/>
        </p:nvSpPr>
        <p:spPr>
          <a:xfrm>
            <a:off x="7910546" y="163094"/>
            <a:ext cx="1763013" cy="914296"/>
          </a:xfrm>
          <a:custGeom>
            <a:avLst/>
            <a:gdLst/>
            <a:ahLst/>
            <a:cxnLst/>
            <a:rect l="l" t="t" r="r" b="b"/>
            <a:pathLst>
              <a:path w="51437" h="30463" extrusionOk="0">
                <a:moveTo>
                  <a:pt x="28483" y="886"/>
                </a:moveTo>
                <a:cubicBezTo>
                  <a:pt x="28535" y="886"/>
                  <a:pt x="28588" y="886"/>
                  <a:pt x="28640" y="887"/>
                </a:cubicBezTo>
                <a:cubicBezTo>
                  <a:pt x="30588" y="955"/>
                  <a:pt x="32468" y="1673"/>
                  <a:pt x="33972" y="2869"/>
                </a:cubicBezTo>
                <a:cubicBezTo>
                  <a:pt x="35578" y="4168"/>
                  <a:pt x="36672" y="5945"/>
                  <a:pt x="37116" y="7961"/>
                </a:cubicBezTo>
                <a:cubicBezTo>
                  <a:pt x="37595" y="10354"/>
                  <a:pt x="37321" y="12849"/>
                  <a:pt x="36399" y="15139"/>
                </a:cubicBezTo>
                <a:cubicBezTo>
                  <a:pt x="36276" y="15445"/>
                  <a:pt x="36565" y="15696"/>
                  <a:pt x="36847" y="15696"/>
                </a:cubicBezTo>
                <a:cubicBezTo>
                  <a:pt x="36880" y="15696"/>
                  <a:pt x="36913" y="15692"/>
                  <a:pt x="36945" y="15685"/>
                </a:cubicBezTo>
                <a:cubicBezTo>
                  <a:pt x="38814" y="15232"/>
                  <a:pt x="40765" y="14736"/>
                  <a:pt x="42702" y="14736"/>
                </a:cubicBezTo>
                <a:cubicBezTo>
                  <a:pt x="43246" y="14736"/>
                  <a:pt x="43788" y="14775"/>
                  <a:pt x="44327" y="14865"/>
                </a:cubicBezTo>
                <a:cubicBezTo>
                  <a:pt x="46310" y="15139"/>
                  <a:pt x="48053" y="16266"/>
                  <a:pt x="49112" y="17941"/>
                </a:cubicBezTo>
                <a:cubicBezTo>
                  <a:pt x="51436" y="22008"/>
                  <a:pt x="46446" y="25631"/>
                  <a:pt x="42926" y="26348"/>
                </a:cubicBezTo>
                <a:cubicBezTo>
                  <a:pt x="42465" y="26442"/>
                  <a:pt x="41988" y="26490"/>
                  <a:pt x="41508" y="26490"/>
                </a:cubicBezTo>
                <a:cubicBezTo>
                  <a:pt x="39713" y="26490"/>
                  <a:pt x="37895" y="25816"/>
                  <a:pt x="36843" y="24332"/>
                </a:cubicBezTo>
                <a:cubicBezTo>
                  <a:pt x="36757" y="24212"/>
                  <a:pt x="36621" y="24153"/>
                  <a:pt x="36484" y="24153"/>
                </a:cubicBezTo>
                <a:cubicBezTo>
                  <a:pt x="36347" y="24153"/>
                  <a:pt x="36211" y="24212"/>
                  <a:pt x="36125" y="24332"/>
                </a:cubicBezTo>
                <a:cubicBezTo>
                  <a:pt x="34724" y="26793"/>
                  <a:pt x="32400" y="28570"/>
                  <a:pt x="29666" y="29253"/>
                </a:cubicBezTo>
                <a:cubicBezTo>
                  <a:pt x="28851" y="29457"/>
                  <a:pt x="28024" y="29558"/>
                  <a:pt x="27202" y="29558"/>
                </a:cubicBezTo>
                <a:cubicBezTo>
                  <a:pt x="25266" y="29558"/>
                  <a:pt x="23358" y="29000"/>
                  <a:pt x="21703" y="27921"/>
                </a:cubicBezTo>
                <a:cubicBezTo>
                  <a:pt x="20336" y="27066"/>
                  <a:pt x="19242" y="25938"/>
                  <a:pt x="18456" y="24537"/>
                </a:cubicBezTo>
                <a:cubicBezTo>
                  <a:pt x="18361" y="24404"/>
                  <a:pt x="18212" y="24334"/>
                  <a:pt x="18064" y="24334"/>
                </a:cubicBezTo>
                <a:cubicBezTo>
                  <a:pt x="17946" y="24334"/>
                  <a:pt x="17829" y="24378"/>
                  <a:pt x="17738" y="24469"/>
                </a:cubicBezTo>
                <a:cubicBezTo>
                  <a:pt x="16303" y="26314"/>
                  <a:pt x="14423" y="27715"/>
                  <a:pt x="12236" y="28536"/>
                </a:cubicBezTo>
                <a:cubicBezTo>
                  <a:pt x="11204" y="28912"/>
                  <a:pt x="10125" y="29101"/>
                  <a:pt x="9048" y="29101"/>
                </a:cubicBezTo>
                <a:cubicBezTo>
                  <a:pt x="7878" y="29101"/>
                  <a:pt x="6709" y="28878"/>
                  <a:pt x="5605" y="28433"/>
                </a:cubicBezTo>
                <a:cubicBezTo>
                  <a:pt x="3555" y="27613"/>
                  <a:pt x="1983" y="25904"/>
                  <a:pt x="1402" y="23751"/>
                </a:cubicBezTo>
                <a:cubicBezTo>
                  <a:pt x="752" y="21735"/>
                  <a:pt x="1265" y="19547"/>
                  <a:pt x="2666" y="17975"/>
                </a:cubicBezTo>
                <a:cubicBezTo>
                  <a:pt x="3748" y="16869"/>
                  <a:pt x="5271" y="16203"/>
                  <a:pt x="6804" y="16203"/>
                </a:cubicBezTo>
                <a:cubicBezTo>
                  <a:pt x="7450" y="16203"/>
                  <a:pt x="8098" y="16321"/>
                  <a:pt x="8716" y="16574"/>
                </a:cubicBezTo>
                <a:cubicBezTo>
                  <a:pt x="8772" y="16602"/>
                  <a:pt x="8826" y="16615"/>
                  <a:pt x="8877" y="16615"/>
                </a:cubicBezTo>
                <a:cubicBezTo>
                  <a:pt x="9191" y="16615"/>
                  <a:pt x="9361" y="16121"/>
                  <a:pt x="9126" y="15856"/>
                </a:cubicBezTo>
                <a:cubicBezTo>
                  <a:pt x="7109" y="13669"/>
                  <a:pt x="7007" y="10080"/>
                  <a:pt x="8579" y="7586"/>
                </a:cubicBezTo>
                <a:cubicBezTo>
                  <a:pt x="9365" y="6355"/>
                  <a:pt x="10561" y="5501"/>
                  <a:pt x="11962" y="5125"/>
                </a:cubicBezTo>
                <a:cubicBezTo>
                  <a:pt x="12502" y="5003"/>
                  <a:pt x="13058" y="4940"/>
                  <a:pt x="13613" y="4940"/>
                </a:cubicBezTo>
                <a:cubicBezTo>
                  <a:pt x="14463" y="4940"/>
                  <a:pt x="15312" y="5088"/>
                  <a:pt x="16098" y="5398"/>
                </a:cubicBezTo>
                <a:cubicBezTo>
                  <a:pt x="17601" y="5945"/>
                  <a:pt x="18798" y="7039"/>
                  <a:pt x="19515" y="8474"/>
                </a:cubicBezTo>
                <a:cubicBezTo>
                  <a:pt x="19585" y="8625"/>
                  <a:pt x="19726" y="8689"/>
                  <a:pt x="19874" y="8689"/>
                </a:cubicBezTo>
                <a:cubicBezTo>
                  <a:pt x="20160" y="8689"/>
                  <a:pt x="20471" y="8448"/>
                  <a:pt x="20336" y="8132"/>
                </a:cubicBezTo>
                <a:cubicBezTo>
                  <a:pt x="20206" y="7811"/>
                  <a:pt x="20052" y="7506"/>
                  <a:pt x="19877" y="7220"/>
                </a:cubicBezTo>
                <a:lnTo>
                  <a:pt x="19877" y="7220"/>
                </a:lnTo>
                <a:cubicBezTo>
                  <a:pt x="19912" y="7182"/>
                  <a:pt x="19941" y="7134"/>
                  <a:pt x="19960" y="7073"/>
                </a:cubicBezTo>
                <a:cubicBezTo>
                  <a:pt x="21173" y="3364"/>
                  <a:pt x="24616" y="886"/>
                  <a:pt x="28483" y="886"/>
                </a:cubicBezTo>
                <a:close/>
                <a:moveTo>
                  <a:pt x="28574" y="0"/>
                </a:moveTo>
                <a:cubicBezTo>
                  <a:pt x="26755" y="0"/>
                  <a:pt x="24966" y="520"/>
                  <a:pt x="23411" y="1536"/>
                </a:cubicBezTo>
                <a:cubicBezTo>
                  <a:pt x="21568" y="2700"/>
                  <a:pt x="20154" y="4476"/>
                  <a:pt x="19399" y="6546"/>
                </a:cubicBezTo>
                <a:lnTo>
                  <a:pt x="19399" y="6546"/>
                </a:lnTo>
                <a:cubicBezTo>
                  <a:pt x="18022" y="4855"/>
                  <a:pt x="15815" y="3943"/>
                  <a:pt x="13616" y="3943"/>
                </a:cubicBezTo>
                <a:cubicBezTo>
                  <a:pt x="13153" y="3943"/>
                  <a:pt x="12690" y="3983"/>
                  <a:pt x="12236" y="4065"/>
                </a:cubicBezTo>
                <a:cubicBezTo>
                  <a:pt x="10595" y="4373"/>
                  <a:pt x="9160" y="5296"/>
                  <a:pt x="8169" y="6629"/>
                </a:cubicBezTo>
                <a:cubicBezTo>
                  <a:pt x="6303" y="9276"/>
                  <a:pt x="6186" y="12718"/>
                  <a:pt x="7793" y="15439"/>
                </a:cubicBezTo>
                <a:lnTo>
                  <a:pt x="7793" y="15439"/>
                </a:lnTo>
                <a:cubicBezTo>
                  <a:pt x="7399" y="15363"/>
                  <a:pt x="7001" y="15325"/>
                  <a:pt x="6605" y="15325"/>
                </a:cubicBezTo>
                <a:cubicBezTo>
                  <a:pt x="5217" y="15325"/>
                  <a:pt x="3848" y="15790"/>
                  <a:pt x="2735" y="16711"/>
                </a:cubicBezTo>
                <a:cubicBezTo>
                  <a:pt x="889" y="18180"/>
                  <a:pt x="0" y="20538"/>
                  <a:pt x="376" y="22897"/>
                </a:cubicBezTo>
                <a:cubicBezTo>
                  <a:pt x="718" y="25289"/>
                  <a:pt x="2119" y="27442"/>
                  <a:pt x="4204" y="28672"/>
                </a:cubicBezTo>
                <a:cubicBezTo>
                  <a:pt x="5744" y="29549"/>
                  <a:pt x="7464" y="29998"/>
                  <a:pt x="9194" y="29998"/>
                </a:cubicBezTo>
                <a:cubicBezTo>
                  <a:pt x="9960" y="29998"/>
                  <a:pt x="10729" y="29910"/>
                  <a:pt x="11484" y="29732"/>
                </a:cubicBezTo>
                <a:cubicBezTo>
                  <a:pt x="14061" y="29040"/>
                  <a:pt x="16350" y="27597"/>
                  <a:pt x="18030" y="25536"/>
                </a:cubicBezTo>
                <a:lnTo>
                  <a:pt x="18030" y="25536"/>
                </a:lnTo>
                <a:cubicBezTo>
                  <a:pt x="19646" y="27876"/>
                  <a:pt x="22052" y="29544"/>
                  <a:pt x="24813" y="30210"/>
                </a:cubicBezTo>
                <a:cubicBezTo>
                  <a:pt x="25593" y="30379"/>
                  <a:pt x="26383" y="30462"/>
                  <a:pt x="27168" y="30462"/>
                </a:cubicBezTo>
                <a:cubicBezTo>
                  <a:pt x="29408" y="30462"/>
                  <a:pt x="31612" y="29783"/>
                  <a:pt x="33459" y="28467"/>
                </a:cubicBezTo>
                <a:cubicBezTo>
                  <a:pt x="34700" y="27590"/>
                  <a:pt x="35753" y="26498"/>
                  <a:pt x="36548" y="25238"/>
                </a:cubicBezTo>
                <a:lnTo>
                  <a:pt x="36548" y="25238"/>
                </a:lnTo>
                <a:cubicBezTo>
                  <a:pt x="37793" y="26560"/>
                  <a:pt x="39555" y="27332"/>
                  <a:pt x="41408" y="27332"/>
                </a:cubicBezTo>
                <a:cubicBezTo>
                  <a:pt x="41605" y="27332"/>
                  <a:pt x="41804" y="27323"/>
                  <a:pt x="42003" y="27305"/>
                </a:cubicBezTo>
                <a:cubicBezTo>
                  <a:pt x="44430" y="27032"/>
                  <a:pt x="46720" y="25972"/>
                  <a:pt x="48531" y="24298"/>
                </a:cubicBezTo>
                <a:cubicBezTo>
                  <a:pt x="49386" y="23546"/>
                  <a:pt x="50035" y="22555"/>
                  <a:pt x="50411" y="21495"/>
                </a:cubicBezTo>
                <a:cubicBezTo>
                  <a:pt x="50753" y="20470"/>
                  <a:pt x="50718" y="19342"/>
                  <a:pt x="50343" y="18351"/>
                </a:cubicBezTo>
                <a:cubicBezTo>
                  <a:pt x="49522" y="16335"/>
                  <a:pt x="47813" y="14797"/>
                  <a:pt x="45729" y="14182"/>
                </a:cubicBezTo>
                <a:cubicBezTo>
                  <a:pt x="44790" y="13898"/>
                  <a:pt x="43823" y="13785"/>
                  <a:pt x="42847" y="13785"/>
                </a:cubicBezTo>
                <a:cubicBezTo>
                  <a:pt x="41070" y="13785"/>
                  <a:pt x="39264" y="14159"/>
                  <a:pt x="37542" y="14559"/>
                </a:cubicBezTo>
                <a:lnTo>
                  <a:pt x="37542" y="14559"/>
                </a:lnTo>
                <a:cubicBezTo>
                  <a:pt x="38912" y="10465"/>
                  <a:pt x="38438" y="5579"/>
                  <a:pt x="35100" y="2562"/>
                </a:cubicBezTo>
                <a:cubicBezTo>
                  <a:pt x="33493" y="1160"/>
                  <a:pt x="31477" y="272"/>
                  <a:pt x="29358" y="33"/>
                </a:cubicBezTo>
                <a:cubicBezTo>
                  <a:pt x="29097" y="11"/>
                  <a:pt x="28835" y="0"/>
                  <a:pt x="285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5" name="Google Shape;74;p15">
            <a:extLst>
              <a:ext uri="{FF2B5EF4-FFF2-40B4-BE49-F238E27FC236}">
                <a16:creationId xmlns:a16="http://schemas.microsoft.com/office/drawing/2014/main" id="{2DBFCD2D-338A-4863-B50C-C4DD3BD8F531}"/>
              </a:ext>
            </a:extLst>
          </p:cNvPr>
          <p:cNvSpPr/>
          <p:nvPr/>
        </p:nvSpPr>
        <p:spPr>
          <a:xfrm>
            <a:off x="10560734" y="670985"/>
            <a:ext cx="1763013" cy="914296"/>
          </a:xfrm>
          <a:custGeom>
            <a:avLst/>
            <a:gdLst/>
            <a:ahLst/>
            <a:cxnLst/>
            <a:rect l="l" t="t" r="r" b="b"/>
            <a:pathLst>
              <a:path w="51437" h="30463" extrusionOk="0">
                <a:moveTo>
                  <a:pt x="28483" y="886"/>
                </a:moveTo>
                <a:cubicBezTo>
                  <a:pt x="28535" y="886"/>
                  <a:pt x="28588" y="886"/>
                  <a:pt x="28640" y="887"/>
                </a:cubicBezTo>
                <a:cubicBezTo>
                  <a:pt x="30588" y="955"/>
                  <a:pt x="32468" y="1673"/>
                  <a:pt x="33972" y="2869"/>
                </a:cubicBezTo>
                <a:cubicBezTo>
                  <a:pt x="35578" y="4168"/>
                  <a:pt x="36672" y="5945"/>
                  <a:pt x="37116" y="7961"/>
                </a:cubicBezTo>
                <a:cubicBezTo>
                  <a:pt x="37595" y="10354"/>
                  <a:pt x="37321" y="12849"/>
                  <a:pt x="36399" y="15139"/>
                </a:cubicBezTo>
                <a:cubicBezTo>
                  <a:pt x="36276" y="15445"/>
                  <a:pt x="36565" y="15696"/>
                  <a:pt x="36847" y="15696"/>
                </a:cubicBezTo>
                <a:cubicBezTo>
                  <a:pt x="36880" y="15696"/>
                  <a:pt x="36913" y="15692"/>
                  <a:pt x="36945" y="15685"/>
                </a:cubicBezTo>
                <a:cubicBezTo>
                  <a:pt x="38814" y="15232"/>
                  <a:pt x="40765" y="14736"/>
                  <a:pt x="42702" y="14736"/>
                </a:cubicBezTo>
                <a:cubicBezTo>
                  <a:pt x="43246" y="14736"/>
                  <a:pt x="43788" y="14775"/>
                  <a:pt x="44327" y="14865"/>
                </a:cubicBezTo>
                <a:cubicBezTo>
                  <a:pt x="46310" y="15139"/>
                  <a:pt x="48053" y="16266"/>
                  <a:pt x="49112" y="17941"/>
                </a:cubicBezTo>
                <a:cubicBezTo>
                  <a:pt x="51436" y="22008"/>
                  <a:pt x="46446" y="25631"/>
                  <a:pt x="42926" y="26348"/>
                </a:cubicBezTo>
                <a:cubicBezTo>
                  <a:pt x="42465" y="26442"/>
                  <a:pt x="41988" y="26490"/>
                  <a:pt x="41508" y="26490"/>
                </a:cubicBezTo>
                <a:cubicBezTo>
                  <a:pt x="39713" y="26490"/>
                  <a:pt x="37895" y="25816"/>
                  <a:pt x="36843" y="24332"/>
                </a:cubicBezTo>
                <a:cubicBezTo>
                  <a:pt x="36757" y="24212"/>
                  <a:pt x="36621" y="24153"/>
                  <a:pt x="36484" y="24153"/>
                </a:cubicBezTo>
                <a:cubicBezTo>
                  <a:pt x="36347" y="24153"/>
                  <a:pt x="36211" y="24212"/>
                  <a:pt x="36125" y="24332"/>
                </a:cubicBezTo>
                <a:cubicBezTo>
                  <a:pt x="34724" y="26793"/>
                  <a:pt x="32400" y="28570"/>
                  <a:pt x="29666" y="29253"/>
                </a:cubicBezTo>
                <a:cubicBezTo>
                  <a:pt x="28851" y="29457"/>
                  <a:pt x="28024" y="29558"/>
                  <a:pt x="27202" y="29558"/>
                </a:cubicBezTo>
                <a:cubicBezTo>
                  <a:pt x="25266" y="29558"/>
                  <a:pt x="23358" y="29000"/>
                  <a:pt x="21703" y="27921"/>
                </a:cubicBezTo>
                <a:cubicBezTo>
                  <a:pt x="20336" y="27066"/>
                  <a:pt x="19242" y="25938"/>
                  <a:pt x="18456" y="24537"/>
                </a:cubicBezTo>
                <a:cubicBezTo>
                  <a:pt x="18361" y="24404"/>
                  <a:pt x="18212" y="24334"/>
                  <a:pt x="18064" y="24334"/>
                </a:cubicBezTo>
                <a:cubicBezTo>
                  <a:pt x="17946" y="24334"/>
                  <a:pt x="17829" y="24378"/>
                  <a:pt x="17738" y="24469"/>
                </a:cubicBezTo>
                <a:cubicBezTo>
                  <a:pt x="16303" y="26314"/>
                  <a:pt x="14423" y="27715"/>
                  <a:pt x="12236" y="28536"/>
                </a:cubicBezTo>
                <a:cubicBezTo>
                  <a:pt x="11204" y="28912"/>
                  <a:pt x="10125" y="29101"/>
                  <a:pt x="9048" y="29101"/>
                </a:cubicBezTo>
                <a:cubicBezTo>
                  <a:pt x="7878" y="29101"/>
                  <a:pt x="6709" y="28878"/>
                  <a:pt x="5605" y="28433"/>
                </a:cubicBezTo>
                <a:cubicBezTo>
                  <a:pt x="3555" y="27613"/>
                  <a:pt x="1983" y="25904"/>
                  <a:pt x="1402" y="23751"/>
                </a:cubicBezTo>
                <a:cubicBezTo>
                  <a:pt x="752" y="21735"/>
                  <a:pt x="1265" y="19547"/>
                  <a:pt x="2666" y="17975"/>
                </a:cubicBezTo>
                <a:cubicBezTo>
                  <a:pt x="3748" y="16869"/>
                  <a:pt x="5271" y="16203"/>
                  <a:pt x="6804" y="16203"/>
                </a:cubicBezTo>
                <a:cubicBezTo>
                  <a:pt x="7450" y="16203"/>
                  <a:pt x="8098" y="16321"/>
                  <a:pt x="8716" y="16574"/>
                </a:cubicBezTo>
                <a:cubicBezTo>
                  <a:pt x="8772" y="16602"/>
                  <a:pt x="8826" y="16615"/>
                  <a:pt x="8877" y="16615"/>
                </a:cubicBezTo>
                <a:cubicBezTo>
                  <a:pt x="9191" y="16615"/>
                  <a:pt x="9361" y="16121"/>
                  <a:pt x="9126" y="15856"/>
                </a:cubicBezTo>
                <a:cubicBezTo>
                  <a:pt x="7109" y="13669"/>
                  <a:pt x="7007" y="10080"/>
                  <a:pt x="8579" y="7586"/>
                </a:cubicBezTo>
                <a:cubicBezTo>
                  <a:pt x="9365" y="6355"/>
                  <a:pt x="10561" y="5501"/>
                  <a:pt x="11962" y="5125"/>
                </a:cubicBezTo>
                <a:cubicBezTo>
                  <a:pt x="12502" y="5003"/>
                  <a:pt x="13058" y="4940"/>
                  <a:pt x="13613" y="4940"/>
                </a:cubicBezTo>
                <a:cubicBezTo>
                  <a:pt x="14463" y="4940"/>
                  <a:pt x="15312" y="5088"/>
                  <a:pt x="16098" y="5398"/>
                </a:cubicBezTo>
                <a:cubicBezTo>
                  <a:pt x="17601" y="5945"/>
                  <a:pt x="18798" y="7039"/>
                  <a:pt x="19515" y="8474"/>
                </a:cubicBezTo>
                <a:cubicBezTo>
                  <a:pt x="19585" y="8625"/>
                  <a:pt x="19726" y="8689"/>
                  <a:pt x="19874" y="8689"/>
                </a:cubicBezTo>
                <a:cubicBezTo>
                  <a:pt x="20160" y="8689"/>
                  <a:pt x="20471" y="8448"/>
                  <a:pt x="20336" y="8132"/>
                </a:cubicBezTo>
                <a:cubicBezTo>
                  <a:pt x="20206" y="7811"/>
                  <a:pt x="20052" y="7506"/>
                  <a:pt x="19877" y="7220"/>
                </a:cubicBezTo>
                <a:lnTo>
                  <a:pt x="19877" y="7220"/>
                </a:lnTo>
                <a:cubicBezTo>
                  <a:pt x="19912" y="7182"/>
                  <a:pt x="19941" y="7134"/>
                  <a:pt x="19960" y="7073"/>
                </a:cubicBezTo>
                <a:cubicBezTo>
                  <a:pt x="21173" y="3364"/>
                  <a:pt x="24616" y="886"/>
                  <a:pt x="28483" y="886"/>
                </a:cubicBezTo>
                <a:close/>
                <a:moveTo>
                  <a:pt x="28574" y="0"/>
                </a:moveTo>
                <a:cubicBezTo>
                  <a:pt x="26755" y="0"/>
                  <a:pt x="24966" y="520"/>
                  <a:pt x="23411" y="1536"/>
                </a:cubicBezTo>
                <a:cubicBezTo>
                  <a:pt x="21568" y="2700"/>
                  <a:pt x="20154" y="4476"/>
                  <a:pt x="19399" y="6546"/>
                </a:cubicBezTo>
                <a:lnTo>
                  <a:pt x="19399" y="6546"/>
                </a:lnTo>
                <a:cubicBezTo>
                  <a:pt x="18022" y="4855"/>
                  <a:pt x="15815" y="3943"/>
                  <a:pt x="13616" y="3943"/>
                </a:cubicBezTo>
                <a:cubicBezTo>
                  <a:pt x="13153" y="3943"/>
                  <a:pt x="12690" y="3983"/>
                  <a:pt x="12236" y="4065"/>
                </a:cubicBezTo>
                <a:cubicBezTo>
                  <a:pt x="10595" y="4373"/>
                  <a:pt x="9160" y="5296"/>
                  <a:pt x="8169" y="6629"/>
                </a:cubicBezTo>
                <a:cubicBezTo>
                  <a:pt x="6303" y="9276"/>
                  <a:pt x="6186" y="12718"/>
                  <a:pt x="7793" y="15439"/>
                </a:cubicBezTo>
                <a:lnTo>
                  <a:pt x="7793" y="15439"/>
                </a:lnTo>
                <a:cubicBezTo>
                  <a:pt x="7399" y="15363"/>
                  <a:pt x="7001" y="15325"/>
                  <a:pt x="6605" y="15325"/>
                </a:cubicBezTo>
                <a:cubicBezTo>
                  <a:pt x="5217" y="15325"/>
                  <a:pt x="3848" y="15790"/>
                  <a:pt x="2735" y="16711"/>
                </a:cubicBezTo>
                <a:cubicBezTo>
                  <a:pt x="889" y="18180"/>
                  <a:pt x="0" y="20538"/>
                  <a:pt x="376" y="22897"/>
                </a:cubicBezTo>
                <a:cubicBezTo>
                  <a:pt x="718" y="25289"/>
                  <a:pt x="2119" y="27442"/>
                  <a:pt x="4204" y="28672"/>
                </a:cubicBezTo>
                <a:cubicBezTo>
                  <a:pt x="5744" y="29549"/>
                  <a:pt x="7464" y="29998"/>
                  <a:pt x="9194" y="29998"/>
                </a:cubicBezTo>
                <a:cubicBezTo>
                  <a:pt x="9960" y="29998"/>
                  <a:pt x="10729" y="29910"/>
                  <a:pt x="11484" y="29732"/>
                </a:cubicBezTo>
                <a:cubicBezTo>
                  <a:pt x="14061" y="29040"/>
                  <a:pt x="16350" y="27597"/>
                  <a:pt x="18030" y="25536"/>
                </a:cubicBezTo>
                <a:lnTo>
                  <a:pt x="18030" y="25536"/>
                </a:lnTo>
                <a:cubicBezTo>
                  <a:pt x="19646" y="27876"/>
                  <a:pt x="22052" y="29544"/>
                  <a:pt x="24813" y="30210"/>
                </a:cubicBezTo>
                <a:cubicBezTo>
                  <a:pt x="25593" y="30379"/>
                  <a:pt x="26383" y="30462"/>
                  <a:pt x="27168" y="30462"/>
                </a:cubicBezTo>
                <a:cubicBezTo>
                  <a:pt x="29408" y="30462"/>
                  <a:pt x="31612" y="29783"/>
                  <a:pt x="33459" y="28467"/>
                </a:cubicBezTo>
                <a:cubicBezTo>
                  <a:pt x="34700" y="27590"/>
                  <a:pt x="35753" y="26498"/>
                  <a:pt x="36548" y="25238"/>
                </a:cubicBezTo>
                <a:lnTo>
                  <a:pt x="36548" y="25238"/>
                </a:lnTo>
                <a:cubicBezTo>
                  <a:pt x="37793" y="26560"/>
                  <a:pt x="39555" y="27332"/>
                  <a:pt x="41408" y="27332"/>
                </a:cubicBezTo>
                <a:cubicBezTo>
                  <a:pt x="41605" y="27332"/>
                  <a:pt x="41804" y="27323"/>
                  <a:pt x="42003" y="27305"/>
                </a:cubicBezTo>
                <a:cubicBezTo>
                  <a:pt x="44430" y="27032"/>
                  <a:pt x="46720" y="25972"/>
                  <a:pt x="48531" y="24298"/>
                </a:cubicBezTo>
                <a:cubicBezTo>
                  <a:pt x="49386" y="23546"/>
                  <a:pt x="50035" y="22555"/>
                  <a:pt x="50411" y="21495"/>
                </a:cubicBezTo>
                <a:cubicBezTo>
                  <a:pt x="50753" y="20470"/>
                  <a:pt x="50718" y="19342"/>
                  <a:pt x="50343" y="18351"/>
                </a:cubicBezTo>
                <a:cubicBezTo>
                  <a:pt x="49522" y="16335"/>
                  <a:pt x="47813" y="14797"/>
                  <a:pt x="45729" y="14182"/>
                </a:cubicBezTo>
                <a:cubicBezTo>
                  <a:pt x="44790" y="13898"/>
                  <a:pt x="43823" y="13785"/>
                  <a:pt x="42847" y="13785"/>
                </a:cubicBezTo>
                <a:cubicBezTo>
                  <a:pt x="41070" y="13785"/>
                  <a:pt x="39264" y="14159"/>
                  <a:pt x="37542" y="14559"/>
                </a:cubicBezTo>
                <a:lnTo>
                  <a:pt x="37542" y="14559"/>
                </a:lnTo>
                <a:cubicBezTo>
                  <a:pt x="38912" y="10465"/>
                  <a:pt x="38438" y="5579"/>
                  <a:pt x="35100" y="2562"/>
                </a:cubicBezTo>
                <a:cubicBezTo>
                  <a:pt x="33493" y="1160"/>
                  <a:pt x="31477" y="272"/>
                  <a:pt x="29358" y="33"/>
                </a:cubicBezTo>
                <a:cubicBezTo>
                  <a:pt x="29097" y="11"/>
                  <a:pt x="28835" y="0"/>
                  <a:pt x="285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8" name="Google Shape;821;p46">
            <a:extLst>
              <a:ext uri="{FF2B5EF4-FFF2-40B4-BE49-F238E27FC236}">
                <a16:creationId xmlns:a16="http://schemas.microsoft.com/office/drawing/2014/main" id="{1F01F7E3-9A08-4F65-AF9A-AF15C19D3C3C}"/>
              </a:ext>
            </a:extLst>
          </p:cNvPr>
          <p:cNvSpPr/>
          <p:nvPr/>
        </p:nvSpPr>
        <p:spPr>
          <a:xfrm>
            <a:off x="631331" y="2547369"/>
            <a:ext cx="260118" cy="22486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9" name="Google Shape;822;p46">
            <a:extLst>
              <a:ext uri="{FF2B5EF4-FFF2-40B4-BE49-F238E27FC236}">
                <a16:creationId xmlns:a16="http://schemas.microsoft.com/office/drawing/2014/main" id="{490B30CA-72C7-4B97-A6F7-1A58818FF8A2}"/>
              </a:ext>
            </a:extLst>
          </p:cNvPr>
          <p:cNvGrpSpPr/>
          <p:nvPr/>
        </p:nvGrpSpPr>
        <p:grpSpPr>
          <a:xfrm>
            <a:off x="8768234" y="1683273"/>
            <a:ext cx="639547" cy="554886"/>
            <a:chOff x="6279086" y="1761583"/>
            <a:chExt cx="560024" cy="554886"/>
          </a:xfrm>
        </p:grpSpPr>
        <p:sp>
          <p:nvSpPr>
            <p:cNvPr id="60" name="Google Shape;823;p46">
              <a:extLst>
                <a:ext uri="{FF2B5EF4-FFF2-40B4-BE49-F238E27FC236}">
                  <a16:creationId xmlns:a16="http://schemas.microsoft.com/office/drawing/2014/main" id="{279CB3FA-BF5B-48F9-AEB7-6F80545DB72C}"/>
                </a:ext>
              </a:extLst>
            </p:cNvPr>
            <p:cNvSpPr/>
            <p:nvPr/>
          </p:nvSpPr>
          <p:spPr>
            <a:xfrm>
              <a:off x="6288500" y="1770016"/>
              <a:ext cx="541197" cy="537903"/>
            </a:xfrm>
            <a:custGeom>
              <a:avLst/>
              <a:gdLst/>
              <a:ahLst/>
              <a:cxnLst/>
              <a:rect l="l" t="t" r="r" b="b"/>
              <a:pathLst>
                <a:path w="13798" h="13714" extrusionOk="0">
                  <a:moveTo>
                    <a:pt x="11492" y="1"/>
                  </a:moveTo>
                  <a:cubicBezTo>
                    <a:pt x="11375" y="1"/>
                    <a:pt x="11259" y="46"/>
                    <a:pt x="11170" y="138"/>
                  </a:cubicBezTo>
                  <a:lnTo>
                    <a:pt x="178" y="11124"/>
                  </a:lnTo>
                  <a:cubicBezTo>
                    <a:pt x="0" y="11302"/>
                    <a:pt x="0" y="11595"/>
                    <a:pt x="178" y="11773"/>
                  </a:cubicBezTo>
                  <a:lnTo>
                    <a:pt x="1989" y="13579"/>
                  </a:lnTo>
                  <a:cubicBezTo>
                    <a:pt x="2076" y="13669"/>
                    <a:pt x="2193" y="13713"/>
                    <a:pt x="2309" y="13713"/>
                  </a:cubicBezTo>
                  <a:cubicBezTo>
                    <a:pt x="2424" y="13713"/>
                    <a:pt x="2540" y="13670"/>
                    <a:pt x="2628" y="13584"/>
                  </a:cubicBezTo>
                  <a:lnTo>
                    <a:pt x="13620" y="2597"/>
                  </a:lnTo>
                  <a:cubicBezTo>
                    <a:pt x="13798" y="2415"/>
                    <a:pt x="13798" y="2127"/>
                    <a:pt x="13620" y="1949"/>
                  </a:cubicBezTo>
                  <a:lnTo>
                    <a:pt x="11814" y="138"/>
                  </a:lnTo>
                  <a:cubicBezTo>
                    <a:pt x="11725" y="46"/>
                    <a:pt x="11608" y="1"/>
                    <a:pt x="114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Google Shape;824;p46">
              <a:extLst>
                <a:ext uri="{FF2B5EF4-FFF2-40B4-BE49-F238E27FC236}">
                  <a16:creationId xmlns:a16="http://schemas.microsoft.com/office/drawing/2014/main" id="{73208422-3EBB-4E55-9677-CAB9DCB517FF}"/>
                </a:ext>
              </a:extLst>
            </p:cNvPr>
            <p:cNvSpPr/>
            <p:nvPr/>
          </p:nvSpPr>
          <p:spPr>
            <a:xfrm>
              <a:off x="6453746" y="1977976"/>
              <a:ext cx="166619" cy="166383"/>
            </a:xfrm>
            <a:custGeom>
              <a:avLst/>
              <a:gdLst/>
              <a:ahLst/>
              <a:cxnLst/>
              <a:rect l="l" t="t" r="r" b="b"/>
              <a:pathLst>
                <a:path w="4248" h="4242" extrusionOk="0">
                  <a:moveTo>
                    <a:pt x="1788" y="0"/>
                  </a:moveTo>
                  <a:lnTo>
                    <a:pt x="1" y="1787"/>
                  </a:lnTo>
                  <a:lnTo>
                    <a:pt x="2455" y="4242"/>
                  </a:lnTo>
                  <a:lnTo>
                    <a:pt x="4247" y="2455"/>
                  </a:lnTo>
                  <a:lnTo>
                    <a:pt x="17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Google Shape;825;p46">
              <a:extLst>
                <a:ext uri="{FF2B5EF4-FFF2-40B4-BE49-F238E27FC236}">
                  <a16:creationId xmlns:a16="http://schemas.microsoft.com/office/drawing/2014/main" id="{702C8898-AE25-4C42-983E-85A28FCB9040}"/>
                </a:ext>
              </a:extLst>
            </p:cNvPr>
            <p:cNvSpPr/>
            <p:nvPr/>
          </p:nvSpPr>
          <p:spPr>
            <a:xfrm>
              <a:off x="6292461" y="1777233"/>
              <a:ext cx="483932" cy="479068"/>
            </a:xfrm>
            <a:custGeom>
              <a:avLst/>
              <a:gdLst/>
              <a:ahLst/>
              <a:cxnLst/>
              <a:rect l="l" t="t" r="r" b="b"/>
              <a:pathLst>
                <a:path w="12338" h="12214" extrusionOk="0">
                  <a:moveTo>
                    <a:pt x="1389" y="1"/>
                  </a:moveTo>
                  <a:cubicBezTo>
                    <a:pt x="1066" y="1"/>
                    <a:pt x="742" y="124"/>
                    <a:pt x="495" y="372"/>
                  </a:cubicBezTo>
                  <a:cubicBezTo>
                    <a:pt x="0" y="866"/>
                    <a:pt x="0" y="1669"/>
                    <a:pt x="495" y="2159"/>
                  </a:cubicBezTo>
                  <a:lnTo>
                    <a:pt x="10545" y="12214"/>
                  </a:lnTo>
                  <a:lnTo>
                    <a:pt x="12337" y="10426"/>
                  </a:lnTo>
                  <a:lnTo>
                    <a:pt x="2282" y="372"/>
                  </a:lnTo>
                  <a:cubicBezTo>
                    <a:pt x="2035" y="124"/>
                    <a:pt x="1712" y="1"/>
                    <a:pt x="13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Google Shape;826;p46">
              <a:extLst>
                <a:ext uri="{FF2B5EF4-FFF2-40B4-BE49-F238E27FC236}">
                  <a16:creationId xmlns:a16="http://schemas.microsoft.com/office/drawing/2014/main" id="{BAA62DDD-283C-45C0-92E5-A6F311902532}"/>
                </a:ext>
              </a:extLst>
            </p:cNvPr>
            <p:cNvSpPr/>
            <p:nvPr/>
          </p:nvSpPr>
          <p:spPr>
            <a:xfrm>
              <a:off x="6706067" y="2186171"/>
              <a:ext cx="111864" cy="110648"/>
            </a:xfrm>
            <a:custGeom>
              <a:avLst/>
              <a:gdLst/>
              <a:ahLst/>
              <a:cxnLst/>
              <a:rect l="l" t="t" r="r" b="b"/>
              <a:pathLst>
                <a:path w="2852" h="2821" extrusionOk="0">
                  <a:moveTo>
                    <a:pt x="1792" y="0"/>
                  </a:moveTo>
                  <a:lnTo>
                    <a:pt x="0" y="1788"/>
                  </a:lnTo>
                  <a:lnTo>
                    <a:pt x="2638" y="2811"/>
                  </a:lnTo>
                  <a:cubicBezTo>
                    <a:pt x="2655" y="2818"/>
                    <a:pt x="2672" y="2821"/>
                    <a:pt x="2689" y="2821"/>
                  </a:cubicBezTo>
                  <a:cubicBezTo>
                    <a:pt x="2779" y="2821"/>
                    <a:pt x="2852" y="2731"/>
                    <a:pt x="2815" y="2638"/>
                  </a:cubicBezTo>
                  <a:lnTo>
                    <a:pt x="17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Google Shape;827;p46">
              <a:extLst>
                <a:ext uri="{FF2B5EF4-FFF2-40B4-BE49-F238E27FC236}">
                  <a16:creationId xmlns:a16="http://schemas.microsoft.com/office/drawing/2014/main" id="{24EB26A7-AB43-4D77-8BBD-2CD3BB17E853}"/>
                </a:ext>
              </a:extLst>
            </p:cNvPr>
            <p:cNvSpPr/>
            <p:nvPr/>
          </p:nvSpPr>
          <p:spPr>
            <a:xfrm>
              <a:off x="6758233" y="2186171"/>
              <a:ext cx="59580" cy="110569"/>
            </a:xfrm>
            <a:custGeom>
              <a:avLst/>
              <a:gdLst/>
              <a:ahLst/>
              <a:cxnLst/>
              <a:rect l="l" t="t" r="r" b="b"/>
              <a:pathLst>
                <a:path w="1519" h="2819" extrusionOk="0">
                  <a:moveTo>
                    <a:pt x="462" y="0"/>
                  </a:moveTo>
                  <a:lnTo>
                    <a:pt x="1" y="462"/>
                  </a:lnTo>
                  <a:lnTo>
                    <a:pt x="842" y="2628"/>
                  </a:lnTo>
                  <a:lnTo>
                    <a:pt x="1312" y="2811"/>
                  </a:lnTo>
                  <a:cubicBezTo>
                    <a:pt x="1328" y="2816"/>
                    <a:pt x="1343" y="2819"/>
                    <a:pt x="1358" y="2819"/>
                  </a:cubicBezTo>
                  <a:cubicBezTo>
                    <a:pt x="1445" y="2819"/>
                    <a:pt x="1518" y="2728"/>
                    <a:pt x="1485" y="2638"/>
                  </a:cubicBezTo>
                  <a:lnTo>
                    <a:pt x="4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Google Shape;828;p46">
              <a:extLst>
                <a:ext uri="{FF2B5EF4-FFF2-40B4-BE49-F238E27FC236}">
                  <a16:creationId xmlns:a16="http://schemas.microsoft.com/office/drawing/2014/main" id="{2F36EDEA-A972-41DF-9B5F-B72712135DCA}"/>
                </a:ext>
              </a:extLst>
            </p:cNvPr>
            <p:cNvSpPr/>
            <p:nvPr/>
          </p:nvSpPr>
          <p:spPr>
            <a:xfrm>
              <a:off x="6329370" y="1777233"/>
              <a:ext cx="447023" cy="479068"/>
            </a:xfrm>
            <a:custGeom>
              <a:avLst/>
              <a:gdLst/>
              <a:ahLst/>
              <a:cxnLst/>
              <a:rect l="l" t="t" r="r" b="b"/>
              <a:pathLst>
                <a:path w="11397" h="12214" extrusionOk="0">
                  <a:moveTo>
                    <a:pt x="448" y="1"/>
                  </a:moveTo>
                  <a:cubicBezTo>
                    <a:pt x="298" y="1"/>
                    <a:pt x="147" y="28"/>
                    <a:pt x="1" y="83"/>
                  </a:cubicBezTo>
                  <a:cubicBezTo>
                    <a:pt x="169" y="146"/>
                    <a:pt x="323" y="247"/>
                    <a:pt x="448" y="372"/>
                  </a:cubicBezTo>
                  <a:lnTo>
                    <a:pt x="9157" y="9081"/>
                  </a:lnTo>
                  <a:cubicBezTo>
                    <a:pt x="9902" y="9826"/>
                    <a:pt x="9902" y="11027"/>
                    <a:pt x="9157" y="11767"/>
                  </a:cubicBezTo>
                  <a:lnTo>
                    <a:pt x="9604" y="12214"/>
                  </a:lnTo>
                  <a:lnTo>
                    <a:pt x="11396" y="10426"/>
                  </a:lnTo>
                  <a:lnTo>
                    <a:pt x="1341" y="372"/>
                  </a:lnTo>
                  <a:cubicBezTo>
                    <a:pt x="1100" y="131"/>
                    <a:pt x="778" y="1"/>
                    <a:pt x="4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Google Shape;829;p46">
              <a:extLst>
                <a:ext uri="{FF2B5EF4-FFF2-40B4-BE49-F238E27FC236}">
                  <a16:creationId xmlns:a16="http://schemas.microsoft.com/office/drawing/2014/main" id="{6B3D3622-D141-409D-9498-2606F68E344A}"/>
                </a:ext>
              </a:extLst>
            </p:cNvPr>
            <p:cNvSpPr/>
            <p:nvPr/>
          </p:nvSpPr>
          <p:spPr>
            <a:xfrm>
              <a:off x="6777099" y="2257203"/>
              <a:ext cx="40831" cy="39615"/>
            </a:xfrm>
            <a:custGeom>
              <a:avLst/>
              <a:gdLst/>
              <a:ahLst/>
              <a:cxnLst/>
              <a:rect l="l" t="t" r="r" b="b"/>
              <a:pathLst>
                <a:path w="1041" h="1010" extrusionOk="0">
                  <a:moveTo>
                    <a:pt x="682" y="1"/>
                  </a:moveTo>
                  <a:lnTo>
                    <a:pt x="0" y="678"/>
                  </a:lnTo>
                  <a:lnTo>
                    <a:pt x="831" y="1000"/>
                  </a:lnTo>
                  <a:cubicBezTo>
                    <a:pt x="848" y="1007"/>
                    <a:pt x="865" y="1010"/>
                    <a:pt x="881" y="1010"/>
                  </a:cubicBezTo>
                  <a:cubicBezTo>
                    <a:pt x="968" y="1010"/>
                    <a:pt x="1041" y="920"/>
                    <a:pt x="1004" y="827"/>
                  </a:cubicBezTo>
                  <a:lnTo>
                    <a:pt x="6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Google Shape;830;p46">
              <a:extLst>
                <a:ext uri="{FF2B5EF4-FFF2-40B4-BE49-F238E27FC236}">
                  <a16:creationId xmlns:a16="http://schemas.microsoft.com/office/drawing/2014/main" id="{BF4274CD-4FD9-4BDA-B2D0-09601D271CCC}"/>
                </a:ext>
              </a:extLst>
            </p:cNvPr>
            <p:cNvSpPr/>
            <p:nvPr/>
          </p:nvSpPr>
          <p:spPr>
            <a:xfrm>
              <a:off x="6345020" y="1824967"/>
              <a:ext cx="104451" cy="104411"/>
            </a:xfrm>
            <a:custGeom>
              <a:avLst/>
              <a:gdLst/>
              <a:ahLst/>
              <a:cxnLst/>
              <a:rect l="l" t="t" r="r" b="b"/>
              <a:pathLst>
                <a:path w="2663" h="2662" extrusionOk="0">
                  <a:moveTo>
                    <a:pt x="1788" y="0"/>
                  </a:moveTo>
                  <a:lnTo>
                    <a:pt x="1" y="1787"/>
                  </a:lnTo>
                  <a:lnTo>
                    <a:pt x="870" y="2662"/>
                  </a:lnTo>
                  <a:lnTo>
                    <a:pt x="2662" y="874"/>
                  </a:lnTo>
                  <a:lnTo>
                    <a:pt x="17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Google Shape;831;p46">
              <a:extLst>
                <a:ext uri="{FF2B5EF4-FFF2-40B4-BE49-F238E27FC236}">
                  <a16:creationId xmlns:a16="http://schemas.microsoft.com/office/drawing/2014/main" id="{B5CAEF48-6A94-4B82-AE59-D36B7C8CFCAD}"/>
                </a:ext>
              </a:extLst>
            </p:cNvPr>
            <p:cNvSpPr/>
            <p:nvPr/>
          </p:nvSpPr>
          <p:spPr>
            <a:xfrm>
              <a:off x="6279086" y="1761583"/>
              <a:ext cx="560024" cy="554886"/>
            </a:xfrm>
            <a:custGeom>
              <a:avLst/>
              <a:gdLst/>
              <a:ahLst/>
              <a:cxnLst/>
              <a:rect l="l" t="t" r="r" b="b"/>
              <a:pathLst>
                <a:path w="14278" h="14147" extrusionOk="0">
                  <a:moveTo>
                    <a:pt x="1730" y="623"/>
                  </a:moveTo>
                  <a:cubicBezTo>
                    <a:pt x="1997" y="623"/>
                    <a:pt x="2265" y="725"/>
                    <a:pt x="2469" y="929"/>
                  </a:cubicBezTo>
                  <a:lnTo>
                    <a:pt x="3161" y="1616"/>
                  </a:lnTo>
                  <a:lnTo>
                    <a:pt x="1677" y="3096"/>
                  </a:lnTo>
                  <a:lnTo>
                    <a:pt x="990" y="2404"/>
                  </a:lnTo>
                  <a:cubicBezTo>
                    <a:pt x="581" y="1996"/>
                    <a:pt x="581" y="1333"/>
                    <a:pt x="990" y="924"/>
                  </a:cubicBezTo>
                  <a:lnTo>
                    <a:pt x="990" y="929"/>
                  </a:lnTo>
                  <a:cubicBezTo>
                    <a:pt x="1194" y="725"/>
                    <a:pt x="1462" y="623"/>
                    <a:pt x="1730" y="623"/>
                  </a:cubicBezTo>
                  <a:close/>
                  <a:moveTo>
                    <a:pt x="3469" y="1924"/>
                  </a:moveTo>
                  <a:lnTo>
                    <a:pt x="4036" y="2490"/>
                  </a:lnTo>
                  <a:lnTo>
                    <a:pt x="3296" y="3230"/>
                  </a:lnTo>
                  <a:lnTo>
                    <a:pt x="2556" y="3970"/>
                  </a:lnTo>
                  <a:lnTo>
                    <a:pt x="1989" y="3403"/>
                  </a:lnTo>
                  <a:lnTo>
                    <a:pt x="3469" y="1924"/>
                  </a:lnTo>
                  <a:close/>
                  <a:moveTo>
                    <a:pt x="12596" y="11215"/>
                  </a:moveTo>
                  <a:lnTo>
                    <a:pt x="13432" y="13367"/>
                  </a:lnTo>
                  <a:lnTo>
                    <a:pt x="11280" y="12531"/>
                  </a:lnTo>
                  <a:lnTo>
                    <a:pt x="12596" y="11215"/>
                  </a:lnTo>
                  <a:close/>
                  <a:moveTo>
                    <a:pt x="5016" y="7049"/>
                  </a:moveTo>
                  <a:lnTo>
                    <a:pt x="7163" y="9197"/>
                  </a:lnTo>
                  <a:lnTo>
                    <a:pt x="6735" y="9629"/>
                  </a:lnTo>
                  <a:lnTo>
                    <a:pt x="6226" y="9115"/>
                  </a:lnTo>
                  <a:cubicBezTo>
                    <a:pt x="6177" y="9060"/>
                    <a:pt x="6121" y="9037"/>
                    <a:pt x="6066" y="9037"/>
                  </a:cubicBezTo>
                  <a:cubicBezTo>
                    <a:pt x="5893" y="9037"/>
                    <a:pt x="5742" y="9269"/>
                    <a:pt x="5914" y="9423"/>
                  </a:cubicBezTo>
                  <a:lnTo>
                    <a:pt x="6428" y="9937"/>
                  </a:lnTo>
                  <a:lnTo>
                    <a:pt x="5919" y="10441"/>
                  </a:lnTo>
                  <a:lnTo>
                    <a:pt x="4756" y="9279"/>
                  </a:lnTo>
                  <a:cubicBezTo>
                    <a:pt x="4710" y="9238"/>
                    <a:pt x="4660" y="9220"/>
                    <a:pt x="4612" y="9220"/>
                  </a:cubicBezTo>
                  <a:cubicBezTo>
                    <a:pt x="4446" y="9220"/>
                    <a:pt x="4307" y="9429"/>
                    <a:pt x="4449" y="9586"/>
                  </a:cubicBezTo>
                  <a:lnTo>
                    <a:pt x="5611" y="10753"/>
                  </a:lnTo>
                  <a:lnTo>
                    <a:pt x="5102" y="11258"/>
                  </a:lnTo>
                  <a:lnTo>
                    <a:pt x="4593" y="10749"/>
                  </a:lnTo>
                  <a:cubicBezTo>
                    <a:pt x="4546" y="10706"/>
                    <a:pt x="4495" y="10688"/>
                    <a:pt x="4446" y="10688"/>
                  </a:cubicBezTo>
                  <a:cubicBezTo>
                    <a:pt x="4280" y="10688"/>
                    <a:pt x="4141" y="10896"/>
                    <a:pt x="4285" y="11056"/>
                  </a:cubicBezTo>
                  <a:lnTo>
                    <a:pt x="4795" y="11565"/>
                  </a:lnTo>
                  <a:lnTo>
                    <a:pt x="4290" y="12075"/>
                  </a:lnTo>
                  <a:lnTo>
                    <a:pt x="3776" y="11560"/>
                  </a:lnTo>
                  <a:cubicBezTo>
                    <a:pt x="3730" y="11520"/>
                    <a:pt x="3680" y="11502"/>
                    <a:pt x="3632" y="11502"/>
                  </a:cubicBezTo>
                  <a:cubicBezTo>
                    <a:pt x="3466" y="11502"/>
                    <a:pt x="3327" y="11712"/>
                    <a:pt x="3469" y="11873"/>
                  </a:cubicBezTo>
                  <a:lnTo>
                    <a:pt x="3978" y="12382"/>
                  </a:lnTo>
                  <a:lnTo>
                    <a:pt x="3473" y="12886"/>
                  </a:lnTo>
                  <a:lnTo>
                    <a:pt x="2311" y="11724"/>
                  </a:lnTo>
                  <a:cubicBezTo>
                    <a:pt x="2265" y="11683"/>
                    <a:pt x="2215" y="11666"/>
                    <a:pt x="2167" y="11666"/>
                  </a:cubicBezTo>
                  <a:cubicBezTo>
                    <a:pt x="1999" y="11666"/>
                    <a:pt x="1858" y="11876"/>
                    <a:pt x="2003" y="12036"/>
                  </a:cubicBezTo>
                  <a:lnTo>
                    <a:pt x="3166" y="13199"/>
                  </a:lnTo>
                  <a:lnTo>
                    <a:pt x="2719" y="13641"/>
                  </a:lnTo>
                  <a:cubicBezTo>
                    <a:pt x="2674" y="13686"/>
                    <a:pt x="2612" y="13709"/>
                    <a:pt x="2551" y="13709"/>
                  </a:cubicBezTo>
                  <a:cubicBezTo>
                    <a:pt x="2490" y="13709"/>
                    <a:pt x="2429" y="13686"/>
                    <a:pt x="2383" y="13641"/>
                  </a:cubicBezTo>
                  <a:lnTo>
                    <a:pt x="572" y="11834"/>
                  </a:lnTo>
                  <a:cubicBezTo>
                    <a:pt x="481" y="11738"/>
                    <a:pt x="481" y="11589"/>
                    <a:pt x="572" y="11493"/>
                  </a:cubicBezTo>
                  <a:lnTo>
                    <a:pt x="5016" y="7049"/>
                  </a:lnTo>
                  <a:close/>
                  <a:moveTo>
                    <a:pt x="11729" y="1"/>
                  </a:moveTo>
                  <a:cubicBezTo>
                    <a:pt x="11556" y="1"/>
                    <a:pt x="11383" y="67"/>
                    <a:pt x="11251" y="199"/>
                  </a:cubicBezTo>
                  <a:lnTo>
                    <a:pt x="7845" y="3605"/>
                  </a:lnTo>
                  <a:cubicBezTo>
                    <a:pt x="7704" y="3765"/>
                    <a:pt x="7841" y="3973"/>
                    <a:pt x="8006" y="3973"/>
                  </a:cubicBezTo>
                  <a:cubicBezTo>
                    <a:pt x="8055" y="3973"/>
                    <a:pt x="8106" y="3955"/>
                    <a:pt x="8153" y="3912"/>
                  </a:cubicBezTo>
                  <a:lnTo>
                    <a:pt x="11559" y="506"/>
                  </a:lnTo>
                  <a:cubicBezTo>
                    <a:pt x="11604" y="461"/>
                    <a:pt x="11666" y="438"/>
                    <a:pt x="11727" y="438"/>
                  </a:cubicBezTo>
                  <a:cubicBezTo>
                    <a:pt x="11788" y="438"/>
                    <a:pt x="11849" y="461"/>
                    <a:pt x="11895" y="506"/>
                  </a:cubicBezTo>
                  <a:lnTo>
                    <a:pt x="13706" y="2318"/>
                  </a:lnTo>
                  <a:cubicBezTo>
                    <a:pt x="13797" y="2409"/>
                    <a:pt x="13797" y="2563"/>
                    <a:pt x="13706" y="2654"/>
                  </a:cubicBezTo>
                  <a:lnTo>
                    <a:pt x="13264" y="3101"/>
                  </a:lnTo>
                  <a:lnTo>
                    <a:pt x="12102" y="1938"/>
                  </a:lnTo>
                  <a:cubicBezTo>
                    <a:pt x="12052" y="1883"/>
                    <a:pt x="11995" y="1860"/>
                    <a:pt x="11940" y="1860"/>
                  </a:cubicBezTo>
                  <a:cubicBezTo>
                    <a:pt x="11768" y="1860"/>
                    <a:pt x="11618" y="2089"/>
                    <a:pt x="11789" y="2245"/>
                  </a:cubicBezTo>
                  <a:lnTo>
                    <a:pt x="12952" y="3408"/>
                  </a:lnTo>
                  <a:lnTo>
                    <a:pt x="12447" y="3912"/>
                  </a:lnTo>
                  <a:lnTo>
                    <a:pt x="11938" y="3403"/>
                  </a:lnTo>
                  <a:cubicBezTo>
                    <a:pt x="11889" y="3348"/>
                    <a:pt x="11832" y="3325"/>
                    <a:pt x="11777" y="3325"/>
                  </a:cubicBezTo>
                  <a:cubicBezTo>
                    <a:pt x="11604" y="3325"/>
                    <a:pt x="11454" y="3554"/>
                    <a:pt x="11626" y="3711"/>
                  </a:cubicBezTo>
                  <a:lnTo>
                    <a:pt x="12140" y="4225"/>
                  </a:lnTo>
                  <a:lnTo>
                    <a:pt x="11631" y="4729"/>
                  </a:lnTo>
                  <a:lnTo>
                    <a:pt x="11122" y="4220"/>
                  </a:lnTo>
                  <a:cubicBezTo>
                    <a:pt x="11075" y="4177"/>
                    <a:pt x="11023" y="4159"/>
                    <a:pt x="10975" y="4159"/>
                  </a:cubicBezTo>
                  <a:cubicBezTo>
                    <a:pt x="10808" y="4159"/>
                    <a:pt x="10668" y="4368"/>
                    <a:pt x="10809" y="4527"/>
                  </a:cubicBezTo>
                  <a:lnTo>
                    <a:pt x="11323" y="5037"/>
                  </a:lnTo>
                  <a:lnTo>
                    <a:pt x="10814" y="5546"/>
                  </a:lnTo>
                  <a:lnTo>
                    <a:pt x="9656" y="4388"/>
                  </a:lnTo>
                  <a:cubicBezTo>
                    <a:pt x="9609" y="4345"/>
                    <a:pt x="9558" y="4327"/>
                    <a:pt x="9509" y="4327"/>
                  </a:cubicBezTo>
                  <a:cubicBezTo>
                    <a:pt x="9343" y="4327"/>
                    <a:pt x="9203" y="4536"/>
                    <a:pt x="9344" y="4696"/>
                  </a:cubicBezTo>
                  <a:lnTo>
                    <a:pt x="10507" y="5858"/>
                  </a:lnTo>
                  <a:lnTo>
                    <a:pt x="10002" y="6363"/>
                  </a:lnTo>
                  <a:lnTo>
                    <a:pt x="9488" y="5853"/>
                  </a:lnTo>
                  <a:cubicBezTo>
                    <a:pt x="9443" y="5812"/>
                    <a:pt x="9393" y="5795"/>
                    <a:pt x="9345" y="5795"/>
                  </a:cubicBezTo>
                  <a:cubicBezTo>
                    <a:pt x="9180" y="5795"/>
                    <a:pt x="9039" y="6001"/>
                    <a:pt x="9181" y="6161"/>
                  </a:cubicBezTo>
                  <a:lnTo>
                    <a:pt x="9690" y="6675"/>
                  </a:lnTo>
                  <a:lnTo>
                    <a:pt x="9262" y="7102"/>
                  </a:lnTo>
                  <a:lnTo>
                    <a:pt x="7115" y="4955"/>
                  </a:lnTo>
                  <a:lnTo>
                    <a:pt x="7519" y="4556"/>
                  </a:lnTo>
                  <a:cubicBezTo>
                    <a:pt x="7660" y="4397"/>
                    <a:pt x="7520" y="4188"/>
                    <a:pt x="7353" y="4188"/>
                  </a:cubicBezTo>
                  <a:cubicBezTo>
                    <a:pt x="7304" y="4188"/>
                    <a:pt x="7253" y="4206"/>
                    <a:pt x="7206" y="4249"/>
                  </a:cubicBezTo>
                  <a:lnTo>
                    <a:pt x="6808" y="4647"/>
                  </a:lnTo>
                  <a:lnTo>
                    <a:pt x="2777" y="617"/>
                  </a:lnTo>
                  <a:cubicBezTo>
                    <a:pt x="2490" y="339"/>
                    <a:pt x="2120" y="201"/>
                    <a:pt x="1750" y="201"/>
                  </a:cubicBezTo>
                  <a:cubicBezTo>
                    <a:pt x="1370" y="201"/>
                    <a:pt x="991" y="347"/>
                    <a:pt x="702" y="636"/>
                  </a:cubicBezTo>
                  <a:cubicBezTo>
                    <a:pt x="130" y="1208"/>
                    <a:pt x="120" y="2130"/>
                    <a:pt x="682" y="2716"/>
                  </a:cubicBezTo>
                  <a:lnTo>
                    <a:pt x="4708" y="6742"/>
                  </a:lnTo>
                  <a:lnTo>
                    <a:pt x="264" y="11186"/>
                  </a:lnTo>
                  <a:cubicBezTo>
                    <a:pt x="0" y="11450"/>
                    <a:pt x="0" y="11878"/>
                    <a:pt x="264" y="12142"/>
                  </a:cubicBezTo>
                  <a:lnTo>
                    <a:pt x="2076" y="13948"/>
                  </a:lnTo>
                  <a:cubicBezTo>
                    <a:pt x="2208" y="14080"/>
                    <a:pt x="2381" y="14146"/>
                    <a:pt x="2553" y="14146"/>
                  </a:cubicBezTo>
                  <a:cubicBezTo>
                    <a:pt x="2725" y="14146"/>
                    <a:pt x="2897" y="14080"/>
                    <a:pt x="3027" y="13948"/>
                  </a:cubicBezTo>
                  <a:lnTo>
                    <a:pt x="7470" y="9504"/>
                  </a:lnTo>
                  <a:lnTo>
                    <a:pt x="7788" y="9821"/>
                  </a:lnTo>
                  <a:cubicBezTo>
                    <a:pt x="7837" y="9877"/>
                    <a:pt x="7894" y="9900"/>
                    <a:pt x="7949" y="9900"/>
                  </a:cubicBezTo>
                  <a:cubicBezTo>
                    <a:pt x="8121" y="9900"/>
                    <a:pt x="8271" y="9671"/>
                    <a:pt x="8100" y="9514"/>
                  </a:cubicBezTo>
                  <a:lnTo>
                    <a:pt x="7663" y="9077"/>
                  </a:lnTo>
                  <a:cubicBezTo>
                    <a:pt x="7643" y="9048"/>
                    <a:pt x="7619" y="9024"/>
                    <a:pt x="7591" y="9010"/>
                  </a:cubicBezTo>
                  <a:lnTo>
                    <a:pt x="2863" y="4278"/>
                  </a:lnTo>
                  <a:lnTo>
                    <a:pt x="3449" y="3691"/>
                  </a:lnTo>
                  <a:lnTo>
                    <a:pt x="3810" y="4052"/>
                  </a:lnTo>
                  <a:cubicBezTo>
                    <a:pt x="3858" y="4107"/>
                    <a:pt x="3915" y="4130"/>
                    <a:pt x="3969" y="4130"/>
                  </a:cubicBezTo>
                  <a:cubicBezTo>
                    <a:pt x="4141" y="4130"/>
                    <a:pt x="4292" y="3901"/>
                    <a:pt x="4117" y="3744"/>
                  </a:cubicBezTo>
                  <a:lnTo>
                    <a:pt x="3757" y="3384"/>
                  </a:lnTo>
                  <a:lnTo>
                    <a:pt x="4343" y="2798"/>
                  </a:lnTo>
                  <a:lnTo>
                    <a:pt x="6654" y="5109"/>
                  </a:lnTo>
                  <a:lnTo>
                    <a:pt x="9085" y="7540"/>
                  </a:lnTo>
                  <a:cubicBezTo>
                    <a:pt x="9099" y="7559"/>
                    <a:pt x="9113" y="7573"/>
                    <a:pt x="9128" y="7583"/>
                  </a:cubicBezTo>
                  <a:lnTo>
                    <a:pt x="12371" y="10825"/>
                  </a:lnTo>
                  <a:lnTo>
                    <a:pt x="11785" y="11412"/>
                  </a:lnTo>
                  <a:lnTo>
                    <a:pt x="8513" y="8140"/>
                  </a:lnTo>
                  <a:lnTo>
                    <a:pt x="8508" y="8135"/>
                  </a:lnTo>
                  <a:lnTo>
                    <a:pt x="7201" y="6829"/>
                  </a:lnTo>
                  <a:lnTo>
                    <a:pt x="7197" y="6824"/>
                  </a:lnTo>
                  <a:lnTo>
                    <a:pt x="4895" y="4523"/>
                  </a:lnTo>
                  <a:cubicBezTo>
                    <a:pt x="4849" y="4480"/>
                    <a:pt x="4797" y="4462"/>
                    <a:pt x="4749" y="4462"/>
                  </a:cubicBezTo>
                  <a:cubicBezTo>
                    <a:pt x="4582" y="4462"/>
                    <a:pt x="4442" y="4670"/>
                    <a:pt x="4583" y="4830"/>
                  </a:cubicBezTo>
                  <a:lnTo>
                    <a:pt x="11472" y="11719"/>
                  </a:lnTo>
                  <a:lnTo>
                    <a:pt x="10886" y="12305"/>
                  </a:lnTo>
                  <a:lnTo>
                    <a:pt x="8816" y="10230"/>
                  </a:lnTo>
                  <a:cubicBezTo>
                    <a:pt x="8769" y="10189"/>
                    <a:pt x="8718" y="10171"/>
                    <a:pt x="8670" y="10171"/>
                  </a:cubicBezTo>
                  <a:cubicBezTo>
                    <a:pt x="8503" y="10171"/>
                    <a:pt x="8362" y="10377"/>
                    <a:pt x="8503" y="10537"/>
                  </a:cubicBezTo>
                  <a:lnTo>
                    <a:pt x="10737" y="12766"/>
                  </a:lnTo>
                  <a:lnTo>
                    <a:pt x="10737" y="12771"/>
                  </a:lnTo>
                  <a:lnTo>
                    <a:pt x="10747" y="12776"/>
                  </a:lnTo>
                  <a:lnTo>
                    <a:pt x="10761" y="12785"/>
                  </a:lnTo>
                  <a:lnTo>
                    <a:pt x="10766" y="12790"/>
                  </a:lnTo>
                  <a:lnTo>
                    <a:pt x="10785" y="12805"/>
                  </a:lnTo>
                  <a:lnTo>
                    <a:pt x="10804" y="12814"/>
                  </a:lnTo>
                  <a:lnTo>
                    <a:pt x="13447" y="13838"/>
                  </a:lnTo>
                  <a:cubicBezTo>
                    <a:pt x="13490" y="13854"/>
                    <a:pt x="13533" y="13862"/>
                    <a:pt x="13574" y="13862"/>
                  </a:cubicBezTo>
                  <a:cubicBezTo>
                    <a:pt x="13807" y="13862"/>
                    <a:pt x="13997" y="13622"/>
                    <a:pt x="13903" y="13381"/>
                  </a:cubicBezTo>
                  <a:lnTo>
                    <a:pt x="12880" y="10744"/>
                  </a:lnTo>
                  <a:cubicBezTo>
                    <a:pt x="12875" y="10734"/>
                    <a:pt x="12870" y="10729"/>
                    <a:pt x="12870" y="10720"/>
                  </a:cubicBezTo>
                  <a:lnTo>
                    <a:pt x="12870" y="10715"/>
                  </a:lnTo>
                  <a:cubicBezTo>
                    <a:pt x="12865" y="10710"/>
                    <a:pt x="12861" y="10705"/>
                    <a:pt x="12856" y="10701"/>
                  </a:cubicBezTo>
                  <a:lnTo>
                    <a:pt x="12851" y="10691"/>
                  </a:lnTo>
                  <a:lnTo>
                    <a:pt x="12841" y="10681"/>
                  </a:lnTo>
                  <a:lnTo>
                    <a:pt x="12837" y="10672"/>
                  </a:lnTo>
                  <a:lnTo>
                    <a:pt x="12832" y="10667"/>
                  </a:lnTo>
                  <a:lnTo>
                    <a:pt x="9570" y="7410"/>
                  </a:lnTo>
                  <a:lnTo>
                    <a:pt x="14014" y="2961"/>
                  </a:lnTo>
                  <a:cubicBezTo>
                    <a:pt x="14278" y="2702"/>
                    <a:pt x="14278" y="2274"/>
                    <a:pt x="14014" y="2010"/>
                  </a:cubicBezTo>
                  <a:lnTo>
                    <a:pt x="12207" y="199"/>
                  </a:lnTo>
                  <a:cubicBezTo>
                    <a:pt x="12075" y="67"/>
                    <a:pt x="11902" y="1"/>
                    <a:pt x="117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9" name="Rectangle 2">
            <a:extLst>
              <a:ext uri="{FF2B5EF4-FFF2-40B4-BE49-F238E27FC236}">
                <a16:creationId xmlns:a16="http://schemas.microsoft.com/office/drawing/2014/main" id="{338FE73A-1FC1-4FCF-807A-F46765BD4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976" y="1261678"/>
            <a:ext cx="24669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>
              <a:tabLst>
                <a:tab pos="131763" algn="l"/>
              </a:tabLst>
            </a:pP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E3D82857-0EAB-4549-83A5-620AE29D30D0}"/>
              </a:ext>
            </a:extLst>
          </p:cNvPr>
          <p:cNvSpPr txBox="1">
            <a:spLocks/>
          </p:cNvSpPr>
          <p:nvPr/>
        </p:nvSpPr>
        <p:spPr>
          <a:xfrm>
            <a:off x="1293018" y="1757840"/>
            <a:ext cx="2024448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0"/>
              </a:spcBef>
            </a:pPr>
            <a:r>
              <a:rPr lang="en-US" b="1" kern="0" dirty="0">
                <a:latin typeface="Times New Roman" panose="02020603050405020304" pitchFamily="18" charset="0"/>
                <a:cs typeface="Times New Roman" pitchFamily="18" charset="0"/>
              </a:rPr>
              <a:t>63 : 3 =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0492473F-426A-43C9-B40B-6227497D8B9A}"/>
              </a:ext>
            </a:extLst>
          </p:cNvPr>
          <p:cNvSpPr txBox="1">
            <a:spLocks/>
          </p:cNvSpPr>
          <p:nvPr/>
        </p:nvSpPr>
        <p:spPr>
          <a:xfrm>
            <a:off x="3884587" y="2685377"/>
            <a:ext cx="520350" cy="4811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R="0" lvl="0" indent="0" defTabSz="457207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defTabSz="457207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79646">
                    <a:lumMod val="75000"/>
                  </a:srgbClr>
                </a:solidFill>
              </a:rPr>
              <a:t>3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9C2C4579-678C-41E5-8C53-7A910E5A6B04}"/>
              </a:ext>
            </a:extLst>
          </p:cNvPr>
          <p:cNvSpPr txBox="1">
            <a:spLocks/>
          </p:cNvSpPr>
          <p:nvPr/>
        </p:nvSpPr>
        <p:spPr>
          <a:xfrm>
            <a:off x="605298" y="3806009"/>
            <a:ext cx="3399888" cy="4570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Ta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1 + 2 + 3 =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167797A-F692-49D9-BE23-9AA6683BB0E9}"/>
              </a:ext>
            </a:extLst>
          </p:cNvPr>
          <p:cNvSpPr/>
          <p:nvPr/>
        </p:nvSpPr>
        <p:spPr>
          <a:xfrm>
            <a:off x="2562335" y="2638917"/>
            <a:ext cx="13644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4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9 : 3 =</a:t>
            </a:r>
          </a:p>
        </p:txBody>
      </p:sp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53E684AC-7C07-4077-AD33-D1876B3F0F17}"/>
              </a:ext>
            </a:extLst>
          </p:cNvPr>
          <p:cNvSpPr txBox="1">
            <a:spLocks/>
          </p:cNvSpPr>
          <p:nvPr/>
        </p:nvSpPr>
        <p:spPr>
          <a:xfrm>
            <a:off x="3113197" y="3152966"/>
            <a:ext cx="725511" cy="523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lang="en-US" sz="32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41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Content Placeholder 2">
            <a:extLst>
              <a:ext uri="{FF2B5EF4-FFF2-40B4-BE49-F238E27FC236}">
                <a16:creationId xmlns:a16="http://schemas.microsoft.com/office/drawing/2014/main" id="{184C7AD7-0DBD-4CC6-8B8B-D32588AFC0A9}"/>
              </a:ext>
            </a:extLst>
          </p:cNvPr>
          <p:cNvSpPr txBox="1">
            <a:spLocks/>
          </p:cNvSpPr>
          <p:nvPr/>
        </p:nvSpPr>
        <p:spPr>
          <a:xfrm>
            <a:off x="1273579" y="3191089"/>
            <a:ext cx="2024448" cy="631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80975" indent="-180975">
              <a:buClrTx/>
              <a:buFont typeface="Arial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123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: 3 =</a:t>
            </a:r>
          </a:p>
        </p:txBody>
      </p:sp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7849EF8C-F92F-4F13-9659-D02E1773BFC9}"/>
              </a:ext>
            </a:extLst>
          </p:cNvPr>
          <p:cNvSpPr txBox="1">
            <a:spLocks/>
          </p:cNvSpPr>
          <p:nvPr/>
        </p:nvSpPr>
        <p:spPr>
          <a:xfrm>
            <a:off x="1495582" y="2155642"/>
            <a:ext cx="2873937" cy="535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Ta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+ 3 =</a:t>
            </a:r>
          </a:p>
        </p:txBody>
      </p:sp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858AB3B8-ED46-410D-8E22-D2260F0E90BD}"/>
              </a:ext>
            </a:extLst>
          </p:cNvPr>
          <p:cNvSpPr txBox="1">
            <a:spLocks/>
          </p:cNvSpPr>
          <p:nvPr/>
        </p:nvSpPr>
        <p:spPr>
          <a:xfrm>
            <a:off x="3751915" y="3779427"/>
            <a:ext cx="740096" cy="510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lang="en-US" sz="32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6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Content Placeholder 2">
            <a:extLst>
              <a:ext uri="{FF2B5EF4-FFF2-40B4-BE49-F238E27FC236}">
                <a16:creationId xmlns:a16="http://schemas.microsoft.com/office/drawing/2014/main" id="{19051F7D-BF15-4EAA-924D-0B239841F030}"/>
              </a:ext>
            </a:extLst>
          </p:cNvPr>
          <p:cNvSpPr txBox="1">
            <a:spLocks/>
          </p:cNvSpPr>
          <p:nvPr/>
        </p:nvSpPr>
        <p:spPr>
          <a:xfrm>
            <a:off x="2126553" y="4513247"/>
            <a:ext cx="1555757" cy="540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6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: 3 =</a:t>
            </a:r>
          </a:p>
        </p:txBody>
      </p:sp>
      <p:sp>
        <p:nvSpPr>
          <p:cNvPr id="80" name="Content Placeholder 2">
            <a:extLst>
              <a:ext uri="{FF2B5EF4-FFF2-40B4-BE49-F238E27FC236}">
                <a16:creationId xmlns:a16="http://schemas.microsoft.com/office/drawing/2014/main" id="{939BD1FC-C628-4B3D-8AA9-A008C7F6EF25}"/>
              </a:ext>
            </a:extLst>
          </p:cNvPr>
          <p:cNvSpPr txBox="1">
            <a:spLocks/>
          </p:cNvSpPr>
          <p:nvPr/>
        </p:nvSpPr>
        <p:spPr>
          <a:xfrm>
            <a:off x="3210183" y="4548206"/>
            <a:ext cx="620409" cy="427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2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371B8FA-CF2B-499D-BD7E-8F52365E90C5}"/>
              </a:ext>
            </a:extLst>
          </p:cNvPr>
          <p:cNvCxnSpPr/>
          <p:nvPr/>
        </p:nvCxnSpPr>
        <p:spPr>
          <a:xfrm>
            <a:off x="4879803" y="1691391"/>
            <a:ext cx="0" cy="2487786"/>
          </a:xfrm>
          <a:prstGeom prst="line">
            <a:avLst/>
          </a:prstGeom>
          <a:noFill/>
          <a:ln w="9525" cap="rnd" cmpd="sng" algn="ctr">
            <a:solidFill>
              <a:srgbClr val="4BACC6">
                <a:lumMod val="50000"/>
              </a:srgbClr>
            </a:solidFill>
            <a:prstDash val="solid"/>
          </a:ln>
          <a:effectLst/>
        </p:spPr>
      </p:cxnSp>
      <p:sp>
        <p:nvSpPr>
          <p:cNvPr id="82" name="Content Placeholder 2">
            <a:extLst>
              <a:ext uri="{FF2B5EF4-FFF2-40B4-BE49-F238E27FC236}">
                <a16:creationId xmlns:a16="http://schemas.microsoft.com/office/drawing/2014/main" id="{FFC3132B-F18A-429B-8348-E2EC009F8A22}"/>
              </a:ext>
            </a:extLst>
          </p:cNvPr>
          <p:cNvSpPr txBox="1">
            <a:spLocks/>
          </p:cNvSpPr>
          <p:nvPr/>
        </p:nvSpPr>
        <p:spPr>
          <a:xfrm>
            <a:off x="5301110" y="1685832"/>
            <a:ext cx="2027411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80975" indent="-180975">
              <a:buClrTx/>
              <a:buFont typeface="Arial" pitchFamily="34" charset="0"/>
              <a:buChar char="•"/>
            </a:pPr>
            <a:r>
              <a:rPr lang="en-US" sz="3200" b="1">
                <a:latin typeface="Times New Roman" panose="02020603050405020304" pitchFamily="18" charset="0"/>
                <a:cs typeface="Times New Roman" pitchFamily="18" charset="0"/>
              </a:rPr>
              <a:t>91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: 3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83" name="Title 1">
            <a:extLst>
              <a:ext uri="{FF2B5EF4-FFF2-40B4-BE49-F238E27FC236}">
                <a16:creationId xmlns:a16="http://schemas.microsoft.com/office/drawing/2014/main" id="{046E30F3-2AED-4CBB-B0C3-4F7C44077767}"/>
              </a:ext>
            </a:extLst>
          </p:cNvPr>
          <p:cNvSpPr txBox="1">
            <a:spLocks/>
          </p:cNvSpPr>
          <p:nvPr/>
        </p:nvSpPr>
        <p:spPr>
          <a:xfrm>
            <a:off x="7044729" y="1682527"/>
            <a:ext cx="2291429" cy="5591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0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sp>
        <p:nvSpPr>
          <p:cNvPr id="84" name="Title 1">
            <a:extLst>
              <a:ext uri="{FF2B5EF4-FFF2-40B4-BE49-F238E27FC236}">
                <a16:creationId xmlns:a16="http://schemas.microsoft.com/office/drawing/2014/main" id="{148A1B56-F353-4762-80F5-4A41059383CB}"/>
              </a:ext>
            </a:extLst>
          </p:cNvPr>
          <p:cNvSpPr txBox="1">
            <a:spLocks/>
          </p:cNvSpPr>
          <p:nvPr/>
        </p:nvSpPr>
        <p:spPr>
          <a:xfrm>
            <a:off x="3954295" y="2150983"/>
            <a:ext cx="487867" cy="5088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85" name="Title 1">
            <a:extLst>
              <a:ext uri="{FF2B5EF4-FFF2-40B4-BE49-F238E27FC236}">
                <a16:creationId xmlns:a16="http://schemas.microsoft.com/office/drawing/2014/main" id="{AF3436C7-66E3-49E1-9568-203412427998}"/>
              </a:ext>
            </a:extLst>
          </p:cNvPr>
          <p:cNvSpPr txBox="1">
            <a:spLocks/>
          </p:cNvSpPr>
          <p:nvPr/>
        </p:nvSpPr>
        <p:spPr>
          <a:xfrm>
            <a:off x="2904432" y="1772751"/>
            <a:ext cx="615956" cy="4605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21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Content Placeholder 2">
            <a:extLst>
              <a:ext uri="{FF2B5EF4-FFF2-40B4-BE49-F238E27FC236}">
                <a16:creationId xmlns:a16="http://schemas.microsoft.com/office/drawing/2014/main" id="{D6C56320-077D-4656-91DE-23B76D55F63F}"/>
              </a:ext>
            </a:extLst>
          </p:cNvPr>
          <p:cNvSpPr txBox="1">
            <a:spLocks/>
          </p:cNvSpPr>
          <p:nvPr/>
        </p:nvSpPr>
        <p:spPr>
          <a:xfrm>
            <a:off x="5494571" y="2043313"/>
            <a:ext cx="3820752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Ta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9 +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= </a:t>
            </a:r>
          </a:p>
        </p:txBody>
      </p:sp>
      <p:sp>
        <p:nvSpPr>
          <p:cNvPr id="87" name="Title 1">
            <a:extLst>
              <a:ext uri="{FF2B5EF4-FFF2-40B4-BE49-F238E27FC236}">
                <a16:creationId xmlns:a16="http://schemas.microsoft.com/office/drawing/2014/main" id="{F0A16DD9-886A-45C2-957A-738CEBE7D7C9}"/>
              </a:ext>
            </a:extLst>
          </p:cNvPr>
          <p:cNvSpPr txBox="1">
            <a:spLocks/>
          </p:cNvSpPr>
          <p:nvPr/>
        </p:nvSpPr>
        <p:spPr>
          <a:xfrm>
            <a:off x="7955683" y="2056036"/>
            <a:ext cx="589332" cy="4213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88" name="Content Placeholder 2">
            <a:extLst>
              <a:ext uri="{FF2B5EF4-FFF2-40B4-BE49-F238E27FC236}">
                <a16:creationId xmlns:a16="http://schemas.microsoft.com/office/drawing/2014/main" id="{3AD08FA0-E737-415A-881E-6F4872D7F7AA}"/>
              </a:ext>
            </a:extLst>
          </p:cNvPr>
          <p:cNvSpPr txBox="1">
            <a:spLocks/>
          </p:cNvSpPr>
          <p:nvPr/>
        </p:nvSpPr>
        <p:spPr>
          <a:xfrm>
            <a:off x="6418995" y="4464397"/>
            <a:ext cx="1485144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8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: 3 =</a:t>
            </a:r>
          </a:p>
        </p:txBody>
      </p:sp>
      <p:sp>
        <p:nvSpPr>
          <p:cNvPr id="89" name="Title 1">
            <a:extLst>
              <a:ext uri="{FF2B5EF4-FFF2-40B4-BE49-F238E27FC236}">
                <a16:creationId xmlns:a16="http://schemas.microsoft.com/office/drawing/2014/main" id="{2669E298-8F63-4CB3-81F6-8F401FE242E6}"/>
              </a:ext>
            </a:extLst>
          </p:cNvPr>
          <p:cNvSpPr txBox="1">
            <a:spLocks/>
          </p:cNvSpPr>
          <p:nvPr/>
        </p:nvSpPr>
        <p:spPr>
          <a:xfrm>
            <a:off x="7636199" y="3058195"/>
            <a:ext cx="1932041" cy="5747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41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4FB8A6C4-E2B1-4350-9CDC-B6948CA3C2A0}"/>
              </a:ext>
            </a:extLst>
          </p:cNvPr>
          <p:cNvSpPr txBox="1">
            <a:spLocks/>
          </p:cNvSpPr>
          <p:nvPr/>
        </p:nvSpPr>
        <p:spPr>
          <a:xfrm>
            <a:off x="5440107" y="3750086"/>
            <a:ext cx="4071853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Ta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: 1 + 2 + 5 = </a:t>
            </a:r>
          </a:p>
        </p:txBody>
      </p:sp>
      <p:sp>
        <p:nvSpPr>
          <p:cNvPr id="91" name="Title 1">
            <a:extLst>
              <a:ext uri="{FF2B5EF4-FFF2-40B4-BE49-F238E27FC236}">
                <a16:creationId xmlns:a16="http://schemas.microsoft.com/office/drawing/2014/main" id="{FF015248-96C0-4598-B469-F30EC5FD76E2}"/>
              </a:ext>
            </a:extLst>
          </p:cNvPr>
          <p:cNvSpPr txBox="1">
            <a:spLocks/>
          </p:cNvSpPr>
          <p:nvPr/>
        </p:nvSpPr>
        <p:spPr>
          <a:xfrm>
            <a:off x="7676721" y="4472586"/>
            <a:ext cx="1850998" cy="5344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92" name="Content Placeholder 2">
            <a:extLst>
              <a:ext uri="{FF2B5EF4-FFF2-40B4-BE49-F238E27FC236}">
                <a16:creationId xmlns:a16="http://schemas.microsoft.com/office/drawing/2014/main" id="{E93D84D0-B77D-435B-9176-DFA78C8F2449}"/>
              </a:ext>
            </a:extLst>
          </p:cNvPr>
          <p:cNvSpPr txBox="1">
            <a:spLocks/>
          </p:cNvSpPr>
          <p:nvPr/>
        </p:nvSpPr>
        <p:spPr>
          <a:xfrm>
            <a:off x="5760985" y="3109943"/>
            <a:ext cx="2574950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80975" indent="-180975">
              <a:buClrTx/>
              <a:buFont typeface="Arial" pitchFamily="34" charset="0"/>
              <a:buChar char="•"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125 : 3 =</a:t>
            </a:r>
          </a:p>
        </p:txBody>
      </p:sp>
      <p:sp>
        <p:nvSpPr>
          <p:cNvPr id="93" name="Title 1">
            <a:extLst>
              <a:ext uri="{FF2B5EF4-FFF2-40B4-BE49-F238E27FC236}">
                <a16:creationId xmlns:a16="http://schemas.microsoft.com/office/drawing/2014/main" id="{C9EE56A0-7193-46C9-9128-95F3EF6D4AE3}"/>
              </a:ext>
            </a:extLst>
          </p:cNvPr>
          <p:cNvSpPr txBox="1">
            <a:spLocks/>
          </p:cNvSpPr>
          <p:nvPr/>
        </p:nvSpPr>
        <p:spPr>
          <a:xfrm>
            <a:off x="8698486" y="3748686"/>
            <a:ext cx="698546" cy="5618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Content Placeholder 2">
            <a:extLst>
              <a:ext uri="{FF2B5EF4-FFF2-40B4-BE49-F238E27FC236}">
                <a16:creationId xmlns:a16="http://schemas.microsoft.com/office/drawing/2014/main" id="{74D84074-7382-41A9-8B63-E9FEA4A708A1}"/>
              </a:ext>
            </a:extLst>
          </p:cNvPr>
          <p:cNvSpPr txBox="1">
            <a:spLocks/>
          </p:cNvSpPr>
          <p:nvPr/>
        </p:nvSpPr>
        <p:spPr>
          <a:xfrm>
            <a:off x="6396881" y="2472136"/>
            <a:ext cx="2242731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10 :  3 =</a:t>
            </a:r>
          </a:p>
        </p:txBody>
      </p:sp>
      <p:sp>
        <p:nvSpPr>
          <p:cNvPr id="95" name="Content Placeholder 2">
            <a:extLst>
              <a:ext uri="{FF2B5EF4-FFF2-40B4-BE49-F238E27FC236}">
                <a16:creationId xmlns:a16="http://schemas.microsoft.com/office/drawing/2014/main" id="{77CA1029-F0BA-4EF5-91D6-3FB745141D62}"/>
              </a:ext>
            </a:extLst>
          </p:cNvPr>
          <p:cNvSpPr txBox="1">
            <a:spLocks/>
          </p:cNvSpPr>
          <p:nvPr/>
        </p:nvSpPr>
        <p:spPr>
          <a:xfrm>
            <a:off x="7872918" y="2433536"/>
            <a:ext cx="1669169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lang="en-US" sz="32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sp>
        <p:nvSpPr>
          <p:cNvPr id="96" name="Left Brace 95">
            <a:extLst>
              <a:ext uri="{FF2B5EF4-FFF2-40B4-BE49-F238E27FC236}">
                <a16:creationId xmlns:a16="http://schemas.microsoft.com/office/drawing/2014/main" id="{67569175-07E9-4817-89E3-F95971CA3218}"/>
              </a:ext>
            </a:extLst>
          </p:cNvPr>
          <p:cNvSpPr/>
          <p:nvPr/>
        </p:nvSpPr>
        <p:spPr>
          <a:xfrm rot="16395306">
            <a:off x="1684696" y="2011342"/>
            <a:ext cx="126797" cy="354690"/>
          </a:xfrm>
          <a:prstGeom prst="leftBrace">
            <a:avLst>
              <a:gd name="adj1" fmla="val 9050"/>
              <a:gd name="adj2" fmla="val 53737"/>
            </a:avLst>
          </a:prstGeom>
          <a:noFill/>
          <a:ln w="19050" cap="flat" cmpd="sng" algn="ctr">
            <a:solidFill>
              <a:srgbClr val="FF3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Left Brace 96">
            <a:extLst>
              <a:ext uri="{FF2B5EF4-FFF2-40B4-BE49-F238E27FC236}">
                <a16:creationId xmlns:a16="http://schemas.microsoft.com/office/drawing/2014/main" id="{406F3DEF-9ECE-44AB-B477-5468C33E7AC8}"/>
              </a:ext>
            </a:extLst>
          </p:cNvPr>
          <p:cNvSpPr/>
          <p:nvPr/>
        </p:nvSpPr>
        <p:spPr>
          <a:xfrm rot="16395306">
            <a:off x="1741629" y="3509983"/>
            <a:ext cx="111395" cy="445334"/>
          </a:xfrm>
          <a:prstGeom prst="leftBrace">
            <a:avLst>
              <a:gd name="adj1" fmla="val 9050"/>
              <a:gd name="adj2" fmla="val 53737"/>
            </a:avLst>
          </a:prstGeom>
          <a:noFill/>
          <a:ln w="19050" cap="flat" cmpd="sng" algn="ctr">
            <a:solidFill>
              <a:srgbClr val="FF3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Left Brace 97">
            <a:extLst>
              <a:ext uri="{FF2B5EF4-FFF2-40B4-BE49-F238E27FC236}">
                <a16:creationId xmlns:a16="http://schemas.microsoft.com/office/drawing/2014/main" id="{547E5EDD-9F42-4BED-8745-9DB6BB4042AC}"/>
              </a:ext>
            </a:extLst>
          </p:cNvPr>
          <p:cNvSpPr/>
          <p:nvPr/>
        </p:nvSpPr>
        <p:spPr>
          <a:xfrm rot="16395306">
            <a:off x="5711707" y="1874721"/>
            <a:ext cx="98556" cy="461369"/>
          </a:xfrm>
          <a:prstGeom prst="leftBrace">
            <a:avLst>
              <a:gd name="adj1" fmla="val 9050"/>
              <a:gd name="adj2" fmla="val 53737"/>
            </a:avLst>
          </a:prstGeom>
          <a:noFill/>
          <a:ln w="19050" cap="flat" cmpd="sng" algn="ctr">
            <a:solidFill>
              <a:srgbClr val="FF3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Left Brace 98">
            <a:extLst>
              <a:ext uri="{FF2B5EF4-FFF2-40B4-BE49-F238E27FC236}">
                <a16:creationId xmlns:a16="http://schemas.microsoft.com/office/drawing/2014/main" id="{69956E80-A741-4742-9B4A-2F0FC8A1A5B0}"/>
              </a:ext>
            </a:extLst>
          </p:cNvPr>
          <p:cNvSpPr/>
          <p:nvPr/>
        </p:nvSpPr>
        <p:spPr>
          <a:xfrm rot="16395306">
            <a:off x="6296513" y="3413902"/>
            <a:ext cx="65462" cy="463518"/>
          </a:xfrm>
          <a:prstGeom prst="leftBrace">
            <a:avLst>
              <a:gd name="adj1" fmla="val 9050"/>
              <a:gd name="adj2" fmla="val 53737"/>
            </a:avLst>
          </a:prstGeom>
          <a:noFill/>
          <a:ln w="19050" cap="flat" cmpd="sng" algn="ctr">
            <a:solidFill>
              <a:srgbClr val="FF3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74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  <p:bldP spid="87" grpId="0"/>
      <p:bldP spid="89" grpId="0"/>
      <p:bldP spid="91" grpId="0"/>
      <p:bldP spid="93" grpId="0"/>
      <p:bldP spid="96" grpId="0" animBg="1"/>
      <p:bldP spid="97" grpId="0" animBg="1"/>
      <p:bldP spid="98" grpId="0" animBg="1"/>
      <p:bldP spid="9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2D05BE0-6EBE-48EE-8BA2-43CE263BABA2}"/>
              </a:ext>
            </a:extLst>
          </p:cNvPr>
          <p:cNvGrpSpPr/>
          <p:nvPr/>
        </p:nvGrpSpPr>
        <p:grpSpPr>
          <a:xfrm>
            <a:off x="8842070" y="4129839"/>
            <a:ext cx="3349930" cy="2728161"/>
            <a:chOff x="5920472" y="1750509"/>
            <a:chExt cx="6271528" cy="5107491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7F6980D-4AF8-4E1A-AB5D-1EB5B37A6864}"/>
                </a:ext>
              </a:extLst>
            </p:cNvPr>
            <p:cNvSpPr/>
            <p:nvPr/>
          </p:nvSpPr>
          <p:spPr>
            <a:xfrm>
              <a:off x="6759037" y="1750509"/>
              <a:ext cx="5432963" cy="5107491"/>
            </a:xfrm>
            <a:custGeom>
              <a:avLst/>
              <a:gdLst>
                <a:gd name="connsiteX0" fmla="*/ 5105314 w 5432963"/>
                <a:gd name="connsiteY0" fmla="*/ 1218 h 5107491"/>
                <a:gd name="connsiteX1" fmla="*/ 5419221 w 5432963"/>
                <a:gd name="connsiteY1" fmla="*/ 98457 h 5107491"/>
                <a:gd name="connsiteX2" fmla="*/ 5432963 w 5432963"/>
                <a:gd name="connsiteY2" fmla="*/ 109037 h 5107491"/>
                <a:gd name="connsiteX3" fmla="*/ 5432963 w 5432963"/>
                <a:gd name="connsiteY3" fmla="*/ 5107491 h 5107491"/>
                <a:gd name="connsiteX4" fmla="*/ 4130562 w 5432963"/>
                <a:gd name="connsiteY4" fmla="*/ 5107491 h 5107491"/>
                <a:gd name="connsiteX5" fmla="*/ 0 w 5432963"/>
                <a:gd name="connsiteY5" fmla="*/ 5107491 h 5107491"/>
                <a:gd name="connsiteX6" fmla="*/ 18825 w 5432963"/>
                <a:gd name="connsiteY6" fmla="*/ 5074726 h 5107491"/>
                <a:gd name="connsiteX7" fmla="*/ 966776 w 5432963"/>
                <a:gd name="connsiteY7" fmla="*/ 2970559 h 5107491"/>
                <a:gd name="connsiteX8" fmla="*/ 3814024 w 5432963"/>
                <a:gd name="connsiteY8" fmla="*/ 505260 h 5107491"/>
                <a:gd name="connsiteX9" fmla="*/ 3824111 w 5432963"/>
                <a:gd name="connsiteY9" fmla="*/ 498856 h 5107491"/>
                <a:gd name="connsiteX10" fmla="*/ 3958290 w 5432963"/>
                <a:gd name="connsiteY10" fmla="*/ 413673 h 5107491"/>
                <a:gd name="connsiteX11" fmla="*/ 5105314 w 5432963"/>
                <a:gd name="connsiteY11" fmla="*/ 1218 h 510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2963" h="5107491">
                  <a:moveTo>
                    <a:pt x="5105314" y="1218"/>
                  </a:moveTo>
                  <a:cubicBezTo>
                    <a:pt x="5222021" y="7530"/>
                    <a:pt x="5327535" y="38550"/>
                    <a:pt x="5419221" y="98457"/>
                  </a:cubicBezTo>
                  <a:lnTo>
                    <a:pt x="5432963" y="109037"/>
                  </a:lnTo>
                  <a:lnTo>
                    <a:pt x="5432963" y="5107491"/>
                  </a:lnTo>
                  <a:lnTo>
                    <a:pt x="4130562" y="5107491"/>
                  </a:lnTo>
                  <a:lnTo>
                    <a:pt x="0" y="5107491"/>
                  </a:lnTo>
                  <a:lnTo>
                    <a:pt x="18825" y="5074726"/>
                  </a:lnTo>
                  <a:cubicBezTo>
                    <a:pt x="277381" y="4551761"/>
                    <a:pt x="159141" y="3726089"/>
                    <a:pt x="966776" y="2970559"/>
                  </a:cubicBezTo>
                  <a:cubicBezTo>
                    <a:pt x="1541856" y="2432581"/>
                    <a:pt x="2749075" y="1202005"/>
                    <a:pt x="3814024" y="505260"/>
                  </a:cubicBezTo>
                  <a:lnTo>
                    <a:pt x="3824111" y="498856"/>
                  </a:lnTo>
                  <a:lnTo>
                    <a:pt x="3958290" y="413673"/>
                  </a:lnTo>
                  <a:cubicBezTo>
                    <a:pt x="4388005" y="149530"/>
                    <a:pt x="4788019" y="-15943"/>
                    <a:pt x="5105314" y="1218"/>
                  </a:cubicBezTo>
                  <a:close/>
                </a:path>
              </a:pathLst>
            </a:custGeom>
            <a:solidFill>
              <a:srgbClr val="F3C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A80D81B-5C46-44D9-B299-D1314B23423C}"/>
                </a:ext>
              </a:extLst>
            </p:cNvPr>
            <p:cNvSpPr/>
            <p:nvPr/>
          </p:nvSpPr>
          <p:spPr>
            <a:xfrm>
              <a:off x="5920472" y="2249365"/>
              <a:ext cx="4662676" cy="4608635"/>
            </a:xfrm>
            <a:custGeom>
              <a:avLst/>
              <a:gdLst>
                <a:gd name="connsiteX0" fmla="*/ 4662676 w 4662676"/>
                <a:gd name="connsiteY0" fmla="*/ 0 h 4608635"/>
                <a:gd name="connsiteX1" fmla="*/ 4652589 w 4662676"/>
                <a:gd name="connsiteY1" fmla="*/ 6404 h 4608635"/>
                <a:gd name="connsiteX2" fmla="*/ 1805341 w 4662676"/>
                <a:gd name="connsiteY2" fmla="*/ 2471703 h 4608635"/>
                <a:gd name="connsiteX3" fmla="*/ 857390 w 4662676"/>
                <a:gd name="connsiteY3" fmla="*/ 4575870 h 4608635"/>
                <a:gd name="connsiteX4" fmla="*/ 838565 w 4662676"/>
                <a:gd name="connsiteY4" fmla="*/ 4608635 h 4608635"/>
                <a:gd name="connsiteX5" fmla="*/ 0 w 4662676"/>
                <a:gd name="connsiteY5" fmla="*/ 4608635 h 4608635"/>
                <a:gd name="connsiteX6" fmla="*/ 11875 w 4662676"/>
                <a:gd name="connsiteY6" fmla="*/ 4581012 h 4608635"/>
                <a:gd name="connsiteX7" fmla="*/ 841627 w 4662676"/>
                <a:gd name="connsiteY7" fmla="*/ 2744134 h 4608635"/>
                <a:gd name="connsiteX8" fmla="*/ 4565816 w 4662676"/>
                <a:gd name="connsiteY8" fmla="*/ 827 h 4608635"/>
                <a:gd name="connsiteX9" fmla="*/ 4662676 w 4662676"/>
                <a:gd name="connsiteY9" fmla="*/ 0 h 46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2676" h="4608635">
                  <a:moveTo>
                    <a:pt x="4662676" y="0"/>
                  </a:moveTo>
                  <a:lnTo>
                    <a:pt x="4652589" y="6404"/>
                  </a:lnTo>
                  <a:cubicBezTo>
                    <a:pt x="3587640" y="703149"/>
                    <a:pt x="2380421" y="1933725"/>
                    <a:pt x="1805341" y="2471703"/>
                  </a:cubicBezTo>
                  <a:cubicBezTo>
                    <a:pt x="997706" y="3227233"/>
                    <a:pt x="1115946" y="4052905"/>
                    <a:pt x="857390" y="4575870"/>
                  </a:cubicBezTo>
                  <a:lnTo>
                    <a:pt x="838565" y="4608635"/>
                  </a:lnTo>
                  <a:lnTo>
                    <a:pt x="0" y="4608635"/>
                  </a:lnTo>
                  <a:lnTo>
                    <a:pt x="11875" y="4581012"/>
                  </a:lnTo>
                  <a:cubicBezTo>
                    <a:pt x="193266" y="4096750"/>
                    <a:pt x="148551" y="3392495"/>
                    <a:pt x="841627" y="2744134"/>
                  </a:cubicBezTo>
                  <a:cubicBezTo>
                    <a:pt x="1590517" y="2043561"/>
                    <a:pt x="3499360" y="72093"/>
                    <a:pt x="4565816" y="827"/>
                  </a:cubicBezTo>
                  <a:lnTo>
                    <a:pt x="4662676" y="0"/>
                  </a:lnTo>
                  <a:close/>
                </a:path>
              </a:pathLst>
            </a:custGeom>
            <a:solidFill>
              <a:srgbClr val="F1AA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75DF94B4-DAEE-4C07-AC31-159BC0A085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3219" y="1806999"/>
            <a:ext cx="5447244" cy="5447244"/>
          </a:xfrm>
          <a:prstGeom prst="rect">
            <a:avLst/>
          </a:prstGeom>
        </p:spPr>
      </p:pic>
      <p:sp>
        <p:nvSpPr>
          <p:cNvPr id="12" name="Google Shape;74;p15">
            <a:extLst>
              <a:ext uri="{FF2B5EF4-FFF2-40B4-BE49-F238E27FC236}">
                <a16:creationId xmlns:a16="http://schemas.microsoft.com/office/drawing/2014/main" id="{6BAC7698-3E39-401C-A3AC-2F551994BCD2}"/>
              </a:ext>
            </a:extLst>
          </p:cNvPr>
          <p:cNvSpPr/>
          <p:nvPr/>
        </p:nvSpPr>
        <p:spPr>
          <a:xfrm>
            <a:off x="3856208" y="110215"/>
            <a:ext cx="1543796" cy="914296"/>
          </a:xfrm>
          <a:custGeom>
            <a:avLst/>
            <a:gdLst/>
            <a:ahLst/>
            <a:cxnLst/>
            <a:rect l="l" t="t" r="r" b="b"/>
            <a:pathLst>
              <a:path w="51437" h="30463" extrusionOk="0">
                <a:moveTo>
                  <a:pt x="28483" y="886"/>
                </a:moveTo>
                <a:cubicBezTo>
                  <a:pt x="28535" y="886"/>
                  <a:pt x="28588" y="886"/>
                  <a:pt x="28640" y="887"/>
                </a:cubicBezTo>
                <a:cubicBezTo>
                  <a:pt x="30588" y="955"/>
                  <a:pt x="32468" y="1673"/>
                  <a:pt x="33972" y="2869"/>
                </a:cubicBezTo>
                <a:cubicBezTo>
                  <a:pt x="35578" y="4168"/>
                  <a:pt x="36672" y="5945"/>
                  <a:pt x="37116" y="7961"/>
                </a:cubicBezTo>
                <a:cubicBezTo>
                  <a:pt x="37595" y="10354"/>
                  <a:pt x="37321" y="12849"/>
                  <a:pt x="36399" y="15139"/>
                </a:cubicBezTo>
                <a:cubicBezTo>
                  <a:pt x="36276" y="15445"/>
                  <a:pt x="36565" y="15696"/>
                  <a:pt x="36847" y="15696"/>
                </a:cubicBezTo>
                <a:cubicBezTo>
                  <a:pt x="36880" y="15696"/>
                  <a:pt x="36913" y="15692"/>
                  <a:pt x="36945" y="15685"/>
                </a:cubicBezTo>
                <a:cubicBezTo>
                  <a:pt x="38814" y="15232"/>
                  <a:pt x="40765" y="14736"/>
                  <a:pt x="42702" y="14736"/>
                </a:cubicBezTo>
                <a:cubicBezTo>
                  <a:pt x="43246" y="14736"/>
                  <a:pt x="43788" y="14775"/>
                  <a:pt x="44327" y="14865"/>
                </a:cubicBezTo>
                <a:cubicBezTo>
                  <a:pt x="46310" y="15139"/>
                  <a:pt x="48053" y="16266"/>
                  <a:pt x="49112" y="17941"/>
                </a:cubicBezTo>
                <a:cubicBezTo>
                  <a:pt x="51436" y="22008"/>
                  <a:pt x="46446" y="25631"/>
                  <a:pt x="42926" y="26348"/>
                </a:cubicBezTo>
                <a:cubicBezTo>
                  <a:pt x="42465" y="26442"/>
                  <a:pt x="41988" y="26490"/>
                  <a:pt x="41508" y="26490"/>
                </a:cubicBezTo>
                <a:cubicBezTo>
                  <a:pt x="39713" y="26490"/>
                  <a:pt x="37895" y="25816"/>
                  <a:pt x="36843" y="24332"/>
                </a:cubicBezTo>
                <a:cubicBezTo>
                  <a:pt x="36757" y="24212"/>
                  <a:pt x="36621" y="24153"/>
                  <a:pt x="36484" y="24153"/>
                </a:cubicBezTo>
                <a:cubicBezTo>
                  <a:pt x="36347" y="24153"/>
                  <a:pt x="36211" y="24212"/>
                  <a:pt x="36125" y="24332"/>
                </a:cubicBezTo>
                <a:cubicBezTo>
                  <a:pt x="34724" y="26793"/>
                  <a:pt x="32400" y="28570"/>
                  <a:pt x="29666" y="29253"/>
                </a:cubicBezTo>
                <a:cubicBezTo>
                  <a:pt x="28851" y="29457"/>
                  <a:pt x="28024" y="29558"/>
                  <a:pt x="27202" y="29558"/>
                </a:cubicBezTo>
                <a:cubicBezTo>
                  <a:pt x="25266" y="29558"/>
                  <a:pt x="23358" y="29000"/>
                  <a:pt x="21703" y="27921"/>
                </a:cubicBezTo>
                <a:cubicBezTo>
                  <a:pt x="20336" y="27066"/>
                  <a:pt x="19242" y="25938"/>
                  <a:pt x="18456" y="24537"/>
                </a:cubicBezTo>
                <a:cubicBezTo>
                  <a:pt x="18361" y="24404"/>
                  <a:pt x="18212" y="24334"/>
                  <a:pt x="18064" y="24334"/>
                </a:cubicBezTo>
                <a:cubicBezTo>
                  <a:pt x="17946" y="24334"/>
                  <a:pt x="17829" y="24378"/>
                  <a:pt x="17738" y="24469"/>
                </a:cubicBezTo>
                <a:cubicBezTo>
                  <a:pt x="16303" y="26314"/>
                  <a:pt x="14423" y="27715"/>
                  <a:pt x="12236" y="28536"/>
                </a:cubicBezTo>
                <a:cubicBezTo>
                  <a:pt x="11204" y="28912"/>
                  <a:pt x="10125" y="29101"/>
                  <a:pt x="9048" y="29101"/>
                </a:cubicBezTo>
                <a:cubicBezTo>
                  <a:pt x="7878" y="29101"/>
                  <a:pt x="6709" y="28878"/>
                  <a:pt x="5605" y="28433"/>
                </a:cubicBezTo>
                <a:cubicBezTo>
                  <a:pt x="3555" y="27613"/>
                  <a:pt x="1983" y="25904"/>
                  <a:pt x="1402" y="23751"/>
                </a:cubicBezTo>
                <a:cubicBezTo>
                  <a:pt x="752" y="21735"/>
                  <a:pt x="1265" y="19547"/>
                  <a:pt x="2666" y="17975"/>
                </a:cubicBezTo>
                <a:cubicBezTo>
                  <a:pt x="3748" y="16869"/>
                  <a:pt x="5271" y="16203"/>
                  <a:pt x="6804" y="16203"/>
                </a:cubicBezTo>
                <a:cubicBezTo>
                  <a:pt x="7450" y="16203"/>
                  <a:pt x="8098" y="16321"/>
                  <a:pt x="8716" y="16574"/>
                </a:cubicBezTo>
                <a:cubicBezTo>
                  <a:pt x="8772" y="16602"/>
                  <a:pt x="8826" y="16615"/>
                  <a:pt x="8877" y="16615"/>
                </a:cubicBezTo>
                <a:cubicBezTo>
                  <a:pt x="9191" y="16615"/>
                  <a:pt x="9361" y="16121"/>
                  <a:pt x="9126" y="15856"/>
                </a:cubicBezTo>
                <a:cubicBezTo>
                  <a:pt x="7109" y="13669"/>
                  <a:pt x="7007" y="10080"/>
                  <a:pt x="8579" y="7586"/>
                </a:cubicBezTo>
                <a:cubicBezTo>
                  <a:pt x="9365" y="6355"/>
                  <a:pt x="10561" y="5501"/>
                  <a:pt x="11962" y="5125"/>
                </a:cubicBezTo>
                <a:cubicBezTo>
                  <a:pt x="12502" y="5003"/>
                  <a:pt x="13058" y="4940"/>
                  <a:pt x="13613" y="4940"/>
                </a:cubicBezTo>
                <a:cubicBezTo>
                  <a:pt x="14463" y="4940"/>
                  <a:pt x="15312" y="5088"/>
                  <a:pt x="16098" y="5398"/>
                </a:cubicBezTo>
                <a:cubicBezTo>
                  <a:pt x="17601" y="5945"/>
                  <a:pt x="18798" y="7039"/>
                  <a:pt x="19515" y="8474"/>
                </a:cubicBezTo>
                <a:cubicBezTo>
                  <a:pt x="19585" y="8625"/>
                  <a:pt x="19726" y="8689"/>
                  <a:pt x="19874" y="8689"/>
                </a:cubicBezTo>
                <a:cubicBezTo>
                  <a:pt x="20160" y="8689"/>
                  <a:pt x="20471" y="8448"/>
                  <a:pt x="20336" y="8132"/>
                </a:cubicBezTo>
                <a:cubicBezTo>
                  <a:pt x="20206" y="7811"/>
                  <a:pt x="20052" y="7506"/>
                  <a:pt x="19877" y="7220"/>
                </a:cubicBezTo>
                <a:lnTo>
                  <a:pt x="19877" y="7220"/>
                </a:lnTo>
                <a:cubicBezTo>
                  <a:pt x="19912" y="7182"/>
                  <a:pt x="19941" y="7134"/>
                  <a:pt x="19960" y="7073"/>
                </a:cubicBezTo>
                <a:cubicBezTo>
                  <a:pt x="21173" y="3364"/>
                  <a:pt x="24616" y="886"/>
                  <a:pt x="28483" y="886"/>
                </a:cubicBezTo>
                <a:close/>
                <a:moveTo>
                  <a:pt x="28574" y="0"/>
                </a:moveTo>
                <a:cubicBezTo>
                  <a:pt x="26755" y="0"/>
                  <a:pt x="24966" y="520"/>
                  <a:pt x="23411" y="1536"/>
                </a:cubicBezTo>
                <a:cubicBezTo>
                  <a:pt x="21568" y="2700"/>
                  <a:pt x="20154" y="4476"/>
                  <a:pt x="19399" y="6546"/>
                </a:cubicBezTo>
                <a:lnTo>
                  <a:pt x="19399" y="6546"/>
                </a:lnTo>
                <a:cubicBezTo>
                  <a:pt x="18022" y="4855"/>
                  <a:pt x="15815" y="3943"/>
                  <a:pt x="13616" y="3943"/>
                </a:cubicBezTo>
                <a:cubicBezTo>
                  <a:pt x="13153" y="3943"/>
                  <a:pt x="12690" y="3983"/>
                  <a:pt x="12236" y="4065"/>
                </a:cubicBezTo>
                <a:cubicBezTo>
                  <a:pt x="10595" y="4373"/>
                  <a:pt x="9160" y="5296"/>
                  <a:pt x="8169" y="6629"/>
                </a:cubicBezTo>
                <a:cubicBezTo>
                  <a:pt x="6303" y="9276"/>
                  <a:pt x="6186" y="12718"/>
                  <a:pt x="7793" y="15439"/>
                </a:cubicBezTo>
                <a:lnTo>
                  <a:pt x="7793" y="15439"/>
                </a:lnTo>
                <a:cubicBezTo>
                  <a:pt x="7399" y="15363"/>
                  <a:pt x="7001" y="15325"/>
                  <a:pt x="6605" y="15325"/>
                </a:cubicBezTo>
                <a:cubicBezTo>
                  <a:pt x="5217" y="15325"/>
                  <a:pt x="3848" y="15790"/>
                  <a:pt x="2735" y="16711"/>
                </a:cubicBezTo>
                <a:cubicBezTo>
                  <a:pt x="889" y="18180"/>
                  <a:pt x="0" y="20538"/>
                  <a:pt x="376" y="22897"/>
                </a:cubicBezTo>
                <a:cubicBezTo>
                  <a:pt x="718" y="25289"/>
                  <a:pt x="2119" y="27442"/>
                  <a:pt x="4204" y="28672"/>
                </a:cubicBezTo>
                <a:cubicBezTo>
                  <a:pt x="5744" y="29549"/>
                  <a:pt x="7464" y="29998"/>
                  <a:pt x="9194" y="29998"/>
                </a:cubicBezTo>
                <a:cubicBezTo>
                  <a:pt x="9960" y="29998"/>
                  <a:pt x="10729" y="29910"/>
                  <a:pt x="11484" y="29732"/>
                </a:cubicBezTo>
                <a:cubicBezTo>
                  <a:pt x="14061" y="29040"/>
                  <a:pt x="16350" y="27597"/>
                  <a:pt x="18030" y="25536"/>
                </a:cubicBezTo>
                <a:lnTo>
                  <a:pt x="18030" y="25536"/>
                </a:lnTo>
                <a:cubicBezTo>
                  <a:pt x="19646" y="27876"/>
                  <a:pt x="22052" y="29544"/>
                  <a:pt x="24813" y="30210"/>
                </a:cubicBezTo>
                <a:cubicBezTo>
                  <a:pt x="25593" y="30379"/>
                  <a:pt x="26383" y="30462"/>
                  <a:pt x="27168" y="30462"/>
                </a:cubicBezTo>
                <a:cubicBezTo>
                  <a:pt x="29408" y="30462"/>
                  <a:pt x="31612" y="29783"/>
                  <a:pt x="33459" y="28467"/>
                </a:cubicBezTo>
                <a:cubicBezTo>
                  <a:pt x="34700" y="27590"/>
                  <a:pt x="35753" y="26498"/>
                  <a:pt x="36548" y="25238"/>
                </a:cubicBezTo>
                <a:lnTo>
                  <a:pt x="36548" y="25238"/>
                </a:lnTo>
                <a:cubicBezTo>
                  <a:pt x="37793" y="26560"/>
                  <a:pt x="39555" y="27332"/>
                  <a:pt x="41408" y="27332"/>
                </a:cubicBezTo>
                <a:cubicBezTo>
                  <a:pt x="41605" y="27332"/>
                  <a:pt x="41804" y="27323"/>
                  <a:pt x="42003" y="27305"/>
                </a:cubicBezTo>
                <a:cubicBezTo>
                  <a:pt x="44430" y="27032"/>
                  <a:pt x="46720" y="25972"/>
                  <a:pt x="48531" y="24298"/>
                </a:cubicBezTo>
                <a:cubicBezTo>
                  <a:pt x="49386" y="23546"/>
                  <a:pt x="50035" y="22555"/>
                  <a:pt x="50411" y="21495"/>
                </a:cubicBezTo>
                <a:cubicBezTo>
                  <a:pt x="50753" y="20470"/>
                  <a:pt x="50718" y="19342"/>
                  <a:pt x="50343" y="18351"/>
                </a:cubicBezTo>
                <a:cubicBezTo>
                  <a:pt x="49522" y="16335"/>
                  <a:pt x="47813" y="14797"/>
                  <a:pt x="45729" y="14182"/>
                </a:cubicBezTo>
                <a:cubicBezTo>
                  <a:pt x="44790" y="13898"/>
                  <a:pt x="43823" y="13785"/>
                  <a:pt x="42847" y="13785"/>
                </a:cubicBezTo>
                <a:cubicBezTo>
                  <a:pt x="41070" y="13785"/>
                  <a:pt x="39264" y="14159"/>
                  <a:pt x="37542" y="14559"/>
                </a:cubicBezTo>
                <a:lnTo>
                  <a:pt x="37542" y="14559"/>
                </a:lnTo>
                <a:cubicBezTo>
                  <a:pt x="38912" y="10465"/>
                  <a:pt x="38438" y="5579"/>
                  <a:pt x="35100" y="2562"/>
                </a:cubicBezTo>
                <a:cubicBezTo>
                  <a:pt x="33493" y="1160"/>
                  <a:pt x="31477" y="272"/>
                  <a:pt x="29358" y="33"/>
                </a:cubicBezTo>
                <a:cubicBezTo>
                  <a:pt x="29097" y="11"/>
                  <a:pt x="28835" y="0"/>
                  <a:pt x="285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6" name="Google Shape;73;p15">
            <a:extLst>
              <a:ext uri="{FF2B5EF4-FFF2-40B4-BE49-F238E27FC236}">
                <a16:creationId xmlns:a16="http://schemas.microsoft.com/office/drawing/2014/main" id="{C0792DE4-D3FB-4611-870E-65D60D71A82F}"/>
              </a:ext>
            </a:extLst>
          </p:cNvPr>
          <p:cNvSpPr/>
          <p:nvPr/>
        </p:nvSpPr>
        <p:spPr>
          <a:xfrm>
            <a:off x="1126944" y="1061033"/>
            <a:ext cx="1503759" cy="345184"/>
          </a:xfrm>
          <a:custGeom>
            <a:avLst/>
            <a:gdLst/>
            <a:ahLst/>
            <a:cxnLst/>
            <a:rect l="l" t="t" r="r" b="b"/>
            <a:pathLst>
              <a:path w="50103" h="11501" extrusionOk="0">
                <a:moveTo>
                  <a:pt x="17567" y="0"/>
                </a:moveTo>
                <a:cubicBezTo>
                  <a:pt x="15414" y="2861"/>
                  <a:pt x="12064" y="4500"/>
                  <a:pt x="8573" y="4500"/>
                </a:cubicBezTo>
                <a:cubicBezTo>
                  <a:pt x="8019" y="4500"/>
                  <a:pt x="7461" y="4459"/>
                  <a:pt x="6904" y="4375"/>
                </a:cubicBezTo>
                <a:cubicBezTo>
                  <a:pt x="3657" y="3862"/>
                  <a:pt x="2427" y="1948"/>
                  <a:pt x="308" y="205"/>
                </a:cubicBezTo>
                <a:cubicBezTo>
                  <a:pt x="103" y="855"/>
                  <a:pt x="0" y="1538"/>
                  <a:pt x="68" y="2222"/>
                </a:cubicBezTo>
                <a:cubicBezTo>
                  <a:pt x="342" y="5503"/>
                  <a:pt x="3486" y="8066"/>
                  <a:pt x="6733" y="8579"/>
                </a:cubicBezTo>
                <a:cubicBezTo>
                  <a:pt x="7305" y="8668"/>
                  <a:pt x="7877" y="8709"/>
                  <a:pt x="8449" y="8709"/>
                </a:cubicBezTo>
                <a:cubicBezTo>
                  <a:pt x="11159" y="8709"/>
                  <a:pt x="13847" y="7776"/>
                  <a:pt x="16302" y="6562"/>
                </a:cubicBezTo>
                <a:cubicBezTo>
                  <a:pt x="18506" y="9841"/>
                  <a:pt x="22045" y="11501"/>
                  <a:pt x="25594" y="11501"/>
                </a:cubicBezTo>
                <a:cubicBezTo>
                  <a:pt x="28927" y="11501"/>
                  <a:pt x="32268" y="10037"/>
                  <a:pt x="34518" y="7075"/>
                </a:cubicBezTo>
                <a:cubicBezTo>
                  <a:pt x="36560" y="8368"/>
                  <a:pt x="39008" y="9209"/>
                  <a:pt x="41402" y="9209"/>
                </a:cubicBezTo>
                <a:cubicBezTo>
                  <a:pt x="42616" y="9209"/>
                  <a:pt x="43816" y="8993"/>
                  <a:pt x="44942" y="8510"/>
                </a:cubicBezTo>
                <a:cubicBezTo>
                  <a:pt x="48018" y="7246"/>
                  <a:pt x="50103" y="3623"/>
                  <a:pt x="49248" y="513"/>
                </a:cubicBezTo>
                <a:lnTo>
                  <a:pt x="49248" y="513"/>
                </a:lnTo>
                <a:cubicBezTo>
                  <a:pt x="47165" y="2255"/>
                  <a:pt x="44616" y="3112"/>
                  <a:pt x="42075" y="3112"/>
                </a:cubicBezTo>
                <a:cubicBezTo>
                  <a:pt x="39281" y="3112"/>
                  <a:pt x="36495" y="2075"/>
                  <a:pt x="34347" y="34"/>
                </a:cubicBezTo>
                <a:cubicBezTo>
                  <a:pt x="32194" y="3213"/>
                  <a:pt x="29460" y="6767"/>
                  <a:pt x="25632" y="6767"/>
                </a:cubicBezTo>
                <a:cubicBezTo>
                  <a:pt x="21907" y="6767"/>
                  <a:pt x="19173" y="3350"/>
                  <a:pt x="17567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7" name="Google Shape;74;p15">
            <a:extLst>
              <a:ext uri="{FF2B5EF4-FFF2-40B4-BE49-F238E27FC236}">
                <a16:creationId xmlns:a16="http://schemas.microsoft.com/office/drawing/2014/main" id="{A22A9470-877D-4EEB-9F30-5DB59EF75793}"/>
              </a:ext>
            </a:extLst>
          </p:cNvPr>
          <p:cNvSpPr/>
          <p:nvPr/>
        </p:nvSpPr>
        <p:spPr>
          <a:xfrm>
            <a:off x="1088977" y="480515"/>
            <a:ext cx="1543796" cy="914296"/>
          </a:xfrm>
          <a:custGeom>
            <a:avLst/>
            <a:gdLst/>
            <a:ahLst/>
            <a:cxnLst/>
            <a:rect l="l" t="t" r="r" b="b"/>
            <a:pathLst>
              <a:path w="51437" h="30463" extrusionOk="0">
                <a:moveTo>
                  <a:pt x="28483" y="886"/>
                </a:moveTo>
                <a:cubicBezTo>
                  <a:pt x="28535" y="886"/>
                  <a:pt x="28588" y="886"/>
                  <a:pt x="28640" y="887"/>
                </a:cubicBezTo>
                <a:cubicBezTo>
                  <a:pt x="30588" y="955"/>
                  <a:pt x="32468" y="1673"/>
                  <a:pt x="33972" y="2869"/>
                </a:cubicBezTo>
                <a:cubicBezTo>
                  <a:pt x="35578" y="4168"/>
                  <a:pt x="36672" y="5945"/>
                  <a:pt x="37116" y="7961"/>
                </a:cubicBezTo>
                <a:cubicBezTo>
                  <a:pt x="37595" y="10354"/>
                  <a:pt x="37321" y="12849"/>
                  <a:pt x="36399" y="15139"/>
                </a:cubicBezTo>
                <a:cubicBezTo>
                  <a:pt x="36276" y="15445"/>
                  <a:pt x="36565" y="15696"/>
                  <a:pt x="36847" y="15696"/>
                </a:cubicBezTo>
                <a:cubicBezTo>
                  <a:pt x="36880" y="15696"/>
                  <a:pt x="36913" y="15692"/>
                  <a:pt x="36945" y="15685"/>
                </a:cubicBezTo>
                <a:cubicBezTo>
                  <a:pt x="38814" y="15232"/>
                  <a:pt x="40765" y="14736"/>
                  <a:pt x="42702" y="14736"/>
                </a:cubicBezTo>
                <a:cubicBezTo>
                  <a:pt x="43246" y="14736"/>
                  <a:pt x="43788" y="14775"/>
                  <a:pt x="44327" y="14865"/>
                </a:cubicBezTo>
                <a:cubicBezTo>
                  <a:pt x="46310" y="15139"/>
                  <a:pt x="48053" y="16266"/>
                  <a:pt x="49112" y="17941"/>
                </a:cubicBezTo>
                <a:cubicBezTo>
                  <a:pt x="51436" y="22008"/>
                  <a:pt x="46446" y="25631"/>
                  <a:pt x="42926" y="26348"/>
                </a:cubicBezTo>
                <a:cubicBezTo>
                  <a:pt x="42465" y="26442"/>
                  <a:pt x="41988" y="26490"/>
                  <a:pt x="41508" y="26490"/>
                </a:cubicBezTo>
                <a:cubicBezTo>
                  <a:pt x="39713" y="26490"/>
                  <a:pt x="37895" y="25816"/>
                  <a:pt x="36843" y="24332"/>
                </a:cubicBezTo>
                <a:cubicBezTo>
                  <a:pt x="36757" y="24212"/>
                  <a:pt x="36621" y="24153"/>
                  <a:pt x="36484" y="24153"/>
                </a:cubicBezTo>
                <a:cubicBezTo>
                  <a:pt x="36347" y="24153"/>
                  <a:pt x="36211" y="24212"/>
                  <a:pt x="36125" y="24332"/>
                </a:cubicBezTo>
                <a:cubicBezTo>
                  <a:pt x="34724" y="26793"/>
                  <a:pt x="32400" y="28570"/>
                  <a:pt x="29666" y="29253"/>
                </a:cubicBezTo>
                <a:cubicBezTo>
                  <a:pt x="28851" y="29457"/>
                  <a:pt x="28024" y="29558"/>
                  <a:pt x="27202" y="29558"/>
                </a:cubicBezTo>
                <a:cubicBezTo>
                  <a:pt x="25266" y="29558"/>
                  <a:pt x="23358" y="29000"/>
                  <a:pt x="21703" y="27921"/>
                </a:cubicBezTo>
                <a:cubicBezTo>
                  <a:pt x="20336" y="27066"/>
                  <a:pt x="19242" y="25938"/>
                  <a:pt x="18456" y="24537"/>
                </a:cubicBezTo>
                <a:cubicBezTo>
                  <a:pt x="18361" y="24404"/>
                  <a:pt x="18212" y="24334"/>
                  <a:pt x="18064" y="24334"/>
                </a:cubicBezTo>
                <a:cubicBezTo>
                  <a:pt x="17946" y="24334"/>
                  <a:pt x="17829" y="24378"/>
                  <a:pt x="17738" y="24469"/>
                </a:cubicBezTo>
                <a:cubicBezTo>
                  <a:pt x="16303" y="26314"/>
                  <a:pt x="14423" y="27715"/>
                  <a:pt x="12236" y="28536"/>
                </a:cubicBezTo>
                <a:cubicBezTo>
                  <a:pt x="11204" y="28912"/>
                  <a:pt x="10125" y="29101"/>
                  <a:pt x="9048" y="29101"/>
                </a:cubicBezTo>
                <a:cubicBezTo>
                  <a:pt x="7878" y="29101"/>
                  <a:pt x="6709" y="28878"/>
                  <a:pt x="5605" y="28433"/>
                </a:cubicBezTo>
                <a:cubicBezTo>
                  <a:pt x="3555" y="27613"/>
                  <a:pt x="1983" y="25904"/>
                  <a:pt x="1402" y="23751"/>
                </a:cubicBezTo>
                <a:cubicBezTo>
                  <a:pt x="752" y="21735"/>
                  <a:pt x="1265" y="19547"/>
                  <a:pt x="2666" y="17975"/>
                </a:cubicBezTo>
                <a:cubicBezTo>
                  <a:pt x="3748" y="16869"/>
                  <a:pt x="5271" y="16203"/>
                  <a:pt x="6804" y="16203"/>
                </a:cubicBezTo>
                <a:cubicBezTo>
                  <a:pt x="7450" y="16203"/>
                  <a:pt x="8098" y="16321"/>
                  <a:pt x="8716" y="16574"/>
                </a:cubicBezTo>
                <a:cubicBezTo>
                  <a:pt x="8772" y="16602"/>
                  <a:pt x="8826" y="16615"/>
                  <a:pt x="8877" y="16615"/>
                </a:cubicBezTo>
                <a:cubicBezTo>
                  <a:pt x="9191" y="16615"/>
                  <a:pt x="9361" y="16121"/>
                  <a:pt x="9126" y="15856"/>
                </a:cubicBezTo>
                <a:cubicBezTo>
                  <a:pt x="7109" y="13669"/>
                  <a:pt x="7007" y="10080"/>
                  <a:pt x="8579" y="7586"/>
                </a:cubicBezTo>
                <a:cubicBezTo>
                  <a:pt x="9365" y="6355"/>
                  <a:pt x="10561" y="5501"/>
                  <a:pt x="11962" y="5125"/>
                </a:cubicBezTo>
                <a:cubicBezTo>
                  <a:pt x="12502" y="5003"/>
                  <a:pt x="13058" y="4940"/>
                  <a:pt x="13613" y="4940"/>
                </a:cubicBezTo>
                <a:cubicBezTo>
                  <a:pt x="14463" y="4940"/>
                  <a:pt x="15312" y="5088"/>
                  <a:pt x="16098" y="5398"/>
                </a:cubicBezTo>
                <a:cubicBezTo>
                  <a:pt x="17601" y="5945"/>
                  <a:pt x="18798" y="7039"/>
                  <a:pt x="19515" y="8474"/>
                </a:cubicBezTo>
                <a:cubicBezTo>
                  <a:pt x="19585" y="8625"/>
                  <a:pt x="19726" y="8689"/>
                  <a:pt x="19874" y="8689"/>
                </a:cubicBezTo>
                <a:cubicBezTo>
                  <a:pt x="20160" y="8689"/>
                  <a:pt x="20471" y="8448"/>
                  <a:pt x="20336" y="8132"/>
                </a:cubicBezTo>
                <a:cubicBezTo>
                  <a:pt x="20206" y="7811"/>
                  <a:pt x="20052" y="7506"/>
                  <a:pt x="19877" y="7220"/>
                </a:cubicBezTo>
                <a:lnTo>
                  <a:pt x="19877" y="7220"/>
                </a:lnTo>
                <a:cubicBezTo>
                  <a:pt x="19912" y="7182"/>
                  <a:pt x="19941" y="7134"/>
                  <a:pt x="19960" y="7073"/>
                </a:cubicBezTo>
                <a:cubicBezTo>
                  <a:pt x="21173" y="3364"/>
                  <a:pt x="24616" y="886"/>
                  <a:pt x="28483" y="886"/>
                </a:cubicBezTo>
                <a:close/>
                <a:moveTo>
                  <a:pt x="28574" y="0"/>
                </a:moveTo>
                <a:cubicBezTo>
                  <a:pt x="26755" y="0"/>
                  <a:pt x="24966" y="520"/>
                  <a:pt x="23411" y="1536"/>
                </a:cubicBezTo>
                <a:cubicBezTo>
                  <a:pt x="21568" y="2700"/>
                  <a:pt x="20154" y="4476"/>
                  <a:pt x="19399" y="6546"/>
                </a:cubicBezTo>
                <a:lnTo>
                  <a:pt x="19399" y="6546"/>
                </a:lnTo>
                <a:cubicBezTo>
                  <a:pt x="18022" y="4855"/>
                  <a:pt x="15815" y="3943"/>
                  <a:pt x="13616" y="3943"/>
                </a:cubicBezTo>
                <a:cubicBezTo>
                  <a:pt x="13153" y="3943"/>
                  <a:pt x="12690" y="3983"/>
                  <a:pt x="12236" y="4065"/>
                </a:cubicBezTo>
                <a:cubicBezTo>
                  <a:pt x="10595" y="4373"/>
                  <a:pt x="9160" y="5296"/>
                  <a:pt x="8169" y="6629"/>
                </a:cubicBezTo>
                <a:cubicBezTo>
                  <a:pt x="6303" y="9276"/>
                  <a:pt x="6186" y="12718"/>
                  <a:pt x="7793" y="15439"/>
                </a:cubicBezTo>
                <a:lnTo>
                  <a:pt x="7793" y="15439"/>
                </a:lnTo>
                <a:cubicBezTo>
                  <a:pt x="7399" y="15363"/>
                  <a:pt x="7001" y="15325"/>
                  <a:pt x="6605" y="15325"/>
                </a:cubicBezTo>
                <a:cubicBezTo>
                  <a:pt x="5217" y="15325"/>
                  <a:pt x="3848" y="15790"/>
                  <a:pt x="2735" y="16711"/>
                </a:cubicBezTo>
                <a:cubicBezTo>
                  <a:pt x="889" y="18180"/>
                  <a:pt x="0" y="20538"/>
                  <a:pt x="376" y="22897"/>
                </a:cubicBezTo>
                <a:cubicBezTo>
                  <a:pt x="718" y="25289"/>
                  <a:pt x="2119" y="27442"/>
                  <a:pt x="4204" y="28672"/>
                </a:cubicBezTo>
                <a:cubicBezTo>
                  <a:pt x="5744" y="29549"/>
                  <a:pt x="7464" y="29998"/>
                  <a:pt x="9194" y="29998"/>
                </a:cubicBezTo>
                <a:cubicBezTo>
                  <a:pt x="9960" y="29998"/>
                  <a:pt x="10729" y="29910"/>
                  <a:pt x="11484" y="29732"/>
                </a:cubicBezTo>
                <a:cubicBezTo>
                  <a:pt x="14061" y="29040"/>
                  <a:pt x="16350" y="27597"/>
                  <a:pt x="18030" y="25536"/>
                </a:cubicBezTo>
                <a:lnTo>
                  <a:pt x="18030" y="25536"/>
                </a:lnTo>
                <a:cubicBezTo>
                  <a:pt x="19646" y="27876"/>
                  <a:pt x="22052" y="29544"/>
                  <a:pt x="24813" y="30210"/>
                </a:cubicBezTo>
                <a:cubicBezTo>
                  <a:pt x="25593" y="30379"/>
                  <a:pt x="26383" y="30462"/>
                  <a:pt x="27168" y="30462"/>
                </a:cubicBezTo>
                <a:cubicBezTo>
                  <a:pt x="29408" y="30462"/>
                  <a:pt x="31612" y="29783"/>
                  <a:pt x="33459" y="28467"/>
                </a:cubicBezTo>
                <a:cubicBezTo>
                  <a:pt x="34700" y="27590"/>
                  <a:pt x="35753" y="26498"/>
                  <a:pt x="36548" y="25238"/>
                </a:cubicBezTo>
                <a:lnTo>
                  <a:pt x="36548" y="25238"/>
                </a:lnTo>
                <a:cubicBezTo>
                  <a:pt x="37793" y="26560"/>
                  <a:pt x="39555" y="27332"/>
                  <a:pt x="41408" y="27332"/>
                </a:cubicBezTo>
                <a:cubicBezTo>
                  <a:pt x="41605" y="27332"/>
                  <a:pt x="41804" y="27323"/>
                  <a:pt x="42003" y="27305"/>
                </a:cubicBezTo>
                <a:cubicBezTo>
                  <a:pt x="44430" y="27032"/>
                  <a:pt x="46720" y="25972"/>
                  <a:pt x="48531" y="24298"/>
                </a:cubicBezTo>
                <a:cubicBezTo>
                  <a:pt x="49386" y="23546"/>
                  <a:pt x="50035" y="22555"/>
                  <a:pt x="50411" y="21495"/>
                </a:cubicBezTo>
                <a:cubicBezTo>
                  <a:pt x="50753" y="20470"/>
                  <a:pt x="50718" y="19342"/>
                  <a:pt x="50343" y="18351"/>
                </a:cubicBezTo>
                <a:cubicBezTo>
                  <a:pt x="49522" y="16335"/>
                  <a:pt x="47813" y="14797"/>
                  <a:pt x="45729" y="14182"/>
                </a:cubicBezTo>
                <a:cubicBezTo>
                  <a:pt x="44790" y="13898"/>
                  <a:pt x="43823" y="13785"/>
                  <a:pt x="42847" y="13785"/>
                </a:cubicBezTo>
                <a:cubicBezTo>
                  <a:pt x="41070" y="13785"/>
                  <a:pt x="39264" y="14159"/>
                  <a:pt x="37542" y="14559"/>
                </a:cubicBezTo>
                <a:lnTo>
                  <a:pt x="37542" y="14559"/>
                </a:lnTo>
                <a:cubicBezTo>
                  <a:pt x="38912" y="10465"/>
                  <a:pt x="38438" y="5579"/>
                  <a:pt x="35100" y="2562"/>
                </a:cubicBezTo>
                <a:cubicBezTo>
                  <a:pt x="33493" y="1160"/>
                  <a:pt x="31477" y="272"/>
                  <a:pt x="29358" y="33"/>
                </a:cubicBezTo>
                <a:cubicBezTo>
                  <a:pt x="29097" y="11"/>
                  <a:pt x="28835" y="0"/>
                  <a:pt x="285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1" name="Google Shape;74;p15">
            <a:extLst>
              <a:ext uri="{FF2B5EF4-FFF2-40B4-BE49-F238E27FC236}">
                <a16:creationId xmlns:a16="http://schemas.microsoft.com/office/drawing/2014/main" id="{534F3B24-B59E-4BC3-A3B1-10B4B54B0D64}"/>
              </a:ext>
            </a:extLst>
          </p:cNvPr>
          <p:cNvSpPr/>
          <p:nvPr/>
        </p:nvSpPr>
        <p:spPr>
          <a:xfrm>
            <a:off x="7910547" y="163094"/>
            <a:ext cx="1543796" cy="914296"/>
          </a:xfrm>
          <a:custGeom>
            <a:avLst/>
            <a:gdLst/>
            <a:ahLst/>
            <a:cxnLst/>
            <a:rect l="l" t="t" r="r" b="b"/>
            <a:pathLst>
              <a:path w="51437" h="30463" extrusionOk="0">
                <a:moveTo>
                  <a:pt x="28483" y="886"/>
                </a:moveTo>
                <a:cubicBezTo>
                  <a:pt x="28535" y="886"/>
                  <a:pt x="28588" y="886"/>
                  <a:pt x="28640" y="887"/>
                </a:cubicBezTo>
                <a:cubicBezTo>
                  <a:pt x="30588" y="955"/>
                  <a:pt x="32468" y="1673"/>
                  <a:pt x="33972" y="2869"/>
                </a:cubicBezTo>
                <a:cubicBezTo>
                  <a:pt x="35578" y="4168"/>
                  <a:pt x="36672" y="5945"/>
                  <a:pt x="37116" y="7961"/>
                </a:cubicBezTo>
                <a:cubicBezTo>
                  <a:pt x="37595" y="10354"/>
                  <a:pt x="37321" y="12849"/>
                  <a:pt x="36399" y="15139"/>
                </a:cubicBezTo>
                <a:cubicBezTo>
                  <a:pt x="36276" y="15445"/>
                  <a:pt x="36565" y="15696"/>
                  <a:pt x="36847" y="15696"/>
                </a:cubicBezTo>
                <a:cubicBezTo>
                  <a:pt x="36880" y="15696"/>
                  <a:pt x="36913" y="15692"/>
                  <a:pt x="36945" y="15685"/>
                </a:cubicBezTo>
                <a:cubicBezTo>
                  <a:pt x="38814" y="15232"/>
                  <a:pt x="40765" y="14736"/>
                  <a:pt x="42702" y="14736"/>
                </a:cubicBezTo>
                <a:cubicBezTo>
                  <a:pt x="43246" y="14736"/>
                  <a:pt x="43788" y="14775"/>
                  <a:pt x="44327" y="14865"/>
                </a:cubicBezTo>
                <a:cubicBezTo>
                  <a:pt x="46310" y="15139"/>
                  <a:pt x="48053" y="16266"/>
                  <a:pt x="49112" y="17941"/>
                </a:cubicBezTo>
                <a:cubicBezTo>
                  <a:pt x="51436" y="22008"/>
                  <a:pt x="46446" y="25631"/>
                  <a:pt x="42926" y="26348"/>
                </a:cubicBezTo>
                <a:cubicBezTo>
                  <a:pt x="42465" y="26442"/>
                  <a:pt x="41988" y="26490"/>
                  <a:pt x="41508" y="26490"/>
                </a:cubicBezTo>
                <a:cubicBezTo>
                  <a:pt x="39713" y="26490"/>
                  <a:pt x="37895" y="25816"/>
                  <a:pt x="36843" y="24332"/>
                </a:cubicBezTo>
                <a:cubicBezTo>
                  <a:pt x="36757" y="24212"/>
                  <a:pt x="36621" y="24153"/>
                  <a:pt x="36484" y="24153"/>
                </a:cubicBezTo>
                <a:cubicBezTo>
                  <a:pt x="36347" y="24153"/>
                  <a:pt x="36211" y="24212"/>
                  <a:pt x="36125" y="24332"/>
                </a:cubicBezTo>
                <a:cubicBezTo>
                  <a:pt x="34724" y="26793"/>
                  <a:pt x="32400" y="28570"/>
                  <a:pt x="29666" y="29253"/>
                </a:cubicBezTo>
                <a:cubicBezTo>
                  <a:pt x="28851" y="29457"/>
                  <a:pt x="28024" y="29558"/>
                  <a:pt x="27202" y="29558"/>
                </a:cubicBezTo>
                <a:cubicBezTo>
                  <a:pt x="25266" y="29558"/>
                  <a:pt x="23358" y="29000"/>
                  <a:pt x="21703" y="27921"/>
                </a:cubicBezTo>
                <a:cubicBezTo>
                  <a:pt x="20336" y="27066"/>
                  <a:pt x="19242" y="25938"/>
                  <a:pt x="18456" y="24537"/>
                </a:cubicBezTo>
                <a:cubicBezTo>
                  <a:pt x="18361" y="24404"/>
                  <a:pt x="18212" y="24334"/>
                  <a:pt x="18064" y="24334"/>
                </a:cubicBezTo>
                <a:cubicBezTo>
                  <a:pt x="17946" y="24334"/>
                  <a:pt x="17829" y="24378"/>
                  <a:pt x="17738" y="24469"/>
                </a:cubicBezTo>
                <a:cubicBezTo>
                  <a:pt x="16303" y="26314"/>
                  <a:pt x="14423" y="27715"/>
                  <a:pt x="12236" y="28536"/>
                </a:cubicBezTo>
                <a:cubicBezTo>
                  <a:pt x="11204" y="28912"/>
                  <a:pt x="10125" y="29101"/>
                  <a:pt x="9048" y="29101"/>
                </a:cubicBezTo>
                <a:cubicBezTo>
                  <a:pt x="7878" y="29101"/>
                  <a:pt x="6709" y="28878"/>
                  <a:pt x="5605" y="28433"/>
                </a:cubicBezTo>
                <a:cubicBezTo>
                  <a:pt x="3555" y="27613"/>
                  <a:pt x="1983" y="25904"/>
                  <a:pt x="1402" y="23751"/>
                </a:cubicBezTo>
                <a:cubicBezTo>
                  <a:pt x="752" y="21735"/>
                  <a:pt x="1265" y="19547"/>
                  <a:pt x="2666" y="17975"/>
                </a:cubicBezTo>
                <a:cubicBezTo>
                  <a:pt x="3748" y="16869"/>
                  <a:pt x="5271" y="16203"/>
                  <a:pt x="6804" y="16203"/>
                </a:cubicBezTo>
                <a:cubicBezTo>
                  <a:pt x="7450" y="16203"/>
                  <a:pt x="8098" y="16321"/>
                  <a:pt x="8716" y="16574"/>
                </a:cubicBezTo>
                <a:cubicBezTo>
                  <a:pt x="8772" y="16602"/>
                  <a:pt x="8826" y="16615"/>
                  <a:pt x="8877" y="16615"/>
                </a:cubicBezTo>
                <a:cubicBezTo>
                  <a:pt x="9191" y="16615"/>
                  <a:pt x="9361" y="16121"/>
                  <a:pt x="9126" y="15856"/>
                </a:cubicBezTo>
                <a:cubicBezTo>
                  <a:pt x="7109" y="13669"/>
                  <a:pt x="7007" y="10080"/>
                  <a:pt x="8579" y="7586"/>
                </a:cubicBezTo>
                <a:cubicBezTo>
                  <a:pt x="9365" y="6355"/>
                  <a:pt x="10561" y="5501"/>
                  <a:pt x="11962" y="5125"/>
                </a:cubicBezTo>
                <a:cubicBezTo>
                  <a:pt x="12502" y="5003"/>
                  <a:pt x="13058" y="4940"/>
                  <a:pt x="13613" y="4940"/>
                </a:cubicBezTo>
                <a:cubicBezTo>
                  <a:pt x="14463" y="4940"/>
                  <a:pt x="15312" y="5088"/>
                  <a:pt x="16098" y="5398"/>
                </a:cubicBezTo>
                <a:cubicBezTo>
                  <a:pt x="17601" y="5945"/>
                  <a:pt x="18798" y="7039"/>
                  <a:pt x="19515" y="8474"/>
                </a:cubicBezTo>
                <a:cubicBezTo>
                  <a:pt x="19585" y="8625"/>
                  <a:pt x="19726" y="8689"/>
                  <a:pt x="19874" y="8689"/>
                </a:cubicBezTo>
                <a:cubicBezTo>
                  <a:pt x="20160" y="8689"/>
                  <a:pt x="20471" y="8448"/>
                  <a:pt x="20336" y="8132"/>
                </a:cubicBezTo>
                <a:cubicBezTo>
                  <a:pt x="20206" y="7811"/>
                  <a:pt x="20052" y="7506"/>
                  <a:pt x="19877" y="7220"/>
                </a:cubicBezTo>
                <a:lnTo>
                  <a:pt x="19877" y="7220"/>
                </a:lnTo>
                <a:cubicBezTo>
                  <a:pt x="19912" y="7182"/>
                  <a:pt x="19941" y="7134"/>
                  <a:pt x="19960" y="7073"/>
                </a:cubicBezTo>
                <a:cubicBezTo>
                  <a:pt x="21173" y="3364"/>
                  <a:pt x="24616" y="886"/>
                  <a:pt x="28483" y="886"/>
                </a:cubicBezTo>
                <a:close/>
                <a:moveTo>
                  <a:pt x="28574" y="0"/>
                </a:moveTo>
                <a:cubicBezTo>
                  <a:pt x="26755" y="0"/>
                  <a:pt x="24966" y="520"/>
                  <a:pt x="23411" y="1536"/>
                </a:cubicBezTo>
                <a:cubicBezTo>
                  <a:pt x="21568" y="2700"/>
                  <a:pt x="20154" y="4476"/>
                  <a:pt x="19399" y="6546"/>
                </a:cubicBezTo>
                <a:lnTo>
                  <a:pt x="19399" y="6546"/>
                </a:lnTo>
                <a:cubicBezTo>
                  <a:pt x="18022" y="4855"/>
                  <a:pt x="15815" y="3943"/>
                  <a:pt x="13616" y="3943"/>
                </a:cubicBezTo>
                <a:cubicBezTo>
                  <a:pt x="13153" y="3943"/>
                  <a:pt x="12690" y="3983"/>
                  <a:pt x="12236" y="4065"/>
                </a:cubicBezTo>
                <a:cubicBezTo>
                  <a:pt x="10595" y="4373"/>
                  <a:pt x="9160" y="5296"/>
                  <a:pt x="8169" y="6629"/>
                </a:cubicBezTo>
                <a:cubicBezTo>
                  <a:pt x="6303" y="9276"/>
                  <a:pt x="6186" y="12718"/>
                  <a:pt x="7793" y="15439"/>
                </a:cubicBezTo>
                <a:lnTo>
                  <a:pt x="7793" y="15439"/>
                </a:lnTo>
                <a:cubicBezTo>
                  <a:pt x="7399" y="15363"/>
                  <a:pt x="7001" y="15325"/>
                  <a:pt x="6605" y="15325"/>
                </a:cubicBezTo>
                <a:cubicBezTo>
                  <a:pt x="5217" y="15325"/>
                  <a:pt x="3848" y="15790"/>
                  <a:pt x="2735" y="16711"/>
                </a:cubicBezTo>
                <a:cubicBezTo>
                  <a:pt x="889" y="18180"/>
                  <a:pt x="0" y="20538"/>
                  <a:pt x="376" y="22897"/>
                </a:cubicBezTo>
                <a:cubicBezTo>
                  <a:pt x="718" y="25289"/>
                  <a:pt x="2119" y="27442"/>
                  <a:pt x="4204" y="28672"/>
                </a:cubicBezTo>
                <a:cubicBezTo>
                  <a:pt x="5744" y="29549"/>
                  <a:pt x="7464" y="29998"/>
                  <a:pt x="9194" y="29998"/>
                </a:cubicBezTo>
                <a:cubicBezTo>
                  <a:pt x="9960" y="29998"/>
                  <a:pt x="10729" y="29910"/>
                  <a:pt x="11484" y="29732"/>
                </a:cubicBezTo>
                <a:cubicBezTo>
                  <a:pt x="14061" y="29040"/>
                  <a:pt x="16350" y="27597"/>
                  <a:pt x="18030" y="25536"/>
                </a:cubicBezTo>
                <a:lnTo>
                  <a:pt x="18030" y="25536"/>
                </a:lnTo>
                <a:cubicBezTo>
                  <a:pt x="19646" y="27876"/>
                  <a:pt x="22052" y="29544"/>
                  <a:pt x="24813" y="30210"/>
                </a:cubicBezTo>
                <a:cubicBezTo>
                  <a:pt x="25593" y="30379"/>
                  <a:pt x="26383" y="30462"/>
                  <a:pt x="27168" y="30462"/>
                </a:cubicBezTo>
                <a:cubicBezTo>
                  <a:pt x="29408" y="30462"/>
                  <a:pt x="31612" y="29783"/>
                  <a:pt x="33459" y="28467"/>
                </a:cubicBezTo>
                <a:cubicBezTo>
                  <a:pt x="34700" y="27590"/>
                  <a:pt x="35753" y="26498"/>
                  <a:pt x="36548" y="25238"/>
                </a:cubicBezTo>
                <a:lnTo>
                  <a:pt x="36548" y="25238"/>
                </a:lnTo>
                <a:cubicBezTo>
                  <a:pt x="37793" y="26560"/>
                  <a:pt x="39555" y="27332"/>
                  <a:pt x="41408" y="27332"/>
                </a:cubicBezTo>
                <a:cubicBezTo>
                  <a:pt x="41605" y="27332"/>
                  <a:pt x="41804" y="27323"/>
                  <a:pt x="42003" y="27305"/>
                </a:cubicBezTo>
                <a:cubicBezTo>
                  <a:pt x="44430" y="27032"/>
                  <a:pt x="46720" y="25972"/>
                  <a:pt x="48531" y="24298"/>
                </a:cubicBezTo>
                <a:cubicBezTo>
                  <a:pt x="49386" y="23546"/>
                  <a:pt x="50035" y="22555"/>
                  <a:pt x="50411" y="21495"/>
                </a:cubicBezTo>
                <a:cubicBezTo>
                  <a:pt x="50753" y="20470"/>
                  <a:pt x="50718" y="19342"/>
                  <a:pt x="50343" y="18351"/>
                </a:cubicBezTo>
                <a:cubicBezTo>
                  <a:pt x="49522" y="16335"/>
                  <a:pt x="47813" y="14797"/>
                  <a:pt x="45729" y="14182"/>
                </a:cubicBezTo>
                <a:cubicBezTo>
                  <a:pt x="44790" y="13898"/>
                  <a:pt x="43823" y="13785"/>
                  <a:pt x="42847" y="13785"/>
                </a:cubicBezTo>
                <a:cubicBezTo>
                  <a:pt x="41070" y="13785"/>
                  <a:pt x="39264" y="14159"/>
                  <a:pt x="37542" y="14559"/>
                </a:cubicBezTo>
                <a:lnTo>
                  <a:pt x="37542" y="14559"/>
                </a:lnTo>
                <a:cubicBezTo>
                  <a:pt x="38912" y="10465"/>
                  <a:pt x="38438" y="5579"/>
                  <a:pt x="35100" y="2562"/>
                </a:cubicBezTo>
                <a:cubicBezTo>
                  <a:pt x="33493" y="1160"/>
                  <a:pt x="31477" y="272"/>
                  <a:pt x="29358" y="33"/>
                </a:cubicBezTo>
                <a:cubicBezTo>
                  <a:pt x="29097" y="11"/>
                  <a:pt x="28835" y="0"/>
                  <a:pt x="285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4" name="Google Shape;73;p15">
            <a:extLst>
              <a:ext uri="{FF2B5EF4-FFF2-40B4-BE49-F238E27FC236}">
                <a16:creationId xmlns:a16="http://schemas.microsoft.com/office/drawing/2014/main" id="{741A2C8C-5BA5-4C4E-A411-DD538A26C741}"/>
              </a:ext>
            </a:extLst>
          </p:cNvPr>
          <p:cNvSpPr/>
          <p:nvPr/>
        </p:nvSpPr>
        <p:spPr>
          <a:xfrm>
            <a:off x="10598702" y="1251503"/>
            <a:ext cx="1503759" cy="345184"/>
          </a:xfrm>
          <a:custGeom>
            <a:avLst/>
            <a:gdLst/>
            <a:ahLst/>
            <a:cxnLst/>
            <a:rect l="l" t="t" r="r" b="b"/>
            <a:pathLst>
              <a:path w="50103" h="11501" extrusionOk="0">
                <a:moveTo>
                  <a:pt x="17567" y="0"/>
                </a:moveTo>
                <a:cubicBezTo>
                  <a:pt x="15414" y="2861"/>
                  <a:pt x="12064" y="4500"/>
                  <a:pt x="8573" y="4500"/>
                </a:cubicBezTo>
                <a:cubicBezTo>
                  <a:pt x="8019" y="4500"/>
                  <a:pt x="7461" y="4459"/>
                  <a:pt x="6904" y="4375"/>
                </a:cubicBezTo>
                <a:cubicBezTo>
                  <a:pt x="3657" y="3862"/>
                  <a:pt x="2427" y="1948"/>
                  <a:pt x="308" y="205"/>
                </a:cubicBezTo>
                <a:cubicBezTo>
                  <a:pt x="103" y="855"/>
                  <a:pt x="0" y="1538"/>
                  <a:pt x="68" y="2222"/>
                </a:cubicBezTo>
                <a:cubicBezTo>
                  <a:pt x="342" y="5503"/>
                  <a:pt x="3486" y="8066"/>
                  <a:pt x="6733" y="8579"/>
                </a:cubicBezTo>
                <a:cubicBezTo>
                  <a:pt x="7305" y="8668"/>
                  <a:pt x="7877" y="8709"/>
                  <a:pt x="8449" y="8709"/>
                </a:cubicBezTo>
                <a:cubicBezTo>
                  <a:pt x="11159" y="8709"/>
                  <a:pt x="13847" y="7776"/>
                  <a:pt x="16302" y="6562"/>
                </a:cubicBezTo>
                <a:cubicBezTo>
                  <a:pt x="18506" y="9841"/>
                  <a:pt x="22045" y="11501"/>
                  <a:pt x="25594" y="11501"/>
                </a:cubicBezTo>
                <a:cubicBezTo>
                  <a:pt x="28927" y="11501"/>
                  <a:pt x="32268" y="10037"/>
                  <a:pt x="34518" y="7075"/>
                </a:cubicBezTo>
                <a:cubicBezTo>
                  <a:pt x="36560" y="8368"/>
                  <a:pt x="39008" y="9209"/>
                  <a:pt x="41402" y="9209"/>
                </a:cubicBezTo>
                <a:cubicBezTo>
                  <a:pt x="42616" y="9209"/>
                  <a:pt x="43816" y="8993"/>
                  <a:pt x="44942" y="8510"/>
                </a:cubicBezTo>
                <a:cubicBezTo>
                  <a:pt x="48018" y="7246"/>
                  <a:pt x="50103" y="3623"/>
                  <a:pt x="49248" y="513"/>
                </a:cubicBezTo>
                <a:lnTo>
                  <a:pt x="49248" y="513"/>
                </a:lnTo>
                <a:cubicBezTo>
                  <a:pt x="47165" y="2255"/>
                  <a:pt x="44616" y="3112"/>
                  <a:pt x="42075" y="3112"/>
                </a:cubicBezTo>
                <a:cubicBezTo>
                  <a:pt x="39281" y="3112"/>
                  <a:pt x="36495" y="2075"/>
                  <a:pt x="34347" y="34"/>
                </a:cubicBezTo>
                <a:cubicBezTo>
                  <a:pt x="32194" y="3213"/>
                  <a:pt x="29460" y="6767"/>
                  <a:pt x="25632" y="6767"/>
                </a:cubicBezTo>
                <a:cubicBezTo>
                  <a:pt x="21907" y="6767"/>
                  <a:pt x="19173" y="3350"/>
                  <a:pt x="17567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5" name="Google Shape;74;p15">
            <a:extLst>
              <a:ext uri="{FF2B5EF4-FFF2-40B4-BE49-F238E27FC236}">
                <a16:creationId xmlns:a16="http://schemas.microsoft.com/office/drawing/2014/main" id="{2DBFCD2D-338A-4863-B50C-C4DD3BD8F531}"/>
              </a:ext>
            </a:extLst>
          </p:cNvPr>
          <p:cNvSpPr/>
          <p:nvPr/>
        </p:nvSpPr>
        <p:spPr>
          <a:xfrm>
            <a:off x="10560735" y="670985"/>
            <a:ext cx="1543796" cy="914296"/>
          </a:xfrm>
          <a:custGeom>
            <a:avLst/>
            <a:gdLst/>
            <a:ahLst/>
            <a:cxnLst/>
            <a:rect l="l" t="t" r="r" b="b"/>
            <a:pathLst>
              <a:path w="51437" h="30463" extrusionOk="0">
                <a:moveTo>
                  <a:pt x="28483" y="886"/>
                </a:moveTo>
                <a:cubicBezTo>
                  <a:pt x="28535" y="886"/>
                  <a:pt x="28588" y="886"/>
                  <a:pt x="28640" y="887"/>
                </a:cubicBezTo>
                <a:cubicBezTo>
                  <a:pt x="30588" y="955"/>
                  <a:pt x="32468" y="1673"/>
                  <a:pt x="33972" y="2869"/>
                </a:cubicBezTo>
                <a:cubicBezTo>
                  <a:pt x="35578" y="4168"/>
                  <a:pt x="36672" y="5945"/>
                  <a:pt x="37116" y="7961"/>
                </a:cubicBezTo>
                <a:cubicBezTo>
                  <a:pt x="37595" y="10354"/>
                  <a:pt x="37321" y="12849"/>
                  <a:pt x="36399" y="15139"/>
                </a:cubicBezTo>
                <a:cubicBezTo>
                  <a:pt x="36276" y="15445"/>
                  <a:pt x="36565" y="15696"/>
                  <a:pt x="36847" y="15696"/>
                </a:cubicBezTo>
                <a:cubicBezTo>
                  <a:pt x="36880" y="15696"/>
                  <a:pt x="36913" y="15692"/>
                  <a:pt x="36945" y="15685"/>
                </a:cubicBezTo>
                <a:cubicBezTo>
                  <a:pt x="38814" y="15232"/>
                  <a:pt x="40765" y="14736"/>
                  <a:pt x="42702" y="14736"/>
                </a:cubicBezTo>
                <a:cubicBezTo>
                  <a:pt x="43246" y="14736"/>
                  <a:pt x="43788" y="14775"/>
                  <a:pt x="44327" y="14865"/>
                </a:cubicBezTo>
                <a:cubicBezTo>
                  <a:pt x="46310" y="15139"/>
                  <a:pt x="48053" y="16266"/>
                  <a:pt x="49112" y="17941"/>
                </a:cubicBezTo>
                <a:cubicBezTo>
                  <a:pt x="51436" y="22008"/>
                  <a:pt x="46446" y="25631"/>
                  <a:pt x="42926" y="26348"/>
                </a:cubicBezTo>
                <a:cubicBezTo>
                  <a:pt x="42465" y="26442"/>
                  <a:pt x="41988" y="26490"/>
                  <a:pt x="41508" y="26490"/>
                </a:cubicBezTo>
                <a:cubicBezTo>
                  <a:pt x="39713" y="26490"/>
                  <a:pt x="37895" y="25816"/>
                  <a:pt x="36843" y="24332"/>
                </a:cubicBezTo>
                <a:cubicBezTo>
                  <a:pt x="36757" y="24212"/>
                  <a:pt x="36621" y="24153"/>
                  <a:pt x="36484" y="24153"/>
                </a:cubicBezTo>
                <a:cubicBezTo>
                  <a:pt x="36347" y="24153"/>
                  <a:pt x="36211" y="24212"/>
                  <a:pt x="36125" y="24332"/>
                </a:cubicBezTo>
                <a:cubicBezTo>
                  <a:pt x="34724" y="26793"/>
                  <a:pt x="32400" y="28570"/>
                  <a:pt x="29666" y="29253"/>
                </a:cubicBezTo>
                <a:cubicBezTo>
                  <a:pt x="28851" y="29457"/>
                  <a:pt x="28024" y="29558"/>
                  <a:pt x="27202" y="29558"/>
                </a:cubicBezTo>
                <a:cubicBezTo>
                  <a:pt x="25266" y="29558"/>
                  <a:pt x="23358" y="29000"/>
                  <a:pt x="21703" y="27921"/>
                </a:cubicBezTo>
                <a:cubicBezTo>
                  <a:pt x="20336" y="27066"/>
                  <a:pt x="19242" y="25938"/>
                  <a:pt x="18456" y="24537"/>
                </a:cubicBezTo>
                <a:cubicBezTo>
                  <a:pt x="18361" y="24404"/>
                  <a:pt x="18212" y="24334"/>
                  <a:pt x="18064" y="24334"/>
                </a:cubicBezTo>
                <a:cubicBezTo>
                  <a:pt x="17946" y="24334"/>
                  <a:pt x="17829" y="24378"/>
                  <a:pt x="17738" y="24469"/>
                </a:cubicBezTo>
                <a:cubicBezTo>
                  <a:pt x="16303" y="26314"/>
                  <a:pt x="14423" y="27715"/>
                  <a:pt x="12236" y="28536"/>
                </a:cubicBezTo>
                <a:cubicBezTo>
                  <a:pt x="11204" y="28912"/>
                  <a:pt x="10125" y="29101"/>
                  <a:pt x="9048" y="29101"/>
                </a:cubicBezTo>
                <a:cubicBezTo>
                  <a:pt x="7878" y="29101"/>
                  <a:pt x="6709" y="28878"/>
                  <a:pt x="5605" y="28433"/>
                </a:cubicBezTo>
                <a:cubicBezTo>
                  <a:pt x="3555" y="27613"/>
                  <a:pt x="1983" y="25904"/>
                  <a:pt x="1402" y="23751"/>
                </a:cubicBezTo>
                <a:cubicBezTo>
                  <a:pt x="752" y="21735"/>
                  <a:pt x="1265" y="19547"/>
                  <a:pt x="2666" y="17975"/>
                </a:cubicBezTo>
                <a:cubicBezTo>
                  <a:pt x="3748" y="16869"/>
                  <a:pt x="5271" y="16203"/>
                  <a:pt x="6804" y="16203"/>
                </a:cubicBezTo>
                <a:cubicBezTo>
                  <a:pt x="7450" y="16203"/>
                  <a:pt x="8098" y="16321"/>
                  <a:pt x="8716" y="16574"/>
                </a:cubicBezTo>
                <a:cubicBezTo>
                  <a:pt x="8772" y="16602"/>
                  <a:pt x="8826" y="16615"/>
                  <a:pt x="8877" y="16615"/>
                </a:cubicBezTo>
                <a:cubicBezTo>
                  <a:pt x="9191" y="16615"/>
                  <a:pt x="9361" y="16121"/>
                  <a:pt x="9126" y="15856"/>
                </a:cubicBezTo>
                <a:cubicBezTo>
                  <a:pt x="7109" y="13669"/>
                  <a:pt x="7007" y="10080"/>
                  <a:pt x="8579" y="7586"/>
                </a:cubicBezTo>
                <a:cubicBezTo>
                  <a:pt x="9365" y="6355"/>
                  <a:pt x="10561" y="5501"/>
                  <a:pt x="11962" y="5125"/>
                </a:cubicBezTo>
                <a:cubicBezTo>
                  <a:pt x="12502" y="5003"/>
                  <a:pt x="13058" y="4940"/>
                  <a:pt x="13613" y="4940"/>
                </a:cubicBezTo>
                <a:cubicBezTo>
                  <a:pt x="14463" y="4940"/>
                  <a:pt x="15312" y="5088"/>
                  <a:pt x="16098" y="5398"/>
                </a:cubicBezTo>
                <a:cubicBezTo>
                  <a:pt x="17601" y="5945"/>
                  <a:pt x="18798" y="7039"/>
                  <a:pt x="19515" y="8474"/>
                </a:cubicBezTo>
                <a:cubicBezTo>
                  <a:pt x="19585" y="8625"/>
                  <a:pt x="19726" y="8689"/>
                  <a:pt x="19874" y="8689"/>
                </a:cubicBezTo>
                <a:cubicBezTo>
                  <a:pt x="20160" y="8689"/>
                  <a:pt x="20471" y="8448"/>
                  <a:pt x="20336" y="8132"/>
                </a:cubicBezTo>
                <a:cubicBezTo>
                  <a:pt x="20206" y="7811"/>
                  <a:pt x="20052" y="7506"/>
                  <a:pt x="19877" y="7220"/>
                </a:cubicBezTo>
                <a:lnTo>
                  <a:pt x="19877" y="7220"/>
                </a:lnTo>
                <a:cubicBezTo>
                  <a:pt x="19912" y="7182"/>
                  <a:pt x="19941" y="7134"/>
                  <a:pt x="19960" y="7073"/>
                </a:cubicBezTo>
                <a:cubicBezTo>
                  <a:pt x="21173" y="3364"/>
                  <a:pt x="24616" y="886"/>
                  <a:pt x="28483" y="886"/>
                </a:cubicBezTo>
                <a:close/>
                <a:moveTo>
                  <a:pt x="28574" y="0"/>
                </a:moveTo>
                <a:cubicBezTo>
                  <a:pt x="26755" y="0"/>
                  <a:pt x="24966" y="520"/>
                  <a:pt x="23411" y="1536"/>
                </a:cubicBezTo>
                <a:cubicBezTo>
                  <a:pt x="21568" y="2700"/>
                  <a:pt x="20154" y="4476"/>
                  <a:pt x="19399" y="6546"/>
                </a:cubicBezTo>
                <a:lnTo>
                  <a:pt x="19399" y="6546"/>
                </a:lnTo>
                <a:cubicBezTo>
                  <a:pt x="18022" y="4855"/>
                  <a:pt x="15815" y="3943"/>
                  <a:pt x="13616" y="3943"/>
                </a:cubicBezTo>
                <a:cubicBezTo>
                  <a:pt x="13153" y="3943"/>
                  <a:pt x="12690" y="3983"/>
                  <a:pt x="12236" y="4065"/>
                </a:cubicBezTo>
                <a:cubicBezTo>
                  <a:pt x="10595" y="4373"/>
                  <a:pt x="9160" y="5296"/>
                  <a:pt x="8169" y="6629"/>
                </a:cubicBezTo>
                <a:cubicBezTo>
                  <a:pt x="6303" y="9276"/>
                  <a:pt x="6186" y="12718"/>
                  <a:pt x="7793" y="15439"/>
                </a:cubicBezTo>
                <a:lnTo>
                  <a:pt x="7793" y="15439"/>
                </a:lnTo>
                <a:cubicBezTo>
                  <a:pt x="7399" y="15363"/>
                  <a:pt x="7001" y="15325"/>
                  <a:pt x="6605" y="15325"/>
                </a:cubicBezTo>
                <a:cubicBezTo>
                  <a:pt x="5217" y="15325"/>
                  <a:pt x="3848" y="15790"/>
                  <a:pt x="2735" y="16711"/>
                </a:cubicBezTo>
                <a:cubicBezTo>
                  <a:pt x="889" y="18180"/>
                  <a:pt x="0" y="20538"/>
                  <a:pt x="376" y="22897"/>
                </a:cubicBezTo>
                <a:cubicBezTo>
                  <a:pt x="718" y="25289"/>
                  <a:pt x="2119" y="27442"/>
                  <a:pt x="4204" y="28672"/>
                </a:cubicBezTo>
                <a:cubicBezTo>
                  <a:pt x="5744" y="29549"/>
                  <a:pt x="7464" y="29998"/>
                  <a:pt x="9194" y="29998"/>
                </a:cubicBezTo>
                <a:cubicBezTo>
                  <a:pt x="9960" y="29998"/>
                  <a:pt x="10729" y="29910"/>
                  <a:pt x="11484" y="29732"/>
                </a:cubicBezTo>
                <a:cubicBezTo>
                  <a:pt x="14061" y="29040"/>
                  <a:pt x="16350" y="27597"/>
                  <a:pt x="18030" y="25536"/>
                </a:cubicBezTo>
                <a:lnTo>
                  <a:pt x="18030" y="25536"/>
                </a:lnTo>
                <a:cubicBezTo>
                  <a:pt x="19646" y="27876"/>
                  <a:pt x="22052" y="29544"/>
                  <a:pt x="24813" y="30210"/>
                </a:cubicBezTo>
                <a:cubicBezTo>
                  <a:pt x="25593" y="30379"/>
                  <a:pt x="26383" y="30462"/>
                  <a:pt x="27168" y="30462"/>
                </a:cubicBezTo>
                <a:cubicBezTo>
                  <a:pt x="29408" y="30462"/>
                  <a:pt x="31612" y="29783"/>
                  <a:pt x="33459" y="28467"/>
                </a:cubicBezTo>
                <a:cubicBezTo>
                  <a:pt x="34700" y="27590"/>
                  <a:pt x="35753" y="26498"/>
                  <a:pt x="36548" y="25238"/>
                </a:cubicBezTo>
                <a:lnTo>
                  <a:pt x="36548" y="25238"/>
                </a:lnTo>
                <a:cubicBezTo>
                  <a:pt x="37793" y="26560"/>
                  <a:pt x="39555" y="27332"/>
                  <a:pt x="41408" y="27332"/>
                </a:cubicBezTo>
                <a:cubicBezTo>
                  <a:pt x="41605" y="27332"/>
                  <a:pt x="41804" y="27323"/>
                  <a:pt x="42003" y="27305"/>
                </a:cubicBezTo>
                <a:cubicBezTo>
                  <a:pt x="44430" y="27032"/>
                  <a:pt x="46720" y="25972"/>
                  <a:pt x="48531" y="24298"/>
                </a:cubicBezTo>
                <a:cubicBezTo>
                  <a:pt x="49386" y="23546"/>
                  <a:pt x="50035" y="22555"/>
                  <a:pt x="50411" y="21495"/>
                </a:cubicBezTo>
                <a:cubicBezTo>
                  <a:pt x="50753" y="20470"/>
                  <a:pt x="50718" y="19342"/>
                  <a:pt x="50343" y="18351"/>
                </a:cubicBezTo>
                <a:cubicBezTo>
                  <a:pt x="49522" y="16335"/>
                  <a:pt x="47813" y="14797"/>
                  <a:pt x="45729" y="14182"/>
                </a:cubicBezTo>
                <a:cubicBezTo>
                  <a:pt x="44790" y="13898"/>
                  <a:pt x="43823" y="13785"/>
                  <a:pt x="42847" y="13785"/>
                </a:cubicBezTo>
                <a:cubicBezTo>
                  <a:pt x="41070" y="13785"/>
                  <a:pt x="39264" y="14159"/>
                  <a:pt x="37542" y="14559"/>
                </a:cubicBezTo>
                <a:lnTo>
                  <a:pt x="37542" y="14559"/>
                </a:lnTo>
                <a:cubicBezTo>
                  <a:pt x="38912" y="10465"/>
                  <a:pt x="38438" y="5579"/>
                  <a:pt x="35100" y="2562"/>
                </a:cubicBezTo>
                <a:cubicBezTo>
                  <a:pt x="33493" y="1160"/>
                  <a:pt x="31477" y="272"/>
                  <a:pt x="29358" y="33"/>
                </a:cubicBezTo>
                <a:cubicBezTo>
                  <a:pt x="29097" y="11"/>
                  <a:pt x="28835" y="0"/>
                  <a:pt x="285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F2A5664-C5F3-4D3D-97B1-398F5B3B0965}"/>
              </a:ext>
            </a:extLst>
          </p:cNvPr>
          <p:cNvSpPr/>
          <p:nvPr/>
        </p:nvSpPr>
        <p:spPr>
          <a:xfrm>
            <a:off x="780195" y="1671267"/>
            <a:ext cx="10552438" cy="1261884"/>
          </a:xfrm>
          <a:prstGeom prst="rect">
            <a:avLst/>
          </a:prstGeom>
          <a:ln w="38100">
            <a:noFill/>
            <a:prstDash val="sysDash"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Muốn</a:t>
            </a:r>
            <a:r>
              <a:rPr lang="en-US" sz="3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nhận</a:t>
            </a:r>
            <a:r>
              <a:rPr lang="en-US" sz="3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biết</a:t>
            </a:r>
            <a:r>
              <a:rPr lang="en-US" sz="3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một</a:t>
            </a:r>
            <a:r>
              <a:rPr lang="en-US" sz="3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có</a:t>
            </a:r>
            <a:r>
              <a:rPr lang="en-US" sz="3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chia </a:t>
            </a:r>
            <a:r>
              <a:rPr lang="en-US" sz="3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hết</a:t>
            </a:r>
            <a:r>
              <a:rPr lang="en-US" sz="3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3 hay </a:t>
            </a:r>
            <a:r>
              <a:rPr lang="en-US" sz="3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không</a:t>
            </a:r>
            <a:r>
              <a:rPr lang="en-US" sz="3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ta </a:t>
            </a:r>
            <a:r>
              <a:rPr lang="en-US" sz="3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làm</a:t>
            </a:r>
            <a:r>
              <a:rPr lang="en-US" sz="3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thế</a:t>
            </a:r>
            <a:r>
              <a:rPr lang="en-US" sz="3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nào</a:t>
            </a:r>
            <a:r>
              <a:rPr lang="en-US" sz="3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ED36DD-680E-4156-BB32-8D9AD3240A5F}"/>
              </a:ext>
            </a:extLst>
          </p:cNvPr>
          <p:cNvSpPr/>
          <p:nvPr/>
        </p:nvSpPr>
        <p:spPr>
          <a:xfrm>
            <a:off x="988397" y="3154869"/>
            <a:ext cx="9433791" cy="2000548"/>
          </a:xfrm>
          <a:prstGeom prst="rect">
            <a:avLst/>
          </a:prstGeom>
          <a:ln w="38100">
            <a:noFill/>
            <a:prstDash val="sysDash"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-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Bước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1: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Tính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tổng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chữ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-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Bước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2: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Lấy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tổng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đó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chia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3,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nếu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chia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hết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thì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đó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chia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hết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3.</a:t>
            </a:r>
          </a:p>
        </p:txBody>
      </p:sp>
    </p:spTree>
    <p:extLst>
      <p:ext uri="{BB962C8B-B14F-4D97-AF65-F5344CB8AC3E}">
        <p14:creationId xmlns:p14="http://schemas.microsoft.com/office/powerpoint/2010/main" val="66093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43270331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566</Words>
  <Application>Microsoft Office PowerPoint</Application>
  <PresentationFormat>Widescreen</PresentationFormat>
  <Paragraphs>95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Calibri</vt:lpstr>
      <vt:lpstr>Calibri Light</vt:lpstr>
      <vt:lpstr>HP001 4 hàng</vt:lpstr>
      <vt:lpstr>SVN-Beauford</vt:lpstr>
      <vt:lpstr>SVN-Paradise</vt:lpstr>
      <vt:lpstr>SVN-The Untold Story</vt:lpstr>
      <vt:lpstr>Times New Roman</vt:lpstr>
      <vt:lpstr>UTM Alba Matter</vt:lpstr>
      <vt:lpstr>UTM Arruba KT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bdtx.th.bc.gv.05032@bdtx.tdmu.edu.vn</dc:creator>
  <cp:lastModifiedBy>ADMIN</cp:lastModifiedBy>
  <cp:revision>3</cp:revision>
  <dcterms:created xsi:type="dcterms:W3CDTF">2021-12-24T14:12:18Z</dcterms:created>
  <dcterms:modified xsi:type="dcterms:W3CDTF">2022-01-01T14:44:43Z</dcterms:modified>
</cp:coreProperties>
</file>