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6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21"/>
  </p:notesMasterIdLst>
  <p:sldIdLst>
    <p:sldId id="259" r:id="rId3"/>
    <p:sldId id="269" r:id="rId4"/>
    <p:sldId id="290" r:id="rId5"/>
    <p:sldId id="292" r:id="rId6"/>
    <p:sldId id="262" r:id="rId7"/>
    <p:sldId id="263" r:id="rId8"/>
    <p:sldId id="271" r:id="rId9"/>
    <p:sldId id="272" r:id="rId10"/>
    <p:sldId id="273" r:id="rId11"/>
    <p:sldId id="260" r:id="rId12"/>
    <p:sldId id="274" r:id="rId13"/>
    <p:sldId id="275" r:id="rId14"/>
    <p:sldId id="276" r:id="rId15"/>
    <p:sldId id="277" r:id="rId16"/>
    <p:sldId id="293" r:id="rId17"/>
    <p:sldId id="294" r:id="rId18"/>
    <p:sldId id="261" r:id="rId19"/>
    <p:sldId id="270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6E6"/>
    <a:srgbClr val="FFC000"/>
    <a:srgbClr val="5FB9CB"/>
    <a:srgbClr val="42A4E6"/>
    <a:srgbClr val="9A867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28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5035 5507 0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00.7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14759 8037 0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1.6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16718 6524 0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2.2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15106 6796 0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12.7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14610 8359 0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33.6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21952 6028 0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34.5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23515 5928 0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36.0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24581 5953 0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1.2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24780 7020 0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2.5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24904 8434 0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3.0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26169 8483 0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29.2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5631 6350 0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43.6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27608 8558 0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5:13.7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28873 14039 0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5.3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17165 2332 0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5.8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18083 3200 0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6.2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18355 4217 0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6.7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17537 4812 0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7.2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16396 4663 0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7.7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15404 4068 0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8.2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15429 2853 0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18.5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15900 2307 0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29.9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5308 7888 0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21.1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17835 4018 0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21.9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17214 4490 0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22.5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15751 4638 0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23.1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15453 4068 0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23.6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15329 3373 0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38.7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25474 2431 0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39.6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23589 4440 0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40.2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26789 4514 0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40.8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25574 4018 0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45.7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25202 2704 0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0.5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3820 7937 0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46.4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23837 4713 0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1:47.0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26268 4911 0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4.7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4018 10939 0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5.7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3845 12254 0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6.6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5383 10889 0,'49'0'31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7.1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5457 12278 0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7.9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10616 0,'0'-24'16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8.4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7392 12229 0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09.3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9327 10468 0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0.7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9227 12229 0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1.0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3200 6747 0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1.2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10939 10765 0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1.6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10964 12179 0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5.4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3919 10765 0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6.5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4068 12303 0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7.6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5879 12502 0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8.2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7367 12452 0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8.8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9401 12402 0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19.6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10592 12303 0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20.2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10691 10864 0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26.3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3919 10790 0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0:31.4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3770 5779 0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45.5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15553 10542 0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46.4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16718 10988 0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47.4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16594 12502 0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48.1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15503 12725 0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48.7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14536 12353 0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49.3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14536 11261 0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53.5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14585 11112 0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54.1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16743 10988 0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2:54.8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15230 13271 0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3:32.0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22944 11063 0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25.8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6424 7169 0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3:33.0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22895 12750 0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33:33.7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24606 12576 0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2:59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16743 6449 0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01-17T02:23:00.1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15056 6375 0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F0C0-3E1D-420B-8B3E-A330B133B560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2ECE-E74C-4854-9A8F-D75032BF88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67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1369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6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1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7851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75794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47682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52123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0761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43536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56209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52810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3522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8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54103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2473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5118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96850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3803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7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4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76" r:id="rId9"/>
    <p:sldLayoutId id="2147483674" r:id="rId10"/>
    <p:sldLayoutId id="2147483658" r:id="rId11"/>
    <p:sldLayoutId id="2147483659" r:id="rId12"/>
    <p:sldLayoutId id="2147483660" r:id="rId13"/>
    <p:sldLayoutId id="2147483661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wmf"/><Relationship Id="rId18" Type="http://schemas.openxmlformats.org/officeDocument/2006/relationships/image" Target="../media/image28.emf"/><Relationship Id="rId26" Type="http://schemas.openxmlformats.org/officeDocument/2006/relationships/customXml" Target="../ink/ink28.xml"/><Relationship Id="rId39" Type="http://schemas.openxmlformats.org/officeDocument/2006/relationships/customXml" Target="../ink/ink41.xml"/><Relationship Id="rId21" Type="http://schemas.openxmlformats.org/officeDocument/2006/relationships/image" Target="../media/image38.emf"/><Relationship Id="rId34" Type="http://schemas.openxmlformats.org/officeDocument/2006/relationships/customXml" Target="../ink/ink36.xml"/><Relationship Id="rId42" Type="http://schemas.openxmlformats.org/officeDocument/2006/relationships/customXml" Target="../ink/ink44.xml"/><Relationship Id="rId47" Type="http://schemas.openxmlformats.org/officeDocument/2006/relationships/customXml" Target="../ink/ink47.xml"/><Relationship Id="rId50" Type="http://schemas.openxmlformats.org/officeDocument/2006/relationships/customXml" Target="../ink/ink50.xml"/><Relationship Id="rId55" Type="http://schemas.openxmlformats.org/officeDocument/2006/relationships/customXml" Target="../ink/ink55.xml"/><Relationship Id="rId63" Type="http://schemas.openxmlformats.org/officeDocument/2006/relationships/customXml" Target="../ink/ink62.xml"/><Relationship Id="rId68" Type="http://schemas.openxmlformats.org/officeDocument/2006/relationships/customXml" Target="../ink/ink67.xml"/><Relationship Id="rId7" Type="http://schemas.openxmlformats.org/officeDocument/2006/relationships/image" Target="../media/image41.wmf"/><Relationship Id="rId71" Type="http://schemas.openxmlformats.org/officeDocument/2006/relationships/customXml" Target="../ink/ink70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9.png"/><Relationship Id="rId29" Type="http://schemas.openxmlformats.org/officeDocument/2006/relationships/customXml" Target="../ink/ink3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3.wmf"/><Relationship Id="rId24" Type="http://schemas.openxmlformats.org/officeDocument/2006/relationships/customXml" Target="../ink/ink26.xml"/><Relationship Id="rId32" Type="http://schemas.openxmlformats.org/officeDocument/2006/relationships/customXml" Target="../ink/ink34.xml"/><Relationship Id="rId37" Type="http://schemas.openxmlformats.org/officeDocument/2006/relationships/customXml" Target="../ink/ink39.xml"/><Relationship Id="rId40" Type="http://schemas.openxmlformats.org/officeDocument/2006/relationships/customXml" Target="../ink/ink42.xml"/><Relationship Id="rId45" Type="http://schemas.openxmlformats.org/officeDocument/2006/relationships/customXml" Target="../ink/ink46.xml"/><Relationship Id="rId53" Type="http://schemas.openxmlformats.org/officeDocument/2006/relationships/customXml" Target="../ink/ink53.xml"/><Relationship Id="rId58" Type="http://schemas.openxmlformats.org/officeDocument/2006/relationships/customXml" Target="../ink/ink58.xml"/><Relationship Id="rId66" Type="http://schemas.openxmlformats.org/officeDocument/2006/relationships/customXml" Target="../ink/ink65.xml"/><Relationship Id="rId5" Type="http://schemas.openxmlformats.org/officeDocument/2006/relationships/image" Target="../media/image40.wmf"/><Relationship Id="rId15" Type="http://schemas.openxmlformats.org/officeDocument/2006/relationships/image" Target="../media/image45.wmf"/><Relationship Id="rId23" Type="http://schemas.openxmlformats.org/officeDocument/2006/relationships/image" Target="../media/image29.emf"/><Relationship Id="rId28" Type="http://schemas.openxmlformats.org/officeDocument/2006/relationships/customXml" Target="../ink/ink30.xml"/><Relationship Id="rId36" Type="http://schemas.openxmlformats.org/officeDocument/2006/relationships/customXml" Target="../ink/ink38.xml"/><Relationship Id="rId49" Type="http://schemas.openxmlformats.org/officeDocument/2006/relationships/customXml" Target="../ink/ink49.xml"/><Relationship Id="rId57" Type="http://schemas.openxmlformats.org/officeDocument/2006/relationships/customXml" Target="../ink/ink57.xml"/><Relationship Id="rId61" Type="http://schemas.openxmlformats.org/officeDocument/2006/relationships/image" Target="../media/image75.emf"/><Relationship Id="rId10" Type="http://schemas.openxmlformats.org/officeDocument/2006/relationships/oleObject" Target="../embeddings/oleObject14.bin"/><Relationship Id="rId19" Type="http://schemas.openxmlformats.org/officeDocument/2006/relationships/customXml" Target="../ink/ink23.xml"/><Relationship Id="rId31" Type="http://schemas.openxmlformats.org/officeDocument/2006/relationships/customXml" Target="../ink/ink33.xml"/><Relationship Id="rId44" Type="http://schemas.openxmlformats.org/officeDocument/2006/relationships/customXml" Target="../ink/ink45.xml"/><Relationship Id="rId52" Type="http://schemas.openxmlformats.org/officeDocument/2006/relationships/customXml" Target="../ink/ink52.xml"/><Relationship Id="rId60" Type="http://schemas.openxmlformats.org/officeDocument/2006/relationships/customXml" Target="../ink/ink60.xml"/><Relationship Id="rId65" Type="http://schemas.openxmlformats.org/officeDocument/2006/relationships/customXml" Target="../ink/ink64.xml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16.bin"/><Relationship Id="rId22" Type="http://schemas.openxmlformats.org/officeDocument/2006/relationships/customXml" Target="../ink/ink25.xml"/><Relationship Id="rId27" Type="http://schemas.openxmlformats.org/officeDocument/2006/relationships/customXml" Target="../ink/ink29.xml"/><Relationship Id="rId30" Type="http://schemas.openxmlformats.org/officeDocument/2006/relationships/customXml" Target="../ink/ink32.xml"/><Relationship Id="rId35" Type="http://schemas.openxmlformats.org/officeDocument/2006/relationships/customXml" Target="../ink/ink37.xml"/><Relationship Id="rId43" Type="http://schemas.openxmlformats.org/officeDocument/2006/relationships/image" Target="../media/image73.emf"/><Relationship Id="rId48" Type="http://schemas.openxmlformats.org/officeDocument/2006/relationships/customXml" Target="../ink/ink48.xml"/><Relationship Id="rId56" Type="http://schemas.openxmlformats.org/officeDocument/2006/relationships/customXml" Target="../ink/ink56.xml"/><Relationship Id="rId64" Type="http://schemas.openxmlformats.org/officeDocument/2006/relationships/customXml" Target="../ink/ink63.xml"/><Relationship Id="rId69" Type="http://schemas.openxmlformats.org/officeDocument/2006/relationships/customXml" Target="../ink/ink68.xml"/><Relationship Id="rId8" Type="http://schemas.openxmlformats.org/officeDocument/2006/relationships/oleObject" Target="../embeddings/oleObject13.bin"/><Relationship Id="rId51" Type="http://schemas.openxmlformats.org/officeDocument/2006/relationships/customXml" Target="../ink/ink51.xml"/><Relationship Id="rId72" Type="http://schemas.openxmlformats.org/officeDocument/2006/relationships/customXml" Target="../ink/ink71.xml"/><Relationship Id="rId3" Type="http://schemas.openxmlformats.org/officeDocument/2006/relationships/image" Target="../media/image38.png"/><Relationship Id="rId12" Type="http://schemas.openxmlformats.org/officeDocument/2006/relationships/oleObject" Target="../embeddings/oleObject15.bin"/><Relationship Id="rId17" Type="http://schemas.openxmlformats.org/officeDocument/2006/relationships/customXml" Target="../ink/ink22.xml"/><Relationship Id="rId25" Type="http://schemas.openxmlformats.org/officeDocument/2006/relationships/customXml" Target="../ink/ink27.xml"/><Relationship Id="rId33" Type="http://schemas.openxmlformats.org/officeDocument/2006/relationships/customXml" Target="../ink/ink35.xml"/><Relationship Id="rId38" Type="http://schemas.openxmlformats.org/officeDocument/2006/relationships/customXml" Target="../ink/ink40.xml"/><Relationship Id="rId46" Type="http://schemas.openxmlformats.org/officeDocument/2006/relationships/image" Target="../media/image74.emf"/><Relationship Id="rId59" Type="http://schemas.openxmlformats.org/officeDocument/2006/relationships/customXml" Target="../ink/ink59.xml"/><Relationship Id="rId67" Type="http://schemas.openxmlformats.org/officeDocument/2006/relationships/customXml" Target="../ink/ink66.xml"/><Relationship Id="rId20" Type="http://schemas.openxmlformats.org/officeDocument/2006/relationships/customXml" Target="../ink/ink24.xml"/><Relationship Id="rId41" Type="http://schemas.openxmlformats.org/officeDocument/2006/relationships/customXml" Target="../ink/ink43.xml"/><Relationship Id="rId54" Type="http://schemas.openxmlformats.org/officeDocument/2006/relationships/customXml" Target="../ink/ink54.xml"/><Relationship Id="rId62" Type="http://schemas.openxmlformats.org/officeDocument/2006/relationships/customXml" Target="../ink/ink61.xml"/><Relationship Id="rId70" Type="http://schemas.openxmlformats.org/officeDocument/2006/relationships/customXml" Target="../ink/ink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5.emf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customXml" Target="../ink/ink2.xml"/><Relationship Id="rId18" Type="http://schemas.openxmlformats.org/officeDocument/2006/relationships/customXml" Target="../ink/ink6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wmf"/><Relationship Id="rId12" Type="http://schemas.openxmlformats.org/officeDocument/2006/relationships/image" Target="../media/image28.emf"/><Relationship Id="rId17" Type="http://schemas.openxmlformats.org/officeDocument/2006/relationships/customXml" Target="../ink/ink5.xml"/><Relationship Id="rId2" Type="http://schemas.openxmlformats.org/officeDocument/2006/relationships/slideLayout" Target="../slideLayouts/slideLayout12.xml"/><Relationship Id="rId16" Type="http://schemas.openxmlformats.org/officeDocument/2006/relationships/customXml" Target="../ink/ink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15" Type="http://schemas.openxmlformats.org/officeDocument/2006/relationships/customXml" Target="../ink/ink3.xml"/><Relationship Id="rId4" Type="http://schemas.openxmlformats.org/officeDocument/2006/relationships/oleObject" Target="../embeddings/oleObject1.bin"/><Relationship Id="rId9" Type="http://schemas.openxmlformats.org/officeDocument/2006/relationships/customXml" Target="../ink/ink1.xml"/><Relationship Id="rId1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8.emf"/><Relationship Id="rId26" Type="http://schemas.openxmlformats.org/officeDocument/2006/relationships/customXml" Target="../ink/ink13.xml"/><Relationship Id="rId3" Type="http://schemas.openxmlformats.org/officeDocument/2006/relationships/oleObject" Target="../embeddings/oleObject4.bin"/><Relationship Id="rId21" Type="http://schemas.openxmlformats.org/officeDocument/2006/relationships/image" Target="../media/image28.emf"/><Relationship Id="rId7" Type="http://schemas.openxmlformats.org/officeDocument/2006/relationships/oleObject" Target="../embeddings/oleObject5.bin"/><Relationship Id="rId12" Type="http://schemas.openxmlformats.org/officeDocument/2006/relationships/customXml" Target="../ink/ink7.xml"/><Relationship Id="rId25" Type="http://schemas.openxmlformats.org/officeDocument/2006/relationships/customXml" Target="../ink/ink12.xml"/><Relationship Id="rId33" Type="http://schemas.openxmlformats.org/officeDocument/2006/relationships/customXml" Target="../ink/ink20.xml"/><Relationship Id="rId2" Type="http://schemas.openxmlformats.org/officeDocument/2006/relationships/slideLayout" Target="../slideLayouts/slideLayout12.xml"/><Relationship Id="rId29" Type="http://schemas.openxmlformats.org/officeDocument/2006/relationships/customXml" Target="../ink/ink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11" Type="http://schemas.openxmlformats.org/officeDocument/2006/relationships/image" Target="../media/image28.wmf"/><Relationship Id="rId24" Type="http://schemas.openxmlformats.org/officeDocument/2006/relationships/customXml" Target="../ink/ink11.xml"/><Relationship Id="rId32" Type="http://schemas.openxmlformats.org/officeDocument/2006/relationships/customXml" Target="../ink/ink19.xml"/><Relationship Id="rId5" Type="http://schemas.openxmlformats.org/officeDocument/2006/relationships/image" Target="../media/image29.png"/><Relationship Id="rId23" Type="http://schemas.openxmlformats.org/officeDocument/2006/relationships/customXml" Target="../ink/ink10.xml"/><Relationship Id="rId28" Type="http://schemas.openxmlformats.org/officeDocument/2006/relationships/customXml" Target="../ink/ink15.xml"/><Relationship Id="rId10" Type="http://schemas.openxmlformats.org/officeDocument/2006/relationships/oleObject" Target="../embeddings/oleObject6.bin"/><Relationship Id="rId31" Type="http://schemas.openxmlformats.org/officeDocument/2006/relationships/customXml" Target="../ink/ink18.xml"/><Relationship Id="rId4" Type="http://schemas.openxmlformats.org/officeDocument/2006/relationships/image" Target="../media/image26.wmf"/><Relationship Id="rId9" Type="http://schemas.openxmlformats.org/officeDocument/2006/relationships/image" Target="../media/image31.png"/><Relationship Id="rId14" Type="http://schemas.openxmlformats.org/officeDocument/2006/relationships/customXml" Target="../ink/ink8.xml"/><Relationship Id="rId22" Type="http://schemas.openxmlformats.org/officeDocument/2006/relationships/customXml" Target="../ink/ink9.xml"/><Relationship Id="rId27" Type="http://schemas.openxmlformats.org/officeDocument/2006/relationships/customXml" Target="../ink/ink14.xml"/><Relationship Id="rId30" Type="http://schemas.openxmlformats.org/officeDocument/2006/relationships/customXml" Target="../ink/ink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customXml" Target="../ink/ink21.xml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0.bin"/><Relationship Id="rId30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09" y="588972"/>
            <a:ext cx="9871467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114912" y="1494411"/>
            <a:ext cx="6517263" cy="5363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647" y="1420992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515" y="408618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55" y="2301887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0369641" y="-180370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3757939" y="2515348"/>
            <a:ext cx="8148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Chào</a:t>
            </a:r>
            <a:r>
              <a:rPr kumimoji="0" lang="en-US" altLang="zh-CN" sz="48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mừng</a:t>
            </a:r>
            <a:r>
              <a:rPr kumimoji="0" lang="en-US" altLang="zh-CN" sz="48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các</a:t>
            </a:r>
            <a:r>
              <a:rPr kumimoji="0" lang="en-US" altLang="zh-CN" sz="48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đến với </a:t>
            </a:r>
            <a:r>
              <a:rPr lang="en-US" altLang="zh-CN" sz="4800" b="1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tiết</a:t>
            </a:r>
            <a:r>
              <a:rPr lang="en-US" altLang="zh-CN" sz="4800" b="1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học</a:t>
            </a:r>
            <a:r>
              <a:rPr lang="en-US" altLang="zh-CN" sz="4800" b="1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trực</a:t>
            </a:r>
            <a:r>
              <a:rPr lang="en-US" altLang="zh-CN" sz="4800" b="1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tuyến</a:t>
            </a:r>
            <a:endParaRPr kumimoji="0" lang="zh-CN" altLang="en-US" sz="48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149081" y="1462860"/>
            <a:ext cx="466107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123" y="500582"/>
            <a:ext cx="771575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7637077" y="1043741"/>
            <a:ext cx="2448551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79679" y="2979438"/>
            <a:ext cx="8865496" cy="923320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 defTabSz="914309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8D4946A0-2B1E-4224-854F-08CC8A60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7313" y="-1310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7" numSld="14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6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3" y="2034309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1" y="322595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3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61" y="3640889"/>
            <a:ext cx="1958847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8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79CB0C7-6BB7-402F-8FF3-3F4B0AE6DE81}"/>
              </a:ext>
            </a:extLst>
          </p:cNvPr>
          <p:cNvSpPr txBox="1"/>
          <p:nvPr/>
        </p:nvSpPr>
        <p:spPr>
          <a:xfrm>
            <a:off x="2804635" y="3084823"/>
            <a:ext cx="6688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8000" b="1">
                <a:solidFill>
                  <a:srgbClr val="C00000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LUYỆN TẬP</a:t>
            </a:r>
            <a:endParaRPr lang="en-US" altLang="zh-CN" sz="8000" b="1" dirty="0">
              <a:solidFill>
                <a:srgbClr val="C00000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  <a:p>
            <a:pPr defTabSz="914400">
              <a:defRPr/>
            </a:pPr>
            <a:endParaRPr lang="zh-CN" altLang="en-US" sz="8000" b="1" dirty="0">
              <a:solidFill>
                <a:srgbClr val="C00000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912725" y="2283103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18739" y="1371600"/>
            <a:ext cx="2476500" cy="1371600"/>
            <a:chOff x="384" y="1536"/>
            <a:chExt cx="1680" cy="105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9" y="12954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8357641" y="1219200"/>
            <a:ext cx="2063751" cy="1524000"/>
            <a:chOff x="4272" y="1200"/>
            <a:chExt cx="1152" cy="1008"/>
          </a:xfrm>
        </p:grpSpPr>
        <p:sp>
          <p:nvSpPr>
            <p:cNvPr id="11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918741" y="5334006"/>
            <a:ext cx="14033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1340888" y="3735388"/>
            <a:ext cx="2971800" cy="990600"/>
            <a:chOff x="528" y="1200"/>
            <a:chExt cx="2352" cy="864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23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7203528" y="3684594"/>
            <a:ext cx="3525837" cy="1101725"/>
            <a:chOff x="1008" y="2544"/>
            <a:chExt cx="2736" cy="1056"/>
          </a:xfrm>
        </p:grpSpPr>
        <p:grpSp>
          <p:nvGrpSpPr>
            <p:cNvPr id="27" name="Group 34"/>
            <p:cNvGrpSpPr>
              <a:grpSpLocks/>
            </p:cNvGrpSpPr>
            <p:nvPr/>
          </p:nvGrpSpPr>
          <p:grpSpPr bwMode="auto">
            <a:xfrm>
              <a:off x="1536" y="2544"/>
              <a:ext cx="1104" cy="1056"/>
              <a:chOff x="1536" y="2544"/>
              <a:chExt cx="1104" cy="1056"/>
            </a:xfrm>
          </p:grpSpPr>
          <p:sp>
            <p:nvSpPr>
              <p:cNvPr id="34" name="AutoShape 34"/>
              <p:cNvSpPr>
                <a:spLocks noChangeArrowheads="1"/>
              </p:cNvSpPr>
              <p:nvPr/>
            </p:nvSpPr>
            <p:spPr bwMode="auto">
              <a:xfrm>
                <a:off x="1537" y="2544"/>
                <a:ext cx="480" cy="432"/>
              </a:xfrm>
              <a:custGeom>
                <a:avLst/>
                <a:gdLst>
                  <a:gd name="T0" fmla="*/ 0 w 480"/>
                  <a:gd name="T1" fmla="*/ 165 h 432"/>
                  <a:gd name="T2" fmla="*/ 183 w 480"/>
                  <a:gd name="T3" fmla="*/ 165 h 432"/>
                  <a:gd name="T4" fmla="*/ 240 w 480"/>
                  <a:gd name="T5" fmla="*/ 0 h 432"/>
                  <a:gd name="T6" fmla="*/ 297 w 480"/>
                  <a:gd name="T7" fmla="*/ 165 h 432"/>
                  <a:gd name="T8" fmla="*/ 480 w 480"/>
                  <a:gd name="T9" fmla="*/ 165 h 432"/>
                  <a:gd name="T10" fmla="*/ 332 w 480"/>
                  <a:gd name="T11" fmla="*/ 267 h 432"/>
                  <a:gd name="T12" fmla="*/ 388 w 480"/>
                  <a:gd name="T13" fmla="*/ 432 h 432"/>
                  <a:gd name="T14" fmla="*/ 240 w 480"/>
                  <a:gd name="T15" fmla="*/ 330 h 432"/>
                  <a:gd name="T16" fmla="*/ 92 w 480"/>
                  <a:gd name="T17" fmla="*/ 432 h 432"/>
                  <a:gd name="T18" fmla="*/ 148 w 480"/>
                  <a:gd name="T19" fmla="*/ 267 h 432"/>
                  <a:gd name="T20" fmla="*/ 0 w 480"/>
                  <a:gd name="T21" fmla="*/ 165 h 4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0"/>
                  <a:gd name="T34" fmla="*/ 0 h 432"/>
                  <a:gd name="T35" fmla="*/ 480 w 480"/>
                  <a:gd name="T36" fmla="*/ 432 h 4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AutoShape 38"/>
              <p:cNvSpPr>
                <a:spLocks noChangeArrowheads="1"/>
              </p:cNvSpPr>
              <p:nvPr/>
            </p:nvSpPr>
            <p:spPr bwMode="auto">
              <a:xfrm>
                <a:off x="1585" y="3168"/>
                <a:ext cx="480" cy="432"/>
              </a:xfrm>
              <a:custGeom>
                <a:avLst/>
                <a:gdLst>
                  <a:gd name="T0" fmla="*/ 0 w 480"/>
                  <a:gd name="T1" fmla="*/ 165 h 432"/>
                  <a:gd name="T2" fmla="*/ 183 w 480"/>
                  <a:gd name="T3" fmla="*/ 165 h 432"/>
                  <a:gd name="T4" fmla="*/ 240 w 480"/>
                  <a:gd name="T5" fmla="*/ 0 h 432"/>
                  <a:gd name="T6" fmla="*/ 297 w 480"/>
                  <a:gd name="T7" fmla="*/ 165 h 432"/>
                  <a:gd name="T8" fmla="*/ 480 w 480"/>
                  <a:gd name="T9" fmla="*/ 165 h 432"/>
                  <a:gd name="T10" fmla="*/ 332 w 480"/>
                  <a:gd name="T11" fmla="*/ 267 h 432"/>
                  <a:gd name="T12" fmla="*/ 388 w 480"/>
                  <a:gd name="T13" fmla="*/ 432 h 432"/>
                  <a:gd name="T14" fmla="*/ 240 w 480"/>
                  <a:gd name="T15" fmla="*/ 330 h 432"/>
                  <a:gd name="T16" fmla="*/ 92 w 480"/>
                  <a:gd name="T17" fmla="*/ 432 h 432"/>
                  <a:gd name="T18" fmla="*/ 148 w 480"/>
                  <a:gd name="T19" fmla="*/ 267 h 432"/>
                  <a:gd name="T20" fmla="*/ 0 w 480"/>
                  <a:gd name="T21" fmla="*/ 165 h 4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0"/>
                  <a:gd name="T34" fmla="*/ 0 h 432"/>
                  <a:gd name="T35" fmla="*/ 480 w 480"/>
                  <a:gd name="T36" fmla="*/ 432 h 4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AutoShape 3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0" cy="432"/>
              </a:xfrm>
              <a:custGeom>
                <a:avLst/>
                <a:gdLst>
                  <a:gd name="T0" fmla="*/ 0 w 480"/>
                  <a:gd name="T1" fmla="*/ 165 h 432"/>
                  <a:gd name="T2" fmla="*/ 183 w 480"/>
                  <a:gd name="T3" fmla="*/ 165 h 432"/>
                  <a:gd name="T4" fmla="*/ 240 w 480"/>
                  <a:gd name="T5" fmla="*/ 0 h 432"/>
                  <a:gd name="T6" fmla="*/ 297 w 480"/>
                  <a:gd name="T7" fmla="*/ 165 h 432"/>
                  <a:gd name="T8" fmla="*/ 480 w 480"/>
                  <a:gd name="T9" fmla="*/ 165 h 432"/>
                  <a:gd name="T10" fmla="*/ 332 w 480"/>
                  <a:gd name="T11" fmla="*/ 267 h 432"/>
                  <a:gd name="T12" fmla="*/ 388 w 480"/>
                  <a:gd name="T13" fmla="*/ 432 h 432"/>
                  <a:gd name="T14" fmla="*/ 240 w 480"/>
                  <a:gd name="T15" fmla="*/ 330 h 432"/>
                  <a:gd name="T16" fmla="*/ 92 w 480"/>
                  <a:gd name="T17" fmla="*/ 432 h 432"/>
                  <a:gd name="T18" fmla="*/ 148 w 480"/>
                  <a:gd name="T19" fmla="*/ 267 h 432"/>
                  <a:gd name="T20" fmla="*/ 0 w 480"/>
                  <a:gd name="T21" fmla="*/ 165 h 4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0"/>
                  <a:gd name="T34" fmla="*/ 0 h 432"/>
                  <a:gd name="T35" fmla="*/ 480 w 480"/>
                  <a:gd name="T36" fmla="*/ 432 h 4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roup 38"/>
            <p:cNvGrpSpPr>
              <a:grpSpLocks/>
            </p:cNvGrpSpPr>
            <p:nvPr/>
          </p:nvGrpSpPr>
          <p:grpSpPr bwMode="auto">
            <a:xfrm>
              <a:off x="1008" y="2544"/>
              <a:ext cx="2736" cy="1056"/>
              <a:chOff x="1008" y="2544"/>
              <a:chExt cx="2736" cy="1056"/>
            </a:xfrm>
          </p:grpSpPr>
          <p:sp>
            <p:nvSpPr>
              <p:cNvPr id="29" name="AutoShape 35"/>
              <p:cNvSpPr>
                <a:spLocks noChangeArrowheads="1"/>
              </p:cNvSpPr>
              <p:nvPr/>
            </p:nvSpPr>
            <p:spPr bwMode="auto">
              <a:xfrm>
                <a:off x="2112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0 w 762000"/>
                  <a:gd name="T11" fmla="*/ 0 h 685800"/>
                  <a:gd name="T12" fmla="*/ 0 w 762000"/>
                  <a:gd name="T13" fmla="*/ 0 h 685800"/>
                  <a:gd name="T14" fmla="*/ 0 w 762000"/>
                  <a:gd name="T15" fmla="*/ 0 h 685800"/>
                  <a:gd name="T16" fmla="*/ 0 w 762000"/>
                  <a:gd name="T17" fmla="*/ 0 h 685800"/>
                  <a:gd name="T18" fmla="*/ 0 w 762000"/>
                  <a:gd name="T19" fmla="*/ 0 h 685800"/>
                  <a:gd name="T20" fmla="*/ 0 w 762000"/>
                  <a:gd name="T21" fmla="*/ 0 h 6858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2000"/>
                  <a:gd name="T34" fmla="*/ 0 h 685800"/>
                  <a:gd name="T35" fmla="*/ 762000 w 762000"/>
                  <a:gd name="T36" fmla="*/ 685800 h 6858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AutoShape 36"/>
              <p:cNvSpPr>
                <a:spLocks noChangeArrowheads="1"/>
              </p:cNvSpPr>
              <p:nvPr/>
            </p:nvSpPr>
            <p:spPr bwMode="auto">
              <a:xfrm>
                <a:off x="268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0 w 762000"/>
                  <a:gd name="T11" fmla="*/ 0 h 685800"/>
                  <a:gd name="T12" fmla="*/ 0 w 762000"/>
                  <a:gd name="T13" fmla="*/ 0 h 685800"/>
                  <a:gd name="T14" fmla="*/ 0 w 762000"/>
                  <a:gd name="T15" fmla="*/ 0 h 685800"/>
                  <a:gd name="T16" fmla="*/ 0 w 762000"/>
                  <a:gd name="T17" fmla="*/ 0 h 685800"/>
                  <a:gd name="T18" fmla="*/ 0 w 762000"/>
                  <a:gd name="T19" fmla="*/ 0 h 685800"/>
                  <a:gd name="T20" fmla="*/ 0 w 762000"/>
                  <a:gd name="T21" fmla="*/ 0 h 6858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2000"/>
                  <a:gd name="T34" fmla="*/ 0 h 685800"/>
                  <a:gd name="T35" fmla="*/ 762000 w 762000"/>
                  <a:gd name="T36" fmla="*/ 685800 h 6858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AutoShape 37"/>
              <p:cNvSpPr>
                <a:spLocks noChangeArrowheads="1"/>
              </p:cNvSpPr>
              <p:nvPr/>
            </p:nvSpPr>
            <p:spPr bwMode="auto">
              <a:xfrm>
                <a:off x="3264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0 w 762000"/>
                  <a:gd name="T11" fmla="*/ 0 h 685800"/>
                  <a:gd name="T12" fmla="*/ 0 w 762000"/>
                  <a:gd name="T13" fmla="*/ 0 h 685800"/>
                  <a:gd name="T14" fmla="*/ 0 w 762000"/>
                  <a:gd name="T15" fmla="*/ 0 h 685800"/>
                  <a:gd name="T16" fmla="*/ 0 w 762000"/>
                  <a:gd name="T17" fmla="*/ 0 h 685800"/>
                  <a:gd name="T18" fmla="*/ 0 w 762000"/>
                  <a:gd name="T19" fmla="*/ 0 h 685800"/>
                  <a:gd name="T20" fmla="*/ 0 w 762000"/>
                  <a:gd name="T21" fmla="*/ 0 h 6858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2000"/>
                  <a:gd name="T34" fmla="*/ 0 h 685800"/>
                  <a:gd name="T35" fmla="*/ 762000 w 762000"/>
                  <a:gd name="T36" fmla="*/ 685800 h 6858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AutoShape 40"/>
              <p:cNvSpPr>
                <a:spLocks noChangeArrowheads="1"/>
              </p:cNvSpPr>
              <p:nvPr/>
            </p:nvSpPr>
            <p:spPr bwMode="auto">
              <a:xfrm>
                <a:off x="2736" y="3168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0 w 762000"/>
                  <a:gd name="T11" fmla="*/ 0 h 685800"/>
                  <a:gd name="T12" fmla="*/ 0 w 762000"/>
                  <a:gd name="T13" fmla="*/ 0 h 685800"/>
                  <a:gd name="T14" fmla="*/ 0 w 762000"/>
                  <a:gd name="T15" fmla="*/ 0 h 685800"/>
                  <a:gd name="T16" fmla="*/ 0 w 762000"/>
                  <a:gd name="T17" fmla="*/ 0 h 685800"/>
                  <a:gd name="T18" fmla="*/ 0 w 762000"/>
                  <a:gd name="T19" fmla="*/ 0 h 685800"/>
                  <a:gd name="T20" fmla="*/ 0 w 762000"/>
                  <a:gd name="T21" fmla="*/ 0 h 6858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2000"/>
                  <a:gd name="T34" fmla="*/ 0 h 685800"/>
                  <a:gd name="T35" fmla="*/ 762000 w 762000"/>
                  <a:gd name="T36" fmla="*/ 685800 h 6858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AutoShape 41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0 w 762000"/>
                  <a:gd name="T11" fmla="*/ 0 h 685800"/>
                  <a:gd name="T12" fmla="*/ 0 w 762000"/>
                  <a:gd name="T13" fmla="*/ 0 h 685800"/>
                  <a:gd name="T14" fmla="*/ 0 w 762000"/>
                  <a:gd name="T15" fmla="*/ 0 h 685800"/>
                  <a:gd name="T16" fmla="*/ 0 w 762000"/>
                  <a:gd name="T17" fmla="*/ 0 h 685800"/>
                  <a:gd name="T18" fmla="*/ 0 w 762000"/>
                  <a:gd name="T19" fmla="*/ 0 h 685800"/>
                  <a:gd name="T20" fmla="*/ 0 w 762000"/>
                  <a:gd name="T21" fmla="*/ 0 h 6858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2000"/>
                  <a:gd name="T34" fmla="*/ 0 h 685800"/>
                  <a:gd name="T35" fmla="*/ 762000 w 762000"/>
                  <a:gd name="T36" fmla="*/ 685800 h 6858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37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7" y="3525838"/>
            <a:ext cx="1898651" cy="14478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5468389" y="289560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2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39" name="Text Box 47"/>
          <p:cNvSpPr txBox="1">
            <a:spLocks noChangeArrowheads="1"/>
          </p:cNvSpPr>
          <p:nvPr/>
        </p:nvSpPr>
        <p:spPr bwMode="auto">
          <a:xfrm>
            <a:off x="8440189" y="281940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3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40" name="Oval 52"/>
          <p:cNvSpPr>
            <a:spLocks noChangeArrowheads="1"/>
          </p:cNvSpPr>
          <p:nvPr/>
        </p:nvSpPr>
        <p:spPr bwMode="auto">
          <a:xfrm>
            <a:off x="1072601" y="396875"/>
            <a:ext cx="577851" cy="4572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Times" pitchFamily="2" charset="0"/>
              </a:rPr>
              <a:t>1</a:t>
            </a: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Times" pitchFamily="2" charset="0"/>
              <a:cs typeface="Arial" charset="0"/>
            </a:endParaRPr>
          </a:p>
        </p:txBody>
      </p:sp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1340891" y="381000"/>
            <a:ext cx="9410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.VnTime" pitchFamily="34" charset="0"/>
              </a:rPr>
              <a:t>    </a:t>
            </a:r>
            <a:r>
              <a:rPr lang="en-US" altLang="en-US" sz="2800" b="1">
                <a:latin typeface="Times New Roman" pitchFamily="18" charset="0"/>
              </a:rPr>
              <a:t>a)Viết rồi đọc phân số chỉ phần đã tô m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u trong mỗi hình dưới đây: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2331489" y="297180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1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1671091" y="5029204"/>
            <a:ext cx="1733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4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055641" y="5029204"/>
            <a:ext cx="1681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5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027439" y="5033966"/>
            <a:ext cx="165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6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1010688" y="5715004"/>
            <a:ext cx="990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 b) Trong mỗi phân số đó, </a:t>
            </a: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</a:rPr>
              <a:t>mẫu số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cho biết gì, </a:t>
            </a:r>
            <a:r>
              <a:rPr lang="en-US" altLang="en-US" sz="2800" b="1" i="1">
                <a:solidFill>
                  <a:srgbClr val="FF0000"/>
                </a:solidFill>
                <a:latin typeface="Times New Roman" pitchFamily="18" charset="0"/>
              </a:rPr>
              <a:t>tử số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cho biết gì ?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2716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750293" y="5456576"/>
            <a:ext cx="140335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1172440" y="3653600"/>
            <a:ext cx="2971800" cy="990600"/>
            <a:chOff x="528" y="1200"/>
            <a:chExt cx="2352" cy="864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23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052291" y="565488"/>
            <a:ext cx="1816100" cy="1905000"/>
            <a:chOff x="5052290" y="565488"/>
            <a:chExt cx="1816100" cy="1905000"/>
          </a:xfrm>
        </p:grpSpPr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290" y="565488"/>
              <a:ext cx="18161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46"/>
            <p:cNvSpPr txBox="1">
              <a:spLocks noChangeArrowheads="1"/>
            </p:cNvSpPr>
            <p:nvPr/>
          </p:nvSpPr>
          <p:spPr bwMode="auto">
            <a:xfrm>
              <a:off x="5299940" y="2013288"/>
              <a:ext cx="156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VNI-Times" pitchFamily="2" charset="0"/>
                </a:rPr>
                <a:t> </a:t>
              </a:r>
              <a:r>
                <a:rPr lang="en-US" altLang="en-US" sz="2400" b="1">
                  <a:latin typeface="VNI-Times" pitchFamily="2" charset="0"/>
                </a:rPr>
                <a:t>Hình 2</a:t>
              </a:r>
              <a:endParaRPr lang="en-US" altLang="en-US" sz="2400" b="1">
                <a:latin typeface="VNI-Times" pitchFamily="2" charset="0"/>
                <a:cs typeface="Arial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106643" y="565488"/>
            <a:ext cx="2063751" cy="1828800"/>
            <a:chOff x="8106640" y="565488"/>
            <a:chExt cx="2063750" cy="1828800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8106640" y="565488"/>
              <a:ext cx="2063750" cy="1295400"/>
              <a:chOff x="4272" y="1200"/>
              <a:chExt cx="1152" cy="1008"/>
            </a:xfrm>
          </p:grpSpPr>
          <p:sp>
            <p:nvSpPr>
              <p:cNvPr id="11" name="AutoShape 26"/>
              <p:cNvSpPr>
                <a:spLocks noChangeArrowheads="1"/>
              </p:cNvSpPr>
              <p:nvPr/>
            </p:nvSpPr>
            <p:spPr bwMode="auto">
              <a:xfrm>
                <a:off x="4272" y="1200"/>
                <a:ext cx="1152" cy="1008"/>
              </a:xfrm>
              <a:prstGeom prst="triangle">
                <a:avLst>
                  <a:gd name="adj" fmla="val 50000"/>
                </a:avLst>
              </a:prstGeom>
              <a:solidFill>
                <a:srgbClr val="9999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AutoShape 27"/>
              <p:cNvSpPr>
                <a:spLocks noChangeArrowheads="1"/>
              </p:cNvSpPr>
              <p:nvPr/>
            </p:nvSpPr>
            <p:spPr bwMode="auto">
              <a:xfrm rot="10800000">
                <a:off x="4560" y="1704"/>
                <a:ext cx="576" cy="504"/>
              </a:xfrm>
              <a:prstGeom prst="triangle">
                <a:avLst>
                  <a:gd name="adj" fmla="val 50000"/>
                </a:avLst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8" name="Text Box 47"/>
            <p:cNvSpPr txBox="1">
              <a:spLocks noChangeArrowheads="1"/>
            </p:cNvSpPr>
            <p:nvPr/>
          </p:nvSpPr>
          <p:spPr bwMode="auto">
            <a:xfrm>
              <a:off x="8354290" y="1937088"/>
              <a:ext cx="156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VNI-Times" pitchFamily="2" charset="0"/>
                </a:rPr>
                <a:t> </a:t>
              </a:r>
              <a:r>
                <a:rPr lang="en-US" altLang="en-US" sz="2400" b="1">
                  <a:latin typeface="VNI-Times" pitchFamily="2" charset="0"/>
                </a:rPr>
                <a:t>Hình 3</a:t>
              </a:r>
              <a:endParaRPr lang="en-US" altLang="en-US" sz="2400" b="1"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1585189" y="108293"/>
            <a:ext cx="9163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</a:rPr>
              <a:t>a)Viết rồi đọc phân số chỉ phần đã tô m</a:t>
            </a: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</a:rPr>
              <a:t>u trong mỗi hình dưới đây:</a:t>
            </a:r>
            <a:endParaRPr lang="en-US" altLang="en-US" sz="2400">
              <a:solidFill>
                <a:srgbClr val="00206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7908206" y="2394294"/>
            <a:ext cx="1236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Viết:</a:t>
            </a:r>
            <a:r>
              <a:rPr lang="en-US" altLang="en-US" sz="2400">
                <a:latin typeface="VNI-Times" pitchFamily="2" charset="0"/>
              </a:rPr>
              <a:t> </a:t>
            </a:r>
            <a:endParaRPr lang="en-US" altLang="en-US" sz="2400">
              <a:latin typeface="VNI-Times" pitchFamily="2" charset="0"/>
              <a:cs typeface="Arial" charset="0"/>
            </a:endParaRPr>
          </a:p>
        </p:txBody>
      </p:sp>
      <p:sp>
        <p:nvSpPr>
          <p:cNvPr id="41" name="Text Box 58"/>
          <p:cNvSpPr txBox="1">
            <a:spLocks noChangeArrowheads="1"/>
          </p:cNvSpPr>
          <p:nvPr/>
        </p:nvSpPr>
        <p:spPr bwMode="auto">
          <a:xfrm>
            <a:off x="7611341" y="2927693"/>
            <a:ext cx="2889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Đọc:ba phần tư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2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958373"/>
              </p:ext>
            </p:extLst>
          </p:nvPr>
        </p:nvGraphicFramePr>
        <p:xfrm>
          <a:off x="9014694" y="2318088"/>
          <a:ext cx="3270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" r:id="rId4" imgW="152334" imgH="393529" progId="Equation.3">
                  <p:embed/>
                </p:oleObj>
              </mc:Choice>
              <mc:Fallback>
                <p:oleObj r:id="rId4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4694" y="2318088"/>
                        <a:ext cx="3270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63"/>
          <p:cNvSpPr txBox="1">
            <a:spLocks noChangeArrowheads="1"/>
          </p:cNvSpPr>
          <p:nvPr/>
        </p:nvSpPr>
        <p:spPr bwMode="auto">
          <a:xfrm>
            <a:off x="4809407" y="2470494"/>
            <a:ext cx="1309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Viết:</a:t>
            </a:r>
            <a:r>
              <a:rPr lang="en-US" altLang="en-US" sz="2400">
                <a:latin typeface="Times New Roman" pitchFamily="18" charset="0"/>
              </a:rPr>
              <a:t> 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64"/>
          <p:cNvSpPr txBox="1">
            <a:spLocks noChangeArrowheads="1"/>
          </p:cNvSpPr>
          <p:nvPr/>
        </p:nvSpPr>
        <p:spPr bwMode="auto">
          <a:xfrm>
            <a:off x="4474440" y="3003893"/>
            <a:ext cx="330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Đọc: năm phần tám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301878"/>
              </p:ext>
            </p:extLst>
          </p:nvPr>
        </p:nvGraphicFramePr>
        <p:xfrm>
          <a:off x="5966694" y="2394288"/>
          <a:ext cx="3159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" r:id="rId6" imgW="139639" imgH="393529" progId="Equation.3">
                  <p:embed/>
                </p:oleObj>
              </mc:Choice>
              <mc:Fallback>
                <p:oleObj r:id="rId6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694" y="2394288"/>
                        <a:ext cx="3159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1893169" y="2165694"/>
            <a:ext cx="13779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latin typeface="VNI-Times" pitchFamily="2" charset="0"/>
              </a:rPr>
              <a:t> </a:t>
            </a:r>
            <a:endParaRPr lang="en-US" altLang="en-US" sz="2800" b="1">
              <a:latin typeface="VNI-Times" pitchFamily="2" charset="0"/>
              <a:cs typeface="Arial" charset="0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1180380" y="2394294"/>
            <a:ext cx="1381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Viết:</a:t>
            </a:r>
            <a:r>
              <a:rPr lang="en-US" altLang="en-US" sz="2400" b="1">
                <a:latin typeface="VNI-Times" pitchFamily="2" charset="0"/>
              </a:rPr>
              <a:t> </a:t>
            </a:r>
            <a:endParaRPr lang="en-US" alt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48" name="Text Box 68"/>
          <p:cNvSpPr txBox="1">
            <a:spLocks noChangeArrowheads="1"/>
          </p:cNvSpPr>
          <p:nvPr/>
        </p:nvSpPr>
        <p:spPr bwMode="auto">
          <a:xfrm>
            <a:off x="842243" y="2927693"/>
            <a:ext cx="3467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</a:rPr>
              <a:t>Đọc: hai phần năm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9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393918"/>
              </p:ext>
            </p:extLst>
          </p:nvPr>
        </p:nvGraphicFramePr>
        <p:xfrm>
          <a:off x="2375768" y="2318088"/>
          <a:ext cx="3651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" r:id="rId8" imgW="152334" imgH="393529" progId="Equation.3">
                  <p:embed/>
                </p:oleObj>
              </mc:Choice>
              <mc:Fallback>
                <p:oleObj r:id="rId8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768" y="2318088"/>
                        <a:ext cx="3651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71"/>
          <p:cNvGrpSpPr>
            <a:grpSpLocks/>
          </p:cNvGrpSpPr>
          <p:nvPr/>
        </p:nvGrpSpPr>
        <p:grpSpPr bwMode="auto">
          <a:xfrm>
            <a:off x="1254991" y="4720406"/>
            <a:ext cx="3073400" cy="1598817"/>
            <a:chOff x="388" y="1862"/>
            <a:chExt cx="1680" cy="1029"/>
          </a:xfrm>
        </p:grpSpPr>
        <p:sp>
          <p:nvSpPr>
            <p:cNvPr id="51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itchFamily="2" charset="0"/>
                </a:rPr>
                <a:t> </a:t>
              </a:r>
              <a:endPara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52" name="Group 73"/>
            <p:cNvGrpSpPr>
              <a:grpSpLocks/>
            </p:cNvGrpSpPr>
            <p:nvPr/>
          </p:nvGrpSpPr>
          <p:grpSpPr bwMode="auto">
            <a:xfrm>
              <a:off x="388" y="2150"/>
              <a:ext cx="1680" cy="741"/>
              <a:chOff x="4036" y="2160"/>
              <a:chExt cx="1680" cy="741"/>
            </a:xfrm>
          </p:grpSpPr>
          <p:sp>
            <p:nvSpPr>
              <p:cNvPr id="53" name="Text Box 74"/>
              <p:cNvSpPr txBox="1">
                <a:spLocks noChangeArrowheads="1"/>
              </p:cNvSpPr>
              <p:nvPr/>
            </p:nvSpPr>
            <p:spPr bwMode="auto">
              <a:xfrm>
                <a:off x="4128" y="2208"/>
                <a:ext cx="720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itchFamily="2" charset="0"/>
                  </a:rPr>
                  <a:t> </a:t>
                </a: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Viết:</a:t>
                </a:r>
                <a:r>
                  <a: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 </a:t>
                </a: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Text Box 75"/>
              <p:cNvSpPr txBox="1">
                <a:spLocks noChangeArrowheads="1"/>
              </p:cNvSpPr>
              <p:nvPr/>
            </p:nvSpPr>
            <p:spPr bwMode="auto">
              <a:xfrm>
                <a:off x="4036" y="2604"/>
                <a:ext cx="1680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Đọc: bảy phần mười</a:t>
                </a:r>
                <a:endParaRPr kumimoji="0" lang="en-US" altLang="en-US" sz="2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55" name="Object 76"/>
              <p:cNvGraphicFramePr>
                <a:graphicFrameLocks noChangeAspect="1"/>
              </p:cNvGraphicFramePr>
              <p:nvPr/>
            </p:nvGraphicFramePr>
            <p:xfrm>
              <a:off x="4721" y="2160"/>
              <a:ext cx="253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7" r:id="rId10" imgW="203112" imgH="393529" progId="Equation.3">
                      <p:embed/>
                    </p:oleObj>
                  </mc:Choice>
                  <mc:Fallback>
                    <p:oleObj r:id="rId10" imgW="203112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1" y="2160"/>
                            <a:ext cx="253" cy="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56" name="Group 77"/>
          <p:cNvGrpSpPr>
            <a:grpSpLocks/>
          </p:cNvGrpSpPr>
          <p:nvPr/>
        </p:nvGrpSpPr>
        <p:grpSpPr bwMode="auto">
          <a:xfrm>
            <a:off x="4391891" y="4883914"/>
            <a:ext cx="3302000" cy="1493838"/>
            <a:chOff x="366" y="1920"/>
            <a:chExt cx="1680" cy="941"/>
          </a:xfrm>
        </p:grpSpPr>
        <p:sp>
          <p:nvSpPr>
            <p:cNvPr id="57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58" name="Group 79"/>
            <p:cNvGrpSpPr>
              <a:grpSpLocks/>
            </p:cNvGrpSpPr>
            <p:nvPr/>
          </p:nvGrpSpPr>
          <p:grpSpPr bwMode="auto">
            <a:xfrm>
              <a:off x="366" y="2150"/>
              <a:ext cx="1680" cy="711"/>
              <a:chOff x="4014" y="2160"/>
              <a:chExt cx="1680" cy="711"/>
            </a:xfrm>
          </p:grpSpPr>
          <p:sp>
            <p:nvSpPr>
              <p:cNvPr id="59" name="Text Box 80"/>
              <p:cNvSpPr txBox="1">
                <a:spLocks noChangeArrowheads="1"/>
              </p:cNvSpPr>
              <p:nvPr/>
            </p:nvSpPr>
            <p:spPr bwMode="auto">
              <a:xfrm>
                <a:off x="4128" y="2208"/>
                <a:ext cx="7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itchFamily="2" charset="0"/>
                  </a:rPr>
                  <a:t> </a:t>
                </a: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Viết:</a:t>
                </a:r>
                <a:r>
                  <a:rPr kumimoji="0" lang="en-US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 </a:t>
                </a: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Text Box 81"/>
              <p:cNvSpPr txBox="1">
                <a:spLocks noChangeArrowheads="1"/>
              </p:cNvSpPr>
              <p:nvPr/>
            </p:nvSpPr>
            <p:spPr bwMode="auto">
              <a:xfrm>
                <a:off x="4014" y="2580"/>
                <a:ext cx="168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Đọc: ba phần sáu</a:t>
                </a:r>
                <a:endParaRPr kumimoji="0" lang="en-US" altLang="en-US" sz="2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61" name="Object 82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8" r:id="rId12" imgW="152334" imgH="393529" progId="Equation.3">
                      <p:embed/>
                    </p:oleObj>
                  </mc:Choice>
                  <mc:Fallback>
                    <p:oleObj r:id="rId12" imgW="152334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2" name="Group 83"/>
          <p:cNvGrpSpPr>
            <a:grpSpLocks/>
          </p:cNvGrpSpPr>
          <p:nvPr/>
        </p:nvGrpSpPr>
        <p:grpSpPr bwMode="auto">
          <a:xfrm>
            <a:off x="7335120" y="4847407"/>
            <a:ext cx="3248025" cy="1528763"/>
            <a:chOff x="345" y="1920"/>
            <a:chExt cx="1680" cy="963"/>
          </a:xfrm>
        </p:grpSpPr>
        <p:sp>
          <p:nvSpPr>
            <p:cNvPr id="63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64" name="Group 85"/>
            <p:cNvGrpSpPr>
              <a:grpSpLocks/>
            </p:cNvGrpSpPr>
            <p:nvPr/>
          </p:nvGrpSpPr>
          <p:grpSpPr bwMode="auto">
            <a:xfrm>
              <a:off x="345" y="2150"/>
              <a:ext cx="1680" cy="733"/>
              <a:chOff x="3993" y="2160"/>
              <a:chExt cx="1680" cy="733"/>
            </a:xfrm>
          </p:grpSpPr>
          <p:sp>
            <p:nvSpPr>
              <p:cNvPr id="65" name="Text Box 86"/>
              <p:cNvSpPr txBox="1">
                <a:spLocks noChangeArrowheads="1"/>
              </p:cNvSpPr>
              <p:nvPr/>
            </p:nvSpPr>
            <p:spPr bwMode="auto">
              <a:xfrm>
                <a:off x="4128" y="2208"/>
                <a:ext cx="7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Viết:</a:t>
                </a: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</a:rPr>
                  <a:t> </a:t>
                </a:r>
                <a:endParaRPr kumimoji="0" lang="en-US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Text Box 87"/>
              <p:cNvSpPr txBox="1">
                <a:spLocks noChangeArrowheads="1"/>
              </p:cNvSpPr>
              <p:nvPr/>
            </p:nvSpPr>
            <p:spPr bwMode="auto">
              <a:xfrm>
                <a:off x="3993" y="2602"/>
                <a:ext cx="168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Đọc: ba phần bảy</a:t>
                </a:r>
                <a:endParaRPr kumimoji="0" lang="en-US" altLang="en-US" sz="24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67" name="Object 88"/>
              <p:cNvGraphicFramePr>
                <a:graphicFrameLocks noChangeAspect="1"/>
              </p:cNvGraphicFramePr>
              <p:nvPr/>
            </p:nvGraphicFramePr>
            <p:xfrm>
              <a:off x="4753" y="2160"/>
              <a:ext cx="189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9" r:id="rId14" imgW="152334" imgH="393529" progId="Equation.3">
                      <p:embed/>
                    </p:oleObj>
                  </mc:Choice>
                  <mc:Fallback>
                    <p:oleObj r:id="rId14" imgW="152334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3" y="2160"/>
                            <a:ext cx="189" cy="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72" name="Group 71"/>
          <p:cNvGrpSpPr/>
          <p:nvPr/>
        </p:nvGrpSpPr>
        <p:grpSpPr>
          <a:xfrm>
            <a:off x="1832843" y="565488"/>
            <a:ext cx="2476500" cy="1752600"/>
            <a:chOff x="1832840" y="565488"/>
            <a:chExt cx="2476500" cy="1752600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1832840" y="565488"/>
              <a:ext cx="2476500" cy="1295400"/>
              <a:chOff x="384" y="1536"/>
              <a:chExt cx="1680" cy="1056"/>
            </a:xfrm>
          </p:grpSpPr>
          <p:grpSp>
            <p:nvGrpSpPr>
              <p:cNvPr id="3" name="Group 3"/>
              <p:cNvGrpSpPr>
                <a:grpSpLocks/>
              </p:cNvGrpSpPr>
              <p:nvPr/>
            </p:nvGrpSpPr>
            <p:grpSpPr bwMode="auto">
              <a:xfrm>
                <a:off x="384" y="1536"/>
                <a:ext cx="672" cy="1056"/>
                <a:chOff x="384" y="1536"/>
                <a:chExt cx="672" cy="1056"/>
              </a:xfrm>
            </p:grpSpPr>
            <p:sp>
              <p:nvSpPr>
                <p:cNvPr id="7" name="Rectangle 4"/>
                <p:cNvSpPr>
                  <a:spLocks noChangeArrowheads="1"/>
                </p:cNvSpPr>
                <p:nvPr/>
              </p:nvSpPr>
              <p:spPr bwMode="auto">
                <a:xfrm>
                  <a:off x="384" y="1536"/>
                  <a:ext cx="336" cy="1056"/>
                </a:xfrm>
                <a:prstGeom prst="rect">
                  <a:avLst/>
                </a:prstGeom>
                <a:solidFill>
                  <a:srgbClr val="FF66FF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8" name="Rectangle 6"/>
                <p:cNvSpPr>
                  <a:spLocks noChangeArrowheads="1"/>
                </p:cNvSpPr>
                <p:nvPr/>
              </p:nvSpPr>
              <p:spPr bwMode="auto">
                <a:xfrm>
                  <a:off x="720" y="1536"/>
                  <a:ext cx="336" cy="1056"/>
                </a:xfrm>
                <a:prstGeom prst="rect">
                  <a:avLst/>
                </a:prstGeom>
                <a:solidFill>
                  <a:srgbClr val="FF66FF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" name="Rectangle 7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36" cy="1056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" name="Rectangle 8"/>
              <p:cNvSpPr>
                <a:spLocks noChangeArrowheads="1"/>
              </p:cNvSpPr>
              <p:nvPr/>
            </p:nvSpPr>
            <p:spPr bwMode="auto">
              <a:xfrm>
                <a:off x="1392" y="1536"/>
                <a:ext cx="336" cy="1056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Rectangle 9"/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336" cy="1056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8" name="Text Box 46"/>
            <p:cNvSpPr txBox="1">
              <a:spLocks noChangeArrowheads="1"/>
            </p:cNvSpPr>
            <p:nvPr/>
          </p:nvSpPr>
          <p:spPr bwMode="auto">
            <a:xfrm>
              <a:off x="2245590" y="1860888"/>
              <a:ext cx="156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8000"/>
                  </a:solidFill>
                  <a:latin typeface="VNI-Times" pitchFamily="2" charset="0"/>
                </a:rPr>
                <a:t> </a:t>
              </a:r>
              <a:r>
                <a:rPr lang="en-US" altLang="en-US" sz="2400" b="1">
                  <a:latin typeface="VNI-Times" pitchFamily="2" charset="0"/>
                </a:rPr>
                <a:t>Hình 1</a:t>
              </a:r>
              <a:endParaRPr lang="en-US" altLang="en-US" sz="2400" b="1"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69" name="Text Box 46"/>
          <p:cNvSpPr txBox="1">
            <a:spLocks noChangeArrowheads="1"/>
          </p:cNvSpPr>
          <p:nvPr/>
        </p:nvSpPr>
        <p:spPr bwMode="auto">
          <a:xfrm>
            <a:off x="2080489" y="4720400"/>
            <a:ext cx="15684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Times" pitchFamily="2" charset="0"/>
              </a:rPr>
              <a:t> Hình 4</a:t>
            </a:r>
            <a:endParaRPr lang="en-US" altLang="en-US" sz="2400" b="1">
              <a:latin typeface="VNI-Times" pitchFamily="2" charset="0"/>
              <a:cs typeface="Arial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87191" y="3601784"/>
            <a:ext cx="1651000" cy="1676400"/>
            <a:chOff x="4887190" y="3729800"/>
            <a:chExt cx="1651000" cy="1676400"/>
          </a:xfrm>
        </p:grpSpPr>
        <p:pic>
          <p:nvPicPr>
            <p:cNvPr id="36" name="Picture 4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190" y="3729800"/>
              <a:ext cx="1568450" cy="1219200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 Box 46"/>
            <p:cNvSpPr txBox="1">
              <a:spLocks noChangeArrowheads="1"/>
            </p:cNvSpPr>
            <p:nvPr/>
          </p:nvSpPr>
          <p:spPr bwMode="auto">
            <a:xfrm>
              <a:off x="4969740" y="4949000"/>
              <a:ext cx="156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latin typeface="VNI-Times" pitchFamily="2" charset="0"/>
                </a:rPr>
                <a:t> Hình 5</a:t>
              </a:r>
              <a:endParaRPr lang="en-US" altLang="en-US" sz="2400" b="1">
                <a:latin typeface="VNI-Times" pitchFamily="2" charset="0"/>
                <a:cs typeface="Arial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363691" y="3806000"/>
            <a:ext cx="2465388" cy="1447800"/>
            <a:chOff x="7363690" y="3806000"/>
            <a:chExt cx="2465388" cy="1447800"/>
          </a:xfrm>
        </p:grpSpPr>
        <p:grpSp>
          <p:nvGrpSpPr>
            <p:cNvPr id="26" name="Group 33"/>
            <p:cNvGrpSpPr>
              <a:grpSpLocks/>
            </p:cNvGrpSpPr>
            <p:nvPr/>
          </p:nvGrpSpPr>
          <p:grpSpPr bwMode="auto">
            <a:xfrm>
              <a:off x="7363690" y="3806000"/>
              <a:ext cx="2465388" cy="914400"/>
              <a:chOff x="1008" y="2544"/>
              <a:chExt cx="2208" cy="1056"/>
            </a:xfrm>
          </p:grpSpPr>
          <p:grpSp>
            <p:nvGrpSpPr>
              <p:cNvPr id="27" name="Group 34"/>
              <p:cNvGrpSpPr>
                <a:grpSpLocks/>
              </p:cNvGrpSpPr>
              <p:nvPr/>
            </p:nvGrpSpPr>
            <p:grpSpPr bwMode="auto">
              <a:xfrm>
                <a:off x="1536" y="2544"/>
                <a:ext cx="1104" cy="1056"/>
                <a:chOff x="1536" y="2544"/>
                <a:chExt cx="1104" cy="1056"/>
              </a:xfrm>
            </p:grpSpPr>
            <p:sp>
              <p:nvSpPr>
                <p:cNvPr id="33" name="AutoShape 34"/>
                <p:cNvSpPr>
                  <a:spLocks noChangeArrowheads="1"/>
                </p:cNvSpPr>
                <p:nvPr/>
              </p:nvSpPr>
              <p:spPr bwMode="auto">
                <a:xfrm>
                  <a:off x="1537" y="2544"/>
                  <a:ext cx="480" cy="432"/>
                </a:xfrm>
                <a:custGeom>
                  <a:avLst/>
                  <a:gdLst>
                    <a:gd name="T0" fmla="*/ 0 w 480"/>
                    <a:gd name="T1" fmla="*/ 165 h 432"/>
                    <a:gd name="T2" fmla="*/ 183 w 480"/>
                    <a:gd name="T3" fmla="*/ 165 h 432"/>
                    <a:gd name="T4" fmla="*/ 240 w 480"/>
                    <a:gd name="T5" fmla="*/ 0 h 432"/>
                    <a:gd name="T6" fmla="*/ 297 w 480"/>
                    <a:gd name="T7" fmla="*/ 165 h 432"/>
                    <a:gd name="T8" fmla="*/ 480 w 480"/>
                    <a:gd name="T9" fmla="*/ 165 h 432"/>
                    <a:gd name="T10" fmla="*/ 332 w 480"/>
                    <a:gd name="T11" fmla="*/ 267 h 432"/>
                    <a:gd name="T12" fmla="*/ 388 w 480"/>
                    <a:gd name="T13" fmla="*/ 432 h 432"/>
                    <a:gd name="T14" fmla="*/ 240 w 480"/>
                    <a:gd name="T15" fmla="*/ 330 h 432"/>
                    <a:gd name="T16" fmla="*/ 92 w 480"/>
                    <a:gd name="T17" fmla="*/ 432 h 432"/>
                    <a:gd name="T18" fmla="*/ 148 w 480"/>
                    <a:gd name="T19" fmla="*/ 267 h 432"/>
                    <a:gd name="T20" fmla="*/ 0 w 480"/>
                    <a:gd name="T21" fmla="*/ 165 h 4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0"/>
                    <a:gd name="T34" fmla="*/ 0 h 432"/>
                    <a:gd name="T35" fmla="*/ 480 w 480"/>
                    <a:gd name="T36" fmla="*/ 432 h 4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0" h="432">
                      <a:moveTo>
                        <a:pt x="0" y="165"/>
                      </a:moveTo>
                      <a:lnTo>
                        <a:pt x="183" y="165"/>
                      </a:lnTo>
                      <a:lnTo>
                        <a:pt x="240" y="0"/>
                      </a:lnTo>
                      <a:lnTo>
                        <a:pt x="297" y="165"/>
                      </a:lnTo>
                      <a:lnTo>
                        <a:pt x="480" y="165"/>
                      </a:lnTo>
                      <a:lnTo>
                        <a:pt x="332" y="267"/>
                      </a:lnTo>
                      <a:lnTo>
                        <a:pt x="388" y="432"/>
                      </a:lnTo>
                      <a:lnTo>
                        <a:pt x="240" y="330"/>
                      </a:lnTo>
                      <a:lnTo>
                        <a:pt x="92" y="432"/>
                      </a:lnTo>
                      <a:lnTo>
                        <a:pt x="148" y="267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AutoShape 38"/>
                <p:cNvSpPr>
                  <a:spLocks noChangeArrowheads="1"/>
                </p:cNvSpPr>
                <p:nvPr/>
              </p:nvSpPr>
              <p:spPr bwMode="auto">
                <a:xfrm>
                  <a:off x="1585" y="3168"/>
                  <a:ext cx="480" cy="432"/>
                </a:xfrm>
                <a:custGeom>
                  <a:avLst/>
                  <a:gdLst>
                    <a:gd name="T0" fmla="*/ 0 w 480"/>
                    <a:gd name="T1" fmla="*/ 165 h 432"/>
                    <a:gd name="T2" fmla="*/ 183 w 480"/>
                    <a:gd name="T3" fmla="*/ 165 h 432"/>
                    <a:gd name="T4" fmla="*/ 240 w 480"/>
                    <a:gd name="T5" fmla="*/ 0 h 432"/>
                    <a:gd name="T6" fmla="*/ 297 w 480"/>
                    <a:gd name="T7" fmla="*/ 165 h 432"/>
                    <a:gd name="T8" fmla="*/ 480 w 480"/>
                    <a:gd name="T9" fmla="*/ 165 h 432"/>
                    <a:gd name="T10" fmla="*/ 332 w 480"/>
                    <a:gd name="T11" fmla="*/ 267 h 432"/>
                    <a:gd name="T12" fmla="*/ 388 w 480"/>
                    <a:gd name="T13" fmla="*/ 432 h 432"/>
                    <a:gd name="T14" fmla="*/ 240 w 480"/>
                    <a:gd name="T15" fmla="*/ 330 h 432"/>
                    <a:gd name="T16" fmla="*/ 92 w 480"/>
                    <a:gd name="T17" fmla="*/ 432 h 432"/>
                    <a:gd name="T18" fmla="*/ 148 w 480"/>
                    <a:gd name="T19" fmla="*/ 267 h 432"/>
                    <a:gd name="T20" fmla="*/ 0 w 480"/>
                    <a:gd name="T21" fmla="*/ 165 h 4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0"/>
                    <a:gd name="T34" fmla="*/ 0 h 432"/>
                    <a:gd name="T35" fmla="*/ 480 w 480"/>
                    <a:gd name="T36" fmla="*/ 432 h 4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0" h="432">
                      <a:moveTo>
                        <a:pt x="0" y="165"/>
                      </a:moveTo>
                      <a:lnTo>
                        <a:pt x="183" y="165"/>
                      </a:lnTo>
                      <a:lnTo>
                        <a:pt x="240" y="0"/>
                      </a:lnTo>
                      <a:lnTo>
                        <a:pt x="297" y="165"/>
                      </a:lnTo>
                      <a:lnTo>
                        <a:pt x="480" y="165"/>
                      </a:lnTo>
                      <a:lnTo>
                        <a:pt x="332" y="267"/>
                      </a:lnTo>
                      <a:lnTo>
                        <a:pt x="388" y="432"/>
                      </a:lnTo>
                      <a:lnTo>
                        <a:pt x="240" y="330"/>
                      </a:lnTo>
                      <a:lnTo>
                        <a:pt x="92" y="432"/>
                      </a:lnTo>
                      <a:lnTo>
                        <a:pt x="148" y="267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160" y="3168"/>
                  <a:ext cx="480" cy="432"/>
                </a:xfrm>
                <a:custGeom>
                  <a:avLst/>
                  <a:gdLst>
                    <a:gd name="T0" fmla="*/ 0 w 480"/>
                    <a:gd name="T1" fmla="*/ 165 h 432"/>
                    <a:gd name="T2" fmla="*/ 183 w 480"/>
                    <a:gd name="T3" fmla="*/ 165 h 432"/>
                    <a:gd name="T4" fmla="*/ 240 w 480"/>
                    <a:gd name="T5" fmla="*/ 0 h 432"/>
                    <a:gd name="T6" fmla="*/ 297 w 480"/>
                    <a:gd name="T7" fmla="*/ 165 h 432"/>
                    <a:gd name="T8" fmla="*/ 480 w 480"/>
                    <a:gd name="T9" fmla="*/ 165 h 432"/>
                    <a:gd name="T10" fmla="*/ 332 w 480"/>
                    <a:gd name="T11" fmla="*/ 267 h 432"/>
                    <a:gd name="T12" fmla="*/ 388 w 480"/>
                    <a:gd name="T13" fmla="*/ 432 h 432"/>
                    <a:gd name="T14" fmla="*/ 240 w 480"/>
                    <a:gd name="T15" fmla="*/ 330 h 432"/>
                    <a:gd name="T16" fmla="*/ 92 w 480"/>
                    <a:gd name="T17" fmla="*/ 432 h 432"/>
                    <a:gd name="T18" fmla="*/ 148 w 480"/>
                    <a:gd name="T19" fmla="*/ 267 h 432"/>
                    <a:gd name="T20" fmla="*/ 0 w 480"/>
                    <a:gd name="T21" fmla="*/ 165 h 4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0"/>
                    <a:gd name="T34" fmla="*/ 0 h 432"/>
                    <a:gd name="T35" fmla="*/ 480 w 480"/>
                    <a:gd name="T36" fmla="*/ 432 h 4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0" h="432">
                      <a:moveTo>
                        <a:pt x="0" y="165"/>
                      </a:moveTo>
                      <a:lnTo>
                        <a:pt x="183" y="165"/>
                      </a:lnTo>
                      <a:lnTo>
                        <a:pt x="240" y="0"/>
                      </a:lnTo>
                      <a:lnTo>
                        <a:pt x="297" y="165"/>
                      </a:lnTo>
                      <a:lnTo>
                        <a:pt x="480" y="165"/>
                      </a:lnTo>
                      <a:lnTo>
                        <a:pt x="332" y="267"/>
                      </a:lnTo>
                      <a:lnTo>
                        <a:pt x="388" y="432"/>
                      </a:lnTo>
                      <a:lnTo>
                        <a:pt x="240" y="330"/>
                      </a:lnTo>
                      <a:lnTo>
                        <a:pt x="92" y="432"/>
                      </a:lnTo>
                      <a:lnTo>
                        <a:pt x="148" y="267"/>
                      </a:lnTo>
                      <a:lnTo>
                        <a:pt x="0" y="16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" name="Group 38"/>
              <p:cNvGrpSpPr>
                <a:grpSpLocks/>
              </p:cNvGrpSpPr>
              <p:nvPr/>
            </p:nvGrpSpPr>
            <p:grpSpPr bwMode="auto">
              <a:xfrm>
                <a:off x="1008" y="2544"/>
                <a:ext cx="2208" cy="1056"/>
                <a:chOff x="1008" y="2544"/>
                <a:chExt cx="2208" cy="1056"/>
              </a:xfrm>
            </p:grpSpPr>
            <p:sp>
              <p:nvSpPr>
                <p:cNvPr id="29" name="AutoShape 35"/>
                <p:cNvSpPr>
                  <a:spLocks noChangeArrowheads="1"/>
                </p:cNvSpPr>
                <p:nvPr/>
              </p:nvSpPr>
              <p:spPr bwMode="auto">
                <a:xfrm>
                  <a:off x="2112" y="2544"/>
                  <a:ext cx="480" cy="432"/>
                </a:xfrm>
                <a:custGeom>
                  <a:avLst/>
                  <a:gdLst>
                    <a:gd name="T0" fmla="*/ 0 w 762000"/>
                    <a:gd name="T1" fmla="*/ 0 h 685800"/>
                    <a:gd name="T2" fmla="*/ 0 w 762000"/>
                    <a:gd name="T3" fmla="*/ 0 h 685800"/>
                    <a:gd name="T4" fmla="*/ 0 w 762000"/>
                    <a:gd name="T5" fmla="*/ 0 h 685800"/>
                    <a:gd name="T6" fmla="*/ 0 w 762000"/>
                    <a:gd name="T7" fmla="*/ 0 h 685800"/>
                    <a:gd name="T8" fmla="*/ 0 w 762000"/>
                    <a:gd name="T9" fmla="*/ 0 h 685800"/>
                    <a:gd name="T10" fmla="*/ 0 w 762000"/>
                    <a:gd name="T11" fmla="*/ 0 h 685800"/>
                    <a:gd name="T12" fmla="*/ 0 w 762000"/>
                    <a:gd name="T13" fmla="*/ 0 h 685800"/>
                    <a:gd name="T14" fmla="*/ 0 w 762000"/>
                    <a:gd name="T15" fmla="*/ 0 h 685800"/>
                    <a:gd name="T16" fmla="*/ 0 w 762000"/>
                    <a:gd name="T17" fmla="*/ 0 h 685800"/>
                    <a:gd name="T18" fmla="*/ 0 w 762000"/>
                    <a:gd name="T19" fmla="*/ 0 h 685800"/>
                    <a:gd name="T20" fmla="*/ 0 w 762000"/>
                    <a:gd name="T21" fmla="*/ 0 h 6858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62000"/>
                    <a:gd name="T34" fmla="*/ 0 h 685800"/>
                    <a:gd name="T35" fmla="*/ 762000 w 762000"/>
                    <a:gd name="T36" fmla="*/ 685800 h 6858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62000" h="685800">
                      <a:moveTo>
                        <a:pt x="1" y="261952"/>
                      </a:moveTo>
                      <a:lnTo>
                        <a:pt x="291060" y="261953"/>
                      </a:lnTo>
                      <a:lnTo>
                        <a:pt x="381000" y="0"/>
                      </a:lnTo>
                      <a:lnTo>
                        <a:pt x="470940" y="261953"/>
                      </a:lnTo>
                      <a:lnTo>
                        <a:pt x="761999" y="261952"/>
                      </a:lnTo>
                      <a:lnTo>
                        <a:pt x="526527" y="423846"/>
                      </a:lnTo>
                      <a:lnTo>
                        <a:pt x="616471" y="685798"/>
                      </a:lnTo>
                      <a:lnTo>
                        <a:pt x="381000" y="523901"/>
                      </a:lnTo>
                      <a:lnTo>
                        <a:pt x="145529" y="685798"/>
                      </a:lnTo>
                      <a:lnTo>
                        <a:pt x="235473" y="423846"/>
                      </a:lnTo>
                      <a:lnTo>
                        <a:pt x="1" y="26195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AutoShape 36"/>
                <p:cNvSpPr>
                  <a:spLocks noChangeArrowheads="1"/>
                </p:cNvSpPr>
                <p:nvPr/>
              </p:nvSpPr>
              <p:spPr bwMode="auto">
                <a:xfrm>
                  <a:off x="2688" y="2544"/>
                  <a:ext cx="480" cy="432"/>
                </a:xfrm>
                <a:custGeom>
                  <a:avLst/>
                  <a:gdLst>
                    <a:gd name="T0" fmla="*/ 0 w 762000"/>
                    <a:gd name="T1" fmla="*/ 0 h 685800"/>
                    <a:gd name="T2" fmla="*/ 0 w 762000"/>
                    <a:gd name="T3" fmla="*/ 0 h 685800"/>
                    <a:gd name="T4" fmla="*/ 0 w 762000"/>
                    <a:gd name="T5" fmla="*/ 0 h 685800"/>
                    <a:gd name="T6" fmla="*/ 0 w 762000"/>
                    <a:gd name="T7" fmla="*/ 0 h 685800"/>
                    <a:gd name="T8" fmla="*/ 0 w 762000"/>
                    <a:gd name="T9" fmla="*/ 0 h 685800"/>
                    <a:gd name="T10" fmla="*/ 0 w 762000"/>
                    <a:gd name="T11" fmla="*/ 0 h 685800"/>
                    <a:gd name="T12" fmla="*/ 0 w 762000"/>
                    <a:gd name="T13" fmla="*/ 0 h 685800"/>
                    <a:gd name="T14" fmla="*/ 0 w 762000"/>
                    <a:gd name="T15" fmla="*/ 0 h 685800"/>
                    <a:gd name="T16" fmla="*/ 0 w 762000"/>
                    <a:gd name="T17" fmla="*/ 0 h 685800"/>
                    <a:gd name="T18" fmla="*/ 0 w 762000"/>
                    <a:gd name="T19" fmla="*/ 0 h 685800"/>
                    <a:gd name="T20" fmla="*/ 0 w 762000"/>
                    <a:gd name="T21" fmla="*/ 0 h 6858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62000"/>
                    <a:gd name="T34" fmla="*/ 0 h 685800"/>
                    <a:gd name="T35" fmla="*/ 762000 w 762000"/>
                    <a:gd name="T36" fmla="*/ 685800 h 6858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62000" h="685800">
                      <a:moveTo>
                        <a:pt x="1" y="261952"/>
                      </a:moveTo>
                      <a:lnTo>
                        <a:pt x="291060" y="261953"/>
                      </a:lnTo>
                      <a:lnTo>
                        <a:pt x="381000" y="0"/>
                      </a:lnTo>
                      <a:lnTo>
                        <a:pt x="470940" y="261953"/>
                      </a:lnTo>
                      <a:lnTo>
                        <a:pt x="761999" y="261952"/>
                      </a:lnTo>
                      <a:lnTo>
                        <a:pt x="526527" y="423846"/>
                      </a:lnTo>
                      <a:lnTo>
                        <a:pt x="616471" y="685798"/>
                      </a:lnTo>
                      <a:lnTo>
                        <a:pt x="381000" y="523901"/>
                      </a:lnTo>
                      <a:lnTo>
                        <a:pt x="145529" y="685798"/>
                      </a:lnTo>
                      <a:lnTo>
                        <a:pt x="235473" y="423846"/>
                      </a:lnTo>
                      <a:lnTo>
                        <a:pt x="1" y="26195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AutoShape 40"/>
                <p:cNvSpPr>
                  <a:spLocks noChangeArrowheads="1"/>
                </p:cNvSpPr>
                <p:nvPr/>
              </p:nvSpPr>
              <p:spPr bwMode="auto">
                <a:xfrm>
                  <a:off x="2736" y="3168"/>
                  <a:ext cx="480" cy="432"/>
                </a:xfrm>
                <a:custGeom>
                  <a:avLst/>
                  <a:gdLst>
                    <a:gd name="T0" fmla="*/ 0 w 762000"/>
                    <a:gd name="T1" fmla="*/ 0 h 685800"/>
                    <a:gd name="T2" fmla="*/ 0 w 762000"/>
                    <a:gd name="T3" fmla="*/ 0 h 685800"/>
                    <a:gd name="T4" fmla="*/ 0 w 762000"/>
                    <a:gd name="T5" fmla="*/ 0 h 685800"/>
                    <a:gd name="T6" fmla="*/ 0 w 762000"/>
                    <a:gd name="T7" fmla="*/ 0 h 685800"/>
                    <a:gd name="T8" fmla="*/ 0 w 762000"/>
                    <a:gd name="T9" fmla="*/ 0 h 685800"/>
                    <a:gd name="T10" fmla="*/ 0 w 762000"/>
                    <a:gd name="T11" fmla="*/ 0 h 685800"/>
                    <a:gd name="T12" fmla="*/ 0 w 762000"/>
                    <a:gd name="T13" fmla="*/ 0 h 685800"/>
                    <a:gd name="T14" fmla="*/ 0 w 762000"/>
                    <a:gd name="T15" fmla="*/ 0 h 685800"/>
                    <a:gd name="T16" fmla="*/ 0 w 762000"/>
                    <a:gd name="T17" fmla="*/ 0 h 685800"/>
                    <a:gd name="T18" fmla="*/ 0 w 762000"/>
                    <a:gd name="T19" fmla="*/ 0 h 685800"/>
                    <a:gd name="T20" fmla="*/ 0 w 762000"/>
                    <a:gd name="T21" fmla="*/ 0 h 6858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62000"/>
                    <a:gd name="T34" fmla="*/ 0 h 685800"/>
                    <a:gd name="T35" fmla="*/ 762000 w 762000"/>
                    <a:gd name="T36" fmla="*/ 685800 h 6858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62000" h="685800">
                      <a:moveTo>
                        <a:pt x="1" y="261952"/>
                      </a:moveTo>
                      <a:lnTo>
                        <a:pt x="291060" y="261953"/>
                      </a:lnTo>
                      <a:lnTo>
                        <a:pt x="381000" y="0"/>
                      </a:lnTo>
                      <a:lnTo>
                        <a:pt x="470940" y="261953"/>
                      </a:lnTo>
                      <a:lnTo>
                        <a:pt x="761999" y="261952"/>
                      </a:lnTo>
                      <a:lnTo>
                        <a:pt x="526527" y="423846"/>
                      </a:lnTo>
                      <a:lnTo>
                        <a:pt x="616471" y="685798"/>
                      </a:lnTo>
                      <a:lnTo>
                        <a:pt x="381000" y="523901"/>
                      </a:lnTo>
                      <a:lnTo>
                        <a:pt x="145529" y="685798"/>
                      </a:lnTo>
                      <a:lnTo>
                        <a:pt x="235473" y="423846"/>
                      </a:lnTo>
                      <a:lnTo>
                        <a:pt x="1" y="26195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AutoShape 41"/>
                <p:cNvSpPr>
                  <a:spLocks noChangeArrowheads="1"/>
                </p:cNvSpPr>
                <p:nvPr/>
              </p:nvSpPr>
              <p:spPr bwMode="auto">
                <a:xfrm>
                  <a:off x="1008" y="2544"/>
                  <a:ext cx="480" cy="432"/>
                </a:xfrm>
                <a:custGeom>
                  <a:avLst/>
                  <a:gdLst>
                    <a:gd name="T0" fmla="*/ 0 w 762000"/>
                    <a:gd name="T1" fmla="*/ 0 h 685800"/>
                    <a:gd name="T2" fmla="*/ 0 w 762000"/>
                    <a:gd name="T3" fmla="*/ 0 h 685800"/>
                    <a:gd name="T4" fmla="*/ 0 w 762000"/>
                    <a:gd name="T5" fmla="*/ 0 h 685800"/>
                    <a:gd name="T6" fmla="*/ 0 w 762000"/>
                    <a:gd name="T7" fmla="*/ 0 h 685800"/>
                    <a:gd name="T8" fmla="*/ 0 w 762000"/>
                    <a:gd name="T9" fmla="*/ 0 h 685800"/>
                    <a:gd name="T10" fmla="*/ 0 w 762000"/>
                    <a:gd name="T11" fmla="*/ 0 h 685800"/>
                    <a:gd name="T12" fmla="*/ 0 w 762000"/>
                    <a:gd name="T13" fmla="*/ 0 h 685800"/>
                    <a:gd name="T14" fmla="*/ 0 w 762000"/>
                    <a:gd name="T15" fmla="*/ 0 h 685800"/>
                    <a:gd name="T16" fmla="*/ 0 w 762000"/>
                    <a:gd name="T17" fmla="*/ 0 h 685800"/>
                    <a:gd name="T18" fmla="*/ 0 w 762000"/>
                    <a:gd name="T19" fmla="*/ 0 h 685800"/>
                    <a:gd name="T20" fmla="*/ 0 w 762000"/>
                    <a:gd name="T21" fmla="*/ 0 h 6858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62000"/>
                    <a:gd name="T34" fmla="*/ 0 h 685800"/>
                    <a:gd name="T35" fmla="*/ 762000 w 762000"/>
                    <a:gd name="T36" fmla="*/ 685800 h 6858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62000" h="685800">
                      <a:moveTo>
                        <a:pt x="1" y="261952"/>
                      </a:moveTo>
                      <a:lnTo>
                        <a:pt x="291060" y="261953"/>
                      </a:lnTo>
                      <a:lnTo>
                        <a:pt x="381000" y="0"/>
                      </a:lnTo>
                      <a:lnTo>
                        <a:pt x="470940" y="261953"/>
                      </a:lnTo>
                      <a:lnTo>
                        <a:pt x="761999" y="261952"/>
                      </a:lnTo>
                      <a:lnTo>
                        <a:pt x="526527" y="423846"/>
                      </a:lnTo>
                      <a:lnTo>
                        <a:pt x="616471" y="685798"/>
                      </a:lnTo>
                      <a:lnTo>
                        <a:pt x="381000" y="523901"/>
                      </a:lnTo>
                      <a:lnTo>
                        <a:pt x="145529" y="685798"/>
                      </a:lnTo>
                      <a:lnTo>
                        <a:pt x="235473" y="423846"/>
                      </a:lnTo>
                      <a:lnTo>
                        <a:pt x="1" y="26195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71" name="Text Box 46"/>
            <p:cNvSpPr txBox="1">
              <a:spLocks noChangeArrowheads="1"/>
            </p:cNvSpPr>
            <p:nvPr/>
          </p:nvSpPr>
          <p:spPr bwMode="auto">
            <a:xfrm>
              <a:off x="8189190" y="4796600"/>
              <a:ext cx="156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latin typeface="VNI-Times" pitchFamily="2" charset="0"/>
                </a:rPr>
                <a:t> Hình 6</a:t>
              </a:r>
              <a:endParaRPr lang="en-US" altLang="en-US" sz="2400" b="1">
                <a:latin typeface="VNI-Times" pitchFamily="2" charset="0"/>
                <a:cs typeface="Arial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7" name="Ink 76"/>
              <p14:cNvContentPartPr/>
              <p14:nvPr/>
            </p14:nvContentPartPr>
            <p14:xfrm>
              <a:off x="6179400" y="839520"/>
              <a:ext cx="360" cy="36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63560" y="7758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8" name="Ink 77"/>
              <p14:cNvContentPartPr/>
              <p14:nvPr/>
            </p14:nvContentPartPr>
            <p14:xfrm>
              <a:off x="6509880" y="1152000"/>
              <a:ext cx="360" cy="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4040" y="1088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9" name="Ink 78"/>
              <p14:cNvContentPartPr/>
              <p14:nvPr/>
            </p14:nvContentPartPr>
            <p14:xfrm>
              <a:off x="6607800" y="1518120"/>
              <a:ext cx="360" cy="3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91960" y="145440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0" name="Ink 79"/>
              <p14:cNvContentPartPr/>
              <p14:nvPr/>
            </p14:nvContentPartPr>
            <p14:xfrm>
              <a:off x="6313320" y="1732320"/>
              <a:ext cx="360" cy="36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97480" y="166896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1" name="Ink 80"/>
              <p14:cNvContentPartPr/>
              <p14:nvPr/>
            </p14:nvContentPartPr>
            <p14:xfrm>
              <a:off x="5902560" y="1678680"/>
              <a:ext cx="360" cy="3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86720" y="16153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2" name="Ink 81"/>
              <p14:cNvContentPartPr/>
              <p14:nvPr/>
            </p14:nvContentPartPr>
            <p14:xfrm>
              <a:off x="5545440" y="1464480"/>
              <a:ext cx="360" cy="3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29600" y="140112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3" name="Ink 82"/>
              <p14:cNvContentPartPr/>
              <p14:nvPr/>
            </p14:nvContentPartPr>
            <p14:xfrm>
              <a:off x="5554440" y="1027080"/>
              <a:ext cx="360" cy="36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38240" y="96336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4" name="Ink 83"/>
              <p14:cNvContentPartPr/>
              <p14:nvPr/>
            </p14:nvContentPartPr>
            <p14:xfrm>
              <a:off x="5724000" y="830520"/>
              <a:ext cx="360" cy="36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08160" y="7668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5" name="Ink 84"/>
              <p14:cNvContentPartPr/>
              <p14:nvPr/>
            </p14:nvContentPartPr>
            <p14:xfrm>
              <a:off x="6420600" y="1446480"/>
              <a:ext cx="360" cy="36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04400" y="138312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6" name="Ink 85"/>
              <p14:cNvContentPartPr/>
              <p14:nvPr/>
            </p14:nvContentPartPr>
            <p14:xfrm>
              <a:off x="6197040" y="1616400"/>
              <a:ext cx="360" cy="36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81200" y="155268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7" name="Ink 86"/>
              <p14:cNvContentPartPr/>
              <p14:nvPr/>
            </p14:nvContentPartPr>
            <p14:xfrm>
              <a:off x="5670360" y="1669680"/>
              <a:ext cx="360" cy="3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54520" y="16063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8" name="Ink 87"/>
              <p14:cNvContentPartPr/>
              <p14:nvPr/>
            </p14:nvContentPartPr>
            <p14:xfrm>
              <a:off x="5563080" y="1464480"/>
              <a:ext cx="360" cy="36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47240" y="140112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9" name="Ink 88"/>
              <p14:cNvContentPartPr/>
              <p14:nvPr/>
            </p14:nvContentPartPr>
            <p14:xfrm>
              <a:off x="5518440" y="1214280"/>
              <a:ext cx="360" cy="36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2600" y="11509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0" name="Ink 89"/>
              <p14:cNvContentPartPr/>
              <p14:nvPr/>
            </p14:nvContentPartPr>
            <p14:xfrm>
              <a:off x="9170640" y="875160"/>
              <a:ext cx="360" cy="36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54800" y="81144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1" name="Ink 90"/>
              <p14:cNvContentPartPr/>
              <p14:nvPr/>
            </p14:nvContentPartPr>
            <p14:xfrm>
              <a:off x="8492040" y="1598400"/>
              <a:ext cx="360" cy="36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476200" y="153504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2" name="Ink 91"/>
              <p14:cNvContentPartPr/>
              <p14:nvPr/>
            </p14:nvContentPartPr>
            <p14:xfrm>
              <a:off x="9644040" y="1625040"/>
              <a:ext cx="360" cy="3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28200" y="15616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3" name="Ink 92"/>
              <p14:cNvContentPartPr/>
              <p14:nvPr/>
            </p14:nvContentPartPr>
            <p14:xfrm>
              <a:off x="9206640" y="1446480"/>
              <a:ext cx="360" cy="36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90800" y="13831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4" name="Ink 93"/>
              <p14:cNvContentPartPr/>
              <p14:nvPr/>
            </p14:nvContentPartPr>
            <p14:xfrm>
              <a:off x="9072720" y="973440"/>
              <a:ext cx="360" cy="36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56520" y="90972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5" name="Ink 94"/>
              <p14:cNvContentPartPr/>
              <p14:nvPr/>
            </p14:nvContentPartPr>
            <p14:xfrm>
              <a:off x="8581320" y="1696680"/>
              <a:ext cx="360" cy="3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65480" y="163332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6" name="Ink 95"/>
              <p14:cNvContentPartPr/>
              <p14:nvPr/>
            </p14:nvContentPartPr>
            <p14:xfrm>
              <a:off x="9456480" y="1767960"/>
              <a:ext cx="360" cy="3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440640" y="17046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7" name="Ink 96"/>
              <p14:cNvContentPartPr/>
              <p14:nvPr/>
            </p14:nvContentPartPr>
            <p14:xfrm>
              <a:off x="1446480" y="3938040"/>
              <a:ext cx="360" cy="36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30640" y="38743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98" name="Ink 97"/>
              <p14:cNvContentPartPr/>
              <p14:nvPr/>
            </p14:nvContentPartPr>
            <p14:xfrm>
              <a:off x="1384200" y="4411440"/>
              <a:ext cx="360" cy="36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68360" y="4347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9" name="Ink 98"/>
              <p14:cNvContentPartPr/>
              <p14:nvPr/>
            </p14:nvContentPartPr>
            <p14:xfrm>
              <a:off x="1937880" y="3920040"/>
              <a:ext cx="18000" cy="36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22040" y="3856680"/>
                <a:ext cx="49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0" name="Ink 99"/>
              <p14:cNvContentPartPr/>
              <p14:nvPr/>
            </p14:nvContentPartPr>
            <p14:xfrm>
              <a:off x="1964520" y="4420080"/>
              <a:ext cx="360" cy="36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48680" y="4356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1" name="Ink 100"/>
              <p14:cNvContentPartPr/>
              <p14:nvPr/>
            </p14:nvContentPartPr>
            <p14:xfrm>
              <a:off x="2661120" y="3813120"/>
              <a:ext cx="360" cy="90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645280" y="3749400"/>
                <a:ext cx="320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2" name="Ink 101"/>
              <p14:cNvContentPartPr/>
              <p14:nvPr/>
            </p14:nvContentPartPr>
            <p14:xfrm>
              <a:off x="2661120" y="4402440"/>
              <a:ext cx="360" cy="36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45280" y="4338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3" name="Ink 102"/>
              <p14:cNvContentPartPr/>
              <p14:nvPr/>
            </p14:nvContentPartPr>
            <p14:xfrm>
              <a:off x="3357720" y="3768480"/>
              <a:ext cx="360" cy="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41520" y="370476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4" name="Ink 103"/>
              <p14:cNvContentPartPr/>
              <p14:nvPr/>
            </p14:nvContentPartPr>
            <p14:xfrm>
              <a:off x="3321720" y="4402440"/>
              <a:ext cx="360" cy="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05880" y="4338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5" name="Ink 104"/>
              <p14:cNvContentPartPr/>
              <p14:nvPr/>
            </p14:nvContentPartPr>
            <p14:xfrm>
              <a:off x="3938040" y="3875400"/>
              <a:ext cx="360" cy="360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922200" y="38120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6" name="Ink 105"/>
              <p14:cNvContentPartPr/>
              <p14:nvPr/>
            </p14:nvContentPartPr>
            <p14:xfrm>
              <a:off x="3947040" y="4384440"/>
              <a:ext cx="360" cy="36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1200" y="432108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7" name="Ink 106"/>
              <p14:cNvContentPartPr/>
              <p14:nvPr/>
            </p14:nvContentPartPr>
            <p14:xfrm>
              <a:off x="1410840" y="3875400"/>
              <a:ext cx="360" cy="36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95000" y="38120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8" name="Ink 107"/>
              <p14:cNvContentPartPr/>
              <p14:nvPr/>
            </p14:nvContentPartPr>
            <p14:xfrm>
              <a:off x="1464480" y="4429080"/>
              <a:ext cx="360" cy="36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48640" y="4365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9" name="Ink 108"/>
              <p14:cNvContentPartPr/>
              <p14:nvPr/>
            </p14:nvContentPartPr>
            <p14:xfrm>
              <a:off x="2116440" y="4500720"/>
              <a:ext cx="360" cy="36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00600" y="44370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0" name="Ink 109"/>
              <p14:cNvContentPartPr/>
              <p14:nvPr/>
            </p14:nvContentPartPr>
            <p14:xfrm>
              <a:off x="2652120" y="4482720"/>
              <a:ext cx="360" cy="36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36280" y="441936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1" name="Ink 110"/>
              <p14:cNvContentPartPr/>
              <p14:nvPr/>
            </p14:nvContentPartPr>
            <p14:xfrm>
              <a:off x="3384360" y="4464720"/>
              <a:ext cx="360" cy="36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68520" y="44013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2" name="Ink 111"/>
              <p14:cNvContentPartPr/>
              <p14:nvPr/>
            </p14:nvContentPartPr>
            <p14:xfrm>
              <a:off x="3813120" y="4429080"/>
              <a:ext cx="360" cy="3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97280" y="4365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3" name="Ink 112"/>
              <p14:cNvContentPartPr/>
              <p14:nvPr/>
            </p14:nvContentPartPr>
            <p14:xfrm>
              <a:off x="3848760" y="3911040"/>
              <a:ext cx="360" cy="36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32920" y="38476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4" name="Ink 113"/>
              <p14:cNvContentPartPr/>
              <p14:nvPr/>
            </p14:nvContentPartPr>
            <p14:xfrm>
              <a:off x="1410840" y="3884400"/>
              <a:ext cx="360" cy="36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95000" y="382104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5" name="Ink 114"/>
              <p14:cNvContentPartPr/>
              <p14:nvPr/>
            </p14:nvContentPartPr>
            <p14:xfrm>
              <a:off x="5599080" y="3795120"/>
              <a:ext cx="360" cy="36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82880" y="3731760"/>
                <a:ext cx="324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16" name="Ink 115"/>
              <p14:cNvContentPartPr/>
              <p14:nvPr/>
            </p14:nvContentPartPr>
            <p14:xfrm>
              <a:off x="6018480" y="3955680"/>
              <a:ext cx="360" cy="36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02640" y="38923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7" name="Ink 116"/>
              <p14:cNvContentPartPr/>
              <p14:nvPr/>
            </p14:nvContentPartPr>
            <p14:xfrm>
              <a:off x="5973840" y="4500720"/>
              <a:ext cx="360" cy="36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58000" y="44370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18" name="Ink 117"/>
              <p14:cNvContentPartPr/>
              <p14:nvPr/>
            </p14:nvContentPartPr>
            <p14:xfrm>
              <a:off x="5581080" y="4581000"/>
              <a:ext cx="360" cy="36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65240" y="4517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9" name="Ink 118"/>
              <p14:cNvContentPartPr/>
              <p14:nvPr/>
            </p14:nvContentPartPr>
            <p14:xfrm>
              <a:off x="5232960" y="4447080"/>
              <a:ext cx="360" cy="36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16760" y="438336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0" name="Ink 119"/>
              <p14:cNvContentPartPr/>
              <p14:nvPr/>
            </p14:nvContentPartPr>
            <p14:xfrm>
              <a:off x="5232960" y="4053960"/>
              <a:ext cx="360" cy="3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16760" y="399060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1" name="Ink 120"/>
              <p14:cNvContentPartPr/>
              <p14:nvPr/>
            </p14:nvContentPartPr>
            <p14:xfrm>
              <a:off x="5250600" y="4000320"/>
              <a:ext cx="360" cy="36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34760" y="39369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2" name="Ink 121"/>
              <p14:cNvContentPartPr/>
              <p14:nvPr/>
            </p14:nvContentPartPr>
            <p14:xfrm>
              <a:off x="6027480" y="3955680"/>
              <a:ext cx="360" cy="36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1640" y="38923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3" name="Ink 122"/>
              <p14:cNvContentPartPr/>
              <p14:nvPr/>
            </p14:nvContentPartPr>
            <p14:xfrm>
              <a:off x="5482800" y="4777560"/>
              <a:ext cx="360" cy="36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66960" y="47138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4" name="Ink 123"/>
              <p14:cNvContentPartPr/>
              <p14:nvPr/>
            </p14:nvContentPartPr>
            <p14:xfrm>
              <a:off x="8259840" y="3982680"/>
              <a:ext cx="360" cy="36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44000" y="391932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25" name="Ink 124"/>
              <p14:cNvContentPartPr/>
              <p14:nvPr/>
            </p14:nvContentPartPr>
            <p14:xfrm>
              <a:off x="8242200" y="4590000"/>
              <a:ext cx="360" cy="36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26360" y="4526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6" name="Ink 125"/>
              <p14:cNvContentPartPr/>
              <p14:nvPr/>
            </p14:nvContentPartPr>
            <p14:xfrm>
              <a:off x="8858160" y="4527360"/>
              <a:ext cx="360" cy="36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42320" y="4464000"/>
                <a:ext cx="3204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458679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/>
      <p:bldP spid="38" grpId="1"/>
      <p:bldP spid="39" grpId="1"/>
      <p:bldP spid="40" grpId="1"/>
      <p:bldP spid="40" grpId="2"/>
      <p:bldP spid="41" grpId="1"/>
      <p:bldP spid="41" grpId="2"/>
      <p:bldP spid="43" grpId="1"/>
      <p:bldP spid="43" grpId="2"/>
      <p:bldP spid="44" grpId="1"/>
      <p:bldP spid="44" grpId="2"/>
      <p:bldP spid="47" grpId="1"/>
      <p:bldP spid="47" grpId="2"/>
      <p:bldP spid="48" grpId="1"/>
      <p:bldP spid="48" grpId="2"/>
      <p:bldP spid="68" grpId="1"/>
      <p:bldP spid="69" grpId="1"/>
      <p:bldP spid="6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E3BA999-BA62-4B57-8754-F41E40270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63940" y="341424"/>
            <a:ext cx="11501568" cy="6800378"/>
          </a:xfrm>
          <a:prstGeom prst="rect">
            <a:avLst/>
          </a:prstGeom>
        </p:spPr>
      </p:pic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157024" y="2789113"/>
            <a:ext cx="8915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/>
            <a:r>
              <a:rPr lang="en-US" altLang="en-US" sz="2800" b="1" i="1">
                <a:latin typeface="Times New Roman" pitchFamily="18" charset="0"/>
              </a:rPr>
              <a:t>Mẫu số là tổng số phần bằng nhau đã được chia ra. </a:t>
            </a:r>
          </a:p>
          <a:p>
            <a:pPr algn="just" eaLnBrk="1" hangingPunct="1"/>
            <a:r>
              <a:rPr lang="en-US" altLang="en-US" sz="2800" b="1" i="1">
                <a:latin typeface="Times New Roman" pitchFamily="18" charset="0"/>
              </a:rPr>
              <a:t>Tử số là số phần bằng nhau được tô màu. </a:t>
            </a:r>
          </a:p>
        </p:txBody>
      </p:sp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1854229" y="2021308"/>
            <a:ext cx="990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Times New Roman" pitchFamily="18" charset="0"/>
              </a:rPr>
              <a:t>b) Trong mỗi phân số đó,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mẫu số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US" sz="2800" b="1">
                <a:solidFill>
                  <a:srgbClr val="C00000"/>
                </a:solidFill>
                <a:latin typeface="Times New Roman" pitchFamily="18" charset="0"/>
              </a:rPr>
              <a:t>cho biết gì,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tử số</a:t>
            </a:r>
            <a:r>
              <a:rPr lang="en-US" altLang="en-US" sz="28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US" sz="2800" b="1">
                <a:solidFill>
                  <a:srgbClr val="C00000"/>
                </a:solidFill>
                <a:latin typeface="Times New Roman" pitchFamily="18" charset="0"/>
              </a:rPr>
              <a:t>cho biết gì?</a:t>
            </a:r>
            <a:endParaRPr lang="en-US" alt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1472BCDB-2094-4A04-87A2-6CA5D4927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16" y="3146505"/>
            <a:ext cx="2021712" cy="37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547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1787937" y="4537120"/>
            <a:ext cx="140335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3" name="Oval 52"/>
          <p:cNvSpPr>
            <a:spLocks noChangeArrowheads="1"/>
          </p:cNvSpPr>
          <p:nvPr/>
        </p:nvSpPr>
        <p:spPr bwMode="auto">
          <a:xfrm>
            <a:off x="1127535" y="543236"/>
            <a:ext cx="495300" cy="4572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</a:rPr>
              <a:t>2</a:t>
            </a: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Times" pitchFamily="2" charset="0"/>
              <a:cs typeface="Arial" charset="0"/>
            </a:endParaRPr>
          </a:p>
        </p:txBody>
      </p:sp>
      <p:sp>
        <p:nvSpPr>
          <p:cNvPr id="4" name="Text Box 53"/>
          <p:cNvSpPr txBox="1">
            <a:spLocks noChangeArrowheads="1"/>
          </p:cNvSpPr>
          <p:nvPr/>
        </p:nvSpPr>
        <p:spPr bwMode="auto">
          <a:xfrm>
            <a:off x="1622835" y="467042"/>
            <a:ext cx="330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Viết theo mẫu: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852119"/>
              </p:ext>
            </p:extLst>
          </p:nvPr>
        </p:nvGraphicFramePr>
        <p:xfrm>
          <a:off x="5997988" y="1551032"/>
          <a:ext cx="4622799" cy="4252913"/>
        </p:xfrm>
        <a:graphic>
          <a:graphicData uri="http://schemas.openxmlformats.org/drawingml/2006/table">
            <a:tbl>
              <a:tblPr/>
              <a:tblGrid>
                <a:gridCol w="154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134606"/>
              </p:ext>
            </p:extLst>
          </p:nvPr>
        </p:nvGraphicFramePr>
        <p:xfrm>
          <a:off x="1238659" y="1551032"/>
          <a:ext cx="4456114" cy="4252913"/>
        </p:xfrm>
        <a:graphic>
          <a:graphicData uri="http://schemas.openxmlformats.org/drawingml/2006/table">
            <a:tbl>
              <a:tblPr/>
              <a:tblGrid>
                <a:gridCol w="153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Object 2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962481"/>
              </p:ext>
            </p:extLst>
          </p:nvPr>
        </p:nvGraphicFramePr>
        <p:xfrm>
          <a:off x="1557751" y="2236838"/>
          <a:ext cx="11207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" r:id="rId3" imgW="190417" imgH="393529" progId="Equation.3">
                  <p:embed/>
                </p:oleObj>
              </mc:Choice>
              <mc:Fallback>
                <p:oleObj r:id="rId3" imgW="19041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751" y="2236838"/>
                        <a:ext cx="1120775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230024"/>
              </p:ext>
            </p:extLst>
          </p:nvPr>
        </p:nvGraphicFramePr>
        <p:xfrm>
          <a:off x="6328189" y="2084432"/>
          <a:ext cx="6778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" r:id="rId5" imgW="139639" imgH="393529" progId="Equation.3">
                  <p:embed/>
                </p:oleObj>
              </mc:Choice>
              <mc:Fallback>
                <p:oleObj r:id="rId5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189" y="2084432"/>
                        <a:ext cx="6778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480950"/>
              </p:ext>
            </p:extLst>
          </p:nvPr>
        </p:nvGraphicFramePr>
        <p:xfrm>
          <a:off x="6290085" y="3456032"/>
          <a:ext cx="11080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6" r:id="rId7" imgW="228501" imgH="393529" progId="Equation.3">
                  <p:embed/>
                </p:oleObj>
              </mc:Choice>
              <mc:Fallback>
                <p:oleObj r:id="rId7" imgW="22850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0085" y="3456032"/>
                        <a:ext cx="1108075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112234"/>
              </p:ext>
            </p:extLst>
          </p:nvPr>
        </p:nvGraphicFramePr>
        <p:xfrm>
          <a:off x="1468851" y="4599038"/>
          <a:ext cx="11715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7" r:id="rId9" imgW="203112" imgH="393529" progId="Equation.3">
                  <p:embed/>
                </p:oleObj>
              </mc:Choice>
              <mc:Fallback>
                <p:oleObj r:id="rId9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851" y="4599038"/>
                        <a:ext cx="1171575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874107"/>
              </p:ext>
            </p:extLst>
          </p:nvPr>
        </p:nvGraphicFramePr>
        <p:xfrm>
          <a:off x="1557751" y="3379834"/>
          <a:ext cx="11207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8" r:id="rId11" imgW="203112" imgH="393529" progId="Equation.3">
                  <p:embed/>
                </p:oleObj>
              </mc:Choice>
              <mc:Fallback>
                <p:oleObj r:id="rId11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751" y="3379834"/>
                        <a:ext cx="1120775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307195"/>
              </p:ext>
            </p:extLst>
          </p:nvPr>
        </p:nvGraphicFramePr>
        <p:xfrm>
          <a:off x="6180551" y="4522832"/>
          <a:ext cx="11207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r:id="rId13" imgW="215713" imgH="393359" progId="Equation.3">
                  <p:embed/>
                </p:oleObj>
              </mc:Choice>
              <mc:Fallback>
                <p:oleObj r:id="rId13" imgW="215713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551" y="4522832"/>
                        <a:ext cx="11207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66"/>
          <p:cNvSpPr txBox="1">
            <a:spLocks noChangeArrowheads="1"/>
          </p:cNvSpPr>
          <p:nvPr/>
        </p:nvSpPr>
        <p:spPr bwMode="auto">
          <a:xfrm>
            <a:off x="4677184" y="261783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11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267"/>
          <p:cNvSpPr txBox="1">
            <a:spLocks noChangeArrowheads="1"/>
          </p:cNvSpPr>
          <p:nvPr/>
        </p:nvSpPr>
        <p:spPr bwMode="auto">
          <a:xfrm>
            <a:off x="3438935" y="2617838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6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268"/>
          <p:cNvSpPr txBox="1">
            <a:spLocks noChangeArrowheads="1"/>
          </p:cNvSpPr>
          <p:nvPr/>
        </p:nvSpPr>
        <p:spPr bwMode="auto">
          <a:xfrm>
            <a:off x="3356387" y="3760835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269"/>
          <p:cNvSpPr txBox="1">
            <a:spLocks noChangeArrowheads="1"/>
          </p:cNvSpPr>
          <p:nvPr/>
        </p:nvSpPr>
        <p:spPr bwMode="auto">
          <a:xfrm>
            <a:off x="3273835" y="4827638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270"/>
          <p:cNvSpPr txBox="1">
            <a:spLocks noChangeArrowheads="1"/>
          </p:cNvSpPr>
          <p:nvPr/>
        </p:nvSpPr>
        <p:spPr bwMode="auto">
          <a:xfrm>
            <a:off x="4677184" y="376083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10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271"/>
          <p:cNvSpPr txBox="1">
            <a:spLocks noChangeArrowheads="1"/>
          </p:cNvSpPr>
          <p:nvPr/>
        </p:nvSpPr>
        <p:spPr bwMode="auto">
          <a:xfrm>
            <a:off x="4759735" y="490383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12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272"/>
          <p:cNvSpPr txBox="1">
            <a:spLocks noChangeArrowheads="1"/>
          </p:cNvSpPr>
          <p:nvPr/>
        </p:nvSpPr>
        <p:spPr bwMode="auto">
          <a:xfrm>
            <a:off x="7814084" y="376083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18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273"/>
          <p:cNvSpPr txBox="1">
            <a:spLocks noChangeArrowheads="1"/>
          </p:cNvSpPr>
          <p:nvPr/>
        </p:nvSpPr>
        <p:spPr bwMode="auto">
          <a:xfrm>
            <a:off x="9299984" y="376083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25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925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>
            <a:extLst>
              <a:ext uri="{FF2B5EF4-FFF2-40B4-BE49-F238E27FC236}">
                <a16:creationId xmlns:a16="http://schemas.microsoft.com/office/drawing/2014/main" id="{986AC2C2-49A7-41C6-A9F2-A3991E5A9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047" y="1024304"/>
            <a:ext cx="536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77FC0A05-4C5D-4EA9-A51A-ED72F301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837" y="1863330"/>
            <a:ext cx="379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a.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81D8846-DAF9-4ADB-9B3D-93237E90D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742684"/>
            <a:ext cx="5200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08E3EC83-E93D-4340-BC82-546130DE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837" y="3494122"/>
            <a:ext cx="379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03F374E9-93A9-4E8B-8025-FB64630EF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837" y="4320885"/>
            <a:ext cx="379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52D4728A-F873-454C-BC7B-9BACFCBA6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837" y="5094322"/>
            <a:ext cx="6356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e)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tám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696E6B7-FCA2-416B-96DA-066194A6B1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186007"/>
              </p:ext>
            </p:extLst>
          </p:nvPr>
        </p:nvGraphicFramePr>
        <p:xfrm>
          <a:off x="4659734" y="1758053"/>
          <a:ext cx="365031" cy="86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r:id="rId3" imgW="152334" imgH="393529" progId="Equation.3">
                  <p:embed/>
                </p:oleObj>
              </mc:Choice>
              <mc:Fallback>
                <p:oleObj r:id="rId3" imgW="152334" imgH="393529" progId="Equation.3">
                  <p:embed/>
                  <p:pic>
                    <p:nvPicPr>
                      <p:cNvPr id="32" name="Object 9">
                        <a:extLst>
                          <a:ext uri="{FF2B5EF4-FFF2-40B4-BE49-F238E27FC236}">
                            <a16:creationId xmlns:a16="http://schemas.microsoft.com/office/drawing/2014/main" id="{6CA84E10-C97F-4D49-8F64-4F69FEF7B1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9734" y="1758053"/>
                        <a:ext cx="365031" cy="863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E1A85282-BE32-45C9-8B45-F92F780E5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989667"/>
              </p:ext>
            </p:extLst>
          </p:nvPr>
        </p:nvGraphicFramePr>
        <p:xfrm>
          <a:off x="6270901" y="2570372"/>
          <a:ext cx="479425" cy="86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5" imgW="203112" imgH="393529" progId="Equation.3">
                  <p:embed/>
                </p:oleObj>
              </mc:Choice>
              <mc:Fallback>
                <p:oleObj r:id="rId5" imgW="203112" imgH="393529" progId="Equation.3">
                  <p:embed/>
                  <p:pic>
                    <p:nvPicPr>
                      <p:cNvPr id="33" name="Object 7">
                        <a:extLst>
                          <a:ext uri="{FF2B5EF4-FFF2-40B4-BE49-F238E27FC236}">
                            <a16:creationId xmlns:a16="http://schemas.microsoft.com/office/drawing/2014/main" id="{70B706A7-7CF6-43E4-9B58-96E52D239A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901" y="2570372"/>
                        <a:ext cx="479425" cy="863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>
            <a:extLst>
              <a:ext uri="{FF2B5EF4-FFF2-40B4-BE49-F238E27FC236}">
                <a16:creationId xmlns:a16="http://schemas.microsoft.com/office/drawing/2014/main" id="{F0B9A1BA-5532-4227-A721-DC8A0A983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567667"/>
              </p:ext>
            </p:extLst>
          </p:nvPr>
        </p:nvGraphicFramePr>
        <p:xfrm>
          <a:off x="4628537" y="3304457"/>
          <a:ext cx="508279" cy="96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7" imgW="152334" imgH="393529" progId="Equation.3">
                  <p:embed/>
                </p:oleObj>
              </mc:Choice>
              <mc:Fallback>
                <p:oleObj r:id="rId7" imgW="152334" imgH="393529" progId="Equation.3">
                  <p:embed/>
                  <p:pic>
                    <p:nvPicPr>
                      <p:cNvPr id="34" name="Object 8">
                        <a:extLst>
                          <a:ext uri="{FF2B5EF4-FFF2-40B4-BE49-F238E27FC236}">
                            <a16:creationId xmlns:a16="http://schemas.microsoft.com/office/drawing/2014/main" id="{86E903DD-A71D-4ADD-87FF-0CE863EB25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8537" y="3304457"/>
                        <a:ext cx="508279" cy="9648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>
            <a:extLst>
              <a:ext uri="{FF2B5EF4-FFF2-40B4-BE49-F238E27FC236}">
                <a16:creationId xmlns:a16="http://schemas.microsoft.com/office/drawing/2014/main" id="{7560A632-04FE-4191-9C77-DA1E9BDB9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733909"/>
              </p:ext>
            </p:extLst>
          </p:nvPr>
        </p:nvGraphicFramePr>
        <p:xfrm>
          <a:off x="5024765" y="4156832"/>
          <a:ext cx="400284" cy="885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9" imgW="203112" imgH="393529" progId="Equation.3">
                  <p:embed/>
                </p:oleObj>
              </mc:Choice>
              <mc:Fallback>
                <p:oleObj r:id="rId9" imgW="203112" imgH="393529" progId="Equation.3">
                  <p:embed/>
                  <p:pic>
                    <p:nvPicPr>
                      <p:cNvPr id="35" name="Object 5">
                        <a:extLst>
                          <a:ext uri="{FF2B5EF4-FFF2-40B4-BE49-F238E27FC236}">
                            <a16:creationId xmlns:a16="http://schemas.microsoft.com/office/drawing/2014/main" id="{DB8F4C71-AE96-4281-81B7-66DAC65CB1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765" y="4156832"/>
                        <a:ext cx="400284" cy="885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>
            <a:extLst>
              <a:ext uri="{FF2B5EF4-FFF2-40B4-BE49-F238E27FC236}">
                <a16:creationId xmlns:a16="http://schemas.microsoft.com/office/drawing/2014/main" id="{D5201ABB-30A1-46F5-8114-4E176D444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168687"/>
              </p:ext>
            </p:extLst>
          </p:nvPr>
        </p:nvGraphicFramePr>
        <p:xfrm>
          <a:off x="7442801" y="4920648"/>
          <a:ext cx="467365" cy="96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11" imgW="215713" imgH="393359" progId="Equation.3">
                  <p:embed/>
                </p:oleObj>
              </mc:Choice>
              <mc:Fallback>
                <p:oleObj r:id="rId11" imgW="215713" imgH="393359" progId="Equation.3">
                  <p:embed/>
                  <p:pic>
                    <p:nvPicPr>
                      <p:cNvPr id="36" name="Object 10">
                        <a:extLst>
                          <a:ext uri="{FF2B5EF4-FFF2-40B4-BE49-F238E27FC236}">
                            <a16:creationId xmlns:a16="http://schemas.microsoft.com/office/drawing/2014/main" id="{1CC27142-5247-4DA1-B796-EBEA15CD5D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801" y="4920648"/>
                        <a:ext cx="467365" cy="96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41917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>
            <a:extLst>
              <a:ext uri="{FF2B5EF4-FFF2-40B4-BE49-F238E27FC236}">
                <a16:creationId xmlns:a16="http://schemas.microsoft.com/office/drawing/2014/main" id="{2487C652-42AB-4480-89BE-9CA4FA0D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21" y="291548"/>
            <a:ext cx="470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B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latin typeface="Times New Roman" panose="02020603050405020304" pitchFamily="18" charset="0"/>
              </a:rPr>
              <a:t> 4: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16">
            <a:extLst>
              <a:ext uri="{FF2B5EF4-FFF2-40B4-BE49-F238E27FC236}">
                <a16:creationId xmlns:a16="http://schemas.microsoft.com/office/drawing/2014/main" id="{0C90F7B4-557E-4029-976A-6BF298BAE2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274035"/>
              </p:ext>
            </p:extLst>
          </p:nvPr>
        </p:nvGraphicFramePr>
        <p:xfrm>
          <a:off x="1831147" y="894660"/>
          <a:ext cx="635058" cy="8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r:id="rId3" imgW="203112" imgH="393529" progId="Equation.DSMT4">
                  <p:embed/>
                </p:oleObj>
              </mc:Choice>
              <mc:Fallback>
                <p:oleObj r:id="rId3" imgW="203112" imgH="393529" progId="Equation.DSMT4">
                  <p:embed/>
                  <p:pic>
                    <p:nvPicPr>
                      <p:cNvPr id="9222" name="Object 16">
                        <a:extLst>
                          <a:ext uri="{FF2B5EF4-FFF2-40B4-BE49-F238E27FC236}">
                            <a16:creationId xmlns:a16="http://schemas.microsoft.com/office/drawing/2014/main" id="{512B74D4-1CE6-423D-9EF1-8DDFE87BC3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147" y="894660"/>
                        <a:ext cx="635058" cy="87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7">
            <a:extLst>
              <a:ext uri="{FF2B5EF4-FFF2-40B4-BE49-F238E27FC236}">
                <a16:creationId xmlns:a16="http://schemas.microsoft.com/office/drawing/2014/main" id="{89601DE5-C66F-4231-88C8-3BEB5A8432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03113"/>
              </p:ext>
            </p:extLst>
          </p:nvPr>
        </p:nvGraphicFramePr>
        <p:xfrm>
          <a:off x="1733825" y="1850334"/>
          <a:ext cx="609600" cy="87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r:id="rId5" imgW="279279" imgH="393529" progId="Equation.3">
                  <p:embed/>
                </p:oleObj>
              </mc:Choice>
              <mc:Fallback>
                <p:oleObj r:id="rId5" imgW="279279" imgH="393529" progId="Equation.3">
                  <p:embed/>
                  <p:pic>
                    <p:nvPicPr>
                      <p:cNvPr id="9223" name="Object 17">
                        <a:extLst>
                          <a:ext uri="{FF2B5EF4-FFF2-40B4-BE49-F238E27FC236}">
                            <a16:creationId xmlns:a16="http://schemas.microsoft.com/office/drawing/2014/main" id="{A86651A4-7C07-464D-A42B-02A9A7CEFD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825" y="1850334"/>
                        <a:ext cx="609600" cy="875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8">
            <a:extLst>
              <a:ext uri="{FF2B5EF4-FFF2-40B4-BE49-F238E27FC236}">
                <a16:creationId xmlns:a16="http://schemas.microsoft.com/office/drawing/2014/main" id="{7472DE64-7AB9-4472-9726-7C2680AB2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76595"/>
              </p:ext>
            </p:extLst>
          </p:nvPr>
        </p:nvGraphicFramePr>
        <p:xfrm>
          <a:off x="1733825" y="2860715"/>
          <a:ext cx="609600" cy="87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r:id="rId7" imgW="291973" imgH="393529" progId="Equation.3">
                  <p:embed/>
                </p:oleObj>
              </mc:Choice>
              <mc:Fallback>
                <p:oleObj r:id="rId7" imgW="291973" imgH="393529" progId="Equation.3">
                  <p:embed/>
                  <p:pic>
                    <p:nvPicPr>
                      <p:cNvPr id="9224" name="Object 18">
                        <a:extLst>
                          <a:ext uri="{FF2B5EF4-FFF2-40B4-BE49-F238E27FC236}">
                            <a16:creationId xmlns:a16="http://schemas.microsoft.com/office/drawing/2014/main" id="{9FEED67F-7A58-406E-A4F2-DD23F655B1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825" y="2860715"/>
                        <a:ext cx="609600" cy="875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9">
            <a:extLst>
              <a:ext uri="{FF2B5EF4-FFF2-40B4-BE49-F238E27FC236}">
                <a16:creationId xmlns:a16="http://schemas.microsoft.com/office/drawing/2014/main" id="{31A87B76-9D14-40AE-9EBC-253DDC115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357652"/>
              </p:ext>
            </p:extLst>
          </p:nvPr>
        </p:nvGraphicFramePr>
        <p:xfrm>
          <a:off x="1773581" y="3951938"/>
          <a:ext cx="559555" cy="90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r:id="rId9" imgW="279279" imgH="393529" progId="Equation.3">
                  <p:embed/>
                </p:oleObj>
              </mc:Choice>
              <mc:Fallback>
                <p:oleObj r:id="rId9" imgW="279279" imgH="393529" progId="Equation.3">
                  <p:embed/>
                  <p:pic>
                    <p:nvPicPr>
                      <p:cNvPr id="9225" name="Object 19">
                        <a:extLst>
                          <a:ext uri="{FF2B5EF4-FFF2-40B4-BE49-F238E27FC236}">
                            <a16:creationId xmlns:a16="http://schemas.microsoft.com/office/drawing/2014/main" id="{F6DFAC41-DAC4-4154-B8F2-CD1283F022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581" y="3951938"/>
                        <a:ext cx="559555" cy="903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0">
            <a:extLst>
              <a:ext uri="{FF2B5EF4-FFF2-40B4-BE49-F238E27FC236}">
                <a16:creationId xmlns:a16="http://schemas.microsoft.com/office/drawing/2014/main" id="{47A3CA3B-A369-4ECE-9F65-76A0A1FA7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011253"/>
              </p:ext>
            </p:extLst>
          </p:nvPr>
        </p:nvGraphicFramePr>
        <p:xfrm>
          <a:off x="1773581" y="5044622"/>
          <a:ext cx="559555" cy="854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r:id="rId11" imgW="355292" imgH="393359" progId="Equation.3">
                  <p:embed/>
                </p:oleObj>
              </mc:Choice>
              <mc:Fallback>
                <p:oleObj r:id="rId11" imgW="355292" imgH="393359" progId="Equation.3">
                  <p:embed/>
                  <p:pic>
                    <p:nvPicPr>
                      <p:cNvPr id="9226" name="Object 20">
                        <a:extLst>
                          <a:ext uri="{FF2B5EF4-FFF2-40B4-BE49-F238E27FC236}">
                            <a16:creationId xmlns:a16="http://schemas.microsoft.com/office/drawing/2014/main" id="{7E962CD2-07A9-4302-B51C-3C9CD424D6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581" y="5044622"/>
                        <a:ext cx="559555" cy="854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">
            <a:extLst>
              <a:ext uri="{FF2B5EF4-FFF2-40B4-BE49-F238E27FC236}">
                <a16:creationId xmlns:a16="http://schemas.microsoft.com/office/drawing/2014/main" id="{F619C3C7-0E0A-4949-843E-9DE6D9B4B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471" y="1039261"/>
            <a:ext cx="437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6FB11A3-C390-4C68-99DF-2D8EC42C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526" y="5145413"/>
            <a:ext cx="54467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501BD9F-0F3B-4928-889E-10C8B1886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526" y="4073126"/>
            <a:ext cx="5116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DA9986CA-F5F2-4BD9-985F-ED7DD62F5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471" y="3042651"/>
            <a:ext cx="4373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66FED26-45BC-4D7D-8F8A-D2B1F3D39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471" y="1976092"/>
            <a:ext cx="437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5654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356835" y="280252"/>
            <a:ext cx="11501568" cy="6800378"/>
            <a:chOff x="223019" y="536730"/>
            <a:chExt cx="11501568" cy="680037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223019" y="536730"/>
              <a:ext cx="11501568" cy="680037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1256191" y="2616648"/>
              <a:ext cx="9261565" cy="136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Xem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lại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bài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hôm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nay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Làm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các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bài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1,2,3,4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trong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SGK </a:t>
              </a:r>
              <a:r>
                <a:rPr lang="en-US" altLang="zh-CN" sz="3600" dirty="0" err="1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trang</a:t>
              </a:r>
              <a:r>
                <a:rPr lang="en-US" altLang="zh-CN" sz="3600" dirty="0">
                  <a:solidFill>
                    <a:srgbClr val="5FB9CB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 107.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1" y="1938961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723" y="24084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E24D80-9A2F-4F44-AE81-CFAF85898F7F}"/>
              </a:ext>
            </a:extLst>
          </p:cNvPr>
          <p:cNvSpPr txBox="1"/>
          <p:nvPr/>
        </p:nvSpPr>
        <p:spPr>
          <a:xfrm rot="16200000">
            <a:off x="5191547" y="-956400"/>
            <a:ext cx="1292662" cy="36784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Dặn</a:t>
            </a:r>
            <a:r>
              <a:rPr lang="en-US" altLang="zh-CN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 </a:t>
            </a:r>
            <a:r>
              <a:rPr lang="en-US" altLang="zh-CN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225" y="271629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9" y="4781556"/>
            <a:ext cx="2229768" cy="15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0" y="-162232"/>
            <a:ext cx="12241161" cy="69381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483" y="561232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5" y="2301887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58681" y="438687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06" y="2345258"/>
            <a:ext cx="2698244" cy="45127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68853A1-1D50-41C7-8E6A-42DD98C1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23" y="4180465"/>
            <a:ext cx="918124" cy="5761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</p:spPr>
      </p:pic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1117603" y="1585913"/>
            <a:ext cx="10665884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CẢM ƠN </a:t>
            </a:r>
            <a:r>
              <a:rPr lang="en-US" b="1">
                <a:solidFill>
                  <a:srgbClr val="595959"/>
                </a:solidFill>
                <a:latin typeface="Cambria" pitchFamily="18" charset="0"/>
                <a:cs typeface="Arial" pitchFamily="34" charset="0"/>
              </a:rPr>
              <a:t>VÌ CÁC CON </a:t>
            </a:r>
          </a:p>
          <a:p>
            <a:pPr algn="ctr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>
                <a:solidFill>
                  <a:srgbClr val="595959"/>
                </a:solidFill>
                <a:latin typeface="Cambria" pitchFamily="18" charset="0"/>
                <a:cs typeface="Arial" pitchFamily="34" charset="0"/>
              </a:rPr>
              <a:t>ĐÃ RẤT </a:t>
            </a:r>
            <a:r>
              <a:rPr lang="en-US" sz="4800">
                <a:solidFill>
                  <a:srgbClr val="7030A0"/>
                </a:solidFill>
                <a:latin typeface="Cambria" pitchFamily="18" charset="0"/>
                <a:cs typeface="Arial" pitchFamily="34" charset="0"/>
              </a:rPr>
              <a:t>TÍCH CỰC</a:t>
            </a:r>
            <a:r>
              <a:rPr lang="en-US">
                <a:solidFill>
                  <a:srgbClr val="7030A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b="1">
                <a:solidFill>
                  <a:srgbClr val="595959"/>
                </a:solidFill>
                <a:latin typeface="Cambria" pitchFamily="18" charset="0"/>
                <a:cs typeface="Arial" pitchFamily="34" charset="0"/>
              </a:rPr>
              <a:t>TRONG TIẾT HỌC.</a:t>
            </a:r>
          </a:p>
          <a:p>
            <a:pPr algn="ctr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>
              <a:solidFill>
                <a:srgbClr val="000000"/>
              </a:solidFill>
              <a:latin typeface="Cambria" pitchFamily="18" charset="0"/>
              <a:cs typeface="Arial" pitchFamily="34" charset="0"/>
            </a:endParaRPr>
          </a:p>
          <a:p>
            <a:pPr algn="ctr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>
                <a:solidFill>
                  <a:srgbClr val="595959"/>
                </a:solidFill>
                <a:latin typeface="Cambria" pitchFamily="18" charset="0"/>
                <a:cs typeface="Arial" pitchFamily="34" charset="0"/>
              </a:rPr>
              <a:t>CHÚC CÁC CON MỘT NGÀY TRÀN ĐẦY </a:t>
            </a:r>
            <a:r>
              <a:rPr lang="en-US" sz="4400">
                <a:solidFill>
                  <a:srgbClr val="00B050"/>
                </a:solidFill>
                <a:latin typeface="Cambria" pitchFamily="18" charset="0"/>
                <a:cs typeface="Arial" pitchFamily="34" charset="0"/>
              </a:rPr>
              <a:t>NĂNG LƯỢNG</a:t>
            </a:r>
          </a:p>
          <a:p>
            <a:pPr algn="ctr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FC00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b="1">
                <a:solidFill>
                  <a:srgbClr val="595959"/>
                </a:solidFill>
                <a:latin typeface="Cambria" pitchFamily="18" charset="0"/>
                <a:cs typeface="Arial" pitchFamily="34" charset="0"/>
              </a:rPr>
              <a:t>VÀ </a:t>
            </a:r>
            <a:r>
              <a:rPr lang="en-US" sz="4800">
                <a:solidFill>
                  <a:srgbClr val="E14D25"/>
                </a:solidFill>
                <a:latin typeface="Cambria" pitchFamily="18" charset="0"/>
                <a:cs typeface="Arial" pitchFamily="34" charset="0"/>
              </a:rPr>
              <a:t>BÌNH AN </a:t>
            </a:r>
            <a:r>
              <a:rPr lang="en-US" b="1">
                <a:solidFill>
                  <a:srgbClr val="595959"/>
                </a:solidFill>
                <a:latin typeface="Cambria" pitchFamily="18" charset="0"/>
                <a:cs typeface="Arial" pitchFamily="34" charset="0"/>
              </a:rPr>
              <a:t>TRONG MÙA DỊCH COVID!</a:t>
            </a:r>
          </a:p>
        </p:txBody>
      </p:sp>
    </p:spTree>
    <p:extLst>
      <p:ext uri="{BB962C8B-B14F-4D97-AF65-F5344CB8AC3E}">
        <p14:creationId xmlns:p14="http://schemas.microsoft.com/office/powerpoint/2010/main" val="2245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72BCDB-2094-4A04-87A2-6CA5D4927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97" y="3312726"/>
            <a:ext cx="2021712" cy="37115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E4E0F7-6B2D-4301-9581-556C59B1E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44" y="3429000"/>
            <a:ext cx="3032616" cy="39353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8B7F25-7CC6-4C12-A864-75D5D3478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33" y="4770264"/>
            <a:ext cx="3032616" cy="39353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02C951-37D3-435F-B921-ABC43C59D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53" y="376722"/>
            <a:ext cx="1557459" cy="977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E37349-5556-4A97-9782-20C74BB88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06" y="12210"/>
            <a:ext cx="959011" cy="6018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3D63CE-6B3B-4A14-8760-56A9EA580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13" y="-9383"/>
            <a:ext cx="959011" cy="6018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9C2CF1-961D-481A-9D93-9E9E1EC10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809" y="113901"/>
            <a:ext cx="1309999" cy="8220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0B7277-D317-4D6C-BA11-0B3798088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349" y="118279"/>
            <a:ext cx="1276040" cy="800753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659CD8D-7413-4616-B389-2D19BFC3B480}"/>
              </a:ext>
            </a:extLst>
          </p:cNvPr>
          <p:cNvGrpSpPr/>
          <p:nvPr/>
        </p:nvGrpSpPr>
        <p:grpSpPr>
          <a:xfrm rot="21193181">
            <a:off x="10871689" y="936816"/>
            <a:ext cx="1260879" cy="861194"/>
            <a:chOff x="9015984" y="2528554"/>
            <a:chExt cx="2157344" cy="1473489"/>
          </a:xfrm>
        </p:grpSpPr>
        <p:sp>
          <p:nvSpPr>
            <p:cNvPr id="25" name="Freeform 166">
              <a:extLst>
                <a:ext uri="{FF2B5EF4-FFF2-40B4-BE49-F238E27FC236}">
                  <a16:creationId xmlns:a16="http://schemas.microsoft.com/office/drawing/2014/main" id="{CCC05074-DB93-4887-9E9E-FBBA31A1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7">
              <a:extLst>
                <a:ext uri="{FF2B5EF4-FFF2-40B4-BE49-F238E27FC236}">
                  <a16:creationId xmlns:a16="http://schemas.microsoft.com/office/drawing/2014/main" id="{E0080C94-C78D-4B4D-9FBC-261923BF8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68">
              <a:extLst>
                <a:ext uri="{FF2B5EF4-FFF2-40B4-BE49-F238E27FC236}">
                  <a16:creationId xmlns:a16="http://schemas.microsoft.com/office/drawing/2014/main" id="{853EA083-3DCD-4E9E-869D-6F6683D2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69">
              <a:extLst>
                <a:ext uri="{FF2B5EF4-FFF2-40B4-BE49-F238E27FC236}">
                  <a16:creationId xmlns:a16="http://schemas.microsoft.com/office/drawing/2014/main" id="{36C90D80-22EA-47EF-B037-49804059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0">
              <a:extLst>
                <a:ext uri="{FF2B5EF4-FFF2-40B4-BE49-F238E27FC236}">
                  <a16:creationId xmlns:a16="http://schemas.microsoft.com/office/drawing/2014/main" id="{FD74C569-FBAF-4B38-B801-A6AF86853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5">
              <a:extLst>
                <a:ext uri="{FF2B5EF4-FFF2-40B4-BE49-F238E27FC236}">
                  <a16:creationId xmlns:a16="http://schemas.microsoft.com/office/drawing/2014/main" id="{CCA089E2-72DB-42CF-BD5F-795DA207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6">
              <a:extLst>
                <a:ext uri="{FF2B5EF4-FFF2-40B4-BE49-F238E27FC236}">
                  <a16:creationId xmlns:a16="http://schemas.microsoft.com/office/drawing/2014/main" id="{08C86C53-607E-49A5-A604-AA89FED9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7">
              <a:extLst>
                <a:ext uri="{FF2B5EF4-FFF2-40B4-BE49-F238E27FC236}">
                  <a16:creationId xmlns:a16="http://schemas.microsoft.com/office/drawing/2014/main" id="{D87E7937-ACAC-4CA3-9DE2-6FECA5D2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id="{3C7357D6-645F-4CE9-9F0B-5983CF0E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9">
              <a:extLst>
                <a:ext uri="{FF2B5EF4-FFF2-40B4-BE49-F238E27FC236}">
                  <a16:creationId xmlns:a16="http://schemas.microsoft.com/office/drawing/2014/main" id="{C2CD47C3-376E-41A7-9C10-92978E7C2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1216902" y="1579515"/>
            <a:ext cx="8602907" cy="957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33935" y="4799144"/>
            <a:ext cx="356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</a:t>
            </a:r>
            <a:r>
              <a:rPr lang="en-US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Trần</a:t>
            </a:r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Loan</a:t>
            </a:r>
            <a:endParaRPr lang="en-US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610480">
            <a:off x="6573603" y="208337"/>
            <a:ext cx="5626927" cy="3501548"/>
            <a:chOff x="3113542" y="-790437"/>
            <a:chExt cx="6897475" cy="4292191"/>
          </a:xfrm>
        </p:grpSpPr>
        <p:pic>
          <p:nvPicPr>
            <p:cNvPr id="40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41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>
              <a:off x="3649440" y="1509402"/>
              <a:ext cx="5203911" cy="113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sz="5400" b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0000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TOÁN 4</a:t>
              </a:r>
              <a:endParaRPr lang="zh-CN" altLang="en-US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98629" y="1029515"/>
            <a:ext cx="4623081" cy="3513699"/>
            <a:chOff x="1841044" y="3523035"/>
            <a:chExt cx="5942765" cy="3513699"/>
          </a:xfrm>
        </p:grpSpPr>
        <p:pic>
          <p:nvPicPr>
            <p:cNvPr id="42" name="图片 3">
              <a:extLst>
                <a:ext uri="{FF2B5EF4-FFF2-40B4-BE49-F238E27FC236}">
                  <a16:creationId xmlns:a16="http://schemas.microsoft.com/office/drawing/2014/main" id="{1E3BA999-BA62-4B57-8754-F41E40270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1841044" y="3523035"/>
              <a:ext cx="5942765" cy="3513699"/>
            </a:xfrm>
            <a:prstGeom prst="rect">
              <a:avLst/>
            </a:prstGeom>
          </p:spPr>
        </p:pic>
        <p:sp>
          <p:nvSpPr>
            <p:cNvPr id="43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>
              <a:off x="2212650" y="4494891"/>
              <a:ext cx="4668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zh-CN" sz="5400" b="1" dirty="0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2"/>
                  </a:solidFill>
                  <a:latin typeface="方正喵呜体" panose="02010600010101010101" pitchFamily="2" charset="-122"/>
                  <a:ea typeface="方正喵呜体" panose="02010600010101010101" pitchFamily="2" charset="-122"/>
                </a:rPr>
                <a:t>PHÂN SỐ</a:t>
              </a:r>
              <a:endParaRPr lang="zh-CN" altLang="en-US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5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ướng dương mặt cười ngộ nghĩnh đáng yêu – Ngôi nhà Chích Bô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8" l="0" r="100000">
                        <a14:foregroundMark x1="23800" y1="88903" x2="23800" y2="88903"/>
                        <a14:foregroundMark x1="9200" y1="96867" x2="33300" y2="61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65" y="781664"/>
            <a:ext cx="3715978" cy="28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Đáp án bài toán đếm trên quả bóng của APMOPS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6" descr="Đáp án bài toán đếm trên quả bóng của APMOPS - VnExpre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8" descr="Đáp án bài toán đếm trên quả bóng của APMOPS - VnExpre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3" b="99556" l="2267" r="100000">
                        <a14:foregroundMark x1="35333" y1="79556" x2="58667" y2="18889"/>
                        <a14:foregroundMark x1="34133" y1="28000" x2="67467" y2="74889"/>
                        <a14:foregroundMark x1="29600" y1="66444" x2="66800" y2="27333"/>
                        <a14:foregroundMark x1="42800" y1="19333" x2="53600" y2="86000"/>
                        <a14:foregroundMark x1="37733" y1="22444" x2="72267" y2="56889"/>
                        <a14:foregroundMark x1="58933" y1="48444" x2="70133" y2="6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53" y="1138092"/>
            <a:ext cx="4912018" cy="2947211"/>
          </a:xfrm>
          <a:prstGeom prst="rect">
            <a:avLst/>
          </a:prstGeom>
        </p:spPr>
      </p:pic>
      <p:sp>
        <p:nvSpPr>
          <p:cNvPr id="6" name="AutoShape 10" descr="Một tuần nên ăn bao nhiêu quả trứng?- Thuocbietduo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86" y="1138092"/>
            <a:ext cx="3192629" cy="2669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66408" y="380739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9305" y="378336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n-US" sz="9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60625" y="371659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en-US" sz="9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374444"/>
      </p:ext>
    </p:extLst>
  </p:cSld>
  <p:clrMapOvr>
    <a:masterClrMapping/>
  </p:clrMapOvr>
  <p:transition spd="slow" advClick="0" advTm="229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  <p:extLst>
    <p:ext uri="{E180D4A7-C9FB-4DFB-919C-405C955672EB}">
      <p14:showEvtLst xmlns:p14="http://schemas.microsoft.com/office/powerpoint/2010/main">
        <p14:playEvt time="0" objId="13"/>
        <p14:stopEvt time="19240" objId="1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90" y="0"/>
            <a:ext cx="4481667" cy="512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22" y="1337186"/>
            <a:ext cx="3527323" cy="3527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5" b="98870" l="9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13" y="1677172"/>
            <a:ext cx="4498873" cy="2803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0333" y="3810881"/>
            <a:ext cx="16113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39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10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4" y="370658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1" y="-213034"/>
            <a:ext cx="7775505" cy="829114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595845" y="1808881"/>
            <a:ext cx="47328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8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PHÂN SỐ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4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T/106</a:t>
            </a:r>
            <a:endParaRPr lang="zh-CN" altLang="en-US" sz="4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19" y="3664170"/>
            <a:ext cx="656544" cy="7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254691-C3A0-4E59-BCCC-5BFCD3CC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91" y="38779"/>
            <a:ext cx="9487039" cy="619203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8779652" y="3221190"/>
            <a:ext cx="2649037" cy="1809321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7" y="5316478"/>
            <a:ext cx="1527724" cy="9586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77" y="2198118"/>
            <a:ext cx="778775" cy="4887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691" y="905614"/>
            <a:ext cx="778775" cy="4887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71A8E6-5071-4748-AE80-CF2958736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5" y="187240"/>
            <a:ext cx="485753" cy="4608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303" y="417644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22" y="5689887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3982448" y="905614"/>
            <a:ext cx="3954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MỤC TIÊU</a:t>
            </a:r>
            <a:endParaRPr lang="zh-CN" altLang="en-US" sz="54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2910" y="2072813"/>
            <a:ext cx="7788793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dirty="0">
                <a:latin typeface="Times New Roman"/>
                <a:ea typeface="Times New Roman"/>
              </a:rPr>
              <a:t>- Làm quen với khái niệm phân số</a:t>
            </a:r>
            <a:endParaRPr lang="vi-VN" sz="2400" dirty="0">
              <a:latin typeface="Times New Roman"/>
              <a:ea typeface="Times New Roman"/>
            </a:endParaRPr>
          </a:p>
          <a:p>
            <a:r>
              <a:rPr lang="nb-NO" sz="2400" dirty="0">
                <a:latin typeface="Times New Roman"/>
                <a:ea typeface="Times New Roman"/>
              </a:rPr>
              <a:t>- </a:t>
            </a:r>
            <a:r>
              <a:rPr lang="nl-NL" sz="2400" dirty="0">
                <a:latin typeface="Times New Roman"/>
                <a:ea typeface="Times New Roman"/>
              </a:rPr>
              <a:t>Bước đầu nhận biết về phân số; biết phân số có tử số, mẫu số; biết đọc, viết phân số</a:t>
            </a:r>
            <a:endParaRPr lang="vi-VN" sz="2400" dirty="0">
              <a:latin typeface="Times New Roman"/>
              <a:ea typeface="Times New Roman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- Năng lực tự học, NL giải quyết vấn đề và sáng tạo,</a:t>
            </a: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 NL tư duy - lập luận logic.</a:t>
            </a:r>
            <a:endParaRPr lang="vi-VN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87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82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0" name="Group 81"/>
          <p:cNvGrpSpPr>
            <a:grpSpLocks/>
          </p:cNvGrpSpPr>
          <p:nvPr/>
        </p:nvGrpSpPr>
        <p:grpSpPr bwMode="auto">
          <a:xfrm>
            <a:off x="873065" y="1644310"/>
            <a:ext cx="1477963" cy="1463675"/>
            <a:chOff x="-1776" y="1645"/>
            <a:chExt cx="1815" cy="1904"/>
          </a:xfrm>
        </p:grpSpPr>
        <p:sp>
          <p:nvSpPr>
            <p:cNvPr id="31" name="Line 55"/>
            <p:cNvSpPr>
              <a:spLocks noChangeShapeType="1"/>
            </p:cNvSpPr>
            <p:nvPr/>
          </p:nvSpPr>
          <p:spPr bwMode="auto">
            <a:xfrm>
              <a:off x="-1339" y="1690"/>
              <a:ext cx="0" cy="1859"/>
            </a:xfrm>
            <a:prstGeom prst="line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58"/>
            <p:cNvSpPr>
              <a:spLocks noChangeArrowheads="1"/>
            </p:cNvSpPr>
            <p:nvPr/>
          </p:nvSpPr>
          <p:spPr bwMode="auto">
            <a:xfrm rot="-5400000">
              <a:off x="-1451" y="2191"/>
              <a:ext cx="1152" cy="947"/>
            </a:xfrm>
            <a:prstGeom prst="triangle">
              <a:avLst>
                <a:gd name="adj" fmla="val 5000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vi-VN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Oval 54"/>
            <p:cNvSpPr>
              <a:spLocks noChangeArrowheads="1"/>
            </p:cNvSpPr>
            <p:nvPr/>
          </p:nvSpPr>
          <p:spPr bwMode="auto">
            <a:xfrm>
              <a:off x="-1776" y="1645"/>
              <a:ext cx="1815" cy="1859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AutoShape 59"/>
            <p:cNvSpPr>
              <a:spLocks noChangeArrowheads="1"/>
            </p:cNvSpPr>
            <p:nvPr/>
          </p:nvSpPr>
          <p:spPr bwMode="auto">
            <a:xfrm rot="-9010992">
              <a:off x="-1160" y="1651"/>
              <a:ext cx="1137" cy="977"/>
            </a:xfrm>
            <a:prstGeom prst="triangle">
              <a:avLst>
                <a:gd name="adj" fmla="val 50088"/>
              </a:avLst>
            </a:prstGeom>
            <a:solidFill>
              <a:srgbClr val="FFFFFF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lang="vi-VN" sz="1800" b="1" ker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5" name="Group 60"/>
            <p:cNvGrpSpPr>
              <a:grpSpLocks/>
            </p:cNvGrpSpPr>
            <p:nvPr/>
          </p:nvGrpSpPr>
          <p:grpSpPr bwMode="auto">
            <a:xfrm>
              <a:off x="-1776" y="1645"/>
              <a:ext cx="1815" cy="1859"/>
              <a:chOff x="612" y="1071"/>
              <a:chExt cx="1815" cy="1859"/>
            </a:xfrm>
          </p:grpSpPr>
          <p:sp>
            <p:nvSpPr>
              <p:cNvPr id="36" name="Oval 61"/>
              <p:cNvSpPr>
                <a:spLocks noChangeArrowheads="1"/>
              </p:cNvSpPr>
              <p:nvPr/>
            </p:nvSpPr>
            <p:spPr bwMode="auto">
              <a:xfrm>
                <a:off x="612" y="1071"/>
                <a:ext cx="1815" cy="1859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vi-VN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Line 62"/>
              <p:cNvSpPr>
                <a:spLocks noChangeShapeType="1"/>
              </p:cNvSpPr>
              <p:nvPr/>
            </p:nvSpPr>
            <p:spPr bwMode="auto">
              <a:xfrm>
                <a:off x="1528" y="1071"/>
                <a:ext cx="0" cy="185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Line 63"/>
              <p:cNvSpPr>
                <a:spLocks noChangeShapeType="1"/>
              </p:cNvSpPr>
              <p:nvPr/>
            </p:nvSpPr>
            <p:spPr bwMode="auto">
              <a:xfrm>
                <a:off x="748" y="1523"/>
                <a:ext cx="1515" cy="98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" name="Line 64"/>
              <p:cNvSpPr>
                <a:spLocks noChangeShapeType="1"/>
              </p:cNvSpPr>
              <p:nvPr/>
            </p:nvSpPr>
            <p:spPr bwMode="auto">
              <a:xfrm flipH="1">
                <a:off x="748" y="1565"/>
                <a:ext cx="1587" cy="9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sz="1800" b="1" ker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0" name="Oval 49"/>
          <p:cNvSpPr>
            <a:spLocks noChangeArrowheads="1"/>
          </p:cNvSpPr>
          <p:nvPr/>
        </p:nvSpPr>
        <p:spPr bwMode="auto">
          <a:xfrm>
            <a:off x="882339" y="1644310"/>
            <a:ext cx="1474788" cy="14319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 flipH="1">
            <a:off x="1617349" y="1644310"/>
            <a:ext cx="1587" cy="14319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Line 51"/>
          <p:cNvSpPr>
            <a:spLocks noChangeShapeType="1"/>
          </p:cNvSpPr>
          <p:nvPr/>
        </p:nvSpPr>
        <p:spPr bwMode="auto">
          <a:xfrm>
            <a:off x="970568" y="1982442"/>
            <a:ext cx="1258888" cy="7604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 flipH="1">
            <a:off x="983940" y="2028485"/>
            <a:ext cx="1292225" cy="682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8065" y="128022"/>
            <a:ext cx="842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TOÁN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PHÂN SỐ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3206791" y="1227208"/>
            <a:ext cx="759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</a:rPr>
              <a:t>- Chia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tròn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th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 dirty="0" err="1">
                <a:latin typeface="Times New Roman" pitchFamily="18" charset="0"/>
              </a:rPr>
              <a:t>nh</a:t>
            </a:r>
            <a:r>
              <a:rPr lang="en-US" altLang="en-US" sz="2800" b="1" dirty="0">
                <a:latin typeface="Times New Roman" pitchFamily="18" charset="0"/>
              </a:rPr>
              <a:t> 6 </a:t>
            </a:r>
            <a:r>
              <a:rPr lang="en-US" altLang="en-US" sz="2800" b="1" dirty="0" err="1">
                <a:latin typeface="Times New Roman" pitchFamily="18" charset="0"/>
              </a:rPr>
              <a:t>phần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nhau</a:t>
            </a:r>
            <a:r>
              <a:rPr lang="en-US" altLang="en-US" sz="2800" b="1" dirty="0">
                <a:latin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</a:rPr>
              <a:t>tô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m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 dirty="0" err="1">
                <a:latin typeface="Times New Roman" pitchFamily="18" charset="0"/>
              </a:rPr>
              <a:t>u</a:t>
            </a:r>
            <a:r>
              <a:rPr lang="en-US" altLang="en-US" sz="2800" b="1" dirty="0">
                <a:latin typeface="Times New Roman" pitchFamily="18" charset="0"/>
              </a:rPr>
              <a:t> 5 </a:t>
            </a:r>
            <a:r>
              <a:rPr lang="en-US" altLang="en-US" sz="2800" b="1" dirty="0" err="1">
                <a:latin typeface="Times New Roman" pitchFamily="18" charset="0"/>
              </a:rPr>
              <a:t>phần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22"/>
          <p:cNvSpPr txBox="1">
            <a:spLocks noChangeArrowheads="1"/>
          </p:cNvSpPr>
          <p:nvPr/>
        </p:nvSpPr>
        <p:spPr bwMode="auto">
          <a:xfrm>
            <a:off x="3143285" y="2141612"/>
            <a:ext cx="7677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altLang="en-US" sz="2800" b="1">
                <a:latin typeface="Times New Roman" pitchFamily="18" charset="0"/>
              </a:rPr>
              <a:t>Ta nói: Đã tô m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u </a:t>
            </a:r>
            <a:r>
              <a:rPr lang="en-US" altLang="en-US" sz="2800" b="1" i="1" u="sng">
                <a:latin typeface="Times New Roman" pitchFamily="18" charset="0"/>
              </a:rPr>
              <a:t>năm phần sáu</a:t>
            </a:r>
            <a:r>
              <a:rPr lang="en-US" altLang="en-US" sz="2800" b="1">
                <a:latin typeface="Times New Roman" pitchFamily="18" charset="0"/>
              </a:rPr>
              <a:t> hình tròn.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721542"/>
              </p:ext>
            </p:extLst>
          </p:nvPr>
        </p:nvGraphicFramePr>
        <p:xfrm>
          <a:off x="2486069" y="3132208"/>
          <a:ext cx="412751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r:id="rId4" imgW="152334" imgH="393529" progId="Equation.DSMT4">
                  <p:embed/>
                </p:oleObj>
              </mc:Choice>
              <mc:Fallback>
                <p:oleObj r:id="rId4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69" y="3132208"/>
                        <a:ext cx="412751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 Box 25"/>
          <p:cNvSpPr txBox="1">
            <a:spLocks noChangeArrowheads="1"/>
          </p:cNvSpPr>
          <p:nvPr/>
        </p:nvSpPr>
        <p:spPr bwMode="auto">
          <a:xfrm>
            <a:off x="1295443" y="3513214"/>
            <a:ext cx="14033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</a:rPr>
              <a:t>Viết: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 Box 57"/>
          <p:cNvSpPr txBox="1">
            <a:spLocks noChangeArrowheads="1"/>
          </p:cNvSpPr>
          <p:nvPr/>
        </p:nvSpPr>
        <p:spPr bwMode="auto">
          <a:xfrm>
            <a:off x="4694277" y="3697362"/>
            <a:ext cx="1822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Phân số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7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583040"/>
              </p:ext>
            </p:extLst>
          </p:nvPr>
        </p:nvGraphicFramePr>
        <p:xfrm>
          <a:off x="6321469" y="3511621"/>
          <a:ext cx="5000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r:id="rId6" imgW="152334" imgH="393529" progId="Equation.3">
                  <p:embed/>
                </p:oleObj>
              </mc:Choice>
              <mc:Fallback>
                <p:oleObj r:id="rId6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69" y="3511621"/>
                        <a:ext cx="5000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59"/>
          <p:cNvSpPr txBox="1">
            <a:spLocks noChangeArrowheads="1"/>
          </p:cNvSpPr>
          <p:nvPr/>
        </p:nvSpPr>
        <p:spPr bwMode="auto">
          <a:xfrm>
            <a:off x="6699293" y="3665612"/>
            <a:ext cx="4349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có tử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5, mẫu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6.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41653"/>
              </p:ext>
            </p:extLst>
          </p:nvPr>
        </p:nvGraphicFramePr>
        <p:xfrm>
          <a:off x="5435645" y="2598808"/>
          <a:ext cx="5000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r:id="rId8" imgW="152334" imgH="393529" progId="Equation.3">
                  <p:embed/>
                </p:oleObj>
              </mc:Choice>
              <mc:Fallback>
                <p:oleObj r:id="rId8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45" y="2598808"/>
                        <a:ext cx="5000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59"/>
          <p:cNvSpPr txBox="1">
            <a:spLocks noChangeArrowheads="1"/>
          </p:cNvSpPr>
          <p:nvPr/>
        </p:nvSpPr>
        <p:spPr bwMode="auto">
          <a:xfrm>
            <a:off x="5813465" y="2829002"/>
            <a:ext cx="41036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.VnArial" pitchFamily="34" charset="0"/>
              </a:rPr>
              <a:t> </a:t>
            </a:r>
            <a:endParaRPr lang="en-US" altLang="en-US" b="1">
              <a:solidFill>
                <a:srgbClr val="0000FF"/>
              </a:solidFill>
              <a:latin typeface=".VnArial" pitchFamily="34" charset="0"/>
              <a:cs typeface="Arial" charset="0"/>
            </a:endParaRPr>
          </a:p>
        </p:txBody>
      </p:sp>
      <p:sp>
        <p:nvSpPr>
          <p:cNvPr id="81" name="Text Box 27"/>
          <p:cNvSpPr txBox="1">
            <a:spLocks noChangeArrowheads="1"/>
          </p:cNvSpPr>
          <p:nvPr/>
        </p:nvSpPr>
        <p:spPr bwMode="auto">
          <a:xfrm>
            <a:off x="3619540" y="2827414"/>
            <a:ext cx="1954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Ta gọi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 Box 27"/>
          <p:cNvSpPr txBox="1">
            <a:spLocks noChangeArrowheads="1"/>
          </p:cNvSpPr>
          <p:nvPr/>
        </p:nvSpPr>
        <p:spPr bwMode="auto">
          <a:xfrm>
            <a:off x="5848393" y="2827414"/>
            <a:ext cx="2749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 phân số.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 Box 27"/>
          <p:cNvSpPr txBox="1">
            <a:spLocks noChangeArrowheads="1"/>
          </p:cNvSpPr>
          <p:nvPr/>
        </p:nvSpPr>
        <p:spPr bwMode="auto">
          <a:xfrm>
            <a:off x="716649" y="4199012"/>
            <a:ext cx="4144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năm phần sáu.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 Box 37"/>
          <p:cNvSpPr txBox="1">
            <a:spLocks noChangeArrowheads="1"/>
          </p:cNvSpPr>
          <p:nvPr/>
        </p:nvSpPr>
        <p:spPr bwMode="auto">
          <a:xfrm>
            <a:off x="1143040" y="4808614"/>
            <a:ext cx="990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>
                <a:latin typeface="Times New Roman" pitchFamily="18" charset="0"/>
              </a:rPr>
              <a:t>Mẫu số</a:t>
            </a:r>
            <a:r>
              <a:rPr lang="en-US" altLang="en-US" sz="2400" b="1">
                <a:latin typeface="Times New Roman" pitchFamily="18" charset="0"/>
              </a:rPr>
              <a:t> l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 số tự nhiên viết dưới gạch ngang. Mẫu số cho biết hình tròn được chia th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nh 6 phần bằng nhau.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 Box 38"/>
          <p:cNvSpPr txBox="1">
            <a:spLocks noChangeArrowheads="1"/>
          </p:cNvSpPr>
          <p:nvPr/>
        </p:nvSpPr>
        <p:spPr bwMode="auto">
          <a:xfrm>
            <a:off x="1143040" y="5662689"/>
            <a:ext cx="990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>
                <a:latin typeface="Times New Roman" pitchFamily="18" charset="0"/>
              </a:rPr>
              <a:t>Tử số</a:t>
            </a:r>
            <a:r>
              <a:rPr lang="en-US" altLang="en-US" sz="2400" b="1">
                <a:latin typeface="Times New Roman" pitchFamily="18" charset="0"/>
              </a:rPr>
              <a:t> l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 số tự nhiên viết trên gạch ngang. Tử số cho biết 5 phần bằng nhau đã được tô m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400" b="1">
                <a:latin typeface="Times New Roman" pitchFamily="18" charset="0"/>
              </a:rPr>
              <a:t>u.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1155072" y="725893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phân số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1812600" y="198252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96760" y="19188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/>
              <p14:cNvContentPartPr/>
              <p14:nvPr/>
            </p14:nvContentPartPr>
            <p14:xfrm>
              <a:off x="2027160" y="228600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11320" y="222264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/>
              <p14:cNvContentPartPr/>
              <p14:nvPr/>
            </p14:nvContentPartPr>
            <p14:xfrm>
              <a:off x="1910880" y="283968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5040" y="277632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1375200" y="2857320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59360" y="27939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/>
              <p14:cNvContentPartPr/>
              <p14:nvPr/>
            </p14:nvContentPartPr>
            <p14:xfrm>
              <a:off x="1152000" y="2428920"/>
              <a:ext cx="3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36160" y="23652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1357200" y="2080440"/>
              <a:ext cx="36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41360" y="201708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610009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utoUpdateAnimBg="0"/>
      <p:bldP spid="72" grpId="0"/>
      <p:bldP spid="72" grpId="1"/>
      <p:bldP spid="73" grpId="0"/>
      <p:bldP spid="73" grpId="1"/>
      <p:bldP spid="75" grpId="0"/>
      <p:bldP spid="75" grpId="1"/>
      <p:bldP spid="76" grpId="0"/>
      <p:bldP spid="76" grpId="1"/>
      <p:bldP spid="78" grpId="0"/>
      <p:bldP spid="78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4300657" y="5169556"/>
            <a:ext cx="3013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ba phần tư 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653085" y="4301190"/>
            <a:ext cx="1592263" cy="838200"/>
            <a:chOff x="389" y="3325"/>
            <a:chExt cx="633" cy="528"/>
          </a:xfrm>
        </p:grpSpPr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389" y="3433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5" name="Object 7"/>
            <p:cNvGraphicFramePr>
              <a:graphicFrameLocks noChangeAspect="1"/>
            </p:cNvGraphicFramePr>
            <p:nvPr/>
          </p:nvGraphicFramePr>
          <p:xfrm>
            <a:off x="799" y="3325"/>
            <a:ext cx="22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0" r:id="rId3" imgW="164957" imgH="393359" progId="Equation.3">
                    <p:embed/>
                  </p:oleObj>
                </mc:Choice>
                <mc:Fallback>
                  <p:oleObj r:id="rId3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3325"/>
                          <a:ext cx="223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9" y="1714303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7" y="172859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628060" y="4312302"/>
            <a:ext cx="1597025" cy="838200"/>
            <a:chOff x="387" y="3325"/>
            <a:chExt cx="635" cy="528"/>
          </a:xfrm>
        </p:grpSpPr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87" y="3436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799" y="3325"/>
            <a:ext cx="22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1" r:id="rId7" imgW="164957" imgH="393359" progId="Equation.3">
                    <p:embed/>
                  </p:oleObj>
                </mc:Choice>
                <mc:Fallback>
                  <p:oleObj r:id="rId7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3325"/>
                          <a:ext cx="223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355005" y="5169556"/>
            <a:ext cx="354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bốn phần bảy 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07" y="1728591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411407" y="4244043"/>
            <a:ext cx="1485900" cy="838200"/>
            <a:chOff x="422" y="3325"/>
            <a:chExt cx="591" cy="528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22" y="3443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" name="Object 36"/>
            <p:cNvGraphicFramePr>
              <a:graphicFrameLocks noChangeAspect="1"/>
            </p:cNvGraphicFramePr>
            <p:nvPr/>
          </p:nvGraphicFramePr>
          <p:xfrm>
            <a:off x="807" y="3325"/>
            <a:ext cx="206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2" r:id="rId10" imgW="152334" imgH="393529" progId="Equation.3">
                    <p:embed/>
                  </p:oleObj>
                </mc:Choice>
                <mc:Fallback>
                  <p:oleObj r:id="rId10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7" y="3325"/>
                          <a:ext cx="206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904997" y="5204481"/>
            <a:ext cx="3395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itchFamily="18" charset="0"/>
              </a:rPr>
              <a:t>Đọc: một phần hai </a:t>
            </a:r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63361" y="144334"/>
            <a:ext cx="22288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b. </a:t>
            </a:r>
            <a:r>
              <a:rPr lang="en-US" altLang="en-US" sz="2800" b="1" u="sng">
                <a:solidFill>
                  <a:srgbClr val="002060"/>
                </a:solidFill>
                <a:latin typeface="Times New Roman" pitchFamily="18" charset="0"/>
              </a:rPr>
              <a:t>Ví dụ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36907" y="3526321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Hình 1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26156" y="3545372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Hình 2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28156" y="3469168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Hình 3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58760" y="144328"/>
            <a:ext cx="8255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 Viết rồi đọc phân số chỉ phần đã tô m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u trong mỗi hình dưới đây: 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82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/>
              <p14:cNvContentPartPr/>
              <p14:nvPr/>
            </p14:nvContentPartPr>
            <p14:xfrm>
              <a:off x="2312640" y="2580840"/>
              <a:ext cx="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6800" y="251712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/>
              <p14:cNvContentPartPr/>
              <p14:nvPr/>
            </p14:nvContentPartPr>
            <p14:xfrm>
              <a:off x="6027480" y="2321640"/>
              <a:ext cx="360" cy="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11640" y="2258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/>
              <p14:cNvContentPartPr/>
              <p14:nvPr/>
            </p14:nvContentPartPr>
            <p14:xfrm>
              <a:off x="5420160" y="2295000"/>
              <a:ext cx="360" cy="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04320" y="223128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/>
              <p14:cNvContentPartPr/>
              <p14:nvPr/>
            </p14:nvContentPartPr>
            <p14:xfrm>
              <a:off x="5313240" y="2893320"/>
              <a:ext cx="360" cy="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97400" y="28296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/>
              <p14:cNvContentPartPr/>
              <p14:nvPr/>
            </p14:nvContentPartPr>
            <p14:xfrm>
              <a:off x="6018480" y="2348640"/>
              <a:ext cx="360" cy="3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02640" y="22849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/>
              <p14:cNvContentPartPr/>
              <p14:nvPr/>
            </p14:nvContentPartPr>
            <p14:xfrm>
              <a:off x="5438160" y="2446560"/>
              <a:ext cx="360" cy="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2320" y="23832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Ink 31"/>
              <p14:cNvContentPartPr/>
              <p14:nvPr/>
            </p14:nvContentPartPr>
            <p14:xfrm>
              <a:off x="5259600" y="3009240"/>
              <a:ext cx="360" cy="3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43760" y="29458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/>
              <p14:cNvContentPartPr/>
              <p14:nvPr/>
            </p14:nvContentPartPr>
            <p14:xfrm>
              <a:off x="7902720" y="2170080"/>
              <a:ext cx="360" cy="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86880" y="210636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/>
              <p14:cNvContentPartPr/>
              <p14:nvPr/>
            </p14:nvContentPartPr>
            <p14:xfrm>
              <a:off x="8465400" y="2134080"/>
              <a:ext cx="360" cy="3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49560" y="20707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/>
              <p14:cNvContentPartPr/>
              <p14:nvPr/>
            </p14:nvContentPartPr>
            <p14:xfrm>
              <a:off x="8849160" y="2143080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33320" y="2079720"/>
                <a:ext cx="32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/>
              <p14:cNvContentPartPr/>
              <p14:nvPr/>
            </p14:nvContentPartPr>
            <p14:xfrm>
              <a:off x="8920800" y="2527200"/>
              <a:ext cx="360" cy="3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04960" y="24634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9" name="Ink 38"/>
              <p14:cNvContentPartPr/>
              <p14:nvPr/>
            </p14:nvContentPartPr>
            <p14:xfrm>
              <a:off x="8965440" y="3036240"/>
              <a:ext cx="360" cy="3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49600" y="29725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Ink 39"/>
              <p14:cNvContentPartPr/>
              <p14:nvPr/>
            </p14:nvContentPartPr>
            <p14:xfrm>
              <a:off x="9420840" y="3053880"/>
              <a:ext cx="360" cy="3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405000" y="29905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/>
              <p14:cNvContentPartPr/>
              <p14:nvPr/>
            </p14:nvContentPartPr>
            <p14:xfrm>
              <a:off x="9938880" y="3080880"/>
              <a:ext cx="36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923040" y="301716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429182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82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91163"/>
              </p:ext>
            </p:extLst>
          </p:nvPr>
        </p:nvGraphicFramePr>
        <p:xfrm>
          <a:off x="2653322" y="2133600"/>
          <a:ext cx="4349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r:id="rId3" imgW="203112" imgH="393529" progId="Equation.3">
                  <p:embed/>
                </p:oleObj>
              </mc:Choice>
              <mc:Fallback>
                <p:oleObj r:id="rId3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322" y="2133600"/>
                        <a:ext cx="4349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138788"/>
              </p:ext>
            </p:extLst>
          </p:nvPr>
        </p:nvGraphicFramePr>
        <p:xfrm>
          <a:off x="3561373" y="2133600"/>
          <a:ext cx="4349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r:id="rId5" imgW="203112" imgH="393529" progId="Equation.3">
                  <p:embed/>
                </p:oleObj>
              </mc:Choice>
              <mc:Fallback>
                <p:oleObj r:id="rId5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1373" y="2133600"/>
                        <a:ext cx="4349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444846"/>
              </p:ext>
            </p:extLst>
          </p:nvPr>
        </p:nvGraphicFramePr>
        <p:xfrm>
          <a:off x="4551968" y="2133600"/>
          <a:ext cx="466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r:id="rId7" imgW="203112" imgH="393529" progId="Equation.3">
                  <p:embed/>
                </p:oleObj>
              </mc:Choice>
              <mc:Fallback>
                <p:oleObj r:id="rId7" imgW="2031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968" y="2133600"/>
                        <a:ext cx="4667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644454"/>
              </p:ext>
            </p:extLst>
          </p:nvPr>
        </p:nvGraphicFramePr>
        <p:xfrm>
          <a:off x="5542568" y="2133600"/>
          <a:ext cx="466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r:id="rId9" imgW="152334" imgH="393529" progId="Equation.3">
                  <p:embed/>
                </p:oleObj>
              </mc:Choice>
              <mc:Fallback>
                <p:oleObj r:id="rId9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568" y="2133600"/>
                        <a:ext cx="4667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615721" y="2286004"/>
            <a:ext cx="3384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là những phân số.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37675" y="4097761"/>
            <a:ext cx="104105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      </a:t>
            </a:r>
            <a:r>
              <a:rPr lang="en-US" altLang="en-US" sz="2800" b="1">
                <a:latin typeface="Times New Roman" pitchFamily="18" charset="0"/>
              </a:rPr>
              <a:t>Mỗi phân số có tử số v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mẫu số. Tử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số tự nhiên viết trên gạch ngang. Mẫu số l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latin typeface="Times New Roman" pitchFamily="18" charset="0"/>
              </a:rPr>
              <a:t> số tự nhiên khác 0 viết dưới gạch ngang.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046768" y="453274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c) </a:t>
            </a:r>
            <a:r>
              <a:rPr lang="en-US" altLang="en-US" sz="2800" b="1" u="sng">
                <a:solidFill>
                  <a:srgbClr val="002060"/>
                </a:solidFill>
                <a:latin typeface="Times New Roman" pitchFamily="18" charset="0"/>
              </a:rPr>
              <a:t>Nhận xét</a:t>
            </a: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alt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/>
              <p14:cNvContentPartPr/>
              <p14:nvPr/>
            </p14:nvContentPartPr>
            <p14:xfrm>
              <a:off x="10394280" y="5054040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378440" y="499068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553792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2309699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|1.2|1.8|1.6|1.7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</TotalTime>
  <Words>648</Words>
  <Application>Microsoft Office PowerPoint</Application>
  <PresentationFormat>Widescreen</PresentationFormat>
  <Paragraphs>130</Paragraphs>
  <Slides>18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.VnArial</vt:lpstr>
      <vt:lpstr>.VnTime</vt:lpstr>
      <vt:lpstr>Arial</vt:lpstr>
      <vt:lpstr>Calibri</vt:lpstr>
      <vt:lpstr>Cambria</vt:lpstr>
      <vt:lpstr>Tahoma</vt:lpstr>
      <vt:lpstr>Times New Roman</vt:lpstr>
      <vt:lpstr>VNI-Times</vt:lpstr>
      <vt:lpstr>方正喵呜体</vt:lpstr>
      <vt:lpstr>Office Theme</vt:lpstr>
      <vt:lpstr>千图网拥有20W+精美PPT模板 更多PPT模板下载至：www.58pic.com/office/ppt​​</vt:lpstr>
      <vt:lpstr>Equation.DSMT4</vt:lpstr>
      <vt:lpstr>Equation.3</vt:lpstr>
      <vt:lpstr>Microsoft Equation 3.0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Tran Thi Huong</cp:lastModifiedBy>
  <cp:revision>75</cp:revision>
  <dcterms:created xsi:type="dcterms:W3CDTF">2017-08-18T03:02:00Z</dcterms:created>
  <dcterms:modified xsi:type="dcterms:W3CDTF">2022-01-20T14:46:31Z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