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7" r:id="rId5"/>
    <p:sldId id="26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1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28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0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5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9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5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20/1/2022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5" r:id="rId8"/>
    <p:sldLayoutId id="214748368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56230" y="0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5277048" y="214715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794" y="1585710"/>
            <a:ext cx="11206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CHÀO MỪNG CÁC CON </a:t>
            </a:r>
          </a:p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ĐẾN VỚI TIẾT HỌC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142861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45758"/>
            <a:ext cx="1887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7056" y="330423"/>
            <a:ext cx="106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23571" r="86571">
                        <a14:foregroundMark x1="30000" y1="83424" x2="33857" y2="53533"/>
                        <a14:foregroundMark x1="26000" y1="76359" x2="28714" y2="70109"/>
                        <a14:foregroundMark x1="69429" y1="44293" x2="84571" y2="37500"/>
                        <a14:foregroundMark x1="76429" y1="35326" x2="76857" y2="28261"/>
                        <a14:foregroundMark x1="83000" y1="36685" x2="85143" y2="39674"/>
                        <a14:foregroundMark x1="52857" y1="45109" x2="55714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1039" b="9825"/>
          <a:stretch/>
        </p:blipFill>
        <p:spPr>
          <a:xfrm>
            <a:off x="-205409" y="3194342"/>
            <a:ext cx="4439478" cy="3160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19130" y="1431235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6695" y="1983222"/>
            <a:ext cx="9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7 : 9 ;          5 : 8 ;          6 : 19 ;                1 : 3 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8E6ECE6-CE55-4206-A9BC-6AC14F3A386D}"/>
              </a:ext>
            </a:extLst>
          </p:cNvPr>
          <p:cNvSpPr/>
          <p:nvPr/>
        </p:nvSpPr>
        <p:spPr>
          <a:xfrm>
            <a:off x="2305878" y="3697576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3BAD71-9FF8-4C8E-95F9-55C0F1CED70F}"/>
                  </a:ext>
                </a:extLst>
              </p:cNvPr>
              <p:cNvSpPr/>
              <p:nvPr/>
            </p:nvSpPr>
            <p:spPr>
              <a:xfrm>
                <a:off x="2895121" y="4239279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3BAD71-9FF8-4C8E-95F9-55C0F1CED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121" y="4239279"/>
                <a:ext cx="522899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342910-8F33-437D-99AE-890820689E73}"/>
                  </a:ext>
                </a:extLst>
              </p:cNvPr>
              <p:cNvSpPr/>
              <p:nvPr/>
            </p:nvSpPr>
            <p:spPr>
              <a:xfrm>
                <a:off x="5200999" y="4185573"/>
                <a:ext cx="522899" cy="102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342910-8F33-437D-99AE-890820689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99" y="4185573"/>
                <a:ext cx="522899" cy="1027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A16445-5025-42A8-829C-3F6FAB4272D5}"/>
                  </a:ext>
                </a:extLst>
              </p:cNvPr>
              <p:cNvSpPr/>
              <p:nvPr/>
            </p:nvSpPr>
            <p:spPr>
              <a:xfrm>
                <a:off x="7573853" y="4193894"/>
                <a:ext cx="7681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A16445-5025-42A8-829C-3F6FAB427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53" y="4193894"/>
                <a:ext cx="768159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548B03-534B-46D7-903E-5E12BA96D3C9}"/>
                  </a:ext>
                </a:extLst>
              </p:cNvPr>
              <p:cNvSpPr/>
              <p:nvPr/>
            </p:nvSpPr>
            <p:spPr>
              <a:xfrm>
                <a:off x="10263810" y="4185572"/>
                <a:ext cx="52289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548B03-534B-46D7-903E-5E12BA96D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810" y="4185572"/>
                <a:ext cx="522899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5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801140" y="174038"/>
            <a:ext cx="4430332" cy="434495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7707" y="145758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24 : 8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0">
                <a:blip r:embed="rId2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85255" y="2099048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2561" y="418369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36 : 9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842290" y="235017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290" y="235017"/>
                <a:ext cx="1087157" cy="1070549"/>
              </a:xfrm>
              <a:prstGeom prst="rect">
                <a:avLst/>
              </a:prstGeom>
              <a:blipFill>
                <a:blip r:embed="rId3"/>
                <a:stretch>
                  <a:fillRect r="-21788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36314" y="418370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5908" y="1553611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88 : 11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016306" y="1366544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06" y="1366544"/>
                <a:ext cx="1087157" cy="1070358"/>
              </a:xfrm>
              <a:prstGeom prst="rect">
                <a:avLst/>
              </a:prstGeom>
              <a:blipFill>
                <a:blip r:embed="rId4"/>
                <a:stretch>
                  <a:fillRect r="-22472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020303" y="1650497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tử số chia hết cho mẫu số ta lấy tử số chia cho mẫu số 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6821798" y="2569148"/>
            <a:ext cx="1345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0: 5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8054213" y="2387912"/>
                <a:ext cx="84029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213" y="2387912"/>
                <a:ext cx="840295" cy="1070358"/>
              </a:xfrm>
              <a:prstGeom prst="rect">
                <a:avLst/>
              </a:prstGeom>
              <a:blipFill>
                <a:blip r:embed="rId5"/>
                <a:stretch>
                  <a:fillRect r="-28986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954903" y="2582280"/>
            <a:ext cx="31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84E285-FA55-4ECB-8264-A867E01C7492}"/>
              </a:ext>
            </a:extLst>
          </p:cNvPr>
          <p:cNvSpPr txBox="1"/>
          <p:nvPr/>
        </p:nvSpPr>
        <p:spPr>
          <a:xfrm>
            <a:off x="6821798" y="3635702"/>
            <a:ext cx="1345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7: 7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88ABEF-2888-4CBA-AD62-0A6D1B6F87F9}"/>
                  </a:ext>
                </a:extLst>
              </p:cNvPr>
              <p:cNvSpPr/>
              <p:nvPr/>
            </p:nvSpPr>
            <p:spPr>
              <a:xfrm>
                <a:off x="8054213" y="3454466"/>
                <a:ext cx="840295" cy="1064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88ABEF-2888-4CBA-AD62-0A6D1B6F8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213" y="3454466"/>
                <a:ext cx="840295" cy="1064522"/>
              </a:xfrm>
              <a:prstGeom prst="rect">
                <a:avLst/>
              </a:prstGeom>
              <a:blipFill>
                <a:blip r:embed="rId6"/>
                <a:stretch>
                  <a:fillRect r="-28986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170FC57-F15B-43C5-A712-5BB149DF4DE7}"/>
              </a:ext>
            </a:extLst>
          </p:cNvPr>
          <p:cNvSpPr txBox="1"/>
          <p:nvPr/>
        </p:nvSpPr>
        <p:spPr>
          <a:xfrm>
            <a:off x="8885074" y="3654516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1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9=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6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27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    </a:t>
            </a:r>
            <a:r>
              <a:rPr lang="vi-VN" sz="2800" dirty="0"/>
              <a:t>Mọi số tự nhiên có thể viết thành một phân số có tử số là số tự nhiên đó và mẫu số là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394215" y="1862416"/>
            <a:ext cx="9579650" cy="3838812"/>
            <a:chOff x="51490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51490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1482" y="4558747"/>
                <a:ext cx="7338498" cy="231913"/>
                <a:chOff x="1056752" y="4532243"/>
                <a:chExt cx="7338498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56752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?m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1m</a:t>
                </a: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0">
                <a:blip r:embed="rId4"/>
                <a:stretch>
                  <a:fillRect l="-2131" t="-2448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 Đọc các phân số sau :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5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158" y="461662"/>
            <a:ext cx="2732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4545120"/>
            <a:ext cx="277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(SGK/108)</a:t>
            </a: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8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8 : 4 = 2 (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cam)</a:t>
            </a:r>
          </a:p>
        </p:txBody>
      </p:sp>
    </p:spTree>
    <p:extLst>
      <p:ext uri="{BB962C8B-B14F-4D97-AF65-F5344CB8AC3E}">
        <p14:creationId xmlns:p14="http://schemas.microsoft.com/office/powerpoint/2010/main" val="18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3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,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Hỏi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3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3" t="-4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23" t="-3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3537" r="-149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0">
                <a:blip r:embed="rId6"/>
                <a:stretch>
                  <a:fillRect l="-240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</a:rPr>
              <a:t>Thương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phép</a:t>
            </a:r>
            <a:r>
              <a:rPr lang="en-US" sz="3200" dirty="0"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(</a:t>
            </a:r>
            <a:r>
              <a:rPr lang="en-US" sz="3200" dirty="0" err="1">
                <a:latin typeface="+mj-lt"/>
              </a:rPr>
              <a:t>khác</a:t>
            </a:r>
            <a:r>
              <a:rPr lang="en-US" sz="3200" dirty="0">
                <a:latin typeface="+mj-lt"/>
              </a:rPr>
              <a:t> 0)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thành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tử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mẫu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: 4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 : 4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 : 5 =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+mj-lt"/>
                </a:rPr>
                <a:t>Thương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của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phép</a:t>
              </a:r>
              <a:r>
                <a:rPr lang="en-US" sz="3200" dirty="0"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cho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(</a:t>
              </a:r>
              <a:r>
                <a:rPr lang="en-US" sz="3200" dirty="0" err="1">
                  <a:latin typeface="+mj-lt"/>
                </a:rPr>
                <a:t>khác</a:t>
              </a:r>
              <a:r>
                <a:rPr lang="en-US" sz="3200" dirty="0">
                  <a:latin typeface="+mj-lt"/>
                </a:rPr>
                <a:t> 0) </a:t>
              </a:r>
              <a:r>
                <a:rPr lang="en-US" sz="3200" dirty="0" err="1">
                  <a:latin typeface="+mj-lt"/>
                </a:rPr>
                <a:t>có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thể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viết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thành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một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phân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, </a:t>
              </a:r>
              <a:r>
                <a:rPr lang="en-US" sz="3200" dirty="0" err="1">
                  <a:latin typeface="+mj-lt"/>
                </a:rPr>
                <a:t>tử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và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mẫu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870" y="1218085"/>
            <a:ext cx="82301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Luyện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tập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,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thực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251503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534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Jokerman</vt:lpstr>
      <vt:lpstr>Snap ITC</vt:lpstr>
      <vt:lpstr>Times New Roman</vt:lpstr>
      <vt:lpstr>Office Theme</vt:lpstr>
      <vt:lpstr>2_Office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Thi Huong</cp:lastModifiedBy>
  <cp:revision>24</cp:revision>
  <dcterms:created xsi:type="dcterms:W3CDTF">2021-12-09T12:18:15Z</dcterms:created>
  <dcterms:modified xsi:type="dcterms:W3CDTF">2022-01-20T14:17:50Z</dcterms:modified>
</cp:coreProperties>
</file>