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81" r:id="rId1"/>
  </p:sldMasterIdLst>
  <p:notesMasterIdLst>
    <p:notesMasterId r:id="rId8"/>
  </p:notesMasterIdLst>
  <p:sldIdLst>
    <p:sldId id="259" r:id="rId2"/>
    <p:sldId id="257" r:id="rId3"/>
    <p:sldId id="258" r:id="rId4"/>
    <p:sldId id="261" r:id="rId5"/>
    <p:sldId id="267" r:id="rId6"/>
    <p:sldId id="268" r:id="rId7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9AA0A6"/>
          </p15:clr>
        </p15:guide>
        <p15:guide id="2" pos="2880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BDC27BDC-41CF-438E-88DA-19DA263C5CF0}">
  <a:tblStyle styleId="{BDC27BDC-41CF-438E-88DA-19DA263C5CF0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780" y="5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35580875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4" name="Google Shape;3404;g99f2f57a71_0_18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05" name="Google Shape;3405;g99f2f57a71_0_18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1" name="Google Shape;3381;g99f2f57a71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82" name="Google Shape;3382;g99f2f57a71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7" name="Google Shape;3387;g99f2f57a71_0_2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88" name="Google Shape;3388;g99f2f57a71_0_2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5" name="Google Shape;3605;gdf7eaf6f88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06" name="Google Shape;3606;gdf7eaf6f88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3" name="Google Shape;3893;g99f2f57a71_0_1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94" name="Google Shape;3894;g99f2f57a71_0_1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4" name="Google Shape;3404;g99f2f57a71_0_18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05" name="Google Shape;3405;g99f2f57a71_0_18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487887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5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4" name="Google Shape;544;p4"/>
          <p:cNvSpPr txBox="1">
            <a:spLocks noGrp="1"/>
          </p:cNvSpPr>
          <p:nvPr>
            <p:ph type="title"/>
          </p:nvPr>
        </p:nvSpPr>
        <p:spPr>
          <a:xfrm>
            <a:off x="720000" y="5212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545" name="Google Shape;545;p4"/>
          <p:cNvSpPr txBox="1">
            <a:spLocks noGrp="1"/>
          </p:cNvSpPr>
          <p:nvPr>
            <p:ph type="body" idx="1"/>
          </p:nvPr>
        </p:nvSpPr>
        <p:spPr>
          <a:xfrm>
            <a:off x="720000" y="1215752"/>
            <a:ext cx="77040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AutoNum type="arabicPeriod"/>
              <a:defRPr sz="1200">
                <a:solidFill>
                  <a:srgbClr val="434343"/>
                </a:solidFill>
              </a:defRPr>
            </a:lvl1pPr>
            <a:lvl2pPr marL="914400" lvl="1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>
                <a:solidFill>
                  <a:srgbClr val="434343"/>
                </a:solidFill>
              </a:defRPr>
            </a:lvl2pPr>
            <a:lvl3pPr marL="1371600" lvl="2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>
                <a:solidFill>
                  <a:srgbClr val="434343"/>
                </a:solidFill>
              </a:defRPr>
            </a:lvl3pPr>
            <a:lvl4pPr marL="1828800" lvl="3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>
                <a:solidFill>
                  <a:srgbClr val="434343"/>
                </a:solidFill>
              </a:defRPr>
            </a:lvl4pPr>
            <a:lvl5pPr marL="2286000" lvl="4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>
                <a:solidFill>
                  <a:srgbClr val="434343"/>
                </a:solidFill>
              </a:defRPr>
            </a:lvl5pPr>
            <a:lvl6pPr marL="2743200" lvl="5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>
                <a:solidFill>
                  <a:srgbClr val="434343"/>
                </a:solidFill>
              </a:defRPr>
            </a:lvl6pPr>
            <a:lvl7pPr marL="3200400" lvl="6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>
                <a:solidFill>
                  <a:srgbClr val="434343"/>
                </a:solidFill>
              </a:defRPr>
            </a:lvl7pPr>
            <a:lvl8pPr marL="3657600" lvl="7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>
                <a:solidFill>
                  <a:srgbClr val="434343"/>
                </a:solidFill>
              </a:defRPr>
            </a:lvl8pPr>
            <a:lvl9pPr marL="4114800" lvl="8" indent="-3048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>
                <a:solidFill>
                  <a:srgbClr val="434343"/>
                </a:solidFill>
              </a:defRPr>
            </a:lvl9pPr>
          </a:lstStyle>
          <a:p>
            <a:endParaRPr/>
          </a:p>
        </p:txBody>
      </p:sp>
      <p:grpSp>
        <p:nvGrpSpPr>
          <p:cNvPr id="546" name="Google Shape;546;p4"/>
          <p:cNvGrpSpPr/>
          <p:nvPr/>
        </p:nvGrpSpPr>
        <p:grpSpPr>
          <a:xfrm flipH="1">
            <a:off x="6854520" y="554931"/>
            <a:ext cx="1569488" cy="3430491"/>
            <a:chOff x="5214875" y="1199700"/>
            <a:chExt cx="337975" cy="738725"/>
          </a:xfrm>
        </p:grpSpPr>
        <p:sp>
          <p:nvSpPr>
            <p:cNvPr id="547" name="Google Shape;547;p4"/>
            <p:cNvSpPr/>
            <p:nvPr/>
          </p:nvSpPr>
          <p:spPr>
            <a:xfrm>
              <a:off x="5237700" y="1511375"/>
              <a:ext cx="16025" cy="103925"/>
            </a:xfrm>
            <a:custGeom>
              <a:avLst/>
              <a:gdLst/>
              <a:ahLst/>
              <a:cxnLst/>
              <a:rect l="l" t="t" r="r" b="b"/>
              <a:pathLst>
                <a:path w="641" h="4157" extrusionOk="0">
                  <a:moveTo>
                    <a:pt x="503" y="1"/>
                  </a:moveTo>
                  <a:lnTo>
                    <a:pt x="458" y="47"/>
                  </a:lnTo>
                  <a:lnTo>
                    <a:pt x="503" y="686"/>
                  </a:lnTo>
                  <a:lnTo>
                    <a:pt x="549" y="1234"/>
                  </a:lnTo>
                  <a:lnTo>
                    <a:pt x="549" y="1782"/>
                  </a:lnTo>
                  <a:lnTo>
                    <a:pt x="458" y="2102"/>
                  </a:lnTo>
                  <a:lnTo>
                    <a:pt x="321" y="2513"/>
                  </a:lnTo>
                  <a:lnTo>
                    <a:pt x="184" y="2878"/>
                  </a:lnTo>
                  <a:lnTo>
                    <a:pt x="47" y="3243"/>
                  </a:lnTo>
                  <a:lnTo>
                    <a:pt x="1" y="3700"/>
                  </a:lnTo>
                  <a:lnTo>
                    <a:pt x="1" y="4157"/>
                  </a:lnTo>
                  <a:lnTo>
                    <a:pt x="47" y="4157"/>
                  </a:lnTo>
                  <a:lnTo>
                    <a:pt x="47" y="3700"/>
                  </a:lnTo>
                  <a:lnTo>
                    <a:pt x="138" y="3289"/>
                  </a:lnTo>
                  <a:lnTo>
                    <a:pt x="229" y="2878"/>
                  </a:lnTo>
                  <a:lnTo>
                    <a:pt x="366" y="2513"/>
                  </a:lnTo>
                  <a:lnTo>
                    <a:pt x="503" y="2147"/>
                  </a:lnTo>
                  <a:lnTo>
                    <a:pt x="595" y="1782"/>
                  </a:lnTo>
                  <a:lnTo>
                    <a:pt x="640" y="1280"/>
                  </a:lnTo>
                  <a:lnTo>
                    <a:pt x="595" y="686"/>
                  </a:lnTo>
                  <a:lnTo>
                    <a:pt x="50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8" name="Google Shape;548;p4"/>
            <p:cNvSpPr/>
            <p:nvPr/>
          </p:nvSpPr>
          <p:spPr>
            <a:xfrm>
              <a:off x="5246850" y="1513675"/>
              <a:ext cx="8000" cy="10300"/>
            </a:xfrm>
            <a:custGeom>
              <a:avLst/>
              <a:gdLst/>
              <a:ahLst/>
              <a:cxnLst/>
              <a:rect l="l" t="t" r="r" b="b"/>
              <a:pathLst>
                <a:path w="320" h="412" extrusionOk="0">
                  <a:moveTo>
                    <a:pt x="183" y="0"/>
                  </a:moveTo>
                  <a:lnTo>
                    <a:pt x="0" y="92"/>
                  </a:lnTo>
                  <a:lnTo>
                    <a:pt x="0" y="411"/>
                  </a:lnTo>
                  <a:lnTo>
                    <a:pt x="92" y="366"/>
                  </a:lnTo>
                  <a:lnTo>
                    <a:pt x="137" y="411"/>
                  </a:lnTo>
                  <a:lnTo>
                    <a:pt x="229" y="320"/>
                  </a:lnTo>
                  <a:lnTo>
                    <a:pt x="320" y="366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9" name="Google Shape;549;p4"/>
            <p:cNvSpPr/>
            <p:nvPr/>
          </p:nvSpPr>
          <p:spPr>
            <a:xfrm>
              <a:off x="5214875" y="1449725"/>
              <a:ext cx="49125" cy="69675"/>
            </a:xfrm>
            <a:custGeom>
              <a:avLst/>
              <a:gdLst/>
              <a:ahLst/>
              <a:cxnLst/>
              <a:rect l="l" t="t" r="r" b="b"/>
              <a:pathLst>
                <a:path w="1965" h="2787" extrusionOk="0">
                  <a:moveTo>
                    <a:pt x="1005" y="1"/>
                  </a:moveTo>
                  <a:lnTo>
                    <a:pt x="960" y="46"/>
                  </a:lnTo>
                  <a:lnTo>
                    <a:pt x="731" y="92"/>
                  </a:lnTo>
                  <a:lnTo>
                    <a:pt x="549" y="183"/>
                  </a:lnTo>
                  <a:lnTo>
                    <a:pt x="366" y="366"/>
                  </a:lnTo>
                  <a:lnTo>
                    <a:pt x="229" y="549"/>
                  </a:lnTo>
                  <a:lnTo>
                    <a:pt x="92" y="777"/>
                  </a:lnTo>
                  <a:lnTo>
                    <a:pt x="46" y="1006"/>
                  </a:lnTo>
                  <a:lnTo>
                    <a:pt x="1" y="1280"/>
                  </a:lnTo>
                  <a:lnTo>
                    <a:pt x="1" y="1554"/>
                  </a:lnTo>
                  <a:lnTo>
                    <a:pt x="92" y="1828"/>
                  </a:lnTo>
                  <a:lnTo>
                    <a:pt x="183" y="2102"/>
                  </a:lnTo>
                  <a:lnTo>
                    <a:pt x="320" y="2284"/>
                  </a:lnTo>
                  <a:lnTo>
                    <a:pt x="503" y="2467"/>
                  </a:lnTo>
                  <a:lnTo>
                    <a:pt x="686" y="2650"/>
                  </a:lnTo>
                  <a:lnTo>
                    <a:pt x="914" y="2741"/>
                  </a:lnTo>
                  <a:lnTo>
                    <a:pt x="1142" y="2787"/>
                  </a:lnTo>
                  <a:lnTo>
                    <a:pt x="1371" y="2787"/>
                  </a:lnTo>
                  <a:lnTo>
                    <a:pt x="1553" y="2741"/>
                  </a:lnTo>
                  <a:lnTo>
                    <a:pt x="1690" y="2604"/>
                  </a:lnTo>
                  <a:lnTo>
                    <a:pt x="1782" y="2421"/>
                  </a:lnTo>
                  <a:lnTo>
                    <a:pt x="1873" y="2239"/>
                  </a:lnTo>
                  <a:lnTo>
                    <a:pt x="1919" y="2056"/>
                  </a:lnTo>
                  <a:lnTo>
                    <a:pt x="1964" y="1599"/>
                  </a:lnTo>
                  <a:lnTo>
                    <a:pt x="1919" y="1143"/>
                  </a:lnTo>
                  <a:lnTo>
                    <a:pt x="1782" y="732"/>
                  </a:lnTo>
                  <a:lnTo>
                    <a:pt x="1599" y="366"/>
                  </a:lnTo>
                  <a:lnTo>
                    <a:pt x="1462" y="229"/>
                  </a:lnTo>
                  <a:lnTo>
                    <a:pt x="1325" y="138"/>
                  </a:lnTo>
                  <a:lnTo>
                    <a:pt x="1188" y="46"/>
                  </a:lnTo>
                  <a:lnTo>
                    <a:pt x="100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0" name="Google Shape;550;p4"/>
            <p:cNvSpPr/>
            <p:nvPr/>
          </p:nvSpPr>
          <p:spPr>
            <a:xfrm>
              <a:off x="5240000" y="1449725"/>
              <a:ext cx="33125" cy="68525"/>
            </a:xfrm>
            <a:custGeom>
              <a:avLst/>
              <a:gdLst/>
              <a:ahLst/>
              <a:cxnLst/>
              <a:rect l="l" t="t" r="r" b="b"/>
              <a:pathLst>
                <a:path w="1325" h="2741" extrusionOk="0">
                  <a:moveTo>
                    <a:pt x="0" y="1"/>
                  </a:moveTo>
                  <a:lnTo>
                    <a:pt x="183" y="46"/>
                  </a:lnTo>
                  <a:lnTo>
                    <a:pt x="320" y="138"/>
                  </a:lnTo>
                  <a:lnTo>
                    <a:pt x="457" y="229"/>
                  </a:lnTo>
                  <a:lnTo>
                    <a:pt x="594" y="366"/>
                  </a:lnTo>
                  <a:lnTo>
                    <a:pt x="777" y="732"/>
                  </a:lnTo>
                  <a:lnTo>
                    <a:pt x="914" y="1143"/>
                  </a:lnTo>
                  <a:lnTo>
                    <a:pt x="959" y="1599"/>
                  </a:lnTo>
                  <a:lnTo>
                    <a:pt x="914" y="2056"/>
                  </a:lnTo>
                  <a:lnTo>
                    <a:pt x="868" y="2239"/>
                  </a:lnTo>
                  <a:lnTo>
                    <a:pt x="777" y="2421"/>
                  </a:lnTo>
                  <a:lnTo>
                    <a:pt x="685" y="2604"/>
                  </a:lnTo>
                  <a:lnTo>
                    <a:pt x="548" y="2741"/>
                  </a:lnTo>
                  <a:lnTo>
                    <a:pt x="731" y="2650"/>
                  </a:lnTo>
                  <a:lnTo>
                    <a:pt x="868" y="2513"/>
                  </a:lnTo>
                  <a:lnTo>
                    <a:pt x="1051" y="2376"/>
                  </a:lnTo>
                  <a:lnTo>
                    <a:pt x="1142" y="2193"/>
                  </a:lnTo>
                  <a:lnTo>
                    <a:pt x="1233" y="1965"/>
                  </a:lnTo>
                  <a:lnTo>
                    <a:pt x="1279" y="1736"/>
                  </a:lnTo>
                  <a:lnTo>
                    <a:pt x="1325" y="1508"/>
                  </a:lnTo>
                  <a:lnTo>
                    <a:pt x="1279" y="1234"/>
                  </a:lnTo>
                  <a:lnTo>
                    <a:pt x="1233" y="960"/>
                  </a:lnTo>
                  <a:lnTo>
                    <a:pt x="1142" y="732"/>
                  </a:lnTo>
                  <a:lnTo>
                    <a:pt x="1005" y="503"/>
                  </a:lnTo>
                  <a:lnTo>
                    <a:pt x="822" y="321"/>
                  </a:lnTo>
                  <a:lnTo>
                    <a:pt x="640" y="183"/>
                  </a:lnTo>
                  <a:lnTo>
                    <a:pt x="457" y="92"/>
                  </a:lnTo>
                  <a:lnTo>
                    <a:pt x="229" y="46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1" name="Google Shape;551;p4"/>
            <p:cNvSpPr/>
            <p:nvPr/>
          </p:nvSpPr>
          <p:spPr>
            <a:xfrm>
              <a:off x="5219450" y="1463425"/>
              <a:ext cx="12575" cy="46850"/>
            </a:xfrm>
            <a:custGeom>
              <a:avLst/>
              <a:gdLst/>
              <a:ahLst/>
              <a:cxnLst/>
              <a:rect l="l" t="t" r="r" b="b"/>
              <a:pathLst>
                <a:path w="503" h="1874" extrusionOk="0">
                  <a:moveTo>
                    <a:pt x="274" y="1"/>
                  </a:moveTo>
                  <a:lnTo>
                    <a:pt x="229" y="47"/>
                  </a:lnTo>
                  <a:lnTo>
                    <a:pt x="137" y="229"/>
                  </a:lnTo>
                  <a:lnTo>
                    <a:pt x="46" y="503"/>
                  </a:lnTo>
                  <a:lnTo>
                    <a:pt x="0" y="686"/>
                  </a:lnTo>
                  <a:lnTo>
                    <a:pt x="0" y="914"/>
                  </a:lnTo>
                  <a:lnTo>
                    <a:pt x="46" y="1097"/>
                  </a:lnTo>
                  <a:lnTo>
                    <a:pt x="92" y="1325"/>
                  </a:lnTo>
                  <a:lnTo>
                    <a:pt x="274" y="1599"/>
                  </a:lnTo>
                  <a:lnTo>
                    <a:pt x="411" y="1782"/>
                  </a:lnTo>
                  <a:lnTo>
                    <a:pt x="503" y="1873"/>
                  </a:lnTo>
                  <a:lnTo>
                    <a:pt x="320" y="1508"/>
                  </a:lnTo>
                  <a:lnTo>
                    <a:pt x="183" y="1188"/>
                  </a:lnTo>
                  <a:lnTo>
                    <a:pt x="137" y="869"/>
                  </a:lnTo>
                  <a:lnTo>
                    <a:pt x="137" y="595"/>
                  </a:lnTo>
                  <a:lnTo>
                    <a:pt x="183" y="366"/>
                  </a:lnTo>
                  <a:lnTo>
                    <a:pt x="229" y="138"/>
                  </a:lnTo>
                  <a:lnTo>
                    <a:pt x="27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2" name="Google Shape;552;p4"/>
            <p:cNvSpPr/>
            <p:nvPr/>
          </p:nvSpPr>
          <p:spPr>
            <a:xfrm>
              <a:off x="5516300" y="1747725"/>
              <a:ext cx="17150" cy="103925"/>
            </a:xfrm>
            <a:custGeom>
              <a:avLst/>
              <a:gdLst/>
              <a:ahLst/>
              <a:cxnLst/>
              <a:rect l="l" t="t" r="r" b="b"/>
              <a:pathLst>
                <a:path w="686" h="4157" extrusionOk="0">
                  <a:moveTo>
                    <a:pt x="457" y="0"/>
                  </a:moveTo>
                  <a:lnTo>
                    <a:pt x="548" y="685"/>
                  </a:lnTo>
                  <a:lnTo>
                    <a:pt x="594" y="1233"/>
                  </a:lnTo>
                  <a:lnTo>
                    <a:pt x="594" y="1781"/>
                  </a:lnTo>
                  <a:lnTo>
                    <a:pt x="502" y="2101"/>
                  </a:lnTo>
                  <a:lnTo>
                    <a:pt x="365" y="2467"/>
                  </a:lnTo>
                  <a:lnTo>
                    <a:pt x="228" y="2832"/>
                  </a:lnTo>
                  <a:lnTo>
                    <a:pt x="91" y="3243"/>
                  </a:lnTo>
                  <a:lnTo>
                    <a:pt x="46" y="3654"/>
                  </a:lnTo>
                  <a:lnTo>
                    <a:pt x="0" y="4156"/>
                  </a:lnTo>
                  <a:lnTo>
                    <a:pt x="0" y="4156"/>
                  </a:lnTo>
                  <a:lnTo>
                    <a:pt x="91" y="4111"/>
                  </a:lnTo>
                  <a:lnTo>
                    <a:pt x="91" y="3654"/>
                  </a:lnTo>
                  <a:lnTo>
                    <a:pt x="183" y="3243"/>
                  </a:lnTo>
                  <a:lnTo>
                    <a:pt x="274" y="2878"/>
                  </a:lnTo>
                  <a:lnTo>
                    <a:pt x="411" y="2512"/>
                  </a:lnTo>
                  <a:lnTo>
                    <a:pt x="548" y="2101"/>
                  </a:lnTo>
                  <a:lnTo>
                    <a:pt x="639" y="1781"/>
                  </a:lnTo>
                  <a:lnTo>
                    <a:pt x="685" y="1233"/>
                  </a:lnTo>
                  <a:lnTo>
                    <a:pt x="639" y="685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3" name="Google Shape;553;p4"/>
            <p:cNvSpPr/>
            <p:nvPr/>
          </p:nvSpPr>
          <p:spPr>
            <a:xfrm>
              <a:off x="5526575" y="1750000"/>
              <a:ext cx="8000" cy="10300"/>
            </a:xfrm>
            <a:custGeom>
              <a:avLst/>
              <a:gdLst/>
              <a:ahLst/>
              <a:cxnLst/>
              <a:rect l="l" t="t" r="r" b="b"/>
              <a:pathLst>
                <a:path w="320" h="412" extrusionOk="0">
                  <a:moveTo>
                    <a:pt x="183" y="1"/>
                  </a:moveTo>
                  <a:lnTo>
                    <a:pt x="0" y="46"/>
                  </a:lnTo>
                  <a:lnTo>
                    <a:pt x="0" y="412"/>
                  </a:lnTo>
                  <a:lnTo>
                    <a:pt x="91" y="320"/>
                  </a:lnTo>
                  <a:lnTo>
                    <a:pt x="137" y="366"/>
                  </a:lnTo>
                  <a:lnTo>
                    <a:pt x="228" y="275"/>
                  </a:lnTo>
                  <a:lnTo>
                    <a:pt x="320" y="320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4" name="Google Shape;554;p4"/>
            <p:cNvSpPr/>
            <p:nvPr/>
          </p:nvSpPr>
          <p:spPr>
            <a:xfrm>
              <a:off x="5494600" y="1686075"/>
              <a:ext cx="49125" cy="68525"/>
            </a:xfrm>
            <a:custGeom>
              <a:avLst/>
              <a:gdLst/>
              <a:ahLst/>
              <a:cxnLst/>
              <a:rect l="l" t="t" r="r" b="b"/>
              <a:pathLst>
                <a:path w="1965" h="2741" extrusionOk="0">
                  <a:moveTo>
                    <a:pt x="959" y="0"/>
                  </a:moveTo>
                  <a:lnTo>
                    <a:pt x="731" y="92"/>
                  </a:lnTo>
                  <a:lnTo>
                    <a:pt x="548" y="183"/>
                  </a:lnTo>
                  <a:lnTo>
                    <a:pt x="366" y="320"/>
                  </a:lnTo>
                  <a:lnTo>
                    <a:pt x="229" y="548"/>
                  </a:lnTo>
                  <a:lnTo>
                    <a:pt x="92" y="731"/>
                  </a:lnTo>
                  <a:lnTo>
                    <a:pt x="46" y="1005"/>
                  </a:lnTo>
                  <a:lnTo>
                    <a:pt x="0" y="1279"/>
                  </a:lnTo>
                  <a:lnTo>
                    <a:pt x="0" y="1553"/>
                  </a:lnTo>
                  <a:lnTo>
                    <a:pt x="92" y="1827"/>
                  </a:lnTo>
                  <a:lnTo>
                    <a:pt x="183" y="2055"/>
                  </a:lnTo>
                  <a:lnTo>
                    <a:pt x="320" y="2284"/>
                  </a:lnTo>
                  <a:lnTo>
                    <a:pt x="503" y="2466"/>
                  </a:lnTo>
                  <a:lnTo>
                    <a:pt x="685" y="2603"/>
                  </a:lnTo>
                  <a:lnTo>
                    <a:pt x="868" y="2695"/>
                  </a:lnTo>
                  <a:lnTo>
                    <a:pt x="1096" y="2740"/>
                  </a:lnTo>
                  <a:lnTo>
                    <a:pt x="1370" y="2740"/>
                  </a:lnTo>
                  <a:lnTo>
                    <a:pt x="1507" y="2695"/>
                  </a:lnTo>
                  <a:lnTo>
                    <a:pt x="1644" y="2558"/>
                  </a:lnTo>
                  <a:lnTo>
                    <a:pt x="1781" y="2421"/>
                  </a:lnTo>
                  <a:lnTo>
                    <a:pt x="1873" y="2238"/>
                  </a:lnTo>
                  <a:lnTo>
                    <a:pt x="1918" y="2010"/>
                  </a:lnTo>
                  <a:lnTo>
                    <a:pt x="1964" y="1599"/>
                  </a:lnTo>
                  <a:lnTo>
                    <a:pt x="1918" y="1142"/>
                  </a:lnTo>
                  <a:lnTo>
                    <a:pt x="1781" y="685"/>
                  </a:lnTo>
                  <a:lnTo>
                    <a:pt x="1553" y="366"/>
                  </a:lnTo>
                  <a:lnTo>
                    <a:pt x="1462" y="229"/>
                  </a:lnTo>
                  <a:lnTo>
                    <a:pt x="1325" y="92"/>
                  </a:lnTo>
                  <a:lnTo>
                    <a:pt x="1142" y="46"/>
                  </a:lnTo>
                  <a:lnTo>
                    <a:pt x="100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5" name="Google Shape;555;p4"/>
            <p:cNvSpPr/>
            <p:nvPr/>
          </p:nvSpPr>
          <p:spPr>
            <a:xfrm>
              <a:off x="5519725" y="1686075"/>
              <a:ext cx="33125" cy="67375"/>
            </a:xfrm>
            <a:custGeom>
              <a:avLst/>
              <a:gdLst/>
              <a:ahLst/>
              <a:cxnLst/>
              <a:rect l="l" t="t" r="r" b="b"/>
              <a:pathLst>
                <a:path w="1325" h="2695" extrusionOk="0">
                  <a:moveTo>
                    <a:pt x="0" y="0"/>
                  </a:moveTo>
                  <a:lnTo>
                    <a:pt x="137" y="46"/>
                  </a:lnTo>
                  <a:lnTo>
                    <a:pt x="320" y="92"/>
                  </a:lnTo>
                  <a:lnTo>
                    <a:pt x="457" y="229"/>
                  </a:lnTo>
                  <a:lnTo>
                    <a:pt x="548" y="366"/>
                  </a:lnTo>
                  <a:lnTo>
                    <a:pt x="776" y="685"/>
                  </a:lnTo>
                  <a:lnTo>
                    <a:pt x="913" y="1142"/>
                  </a:lnTo>
                  <a:lnTo>
                    <a:pt x="959" y="1599"/>
                  </a:lnTo>
                  <a:lnTo>
                    <a:pt x="913" y="2010"/>
                  </a:lnTo>
                  <a:lnTo>
                    <a:pt x="868" y="2238"/>
                  </a:lnTo>
                  <a:lnTo>
                    <a:pt x="776" y="2421"/>
                  </a:lnTo>
                  <a:lnTo>
                    <a:pt x="639" y="2558"/>
                  </a:lnTo>
                  <a:lnTo>
                    <a:pt x="502" y="2695"/>
                  </a:lnTo>
                  <a:lnTo>
                    <a:pt x="502" y="2695"/>
                  </a:lnTo>
                  <a:lnTo>
                    <a:pt x="731" y="2649"/>
                  </a:lnTo>
                  <a:lnTo>
                    <a:pt x="868" y="2512"/>
                  </a:lnTo>
                  <a:lnTo>
                    <a:pt x="1005" y="2329"/>
                  </a:lnTo>
                  <a:lnTo>
                    <a:pt x="1142" y="2147"/>
                  </a:lnTo>
                  <a:lnTo>
                    <a:pt x="1233" y="1964"/>
                  </a:lnTo>
                  <a:lnTo>
                    <a:pt x="1279" y="1736"/>
                  </a:lnTo>
                  <a:lnTo>
                    <a:pt x="1325" y="1462"/>
                  </a:lnTo>
                  <a:lnTo>
                    <a:pt x="1279" y="1233"/>
                  </a:lnTo>
                  <a:lnTo>
                    <a:pt x="1233" y="959"/>
                  </a:lnTo>
                  <a:lnTo>
                    <a:pt x="1142" y="731"/>
                  </a:lnTo>
                  <a:lnTo>
                    <a:pt x="1005" y="503"/>
                  </a:lnTo>
                  <a:lnTo>
                    <a:pt x="822" y="320"/>
                  </a:lnTo>
                  <a:lnTo>
                    <a:pt x="639" y="183"/>
                  </a:lnTo>
                  <a:lnTo>
                    <a:pt x="457" y="46"/>
                  </a:lnTo>
                  <a:lnTo>
                    <a:pt x="22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6" name="Google Shape;556;p4"/>
            <p:cNvSpPr/>
            <p:nvPr/>
          </p:nvSpPr>
          <p:spPr>
            <a:xfrm>
              <a:off x="5499175" y="1699775"/>
              <a:ext cx="12575" cy="46825"/>
            </a:xfrm>
            <a:custGeom>
              <a:avLst/>
              <a:gdLst/>
              <a:ahLst/>
              <a:cxnLst/>
              <a:rect l="l" t="t" r="r" b="b"/>
              <a:pathLst>
                <a:path w="503" h="1873" extrusionOk="0">
                  <a:moveTo>
                    <a:pt x="274" y="0"/>
                  </a:moveTo>
                  <a:lnTo>
                    <a:pt x="228" y="46"/>
                  </a:lnTo>
                  <a:lnTo>
                    <a:pt x="137" y="229"/>
                  </a:lnTo>
                  <a:lnTo>
                    <a:pt x="46" y="503"/>
                  </a:lnTo>
                  <a:lnTo>
                    <a:pt x="0" y="685"/>
                  </a:lnTo>
                  <a:lnTo>
                    <a:pt x="0" y="868"/>
                  </a:lnTo>
                  <a:lnTo>
                    <a:pt x="46" y="1096"/>
                  </a:lnTo>
                  <a:lnTo>
                    <a:pt x="91" y="1279"/>
                  </a:lnTo>
                  <a:lnTo>
                    <a:pt x="274" y="1599"/>
                  </a:lnTo>
                  <a:lnTo>
                    <a:pt x="411" y="1781"/>
                  </a:lnTo>
                  <a:lnTo>
                    <a:pt x="502" y="1873"/>
                  </a:lnTo>
                  <a:lnTo>
                    <a:pt x="274" y="1507"/>
                  </a:lnTo>
                  <a:lnTo>
                    <a:pt x="183" y="1188"/>
                  </a:lnTo>
                  <a:lnTo>
                    <a:pt x="137" y="868"/>
                  </a:lnTo>
                  <a:lnTo>
                    <a:pt x="137" y="594"/>
                  </a:lnTo>
                  <a:lnTo>
                    <a:pt x="183" y="320"/>
                  </a:lnTo>
                  <a:lnTo>
                    <a:pt x="228" y="137"/>
                  </a:lnTo>
                  <a:lnTo>
                    <a:pt x="274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7" name="Google Shape;557;p4"/>
            <p:cNvSpPr/>
            <p:nvPr/>
          </p:nvSpPr>
          <p:spPr>
            <a:xfrm>
              <a:off x="5292525" y="1633550"/>
              <a:ext cx="13725" cy="84500"/>
            </a:xfrm>
            <a:custGeom>
              <a:avLst/>
              <a:gdLst/>
              <a:ahLst/>
              <a:cxnLst/>
              <a:rect l="l" t="t" r="r" b="b"/>
              <a:pathLst>
                <a:path w="549" h="3380" extrusionOk="0">
                  <a:moveTo>
                    <a:pt x="137" y="1"/>
                  </a:moveTo>
                  <a:lnTo>
                    <a:pt x="46" y="549"/>
                  </a:lnTo>
                  <a:lnTo>
                    <a:pt x="0" y="1005"/>
                  </a:lnTo>
                  <a:lnTo>
                    <a:pt x="46" y="1462"/>
                  </a:lnTo>
                  <a:lnTo>
                    <a:pt x="91" y="1736"/>
                  </a:lnTo>
                  <a:lnTo>
                    <a:pt x="228" y="2056"/>
                  </a:lnTo>
                  <a:lnTo>
                    <a:pt x="411" y="2695"/>
                  </a:lnTo>
                  <a:lnTo>
                    <a:pt x="502" y="3015"/>
                  </a:lnTo>
                  <a:lnTo>
                    <a:pt x="502" y="3380"/>
                  </a:lnTo>
                  <a:lnTo>
                    <a:pt x="548" y="3380"/>
                  </a:lnTo>
                  <a:lnTo>
                    <a:pt x="548" y="3015"/>
                  </a:lnTo>
                  <a:lnTo>
                    <a:pt x="502" y="2649"/>
                  </a:lnTo>
                  <a:lnTo>
                    <a:pt x="365" y="2330"/>
                  </a:lnTo>
                  <a:lnTo>
                    <a:pt x="274" y="2056"/>
                  </a:lnTo>
                  <a:lnTo>
                    <a:pt x="183" y="1736"/>
                  </a:lnTo>
                  <a:lnTo>
                    <a:pt x="91" y="1462"/>
                  </a:lnTo>
                  <a:lnTo>
                    <a:pt x="91" y="1005"/>
                  </a:lnTo>
                  <a:lnTo>
                    <a:pt x="91" y="549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8" name="Google Shape;558;p4"/>
            <p:cNvSpPr/>
            <p:nvPr/>
          </p:nvSpPr>
          <p:spPr>
            <a:xfrm>
              <a:off x="5292525" y="1634700"/>
              <a:ext cx="5725" cy="9150"/>
            </a:xfrm>
            <a:custGeom>
              <a:avLst/>
              <a:gdLst/>
              <a:ahLst/>
              <a:cxnLst/>
              <a:rect l="l" t="t" r="r" b="b"/>
              <a:pathLst>
                <a:path w="229" h="366" extrusionOk="0">
                  <a:moveTo>
                    <a:pt x="46" y="0"/>
                  </a:moveTo>
                  <a:lnTo>
                    <a:pt x="0" y="320"/>
                  </a:lnTo>
                  <a:lnTo>
                    <a:pt x="46" y="274"/>
                  </a:lnTo>
                  <a:lnTo>
                    <a:pt x="137" y="366"/>
                  </a:lnTo>
                  <a:lnTo>
                    <a:pt x="183" y="320"/>
                  </a:lnTo>
                  <a:lnTo>
                    <a:pt x="228" y="366"/>
                  </a:lnTo>
                  <a:lnTo>
                    <a:pt x="228" y="92"/>
                  </a:lnTo>
                  <a:lnTo>
                    <a:pt x="4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9" name="Google Shape;559;p4"/>
            <p:cNvSpPr/>
            <p:nvPr/>
          </p:nvSpPr>
          <p:spPr>
            <a:xfrm>
              <a:off x="5284525" y="1583325"/>
              <a:ext cx="39975" cy="55950"/>
            </a:xfrm>
            <a:custGeom>
              <a:avLst/>
              <a:gdLst/>
              <a:ahLst/>
              <a:cxnLst/>
              <a:rect l="l" t="t" r="r" b="b"/>
              <a:pathLst>
                <a:path w="1599" h="2238" extrusionOk="0">
                  <a:moveTo>
                    <a:pt x="640" y="0"/>
                  </a:moveTo>
                  <a:lnTo>
                    <a:pt x="503" y="91"/>
                  </a:lnTo>
                  <a:lnTo>
                    <a:pt x="320" y="274"/>
                  </a:lnTo>
                  <a:lnTo>
                    <a:pt x="137" y="548"/>
                  </a:lnTo>
                  <a:lnTo>
                    <a:pt x="46" y="913"/>
                  </a:lnTo>
                  <a:lnTo>
                    <a:pt x="0" y="1279"/>
                  </a:lnTo>
                  <a:lnTo>
                    <a:pt x="0" y="1644"/>
                  </a:lnTo>
                  <a:lnTo>
                    <a:pt x="137" y="1964"/>
                  </a:lnTo>
                  <a:lnTo>
                    <a:pt x="229" y="2101"/>
                  </a:lnTo>
                  <a:lnTo>
                    <a:pt x="366" y="2192"/>
                  </a:lnTo>
                  <a:lnTo>
                    <a:pt x="503" y="2238"/>
                  </a:lnTo>
                  <a:lnTo>
                    <a:pt x="685" y="2238"/>
                  </a:lnTo>
                  <a:lnTo>
                    <a:pt x="868" y="2192"/>
                  </a:lnTo>
                  <a:lnTo>
                    <a:pt x="1051" y="2147"/>
                  </a:lnTo>
                  <a:lnTo>
                    <a:pt x="1188" y="2010"/>
                  </a:lnTo>
                  <a:lnTo>
                    <a:pt x="1325" y="1873"/>
                  </a:lnTo>
                  <a:lnTo>
                    <a:pt x="1462" y="1690"/>
                  </a:lnTo>
                  <a:lnTo>
                    <a:pt x="1553" y="1461"/>
                  </a:lnTo>
                  <a:lnTo>
                    <a:pt x="1599" y="1233"/>
                  </a:lnTo>
                  <a:lnTo>
                    <a:pt x="1599" y="1005"/>
                  </a:lnTo>
                  <a:lnTo>
                    <a:pt x="1599" y="822"/>
                  </a:lnTo>
                  <a:lnTo>
                    <a:pt x="1507" y="594"/>
                  </a:lnTo>
                  <a:lnTo>
                    <a:pt x="1416" y="411"/>
                  </a:lnTo>
                  <a:lnTo>
                    <a:pt x="1325" y="274"/>
                  </a:lnTo>
                  <a:lnTo>
                    <a:pt x="1142" y="137"/>
                  </a:lnTo>
                  <a:lnTo>
                    <a:pt x="1005" y="46"/>
                  </a:lnTo>
                  <a:lnTo>
                    <a:pt x="822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0" name="Google Shape;560;p4"/>
            <p:cNvSpPr/>
            <p:nvPr/>
          </p:nvSpPr>
          <p:spPr>
            <a:xfrm>
              <a:off x="5276525" y="1583325"/>
              <a:ext cx="24000" cy="54825"/>
            </a:xfrm>
            <a:custGeom>
              <a:avLst/>
              <a:gdLst/>
              <a:ahLst/>
              <a:cxnLst/>
              <a:rect l="l" t="t" r="r" b="b"/>
              <a:pathLst>
                <a:path w="960" h="2193" extrusionOk="0">
                  <a:moveTo>
                    <a:pt x="914" y="0"/>
                  </a:moveTo>
                  <a:lnTo>
                    <a:pt x="731" y="46"/>
                  </a:lnTo>
                  <a:lnTo>
                    <a:pt x="549" y="137"/>
                  </a:lnTo>
                  <a:lnTo>
                    <a:pt x="412" y="228"/>
                  </a:lnTo>
                  <a:lnTo>
                    <a:pt x="275" y="411"/>
                  </a:lnTo>
                  <a:lnTo>
                    <a:pt x="138" y="548"/>
                  </a:lnTo>
                  <a:lnTo>
                    <a:pt x="92" y="776"/>
                  </a:lnTo>
                  <a:lnTo>
                    <a:pt x="46" y="1005"/>
                  </a:lnTo>
                  <a:lnTo>
                    <a:pt x="1" y="1187"/>
                  </a:lnTo>
                  <a:lnTo>
                    <a:pt x="46" y="1416"/>
                  </a:lnTo>
                  <a:lnTo>
                    <a:pt x="92" y="1598"/>
                  </a:lnTo>
                  <a:lnTo>
                    <a:pt x="138" y="1735"/>
                  </a:lnTo>
                  <a:lnTo>
                    <a:pt x="229" y="1918"/>
                  </a:lnTo>
                  <a:lnTo>
                    <a:pt x="366" y="2055"/>
                  </a:lnTo>
                  <a:lnTo>
                    <a:pt x="503" y="2147"/>
                  </a:lnTo>
                  <a:lnTo>
                    <a:pt x="686" y="2192"/>
                  </a:lnTo>
                  <a:lnTo>
                    <a:pt x="686" y="2192"/>
                  </a:lnTo>
                  <a:lnTo>
                    <a:pt x="549" y="2101"/>
                  </a:lnTo>
                  <a:lnTo>
                    <a:pt x="457" y="1964"/>
                  </a:lnTo>
                  <a:lnTo>
                    <a:pt x="320" y="1644"/>
                  </a:lnTo>
                  <a:lnTo>
                    <a:pt x="320" y="1279"/>
                  </a:lnTo>
                  <a:lnTo>
                    <a:pt x="366" y="913"/>
                  </a:lnTo>
                  <a:lnTo>
                    <a:pt x="457" y="548"/>
                  </a:lnTo>
                  <a:lnTo>
                    <a:pt x="640" y="274"/>
                  </a:lnTo>
                  <a:lnTo>
                    <a:pt x="823" y="91"/>
                  </a:lnTo>
                  <a:lnTo>
                    <a:pt x="96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1" name="Google Shape;561;p4"/>
            <p:cNvSpPr/>
            <p:nvPr/>
          </p:nvSpPr>
          <p:spPr>
            <a:xfrm>
              <a:off x="5310775" y="1593600"/>
              <a:ext cx="10300" cy="38825"/>
            </a:xfrm>
            <a:custGeom>
              <a:avLst/>
              <a:gdLst/>
              <a:ahLst/>
              <a:cxnLst/>
              <a:rect l="l" t="t" r="r" b="b"/>
              <a:pathLst>
                <a:path w="412" h="1553" extrusionOk="0">
                  <a:moveTo>
                    <a:pt x="183" y="0"/>
                  </a:moveTo>
                  <a:lnTo>
                    <a:pt x="229" y="137"/>
                  </a:lnTo>
                  <a:lnTo>
                    <a:pt x="275" y="502"/>
                  </a:lnTo>
                  <a:lnTo>
                    <a:pt x="275" y="731"/>
                  </a:lnTo>
                  <a:lnTo>
                    <a:pt x="275" y="1005"/>
                  </a:lnTo>
                  <a:lnTo>
                    <a:pt x="138" y="1279"/>
                  </a:lnTo>
                  <a:lnTo>
                    <a:pt x="1" y="1553"/>
                  </a:lnTo>
                  <a:lnTo>
                    <a:pt x="46" y="1507"/>
                  </a:lnTo>
                  <a:lnTo>
                    <a:pt x="183" y="1324"/>
                  </a:lnTo>
                  <a:lnTo>
                    <a:pt x="320" y="1096"/>
                  </a:lnTo>
                  <a:lnTo>
                    <a:pt x="366" y="913"/>
                  </a:lnTo>
                  <a:lnTo>
                    <a:pt x="412" y="731"/>
                  </a:lnTo>
                  <a:lnTo>
                    <a:pt x="366" y="411"/>
                  </a:lnTo>
                  <a:lnTo>
                    <a:pt x="275" y="183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2" name="Google Shape;562;p4"/>
            <p:cNvSpPr/>
            <p:nvPr/>
          </p:nvSpPr>
          <p:spPr>
            <a:xfrm>
              <a:off x="5454625" y="1853900"/>
              <a:ext cx="19450" cy="84525"/>
            </a:xfrm>
            <a:custGeom>
              <a:avLst/>
              <a:gdLst/>
              <a:ahLst/>
              <a:cxnLst/>
              <a:rect l="l" t="t" r="r" b="b"/>
              <a:pathLst>
                <a:path w="778" h="3381" extrusionOk="0">
                  <a:moveTo>
                    <a:pt x="1" y="1"/>
                  </a:moveTo>
                  <a:lnTo>
                    <a:pt x="1" y="594"/>
                  </a:lnTo>
                  <a:lnTo>
                    <a:pt x="1" y="1051"/>
                  </a:lnTo>
                  <a:lnTo>
                    <a:pt x="47" y="1462"/>
                  </a:lnTo>
                  <a:lnTo>
                    <a:pt x="184" y="1736"/>
                  </a:lnTo>
                  <a:lnTo>
                    <a:pt x="321" y="2056"/>
                  </a:lnTo>
                  <a:lnTo>
                    <a:pt x="595" y="2649"/>
                  </a:lnTo>
                  <a:lnTo>
                    <a:pt x="686" y="2969"/>
                  </a:lnTo>
                  <a:lnTo>
                    <a:pt x="732" y="3380"/>
                  </a:lnTo>
                  <a:lnTo>
                    <a:pt x="777" y="3380"/>
                  </a:lnTo>
                  <a:lnTo>
                    <a:pt x="732" y="2969"/>
                  </a:lnTo>
                  <a:lnTo>
                    <a:pt x="640" y="2649"/>
                  </a:lnTo>
                  <a:lnTo>
                    <a:pt x="503" y="2330"/>
                  </a:lnTo>
                  <a:lnTo>
                    <a:pt x="366" y="2010"/>
                  </a:lnTo>
                  <a:lnTo>
                    <a:pt x="229" y="1736"/>
                  </a:lnTo>
                  <a:lnTo>
                    <a:pt x="138" y="1462"/>
                  </a:lnTo>
                  <a:lnTo>
                    <a:pt x="47" y="1051"/>
                  </a:lnTo>
                  <a:lnTo>
                    <a:pt x="47" y="549"/>
                  </a:lnTo>
                  <a:lnTo>
                    <a:pt x="47" y="46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3" name="Google Shape;563;p4"/>
            <p:cNvSpPr/>
            <p:nvPr/>
          </p:nvSpPr>
          <p:spPr>
            <a:xfrm>
              <a:off x="5452350" y="1856175"/>
              <a:ext cx="6875" cy="8025"/>
            </a:xfrm>
            <a:custGeom>
              <a:avLst/>
              <a:gdLst/>
              <a:ahLst/>
              <a:cxnLst/>
              <a:rect l="l" t="t" r="r" b="b"/>
              <a:pathLst>
                <a:path w="275" h="321" extrusionOk="0">
                  <a:moveTo>
                    <a:pt x="46" y="1"/>
                  </a:moveTo>
                  <a:lnTo>
                    <a:pt x="1" y="275"/>
                  </a:lnTo>
                  <a:lnTo>
                    <a:pt x="46" y="229"/>
                  </a:lnTo>
                  <a:lnTo>
                    <a:pt x="138" y="321"/>
                  </a:lnTo>
                  <a:lnTo>
                    <a:pt x="183" y="275"/>
                  </a:lnTo>
                  <a:lnTo>
                    <a:pt x="275" y="321"/>
                  </a:lnTo>
                  <a:lnTo>
                    <a:pt x="229" y="47"/>
                  </a:lnTo>
                  <a:lnTo>
                    <a:pt x="4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4" name="Google Shape;564;p4"/>
            <p:cNvSpPr/>
            <p:nvPr/>
          </p:nvSpPr>
          <p:spPr>
            <a:xfrm>
              <a:off x="5442075" y="1803675"/>
              <a:ext cx="40000" cy="57100"/>
            </a:xfrm>
            <a:custGeom>
              <a:avLst/>
              <a:gdLst/>
              <a:ahLst/>
              <a:cxnLst/>
              <a:rect l="l" t="t" r="r" b="b"/>
              <a:pathLst>
                <a:path w="1600" h="2284" extrusionOk="0">
                  <a:moveTo>
                    <a:pt x="503" y="0"/>
                  </a:moveTo>
                  <a:lnTo>
                    <a:pt x="412" y="92"/>
                  </a:lnTo>
                  <a:lnTo>
                    <a:pt x="229" y="320"/>
                  </a:lnTo>
                  <a:lnTo>
                    <a:pt x="92" y="594"/>
                  </a:lnTo>
                  <a:lnTo>
                    <a:pt x="1" y="959"/>
                  </a:lnTo>
                  <a:lnTo>
                    <a:pt x="1" y="1325"/>
                  </a:lnTo>
                  <a:lnTo>
                    <a:pt x="46" y="1690"/>
                  </a:lnTo>
                  <a:lnTo>
                    <a:pt x="183" y="2010"/>
                  </a:lnTo>
                  <a:lnTo>
                    <a:pt x="320" y="2147"/>
                  </a:lnTo>
                  <a:lnTo>
                    <a:pt x="412" y="2238"/>
                  </a:lnTo>
                  <a:lnTo>
                    <a:pt x="594" y="2284"/>
                  </a:lnTo>
                  <a:lnTo>
                    <a:pt x="777" y="2238"/>
                  </a:lnTo>
                  <a:lnTo>
                    <a:pt x="960" y="2192"/>
                  </a:lnTo>
                  <a:lnTo>
                    <a:pt x="1097" y="2101"/>
                  </a:lnTo>
                  <a:lnTo>
                    <a:pt x="1279" y="1964"/>
                  </a:lnTo>
                  <a:lnTo>
                    <a:pt x="1371" y="1781"/>
                  </a:lnTo>
                  <a:lnTo>
                    <a:pt x="1462" y="1599"/>
                  </a:lnTo>
                  <a:lnTo>
                    <a:pt x="1553" y="1370"/>
                  </a:lnTo>
                  <a:lnTo>
                    <a:pt x="1599" y="1142"/>
                  </a:lnTo>
                  <a:lnTo>
                    <a:pt x="1553" y="914"/>
                  </a:lnTo>
                  <a:lnTo>
                    <a:pt x="1508" y="731"/>
                  </a:lnTo>
                  <a:lnTo>
                    <a:pt x="1462" y="503"/>
                  </a:lnTo>
                  <a:lnTo>
                    <a:pt x="1325" y="366"/>
                  </a:lnTo>
                  <a:lnTo>
                    <a:pt x="1188" y="183"/>
                  </a:lnTo>
                  <a:lnTo>
                    <a:pt x="1051" y="92"/>
                  </a:lnTo>
                  <a:lnTo>
                    <a:pt x="86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5" name="Google Shape;565;p4"/>
            <p:cNvSpPr/>
            <p:nvPr/>
          </p:nvSpPr>
          <p:spPr>
            <a:xfrm>
              <a:off x="5434075" y="1803675"/>
              <a:ext cx="20575" cy="55950"/>
            </a:xfrm>
            <a:custGeom>
              <a:avLst/>
              <a:gdLst/>
              <a:ahLst/>
              <a:cxnLst/>
              <a:rect l="l" t="t" r="r" b="b"/>
              <a:pathLst>
                <a:path w="823" h="2238" extrusionOk="0">
                  <a:moveTo>
                    <a:pt x="777" y="0"/>
                  </a:moveTo>
                  <a:lnTo>
                    <a:pt x="595" y="46"/>
                  </a:lnTo>
                  <a:lnTo>
                    <a:pt x="458" y="183"/>
                  </a:lnTo>
                  <a:lnTo>
                    <a:pt x="321" y="320"/>
                  </a:lnTo>
                  <a:lnTo>
                    <a:pt x="184" y="457"/>
                  </a:lnTo>
                  <a:lnTo>
                    <a:pt x="92" y="640"/>
                  </a:lnTo>
                  <a:lnTo>
                    <a:pt x="47" y="868"/>
                  </a:lnTo>
                  <a:lnTo>
                    <a:pt x="1" y="1096"/>
                  </a:lnTo>
                  <a:lnTo>
                    <a:pt x="1" y="1279"/>
                  </a:lnTo>
                  <a:lnTo>
                    <a:pt x="47" y="1507"/>
                  </a:lnTo>
                  <a:lnTo>
                    <a:pt x="92" y="1690"/>
                  </a:lnTo>
                  <a:lnTo>
                    <a:pt x="184" y="1827"/>
                  </a:lnTo>
                  <a:lnTo>
                    <a:pt x="321" y="1964"/>
                  </a:lnTo>
                  <a:lnTo>
                    <a:pt x="458" y="2101"/>
                  </a:lnTo>
                  <a:lnTo>
                    <a:pt x="595" y="2192"/>
                  </a:lnTo>
                  <a:lnTo>
                    <a:pt x="732" y="2238"/>
                  </a:lnTo>
                  <a:lnTo>
                    <a:pt x="732" y="2238"/>
                  </a:lnTo>
                  <a:lnTo>
                    <a:pt x="640" y="2147"/>
                  </a:lnTo>
                  <a:lnTo>
                    <a:pt x="503" y="2010"/>
                  </a:lnTo>
                  <a:lnTo>
                    <a:pt x="366" y="1690"/>
                  </a:lnTo>
                  <a:lnTo>
                    <a:pt x="321" y="1325"/>
                  </a:lnTo>
                  <a:lnTo>
                    <a:pt x="321" y="959"/>
                  </a:lnTo>
                  <a:lnTo>
                    <a:pt x="412" y="594"/>
                  </a:lnTo>
                  <a:lnTo>
                    <a:pt x="549" y="320"/>
                  </a:lnTo>
                  <a:lnTo>
                    <a:pt x="732" y="92"/>
                  </a:lnTo>
                  <a:lnTo>
                    <a:pt x="823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6" name="Google Shape;566;p4"/>
            <p:cNvSpPr/>
            <p:nvPr/>
          </p:nvSpPr>
          <p:spPr>
            <a:xfrm>
              <a:off x="5469475" y="1812800"/>
              <a:ext cx="8025" cy="38850"/>
            </a:xfrm>
            <a:custGeom>
              <a:avLst/>
              <a:gdLst/>
              <a:ahLst/>
              <a:cxnLst/>
              <a:rect l="l" t="t" r="r" b="b"/>
              <a:pathLst>
                <a:path w="321" h="1554" extrusionOk="0">
                  <a:moveTo>
                    <a:pt x="46" y="1"/>
                  </a:moveTo>
                  <a:lnTo>
                    <a:pt x="92" y="138"/>
                  </a:lnTo>
                  <a:lnTo>
                    <a:pt x="183" y="457"/>
                  </a:lnTo>
                  <a:lnTo>
                    <a:pt x="229" y="731"/>
                  </a:lnTo>
                  <a:lnTo>
                    <a:pt x="229" y="960"/>
                  </a:lnTo>
                  <a:lnTo>
                    <a:pt x="138" y="1279"/>
                  </a:lnTo>
                  <a:lnTo>
                    <a:pt x="1" y="1553"/>
                  </a:lnTo>
                  <a:lnTo>
                    <a:pt x="1" y="1553"/>
                  </a:lnTo>
                  <a:lnTo>
                    <a:pt x="46" y="1508"/>
                  </a:lnTo>
                  <a:lnTo>
                    <a:pt x="183" y="1325"/>
                  </a:lnTo>
                  <a:lnTo>
                    <a:pt x="275" y="1051"/>
                  </a:lnTo>
                  <a:lnTo>
                    <a:pt x="320" y="914"/>
                  </a:lnTo>
                  <a:lnTo>
                    <a:pt x="320" y="731"/>
                  </a:lnTo>
                  <a:lnTo>
                    <a:pt x="275" y="412"/>
                  </a:lnTo>
                  <a:lnTo>
                    <a:pt x="183" y="183"/>
                  </a:lnTo>
                  <a:lnTo>
                    <a:pt x="4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7" name="Google Shape;567;p4"/>
            <p:cNvSpPr/>
            <p:nvPr/>
          </p:nvSpPr>
          <p:spPr>
            <a:xfrm>
              <a:off x="5482050" y="1264775"/>
              <a:ext cx="18275" cy="110775"/>
            </a:xfrm>
            <a:custGeom>
              <a:avLst/>
              <a:gdLst/>
              <a:ahLst/>
              <a:cxnLst/>
              <a:rect l="l" t="t" r="r" b="b"/>
              <a:pathLst>
                <a:path w="731" h="4431" extrusionOk="0">
                  <a:moveTo>
                    <a:pt x="137" y="0"/>
                  </a:moveTo>
                  <a:lnTo>
                    <a:pt x="46" y="731"/>
                  </a:lnTo>
                  <a:lnTo>
                    <a:pt x="0" y="1325"/>
                  </a:lnTo>
                  <a:lnTo>
                    <a:pt x="46" y="1919"/>
                  </a:lnTo>
                  <a:lnTo>
                    <a:pt x="137" y="2284"/>
                  </a:lnTo>
                  <a:lnTo>
                    <a:pt x="274" y="2695"/>
                  </a:lnTo>
                  <a:lnTo>
                    <a:pt x="411" y="3060"/>
                  </a:lnTo>
                  <a:lnTo>
                    <a:pt x="548" y="3471"/>
                  </a:lnTo>
                  <a:lnTo>
                    <a:pt x="639" y="3928"/>
                  </a:lnTo>
                  <a:lnTo>
                    <a:pt x="639" y="4430"/>
                  </a:lnTo>
                  <a:lnTo>
                    <a:pt x="731" y="4430"/>
                  </a:lnTo>
                  <a:lnTo>
                    <a:pt x="685" y="3928"/>
                  </a:lnTo>
                  <a:lnTo>
                    <a:pt x="639" y="3471"/>
                  </a:lnTo>
                  <a:lnTo>
                    <a:pt x="502" y="3060"/>
                  </a:lnTo>
                  <a:lnTo>
                    <a:pt x="365" y="2649"/>
                  </a:lnTo>
                  <a:lnTo>
                    <a:pt x="228" y="2284"/>
                  </a:lnTo>
                  <a:lnTo>
                    <a:pt x="91" y="1919"/>
                  </a:lnTo>
                  <a:lnTo>
                    <a:pt x="91" y="1325"/>
                  </a:lnTo>
                  <a:lnTo>
                    <a:pt x="137" y="731"/>
                  </a:lnTo>
                  <a:lnTo>
                    <a:pt x="228" y="46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8" name="Google Shape;568;p4"/>
            <p:cNvSpPr/>
            <p:nvPr/>
          </p:nvSpPr>
          <p:spPr>
            <a:xfrm>
              <a:off x="5480900" y="1267050"/>
              <a:ext cx="9150" cy="11450"/>
            </a:xfrm>
            <a:custGeom>
              <a:avLst/>
              <a:gdLst/>
              <a:ahLst/>
              <a:cxnLst/>
              <a:rect l="l" t="t" r="r" b="b"/>
              <a:pathLst>
                <a:path w="366" h="458" extrusionOk="0">
                  <a:moveTo>
                    <a:pt x="137" y="1"/>
                  </a:moveTo>
                  <a:lnTo>
                    <a:pt x="0" y="366"/>
                  </a:lnTo>
                  <a:lnTo>
                    <a:pt x="92" y="320"/>
                  </a:lnTo>
                  <a:lnTo>
                    <a:pt x="183" y="412"/>
                  </a:lnTo>
                  <a:lnTo>
                    <a:pt x="274" y="366"/>
                  </a:lnTo>
                  <a:lnTo>
                    <a:pt x="366" y="457"/>
                  </a:lnTo>
                  <a:lnTo>
                    <a:pt x="320" y="92"/>
                  </a:lnTo>
                  <a:lnTo>
                    <a:pt x="137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9" name="Google Shape;569;p4"/>
            <p:cNvSpPr/>
            <p:nvPr/>
          </p:nvSpPr>
          <p:spPr>
            <a:xfrm>
              <a:off x="5471775" y="1199700"/>
              <a:ext cx="51400" cy="73100"/>
            </a:xfrm>
            <a:custGeom>
              <a:avLst/>
              <a:gdLst/>
              <a:ahLst/>
              <a:cxnLst/>
              <a:rect l="l" t="t" r="r" b="b"/>
              <a:pathLst>
                <a:path w="2056" h="2924" extrusionOk="0">
                  <a:moveTo>
                    <a:pt x="1005" y="0"/>
                  </a:moveTo>
                  <a:lnTo>
                    <a:pt x="822" y="46"/>
                  </a:lnTo>
                  <a:lnTo>
                    <a:pt x="685" y="92"/>
                  </a:lnTo>
                  <a:lnTo>
                    <a:pt x="502" y="229"/>
                  </a:lnTo>
                  <a:lnTo>
                    <a:pt x="365" y="366"/>
                  </a:lnTo>
                  <a:lnTo>
                    <a:pt x="183" y="731"/>
                  </a:lnTo>
                  <a:lnTo>
                    <a:pt x="46" y="1188"/>
                  </a:lnTo>
                  <a:lnTo>
                    <a:pt x="0" y="1690"/>
                  </a:lnTo>
                  <a:lnTo>
                    <a:pt x="0" y="2147"/>
                  </a:lnTo>
                  <a:lnTo>
                    <a:pt x="91" y="2375"/>
                  </a:lnTo>
                  <a:lnTo>
                    <a:pt x="183" y="2558"/>
                  </a:lnTo>
                  <a:lnTo>
                    <a:pt x="274" y="2740"/>
                  </a:lnTo>
                  <a:lnTo>
                    <a:pt x="457" y="2877"/>
                  </a:lnTo>
                  <a:lnTo>
                    <a:pt x="639" y="2923"/>
                  </a:lnTo>
                  <a:lnTo>
                    <a:pt x="868" y="2923"/>
                  </a:lnTo>
                  <a:lnTo>
                    <a:pt x="1096" y="2877"/>
                  </a:lnTo>
                  <a:lnTo>
                    <a:pt x="1324" y="2786"/>
                  </a:lnTo>
                  <a:lnTo>
                    <a:pt x="1553" y="2603"/>
                  </a:lnTo>
                  <a:lnTo>
                    <a:pt x="1735" y="2421"/>
                  </a:lnTo>
                  <a:lnTo>
                    <a:pt x="1872" y="2192"/>
                  </a:lnTo>
                  <a:lnTo>
                    <a:pt x="1964" y="1918"/>
                  </a:lnTo>
                  <a:lnTo>
                    <a:pt x="2055" y="1644"/>
                  </a:lnTo>
                  <a:lnTo>
                    <a:pt x="2055" y="1325"/>
                  </a:lnTo>
                  <a:lnTo>
                    <a:pt x="2055" y="1051"/>
                  </a:lnTo>
                  <a:lnTo>
                    <a:pt x="1964" y="777"/>
                  </a:lnTo>
                  <a:lnTo>
                    <a:pt x="1827" y="548"/>
                  </a:lnTo>
                  <a:lnTo>
                    <a:pt x="1690" y="366"/>
                  </a:lnTo>
                  <a:lnTo>
                    <a:pt x="1507" y="183"/>
                  </a:lnTo>
                  <a:lnTo>
                    <a:pt x="1279" y="46"/>
                  </a:lnTo>
                  <a:lnTo>
                    <a:pt x="105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0" name="Google Shape;570;p4"/>
            <p:cNvSpPr/>
            <p:nvPr/>
          </p:nvSpPr>
          <p:spPr>
            <a:xfrm>
              <a:off x="5461500" y="1199700"/>
              <a:ext cx="35400" cy="71950"/>
            </a:xfrm>
            <a:custGeom>
              <a:avLst/>
              <a:gdLst/>
              <a:ahLst/>
              <a:cxnLst/>
              <a:rect l="l" t="t" r="r" b="b"/>
              <a:pathLst>
                <a:path w="1416" h="2878" extrusionOk="0">
                  <a:moveTo>
                    <a:pt x="1142" y="0"/>
                  </a:moveTo>
                  <a:lnTo>
                    <a:pt x="913" y="46"/>
                  </a:lnTo>
                  <a:lnTo>
                    <a:pt x="731" y="183"/>
                  </a:lnTo>
                  <a:lnTo>
                    <a:pt x="502" y="320"/>
                  </a:lnTo>
                  <a:lnTo>
                    <a:pt x="320" y="503"/>
                  </a:lnTo>
                  <a:lnTo>
                    <a:pt x="183" y="731"/>
                  </a:lnTo>
                  <a:lnTo>
                    <a:pt x="91" y="1005"/>
                  </a:lnTo>
                  <a:lnTo>
                    <a:pt x="0" y="1279"/>
                  </a:lnTo>
                  <a:lnTo>
                    <a:pt x="0" y="1553"/>
                  </a:lnTo>
                  <a:lnTo>
                    <a:pt x="46" y="1827"/>
                  </a:lnTo>
                  <a:lnTo>
                    <a:pt x="91" y="2055"/>
                  </a:lnTo>
                  <a:lnTo>
                    <a:pt x="183" y="2284"/>
                  </a:lnTo>
                  <a:lnTo>
                    <a:pt x="320" y="2512"/>
                  </a:lnTo>
                  <a:lnTo>
                    <a:pt x="457" y="2649"/>
                  </a:lnTo>
                  <a:lnTo>
                    <a:pt x="639" y="2786"/>
                  </a:lnTo>
                  <a:lnTo>
                    <a:pt x="868" y="2877"/>
                  </a:lnTo>
                  <a:lnTo>
                    <a:pt x="685" y="2740"/>
                  </a:lnTo>
                  <a:lnTo>
                    <a:pt x="594" y="2558"/>
                  </a:lnTo>
                  <a:lnTo>
                    <a:pt x="502" y="2375"/>
                  </a:lnTo>
                  <a:lnTo>
                    <a:pt x="411" y="2147"/>
                  </a:lnTo>
                  <a:lnTo>
                    <a:pt x="411" y="1690"/>
                  </a:lnTo>
                  <a:lnTo>
                    <a:pt x="457" y="1188"/>
                  </a:lnTo>
                  <a:lnTo>
                    <a:pt x="594" y="731"/>
                  </a:lnTo>
                  <a:lnTo>
                    <a:pt x="776" y="366"/>
                  </a:lnTo>
                  <a:lnTo>
                    <a:pt x="913" y="229"/>
                  </a:lnTo>
                  <a:lnTo>
                    <a:pt x="1096" y="92"/>
                  </a:lnTo>
                  <a:lnTo>
                    <a:pt x="1233" y="46"/>
                  </a:lnTo>
                  <a:lnTo>
                    <a:pt x="141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1" name="Google Shape;571;p4"/>
            <p:cNvSpPr/>
            <p:nvPr/>
          </p:nvSpPr>
          <p:spPr>
            <a:xfrm>
              <a:off x="5504875" y="1213400"/>
              <a:ext cx="13725" cy="50250"/>
            </a:xfrm>
            <a:custGeom>
              <a:avLst/>
              <a:gdLst/>
              <a:ahLst/>
              <a:cxnLst/>
              <a:rect l="l" t="t" r="r" b="b"/>
              <a:pathLst>
                <a:path w="549" h="2010" extrusionOk="0">
                  <a:moveTo>
                    <a:pt x="229" y="0"/>
                  </a:moveTo>
                  <a:lnTo>
                    <a:pt x="320" y="183"/>
                  </a:lnTo>
                  <a:lnTo>
                    <a:pt x="366" y="366"/>
                  </a:lnTo>
                  <a:lnTo>
                    <a:pt x="411" y="640"/>
                  </a:lnTo>
                  <a:lnTo>
                    <a:pt x="411" y="959"/>
                  </a:lnTo>
                  <a:lnTo>
                    <a:pt x="366" y="1279"/>
                  </a:lnTo>
                  <a:lnTo>
                    <a:pt x="229" y="1644"/>
                  </a:lnTo>
                  <a:lnTo>
                    <a:pt x="0" y="2010"/>
                  </a:lnTo>
                  <a:lnTo>
                    <a:pt x="92" y="1918"/>
                  </a:lnTo>
                  <a:lnTo>
                    <a:pt x="274" y="1736"/>
                  </a:lnTo>
                  <a:lnTo>
                    <a:pt x="457" y="1416"/>
                  </a:lnTo>
                  <a:lnTo>
                    <a:pt x="503" y="1188"/>
                  </a:lnTo>
                  <a:lnTo>
                    <a:pt x="548" y="959"/>
                  </a:lnTo>
                  <a:lnTo>
                    <a:pt x="548" y="731"/>
                  </a:lnTo>
                  <a:lnTo>
                    <a:pt x="503" y="548"/>
                  </a:lnTo>
                  <a:lnTo>
                    <a:pt x="411" y="274"/>
                  </a:lnTo>
                  <a:lnTo>
                    <a:pt x="274" y="46"/>
                  </a:lnTo>
                  <a:lnTo>
                    <a:pt x="22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72" name="Google Shape;572;p4"/>
          <p:cNvGrpSpPr/>
          <p:nvPr/>
        </p:nvGrpSpPr>
        <p:grpSpPr>
          <a:xfrm flipH="1">
            <a:off x="641540" y="3597663"/>
            <a:ext cx="301050" cy="472625"/>
            <a:chOff x="7080825" y="1615975"/>
            <a:chExt cx="301050" cy="472625"/>
          </a:xfrm>
        </p:grpSpPr>
        <p:sp>
          <p:nvSpPr>
            <p:cNvPr id="573" name="Google Shape;573;p4"/>
            <p:cNvSpPr/>
            <p:nvPr/>
          </p:nvSpPr>
          <p:spPr>
            <a:xfrm>
              <a:off x="7272400" y="1615975"/>
              <a:ext cx="109475" cy="197925"/>
            </a:xfrm>
            <a:custGeom>
              <a:avLst/>
              <a:gdLst/>
              <a:ahLst/>
              <a:cxnLst/>
              <a:rect l="l" t="t" r="r" b="b"/>
              <a:pathLst>
                <a:path w="4379" h="7917" extrusionOk="0">
                  <a:moveTo>
                    <a:pt x="1263" y="1"/>
                  </a:moveTo>
                  <a:lnTo>
                    <a:pt x="0" y="2316"/>
                  </a:lnTo>
                  <a:lnTo>
                    <a:pt x="463" y="2864"/>
                  </a:lnTo>
                  <a:lnTo>
                    <a:pt x="842" y="3453"/>
                  </a:lnTo>
                  <a:lnTo>
                    <a:pt x="1179" y="4001"/>
                  </a:lnTo>
                  <a:lnTo>
                    <a:pt x="1474" y="4506"/>
                  </a:lnTo>
                  <a:lnTo>
                    <a:pt x="1727" y="5011"/>
                  </a:lnTo>
                  <a:lnTo>
                    <a:pt x="1895" y="5474"/>
                  </a:lnTo>
                  <a:lnTo>
                    <a:pt x="2190" y="6274"/>
                  </a:lnTo>
                  <a:lnTo>
                    <a:pt x="2358" y="6990"/>
                  </a:lnTo>
                  <a:lnTo>
                    <a:pt x="2442" y="7495"/>
                  </a:lnTo>
                  <a:lnTo>
                    <a:pt x="2442" y="7916"/>
                  </a:lnTo>
                  <a:lnTo>
                    <a:pt x="2863" y="7579"/>
                  </a:lnTo>
                  <a:lnTo>
                    <a:pt x="3242" y="7242"/>
                  </a:lnTo>
                  <a:lnTo>
                    <a:pt x="3579" y="6906"/>
                  </a:lnTo>
                  <a:lnTo>
                    <a:pt x="3832" y="6569"/>
                  </a:lnTo>
                  <a:lnTo>
                    <a:pt x="4000" y="6232"/>
                  </a:lnTo>
                  <a:lnTo>
                    <a:pt x="4169" y="5895"/>
                  </a:lnTo>
                  <a:lnTo>
                    <a:pt x="4295" y="5558"/>
                  </a:lnTo>
                  <a:lnTo>
                    <a:pt x="4337" y="5221"/>
                  </a:lnTo>
                  <a:lnTo>
                    <a:pt x="4379" y="4843"/>
                  </a:lnTo>
                  <a:lnTo>
                    <a:pt x="4379" y="4548"/>
                  </a:lnTo>
                  <a:lnTo>
                    <a:pt x="4337" y="4211"/>
                  </a:lnTo>
                  <a:lnTo>
                    <a:pt x="4253" y="3874"/>
                  </a:lnTo>
                  <a:lnTo>
                    <a:pt x="4169" y="3537"/>
                  </a:lnTo>
                  <a:lnTo>
                    <a:pt x="4042" y="3243"/>
                  </a:lnTo>
                  <a:lnTo>
                    <a:pt x="3705" y="2653"/>
                  </a:lnTo>
                  <a:lnTo>
                    <a:pt x="3369" y="2106"/>
                  </a:lnTo>
                  <a:lnTo>
                    <a:pt x="2948" y="1601"/>
                  </a:lnTo>
                  <a:lnTo>
                    <a:pt x="2527" y="1138"/>
                  </a:lnTo>
                  <a:lnTo>
                    <a:pt x="2148" y="759"/>
                  </a:lnTo>
                  <a:lnTo>
                    <a:pt x="1516" y="211"/>
                  </a:lnTo>
                  <a:lnTo>
                    <a:pt x="1263" y="1"/>
                  </a:lnTo>
                  <a:close/>
                </a:path>
              </a:pathLst>
            </a:custGeom>
            <a:solidFill>
              <a:srgbClr val="3E5F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4" name="Google Shape;574;p4"/>
            <p:cNvSpPr/>
            <p:nvPr/>
          </p:nvSpPr>
          <p:spPr>
            <a:xfrm>
              <a:off x="7141875" y="1745450"/>
              <a:ext cx="231600" cy="101075"/>
            </a:xfrm>
            <a:custGeom>
              <a:avLst/>
              <a:gdLst/>
              <a:ahLst/>
              <a:cxnLst/>
              <a:rect l="l" t="t" r="r" b="b"/>
              <a:pathLst>
                <a:path w="9264" h="4043" extrusionOk="0">
                  <a:moveTo>
                    <a:pt x="1558" y="0"/>
                  </a:moveTo>
                  <a:lnTo>
                    <a:pt x="1" y="1895"/>
                  </a:lnTo>
                  <a:lnTo>
                    <a:pt x="674" y="2358"/>
                  </a:lnTo>
                  <a:lnTo>
                    <a:pt x="1306" y="2737"/>
                  </a:lnTo>
                  <a:lnTo>
                    <a:pt x="1895" y="3074"/>
                  </a:lnTo>
                  <a:lnTo>
                    <a:pt x="2485" y="3369"/>
                  </a:lnTo>
                  <a:lnTo>
                    <a:pt x="3032" y="3621"/>
                  </a:lnTo>
                  <a:lnTo>
                    <a:pt x="3579" y="3790"/>
                  </a:lnTo>
                  <a:lnTo>
                    <a:pt x="4042" y="3916"/>
                  </a:lnTo>
                  <a:lnTo>
                    <a:pt x="4548" y="4000"/>
                  </a:lnTo>
                  <a:lnTo>
                    <a:pt x="4969" y="4042"/>
                  </a:lnTo>
                  <a:lnTo>
                    <a:pt x="5390" y="4042"/>
                  </a:lnTo>
                  <a:lnTo>
                    <a:pt x="5769" y="4000"/>
                  </a:lnTo>
                  <a:lnTo>
                    <a:pt x="6148" y="3958"/>
                  </a:lnTo>
                  <a:lnTo>
                    <a:pt x="6484" y="3874"/>
                  </a:lnTo>
                  <a:lnTo>
                    <a:pt x="6821" y="3747"/>
                  </a:lnTo>
                  <a:lnTo>
                    <a:pt x="7116" y="3621"/>
                  </a:lnTo>
                  <a:lnTo>
                    <a:pt x="7369" y="3453"/>
                  </a:lnTo>
                  <a:lnTo>
                    <a:pt x="7832" y="3116"/>
                  </a:lnTo>
                  <a:lnTo>
                    <a:pt x="8253" y="2695"/>
                  </a:lnTo>
                  <a:lnTo>
                    <a:pt x="8590" y="2316"/>
                  </a:lnTo>
                  <a:lnTo>
                    <a:pt x="8842" y="1895"/>
                  </a:lnTo>
                  <a:lnTo>
                    <a:pt x="9011" y="1558"/>
                  </a:lnTo>
                  <a:lnTo>
                    <a:pt x="9137" y="1263"/>
                  </a:lnTo>
                  <a:lnTo>
                    <a:pt x="9263" y="1011"/>
                  </a:lnTo>
                  <a:lnTo>
                    <a:pt x="9011" y="1348"/>
                  </a:lnTo>
                  <a:lnTo>
                    <a:pt x="8758" y="1642"/>
                  </a:lnTo>
                  <a:lnTo>
                    <a:pt x="8463" y="1895"/>
                  </a:lnTo>
                  <a:lnTo>
                    <a:pt x="8169" y="2063"/>
                  </a:lnTo>
                  <a:lnTo>
                    <a:pt x="7874" y="2232"/>
                  </a:lnTo>
                  <a:lnTo>
                    <a:pt x="7579" y="2358"/>
                  </a:lnTo>
                  <a:lnTo>
                    <a:pt x="7284" y="2400"/>
                  </a:lnTo>
                  <a:lnTo>
                    <a:pt x="6948" y="2484"/>
                  </a:lnTo>
                  <a:lnTo>
                    <a:pt x="6316" y="2484"/>
                  </a:lnTo>
                  <a:lnTo>
                    <a:pt x="5684" y="2358"/>
                  </a:lnTo>
                  <a:lnTo>
                    <a:pt x="5053" y="2190"/>
                  </a:lnTo>
                  <a:lnTo>
                    <a:pt x="4421" y="1937"/>
                  </a:lnTo>
                  <a:lnTo>
                    <a:pt x="3874" y="1642"/>
                  </a:lnTo>
                  <a:lnTo>
                    <a:pt x="3327" y="1348"/>
                  </a:lnTo>
                  <a:lnTo>
                    <a:pt x="2822" y="1011"/>
                  </a:lnTo>
                  <a:lnTo>
                    <a:pt x="2400" y="716"/>
                  </a:lnTo>
                  <a:lnTo>
                    <a:pt x="1811" y="211"/>
                  </a:lnTo>
                  <a:lnTo>
                    <a:pt x="1558" y="0"/>
                  </a:lnTo>
                  <a:close/>
                </a:path>
              </a:pathLst>
            </a:custGeom>
            <a:solidFill>
              <a:srgbClr val="3152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5" name="Google Shape;575;p4"/>
            <p:cNvSpPr/>
            <p:nvPr/>
          </p:nvSpPr>
          <p:spPr>
            <a:xfrm>
              <a:off x="7141875" y="1745450"/>
              <a:ext cx="103175" cy="207375"/>
            </a:xfrm>
            <a:custGeom>
              <a:avLst/>
              <a:gdLst/>
              <a:ahLst/>
              <a:cxnLst/>
              <a:rect l="l" t="t" r="r" b="b"/>
              <a:pathLst>
                <a:path w="4127" h="8295" extrusionOk="0">
                  <a:moveTo>
                    <a:pt x="1558" y="0"/>
                  </a:moveTo>
                  <a:lnTo>
                    <a:pt x="1" y="1895"/>
                  </a:lnTo>
                  <a:lnTo>
                    <a:pt x="422" y="2484"/>
                  </a:lnTo>
                  <a:lnTo>
                    <a:pt x="885" y="3200"/>
                  </a:lnTo>
                  <a:lnTo>
                    <a:pt x="1390" y="4084"/>
                  </a:lnTo>
                  <a:lnTo>
                    <a:pt x="1853" y="5095"/>
                  </a:lnTo>
                  <a:lnTo>
                    <a:pt x="2064" y="5642"/>
                  </a:lnTo>
                  <a:lnTo>
                    <a:pt x="2232" y="6189"/>
                  </a:lnTo>
                  <a:lnTo>
                    <a:pt x="2400" y="6737"/>
                  </a:lnTo>
                  <a:lnTo>
                    <a:pt x="2485" y="7284"/>
                  </a:lnTo>
                  <a:lnTo>
                    <a:pt x="2485" y="7789"/>
                  </a:lnTo>
                  <a:lnTo>
                    <a:pt x="2485" y="8295"/>
                  </a:lnTo>
                  <a:lnTo>
                    <a:pt x="2569" y="8252"/>
                  </a:lnTo>
                  <a:lnTo>
                    <a:pt x="2864" y="8084"/>
                  </a:lnTo>
                  <a:lnTo>
                    <a:pt x="3285" y="7789"/>
                  </a:lnTo>
                  <a:lnTo>
                    <a:pt x="3495" y="7621"/>
                  </a:lnTo>
                  <a:lnTo>
                    <a:pt x="3664" y="7368"/>
                  </a:lnTo>
                  <a:lnTo>
                    <a:pt x="3832" y="7074"/>
                  </a:lnTo>
                  <a:lnTo>
                    <a:pt x="4000" y="6737"/>
                  </a:lnTo>
                  <a:lnTo>
                    <a:pt x="4085" y="6400"/>
                  </a:lnTo>
                  <a:lnTo>
                    <a:pt x="4127" y="5979"/>
                  </a:lnTo>
                  <a:lnTo>
                    <a:pt x="4127" y="5516"/>
                  </a:lnTo>
                  <a:lnTo>
                    <a:pt x="4042" y="4968"/>
                  </a:lnTo>
                  <a:lnTo>
                    <a:pt x="3874" y="4421"/>
                  </a:lnTo>
                  <a:lnTo>
                    <a:pt x="3579" y="3790"/>
                  </a:lnTo>
                  <a:lnTo>
                    <a:pt x="2569" y="1727"/>
                  </a:lnTo>
                  <a:lnTo>
                    <a:pt x="1937" y="590"/>
                  </a:lnTo>
                  <a:lnTo>
                    <a:pt x="1643" y="127"/>
                  </a:lnTo>
                  <a:lnTo>
                    <a:pt x="1558" y="0"/>
                  </a:lnTo>
                  <a:close/>
                </a:path>
              </a:pathLst>
            </a:custGeom>
            <a:solidFill>
              <a:srgbClr val="3E5F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6" name="Google Shape;576;p4"/>
            <p:cNvSpPr/>
            <p:nvPr/>
          </p:nvSpPr>
          <p:spPr>
            <a:xfrm>
              <a:off x="7080825" y="1855975"/>
              <a:ext cx="167375" cy="232625"/>
            </a:xfrm>
            <a:custGeom>
              <a:avLst/>
              <a:gdLst/>
              <a:ahLst/>
              <a:cxnLst/>
              <a:rect l="l" t="t" r="r" b="b"/>
              <a:pathLst>
                <a:path w="6695" h="9305" extrusionOk="0">
                  <a:moveTo>
                    <a:pt x="6316" y="0"/>
                  </a:moveTo>
                  <a:lnTo>
                    <a:pt x="6274" y="463"/>
                  </a:lnTo>
                  <a:lnTo>
                    <a:pt x="6232" y="674"/>
                  </a:lnTo>
                  <a:lnTo>
                    <a:pt x="6190" y="926"/>
                  </a:lnTo>
                  <a:lnTo>
                    <a:pt x="6063" y="1179"/>
                  </a:lnTo>
                  <a:lnTo>
                    <a:pt x="5937" y="1390"/>
                  </a:lnTo>
                  <a:lnTo>
                    <a:pt x="5769" y="1642"/>
                  </a:lnTo>
                  <a:lnTo>
                    <a:pt x="5600" y="1853"/>
                  </a:lnTo>
                  <a:lnTo>
                    <a:pt x="5348" y="2063"/>
                  </a:lnTo>
                  <a:lnTo>
                    <a:pt x="5095" y="2316"/>
                  </a:lnTo>
                  <a:lnTo>
                    <a:pt x="4800" y="2484"/>
                  </a:lnTo>
                  <a:lnTo>
                    <a:pt x="4464" y="2695"/>
                  </a:lnTo>
                  <a:lnTo>
                    <a:pt x="4085" y="2863"/>
                  </a:lnTo>
                  <a:lnTo>
                    <a:pt x="3664" y="3031"/>
                  </a:lnTo>
                  <a:lnTo>
                    <a:pt x="3200" y="3200"/>
                  </a:lnTo>
                  <a:lnTo>
                    <a:pt x="2695" y="3326"/>
                  </a:lnTo>
                  <a:lnTo>
                    <a:pt x="2190" y="3453"/>
                  </a:lnTo>
                  <a:lnTo>
                    <a:pt x="1769" y="3663"/>
                  </a:lnTo>
                  <a:lnTo>
                    <a:pt x="1390" y="3958"/>
                  </a:lnTo>
                  <a:lnTo>
                    <a:pt x="1095" y="4252"/>
                  </a:lnTo>
                  <a:lnTo>
                    <a:pt x="843" y="4589"/>
                  </a:lnTo>
                  <a:lnTo>
                    <a:pt x="590" y="4926"/>
                  </a:lnTo>
                  <a:lnTo>
                    <a:pt x="422" y="5305"/>
                  </a:lnTo>
                  <a:lnTo>
                    <a:pt x="295" y="5684"/>
                  </a:lnTo>
                  <a:lnTo>
                    <a:pt x="169" y="6063"/>
                  </a:lnTo>
                  <a:lnTo>
                    <a:pt x="85" y="6400"/>
                  </a:lnTo>
                  <a:lnTo>
                    <a:pt x="1" y="7031"/>
                  </a:lnTo>
                  <a:lnTo>
                    <a:pt x="1" y="7452"/>
                  </a:lnTo>
                  <a:lnTo>
                    <a:pt x="1" y="7579"/>
                  </a:lnTo>
                  <a:lnTo>
                    <a:pt x="2022" y="9305"/>
                  </a:lnTo>
                  <a:lnTo>
                    <a:pt x="1980" y="9136"/>
                  </a:lnTo>
                  <a:lnTo>
                    <a:pt x="1895" y="8673"/>
                  </a:lnTo>
                  <a:lnTo>
                    <a:pt x="1811" y="8000"/>
                  </a:lnTo>
                  <a:lnTo>
                    <a:pt x="1769" y="7579"/>
                  </a:lnTo>
                  <a:lnTo>
                    <a:pt x="1811" y="7158"/>
                  </a:lnTo>
                  <a:lnTo>
                    <a:pt x="1853" y="6737"/>
                  </a:lnTo>
                  <a:lnTo>
                    <a:pt x="1937" y="6315"/>
                  </a:lnTo>
                  <a:lnTo>
                    <a:pt x="2064" y="5894"/>
                  </a:lnTo>
                  <a:lnTo>
                    <a:pt x="2274" y="5516"/>
                  </a:lnTo>
                  <a:lnTo>
                    <a:pt x="2527" y="5137"/>
                  </a:lnTo>
                  <a:lnTo>
                    <a:pt x="2864" y="4800"/>
                  </a:lnTo>
                  <a:lnTo>
                    <a:pt x="3285" y="4547"/>
                  </a:lnTo>
                  <a:lnTo>
                    <a:pt x="3537" y="4421"/>
                  </a:lnTo>
                  <a:lnTo>
                    <a:pt x="3790" y="4337"/>
                  </a:lnTo>
                  <a:lnTo>
                    <a:pt x="4548" y="4084"/>
                  </a:lnTo>
                  <a:lnTo>
                    <a:pt x="5137" y="3789"/>
                  </a:lnTo>
                  <a:lnTo>
                    <a:pt x="5642" y="3453"/>
                  </a:lnTo>
                  <a:lnTo>
                    <a:pt x="6021" y="3116"/>
                  </a:lnTo>
                  <a:lnTo>
                    <a:pt x="6274" y="2779"/>
                  </a:lnTo>
                  <a:lnTo>
                    <a:pt x="6484" y="2400"/>
                  </a:lnTo>
                  <a:lnTo>
                    <a:pt x="6611" y="2063"/>
                  </a:lnTo>
                  <a:lnTo>
                    <a:pt x="6653" y="1684"/>
                  </a:lnTo>
                  <a:lnTo>
                    <a:pt x="6695" y="1347"/>
                  </a:lnTo>
                  <a:lnTo>
                    <a:pt x="6653" y="1053"/>
                  </a:lnTo>
                  <a:lnTo>
                    <a:pt x="6611" y="758"/>
                  </a:lnTo>
                  <a:lnTo>
                    <a:pt x="6527" y="505"/>
                  </a:lnTo>
                  <a:lnTo>
                    <a:pt x="6358" y="126"/>
                  </a:lnTo>
                  <a:lnTo>
                    <a:pt x="6316" y="0"/>
                  </a:lnTo>
                  <a:close/>
                </a:path>
              </a:pathLst>
            </a:custGeom>
            <a:solidFill>
              <a:srgbClr val="3152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77" name="Google Shape;577;p4"/>
          <p:cNvGrpSpPr/>
          <p:nvPr/>
        </p:nvGrpSpPr>
        <p:grpSpPr>
          <a:xfrm flipH="1">
            <a:off x="7941027" y="571263"/>
            <a:ext cx="301050" cy="472625"/>
            <a:chOff x="6150375" y="1077075"/>
            <a:chExt cx="301050" cy="472625"/>
          </a:xfrm>
        </p:grpSpPr>
        <p:sp>
          <p:nvSpPr>
            <p:cNvPr id="578" name="Google Shape;578;p4"/>
            <p:cNvSpPr/>
            <p:nvPr/>
          </p:nvSpPr>
          <p:spPr>
            <a:xfrm>
              <a:off x="6150375" y="1077075"/>
              <a:ext cx="108425" cy="197900"/>
            </a:xfrm>
            <a:custGeom>
              <a:avLst/>
              <a:gdLst/>
              <a:ahLst/>
              <a:cxnLst/>
              <a:rect l="l" t="t" r="r" b="b"/>
              <a:pathLst>
                <a:path w="4337" h="7916" extrusionOk="0">
                  <a:moveTo>
                    <a:pt x="3074" y="0"/>
                  </a:moveTo>
                  <a:lnTo>
                    <a:pt x="2821" y="211"/>
                  </a:lnTo>
                  <a:lnTo>
                    <a:pt x="2231" y="758"/>
                  </a:lnTo>
                  <a:lnTo>
                    <a:pt x="1810" y="1137"/>
                  </a:lnTo>
                  <a:lnTo>
                    <a:pt x="1432" y="1600"/>
                  </a:lnTo>
                  <a:lnTo>
                    <a:pt x="1010" y="2106"/>
                  </a:lnTo>
                  <a:lnTo>
                    <a:pt x="632" y="2653"/>
                  </a:lnTo>
                  <a:lnTo>
                    <a:pt x="337" y="3242"/>
                  </a:lnTo>
                  <a:lnTo>
                    <a:pt x="211" y="3537"/>
                  </a:lnTo>
                  <a:lnTo>
                    <a:pt x="126" y="3874"/>
                  </a:lnTo>
                  <a:lnTo>
                    <a:pt x="42" y="4211"/>
                  </a:lnTo>
                  <a:lnTo>
                    <a:pt x="0" y="4547"/>
                  </a:lnTo>
                  <a:lnTo>
                    <a:pt x="0" y="4842"/>
                  </a:lnTo>
                  <a:lnTo>
                    <a:pt x="0" y="5221"/>
                  </a:lnTo>
                  <a:lnTo>
                    <a:pt x="84" y="5558"/>
                  </a:lnTo>
                  <a:lnTo>
                    <a:pt x="211" y="5895"/>
                  </a:lnTo>
                  <a:lnTo>
                    <a:pt x="337" y="6232"/>
                  </a:lnTo>
                  <a:lnTo>
                    <a:pt x="547" y="6568"/>
                  </a:lnTo>
                  <a:lnTo>
                    <a:pt x="800" y="6905"/>
                  </a:lnTo>
                  <a:lnTo>
                    <a:pt x="1137" y="7242"/>
                  </a:lnTo>
                  <a:lnTo>
                    <a:pt x="1474" y="7579"/>
                  </a:lnTo>
                  <a:lnTo>
                    <a:pt x="1937" y="7916"/>
                  </a:lnTo>
                  <a:lnTo>
                    <a:pt x="1937" y="7495"/>
                  </a:lnTo>
                  <a:lnTo>
                    <a:pt x="2021" y="6989"/>
                  </a:lnTo>
                  <a:lnTo>
                    <a:pt x="2189" y="6274"/>
                  </a:lnTo>
                  <a:lnTo>
                    <a:pt x="2442" y="5474"/>
                  </a:lnTo>
                  <a:lnTo>
                    <a:pt x="2652" y="5011"/>
                  </a:lnTo>
                  <a:lnTo>
                    <a:pt x="2905" y="4505"/>
                  </a:lnTo>
                  <a:lnTo>
                    <a:pt x="3158" y="4000"/>
                  </a:lnTo>
                  <a:lnTo>
                    <a:pt x="3495" y="3453"/>
                  </a:lnTo>
                  <a:lnTo>
                    <a:pt x="3916" y="2863"/>
                  </a:lnTo>
                  <a:lnTo>
                    <a:pt x="4337" y="2316"/>
                  </a:lnTo>
                  <a:lnTo>
                    <a:pt x="3074" y="0"/>
                  </a:lnTo>
                  <a:close/>
                </a:path>
              </a:pathLst>
            </a:custGeom>
            <a:solidFill>
              <a:srgbClr val="DBC08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9" name="Google Shape;579;p4"/>
            <p:cNvSpPr/>
            <p:nvPr/>
          </p:nvSpPr>
          <p:spPr>
            <a:xfrm>
              <a:off x="6158775" y="1206525"/>
              <a:ext cx="231600" cy="101075"/>
            </a:xfrm>
            <a:custGeom>
              <a:avLst/>
              <a:gdLst/>
              <a:ahLst/>
              <a:cxnLst/>
              <a:rect l="l" t="t" r="r" b="b"/>
              <a:pathLst>
                <a:path w="9264" h="4043" extrusionOk="0">
                  <a:moveTo>
                    <a:pt x="7664" y="1"/>
                  </a:moveTo>
                  <a:lnTo>
                    <a:pt x="7453" y="211"/>
                  </a:lnTo>
                  <a:lnTo>
                    <a:pt x="6864" y="717"/>
                  </a:lnTo>
                  <a:lnTo>
                    <a:pt x="6400" y="1011"/>
                  </a:lnTo>
                  <a:lnTo>
                    <a:pt x="5937" y="1348"/>
                  </a:lnTo>
                  <a:lnTo>
                    <a:pt x="5390" y="1643"/>
                  </a:lnTo>
                  <a:lnTo>
                    <a:pt x="4801" y="1938"/>
                  </a:lnTo>
                  <a:lnTo>
                    <a:pt x="4211" y="2190"/>
                  </a:lnTo>
                  <a:lnTo>
                    <a:pt x="3580" y="2359"/>
                  </a:lnTo>
                  <a:lnTo>
                    <a:pt x="2948" y="2485"/>
                  </a:lnTo>
                  <a:lnTo>
                    <a:pt x="2316" y="2485"/>
                  </a:lnTo>
                  <a:lnTo>
                    <a:pt x="1980" y="2401"/>
                  </a:lnTo>
                  <a:lnTo>
                    <a:pt x="1685" y="2359"/>
                  </a:lnTo>
                  <a:lnTo>
                    <a:pt x="1390" y="2232"/>
                  </a:lnTo>
                  <a:lnTo>
                    <a:pt x="1096" y="2064"/>
                  </a:lnTo>
                  <a:lnTo>
                    <a:pt x="801" y="1896"/>
                  </a:lnTo>
                  <a:lnTo>
                    <a:pt x="506" y="1643"/>
                  </a:lnTo>
                  <a:lnTo>
                    <a:pt x="253" y="1348"/>
                  </a:lnTo>
                  <a:lnTo>
                    <a:pt x="1" y="1011"/>
                  </a:lnTo>
                  <a:lnTo>
                    <a:pt x="85" y="1264"/>
                  </a:lnTo>
                  <a:lnTo>
                    <a:pt x="211" y="1559"/>
                  </a:lnTo>
                  <a:lnTo>
                    <a:pt x="422" y="1896"/>
                  </a:lnTo>
                  <a:lnTo>
                    <a:pt x="674" y="2317"/>
                  </a:lnTo>
                  <a:lnTo>
                    <a:pt x="1011" y="2696"/>
                  </a:lnTo>
                  <a:lnTo>
                    <a:pt x="1390" y="3117"/>
                  </a:lnTo>
                  <a:lnTo>
                    <a:pt x="1895" y="3453"/>
                  </a:lnTo>
                  <a:lnTo>
                    <a:pt x="2148" y="3622"/>
                  </a:lnTo>
                  <a:lnTo>
                    <a:pt x="2443" y="3748"/>
                  </a:lnTo>
                  <a:lnTo>
                    <a:pt x="2780" y="3874"/>
                  </a:lnTo>
                  <a:lnTo>
                    <a:pt x="3116" y="3959"/>
                  </a:lnTo>
                  <a:lnTo>
                    <a:pt x="3495" y="4001"/>
                  </a:lnTo>
                  <a:lnTo>
                    <a:pt x="3874" y="4043"/>
                  </a:lnTo>
                  <a:lnTo>
                    <a:pt x="4295" y="4043"/>
                  </a:lnTo>
                  <a:lnTo>
                    <a:pt x="4716" y="4001"/>
                  </a:lnTo>
                  <a:lnTo>
                    <a:pt x="5179" y="3916"/>
                  </a:lnTo>
                  <a:lnTo>
                    <a:pt x="5685" y="3790"/>
                  </a:lnTo>
                  <a:lnTo>
                    <a:pt x="6190" y="3622"/>
                  </a:lnTo>
                  <a:lnTo>
                    <a:pt x="6737" y="3369"/>
                  </a:lnTo>
                  <a:lnTo>
                    <a:pt x="7327" y="3074"/>
                  </a:lnTo>
                  <a:lnTo>
                    <a:pt x="7958" y="2738"/>
                  </a:lnTo>
                  <a:lnTo>
                    <a:pt x="8590" y="2359"/>
                  </a:lnTo>
                  <a:lnTo>
                    <a:pt x="9263" y="1896"/>
                  </a:lnTo>
                  <a:lnTo>
                    <a:pt x="7664" y="1"/>
                  </a:lnTo>
                  <a:close/>
                </a:path>
              </a:pathLst>
            </a:custGeom>
            <a:solidFill>
              <a:srgbClr val="D3B06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0" name="Google Shape;580;p4"/>
            <p:cNvSpPr/>
            <p:nvPr/>
          </p:nvSpPr>
          <p:spPr>
            <a:xfrm>
              <a:off x="6286150" y="1206525"/>
              <a:ext cx="104225" cy="207400"/>
            </a:xfrm>
            <a:custGeom>
              <a:avLst/>
              <a:gdLst/>
              <a:ahLst/>
              <a:cxnLst/>
              <a:rect l="l" t="t" r="r" b="b"/>
              <a:pathLst>
                <a:path w="4169" h="8296" extrusionOk="0">
                  <a:moveTo>
                    <a:pt x="2569" y="1"/>
                  </a:moveTo>
                  <a:lnTo>
                    <a:pt x="2526" y="127"/>
                  </a:lnTo>
                  <a:lnTo>
                    <a:pt x="2232" y="590"/>
                  </a:lnTo>
                  <a:lnTo>
                    <a:pt x="1600" y="1727"/>
                  </a:lnTo>
                  <a:lnTo>
                    <a:pt x="548" y="3790"/>
                  </a:lnTo>
                  <a:lnTo>
                    <a:pt x="295" y="4422"/>
                  </a:lnTo>
                  <a:lnTo>
                    <a:pt x="127" y="4969"/>
                  </a:lnTo>
                  <a:lnTo>
                    <a:pt x="42" y="5516"/>
                  </a:lnTo>
                  <a:lnTo>
                    <a:pt x="0" y="5980"/>
                  </a:lnTo>
                  <a:lnTo>
                    <a:pt x="84" y="6401"/>
                  </a:lnTo>
                  <a:lnTo>
                    <a:pt x="169" y="6737"/>
                  </a:lnTo>
                  <a:lnTo>
                    <a:pt x="295" y="7074"/>
                  </a:lnTo>
                  <a:lnTo>
                    <a:pt x="463" y="7369"/>
                  </a:lnTo>
                  <a:lnTo>
                    <a:pt x="674" y="7622"/>
                  </a:lnTo>
                  <a:lnTo>
                    <a:pt x="884" y="7790"/>
                  </a:lnTo>
                  <a:lnTo>
                    <a:pt x="1263" y="8085"/>
                  </a:lnTo>
                  <a:lnTo>
                    <a:pt x="1558" y="8253"/>
                  </a:lnTo>
                  <a:lnTo>
                    <a:pt x="1684" y="8295"/>
                  </a:lnTo>
                  <a:lnTo>
                    <a:pt x="1642" y="7790"/>
                  </a:lnTo>
                  <a:lnTo>
                    <a:pt x="1684" y="7285"/>
                  </a:lnTo>
                  <a:lnTo>
                    <a:pt x="1769" y="6737"/>
                  </a:lnTo>
                  <a:lnTo>
                    <a:pt x="1895" y="6190"/>
                  </a:lnTo>
                  <a:lnTo>
                    <a:pt x="2105" y="5643"/>
                  </a:lnTo>
                  <a:lnTo>
                    <a:pt x="2316" y="5095"/>
                  </a:lnTo>
                  <a:lnTo>
                    <a:pt x="2779" y="4085"/>
                  </a:lnTo>
                  <a:lnTo>
                    <a:pt x="3284" y="3201"/>
                  </a:lnTo>
                  <a:lnTo>
                    <a:pt x="3705" y="2485"/>
                  </a:lnTo>
                  <a:lnTo>
                    <a:pt x="4168" y="1896"/>
                  </a:lnTo>
                  <a:lnTo>
                    <a:pt x="2569" y="1"/>
                  </a:lnTo>
                  <a:close/>
                </a:path>
              </a:pathLst>
            </a:custGeom>
            <a:solidFill>
              <a:srgbClr val="DBC08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1" name="Google Shape;581;p4"/>
            <p:cNvSpPr/>
            <p:nvPr/>
          </p:nvSpPr>
          <p:spPr>
            <a:xfrm>
              <a:off x="6284050" y="1317050"/>
              <a:ext cx="167375" cy="232650"/>
            </a:xfrm>
            <a:custGeom>
              <a:avLst/>
              <a:gdLst/>
              <a:ahLst/>
              <a:cxnLst/>
              <a:rect l="l" t="t" r="r" b="b"/>
              <a:pathLst>
                <a:path w="6695" h="9306" extrusionOk="0">
                  <a:moveTo>
                    <a:pt x="379" y="1"/>
                  </a:moveTo>
                  <a:lnTo>
                    <a:pt x="295" y="127"/>
                  </a:lnTo>
                  <a:lnTo>
                    <a:pt x="168" y="506"/>
                  </a:lnTo>
                  <a:lnTo>
                    <a:pt x="84" y="759"/>
                  </a:lnTo>
                  <a:lnTo>
                    <a:pt x="42" y="1053"/>
                  </a:lnTo>
                  <a:lnTo>
                    <a:pt x="0" y="1348"/>
                  </a:lnTo>
                  <a:lnTo>
                    <a:pt x="0" y="1685"/>
                  </a:lnTo>
                  <a:lnTo>
                    <a:pt x="84" y="2064"/>
                  </a:lnTo>
                  <a:lnTo>
                    <a:pt x="211" y="2401"/>
                  </a:lnTo>
                  <a:lnTo>
                    <a:pt x="379" y="2779"/>
                  </a:lnTo>
                  <a:lnTo>
                    <a:pt x="674" y="3116"/>
                  </a:lnTo>
                  <a:lnTo>
                    <a:pt x="1053" y="3453"/>
                  </a:lnTo>
                  <a:lnTo>
                    <a:pt x="1516" y="3790"/>
                  </a:lnTo>
                  <a:lnTo>
                    <a:pt x="2147" y="4085"/>
                  </a:lnTo>
                  <a:lnTo>
                    <a:pt x="2863" y="4337"/>
                  </a:lnTo>
                  <a:lnTo>
                    <a:pt x="3158" y="4421"/>
                  </a:lnTo>
                  <a:lnTo>
                    <a:pt x="3368" y="4548"/>
                  </a:lnTo>
                  <a:lnTo>
                    <a:pt x="3789" y="4800"/>
                  </a:lnTo>
                  <a:lnTo>
                    <a:pt x="4126" y="5137"/>
                  </a:lnTo>
                  <a:lnTo>
                    <a:pt x="4421" y="5516"/>
                  </a:lnTo>
                  <a:lnTo>
                    <a:pt x="4589" y="5895"/>
                  </a:lnTo>
                  <a:lnTo>
                    <a:pt x="4758" y="6316"/>
                  </a:lnTo>
                  <a:lnTo>
                    <a:pt x="4842" y="6737"/>
                  </a:lnTo>
                  <a:lnTo>
                    <a:pt x="4884" y="7158"/>
                  </a:lnTo>
                  <a:lnTo>
                    <a:pt x="4884" y="7579"/>
                  </a:lnTo>
                  <a:lnTo>
                    <a:pt x="4884" y="8000"/>
                  </a:lnTo>
                  <a:lnTo>
                    <a:pt x="4800" y="8674"/>
                  </a:lnTo>
                  <a:lnTo>
                    <a:pt x="4716" y="9137"/>
                  </a:lnTo>
                  <a:lnTo>
                    <a:pt x="4673" y="9305"/>
                  </a:lnTo>
                  <a:lnTo>
                    <a:pt x="4673" y="9305"/>
                  </a:lnTo>
                  <a:lnTo>
                    <a:pt x="6694" y="7579"/>
                  </a:lnTo>
                  <a:lnTo>
                    <a:pt x="6694" y="7453"/>
                  </a:lnTo>
                  <a:lnTo>
                    <a:pt x="6652" y="7032"/>
                  </a:lnTo>
                  <a:lnTo>
                    <a:pt x="6568" y="6400"/>
                  </a:lnTo>
                  <a:lnTo>
                    <a:pt x="6484" y="6063"/>
                  </a:lnTo>
                  <a:lnTo>
                    <a:pt x="6400" y="5685"/>
                  </a:lnTo>
                  <a:lnTo>
                    <a:pt x="6231" y="5306"/>
                  </a:lnTo>
                  <a:lnTo>
                    <a:pt x="6063" y="4927"/>
                  </a:lnTo>
                  <a:lnTo>
                    <a:pt x="5852" y="4590"/>
                  </a:lnTo>
                  <a:lnTo>
                    <a:pt x="5600" y="4253"/>
                  </a:lnTo>
                  <a:lnTo>
                    <a:pt x="5263" y="3958"/>
                  </a:lnTo>
                  <a:lnTo>
                    <a:pt x="4884" y="3664"/>
                  </a:lnTo>
                  <a:lnTo>
                    <a:pt x="4463" y="3453"/>
                  </a:lnTo>
                  <a:lnTo>
                    <a:pt x="4000" y="3327"/>
                  </a:lnTo>
                  <a:lnTo>
                    <a:pt x="3495" y="3201"/>
                  </a:lnTo>
                  <a:lnTo>
                    <a:pt x="3031" y="3032"/>
                  </a:lnTo>
                  <a:lnTo>
                    <a:pt x="2610" y="2864"/>
                  </a:lnTo>
                  <a:lnTo>
                    <a:pt x="2231" y="2695"/>
                  </a:lnTo>
                  <a:lnTo>
                    <a:pt x="1895" y="2485"/>
                  </a:lnTo>
                  <a:lnTo>
                    <a:pt x="1600" y="2316"/>
                  </a:lnTo>
                  <a:lnTo>
                    <a:pt x="1305" y="2064"/>
                  </a:lnTo>
                  <a:lnTo>
                    <a:pt x="1095" y="1853"/>
                  </a:lnTo>
                  <a:lnTo>
                    <a:pt x="884" y="1643"/>
                  </a:lnTo>
                  <a:lnTo>
                    <a:pt x="758" y="1390"/>
                  </a:lnTo>
                  <a:lnTo>
                    <a:pt x="589" y="1180"/>
                  </a:lnTo>
                  <a:lnTo>
                    <a:pt x="505" y="927"/>
                  </a:lnTo>
                  <a:lnTo>
                    <a:pt x="421" y="674"/>
                  </a:lnTo>
                  <a:lnTo>
                    <a:pt x="379" y="464"/>
                  </a:lnTo>
                  <a:lnTo>
                    <a:pt x="379" y="1"/>
                  </a:lnTo>
                  <a:close/>
                </a:path>
              </a:pathLst>
            </a:custGeom>
            <a:solidFill>
              <a:srgbClr val="D3B06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7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9" name="Google Shape;759;p7"/>
          <p:cNvSpPr txBox="1">
            <a:spLocks noGrp="1"/>
          </p:cNvSpPr>
          <p:nvPr>
            <p:ph type="title"/>
          </p:nvPr>
        </p:nvSpPr>
        <p:spPr>
          <a:xfrm>
            <a:off x="1991650" y="1680450"/>
            <a:ext cx="5183700" cy="172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sz="10900"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760" name="Google Shape;760;p7"/>
          <p:cNvSpPr txBox="1">
            <a:spLocks noGrp="1"/>
          </p:cNvSpPr>
          <p:nvPr>
            <p:ph type="subTitle" idx="1"/>
          </p:nvPr>
        </p:nvSpPr>
        <p:spPr>
          <a:xfrm>
            <a:off x="2265600" y="3340300"/>
            <a:ext cx="4635900" cy="64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761" name="Google Shape;761;p7"/>
          <p:cNvGrpSpPr/>
          <p:nvPr/>
        </p:nvGrpSpPr>
        <p:grpSpPr>
          <a:xfrm>
            <a:off x="-886739" y="-83843"/>
            <a:ext cx="3863458" cy="1874053"/>
            <a:chOff x="3545275" y="1138125"/>
            <a:chExt cx="1338875" cy="649450"/>
          </a:xfrm>
        </p:grpSpPr>
        <p:sp>
          <p:nvSpPr>
            <p:cNvPr id="762" name="Google Shape;762;p7"/>
            <p:cNvSpPr/>
            <p:nvPr/>
          </p:nvSpPr>
          <p:spPr>
            <a:xfrm>
              <a:off x="3545275" y="1138125"/>
              <a:ext cx="1338875" cy="508400"/>
            </a:xfrm>
            <a:custGeom>
              <a:avLst/>
              <a:gdLst/>
              <a:ahLst/>
              <a:cxnLst/>
              <a:rect l="l" t="t" r="r" b="b"/>
              <a:pathLst>
                <a:path w="53555" h="20336" extrusionOk="0">
                  <a:moveTo>
                    <a:pt x="53386" y="0"/>
                  </a:moveTo>
                  <a:lnTo>
                    <a:pt x="52081" y="1263"/>
                  </a:lnTo>
                  <a:lnTo>
                    <a:pt x="50734" y="2526"/>
                  </a:lnTo>
                  <a:lnTo>
                    <a:pt x="49344" y="3747"/>
                  </a:lnTo>
                  <a:lnTo>
                    <a:pt x="47913" y="4926"/>
                  </a:lnTo>
                  <a:lnTo>
                    <a:pt x="46481" y="6105"/>
                  </a:lnTo>
                  <a:lnTo>
                    <a:pt x="45008" y="7200"/>
                  </a:lnTo>
                  <a:lnTo>
                    <a:pt x="43492" y="8252"/>
                  </a:lnTo>
                  <a:lnTo>
                    <a:pt x="41976" y="9263"/>
                  </a:lnTo>
                  <a:lnTo>
                    <a:pt x="40419" y="10231"/>
                  </a:lnTo>
                  <a:lnTo>
                    <a:pt x="38861" y="11157"/>
                  </a:lnTo>
                  <a:lnTo>
                    <a:pt x="37261" y="12042"/>
                  </a:lnTo>
                  <a:lnTo>
                    <a:pt x="35619" y="12884"/>
                  </a:lnTo>
                  <a:lnTo>
                    <a:pt x="33977" y="13684"/>
                  </a:lnTo>
                  <a:lnTo>
                    <a:pt x="32293" y="14441"/>
                  </a:lnTo>
                  <a:lnTo>
                    <a:pt x="30609" y="15157"/>
                  </a:lnTo>
                  <a:lnTo>
                    <a:pt x="28883" y="15789"/>
                  </a:lnTo>
                  <a:lnTo>
                    <a:pt x="27156" y="16420"/>
                  </a:lnTo>
                  <a:lnTo>
                    <a:pt x="25430" y="17010"/>
                  </a:lnTo>
                  <a:lnTo>
                    <a:pt x="23662" y="17515"/>
                  </a:lnTo>
                  <a:lnTo>
                    <a:pt x="21894" y="17978"/>
                  </a:lnTo>
                  <a:lnTo>
                    <a:pt x="20125" y="18399"/>
                  </a:lnTo>
                  <a:lnTo>
                    <a:pt x="18315" y="18778"/>
                  </a:lnTo>
                  <a:lnTo>
                    <a:pt x="16504" y="19115"/>
                  </a:lnTo>
                  <a:lnTo>
                    <a:pt x="14694" y="19410"/>
                  </a:lnTo>
                  <a:lnTo>
                    <a:pt x="12884" y="19620"/>
                  </a:lnTo>
                  <a:lnTo>
                    <a:pt x="11031" y="19831"/>
                  </a:lnTo>
                  <a:lnTo>
                    <a:pt x="9221" y="19957"/>
                  </a:lnTo>
                  <a:lnTo>
                    <a:pt x="7368" y="20041"/>
                  </a:lnTo>
                  <a:lnTo>
                    <a:pt x="3705" y="20041"/>
                  </a:lnTo>
                  <a:lnTo>
                    <a:pt x="1853" y="19957"/>
                  </a:lnTo>
                  <a:lnTo>
                    <a:pt x="0" y="19831"/>
                  </a:lnTo>
                  <a:lnTo>
                    <a:pt x="0" y="20083"/>
                  </a:lnTo>
                  <a:lnTo>
                    <a:pt x="1347" y="20209"/>
                  </a:lnTo>
                  <a:lnTo>
                    <a:pt x="2695" y="20252"/>
                  </a:lnTo>
                  <a:lnTo>
                    <a:pt x="4042" y="20294"/>
                  </a:lnTo>
                  <a:lnTo>
                    <a:pt x="5389" y="20336"/>
                  </a:lnTo>
                  <a:lnTo>
                    <a:pt x="6863" y="20294"/>
                  </a:lnTo>
                  <a:lnTo>
                    <a:pt x="8337" y="20252"/>
                  </a:lnTo>
                  <a:lnTo>
                    <a:pt x="9852" y="20167"/>
                  </a:lnTo>
                  <a:lnTo>
                    <a:pt x="11326" y="20041"/>
                  </a:lnTo>
                  <a:lnTo>
                    <a:pt x="12841" y="19915"/>
                  </a:lnTo>
                  <a:lnTo>
                    <a:pt x="14315" y="19704"/>
                  </a:lnTo>
                  <a:lnTo>
                    <a:pt x="15831" y="19494"/>
                  </a:lnTo>
                  <a:lnTo>
                    <a:pt x="17304" y="19241"/>
                  </a:lnTo>
                  <a:lnTo>
                    <a:pt x="18778" y="18946"/>
                  </a:lnTo>
                  <a:lnTo>
                    <a:pt x="20252" y="18652"/>
                  </a:lnTo>
                  <a:lnTo>
                    <a:pt x="21725" y="18273"/>
                  </a:lnTo>
                  <a:lnTo>
                    <a:pt x="23199" y="17894"/>
                  </a:lnTo>
                  <a:lnTo>
                    <a:pt x="24672" y="17473"/>
                  </a:lnTo>
                  <a:lnTo>
                    <a:pt x="26104" y="17052"/>
                  </a:lnTo>
                  <a:lnTo>
                    <a:pt x="27535" y="16547"/>
                  </a:lnTo>
                  <a:lnTo>
                    <a:pt x="28967" y="16041"/>
                  </a:lnTo>
                  <a:lnTo>
                    <a:pt x="30735" y="15368"/>
                  </a:lnTo>
                  <a:lnTo>
                    <a:pt x="32419" y="14652"/>
                  </a:lnTo>
                  <a:lnTo>
                    <a:pt x="34145" y="13894"/>
                  </a:lnTo>
                  <a:lnTo>
                    <a:pt x="35787" y="13052"/>
                  </a:lnTo>
                  <a:lnTo>
                    <a:pt x="37471" y="12210"/>
                  </a:lnTo>
                  <a:lnTo>
                    <a:pt x="39071" y="11326"/>
                  </a:lnTo>
                  <a:lnTo>
                    <a:pt x="40671" y="10358"/>
                  </a:lnTo>
                  <a:lnTo>
                    <a:pt x="42229" y="9389"/>
                  </a:lnTo>
                  <a:lnTo>
                    <a:pt x="43787" y="8379"/>
                  </a:lnTo>
                  <a:lnTo>
                    <a:pt x="45260" y="7326"/>
                  </a:lnTo>
                  <a:lnTo>
                    <a:pt x="46734" y="6231"/>
                  </a:lnTo>
                  <a:lnTo>
                    <a:pt x="48208" y="5095"/>
                  </a:lnTo>
                  <a:lnTo>
                    <a:pt x="49597" y="3916"/>
                  </a:lnTo>
                  <a:lnTo>
                    <a:pt x="50944" y="2695"/>
                  </a:lnTo>
                  <a:lnTo>
                    <a:pt x="52292" y="1432"/>
                  </a:lnTo>
                  <a:lnTo>
                    <a:pt x="53555" y="169"/>
                  </a:lnTo>
                  <a:lnTo>
                    <a:pt x="53386" y="0"/>
                  </a:lnTo>
                  <a:close/>
                </a:path>
              </a:pathLst>
            </a:custGeom>
            <a:solidFill>
              <a:srgbClr val="1415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3" name="Google Shape;763;p7"/>
            <p:cNvSpPr/>
            <p:nvPr/>
          </p:nvSpPr>
          <p:spPr>
            <a:xfrm>
              <a:off x="3545275" y="1138125"/>
              <a:ext cx="1338875" cy="508400"/>
            </a:xfrm>
            <a:custGeom>
              <a:avLst/>
              <a:gdLst/>
              <a:ahLst/>
              <a:cxnLst/>
              <a:rect l="l" t="t" r="r" b="b"/>
              <a:pathLst>
                <a:path w="53555" h="20336" fill="none" extrusionOk="0">
                  <a:moveTo>
                    <a:pt x="5389" y="20336"/>
                  </a:moveTo>
                  <a:lnTo>
                    <a:pt x="5389" y="20336"/>
                  </a:lnTo>
                  <a:lnTo>
                    <a:pt x="4042" y="20294"/>
                  </a:lnTo>
                  <a:lnTo>
                    <a:pt x="2695" y="20252"/>
                  </a:lnTo>
                  <a:lnTo>
                    <a:pt x="1347" y="20209"/>
                  </a:lnTo>
                  <a:lnTo>
                    <a:pt x="0" y="20083"/>
                  </a:lnTo>
                  <a:lnTo>
                    <a:pt x="0" y="19831"/>
                  </a:lnTo>
                  <a:lnTo>
                    <a:pt x="0" y="19831"/>
                  </a:lnTo>
                  <a:lnTo>
                    <a:pt x="1853" y="19957"/>
                  </a:lnTo>
                  <a:lnTo>
                    <a:pt x="3705" y="20041"/>
                  </a:lnTo>
                  <a:lnTo>
                    <a:pt x="5558" y="20041"/>
                  </a:lnTo>
                  <a:lnTo>
                    <a:pt x="7368" y="20041"/>
                  </a:lnTo>
                  <a:lnTo>
                    <a:pt x="9221" y="19957"/>
                  </a:lnTo>
                  <a:lnTo>
                    <a:pt x="11031" y="19831"/>
                  </a:lnTo>
                  <a:lnTo>
                    <a:pt x="12884" y="19620"/>
                  </a:lnTo>
                  <a:lnTo>
                    <a:pt x="14694" y="19410"/>
                  </a:lnTo>
                  <a:lnTo>
                    <a:pt x="16504" y="19115"/>
                  </a:lnTo>
                  <a:lnTo>
                    <a:pt x="18315" y="18778"/>
                  </a:lnTo>
                  <a:lnTo>
                    <a:pt x="20125" y="18399"/>
                  </a:lnTo>
                  <a:lnTo>
                    <a:pt x="21894" y="17978"/>
                  </a:lnTo>
                  <a:lnTo>
                    <a:pt x="23662" y="17515"/>
                  </a:lnTo>
                  <a:lnTo>
                    <a:pt x="25430" y="17010"/>
                  </a:lnTo>
                  <a:lnTo>
                    <a:pt x="27156" y="16420"/>
                  </a:lnTo>
                  <a:lnTo>
                    <a:pt x="28883" y="15789"/>
                  </a:lnTo>
                  <a:lnTo>
                    <a:pt x="30609" y="15157"/>
                  </a:lnTo>
                  <a:lnTo>
                    <a:pt x="32293" y="14441"/>
                  </a:lnTo>
                  <a:lnTo>
                    <a:pt x="33977" y="13684"/>
                  </a:lnTo>
                  <a:lnTo>
                    <a:pt x="35619" y="12884"/>
                  </a:lnTo>
                  <a:lnTo>
                    <a:pt x="37261" y="12042"/>
                  </a:lnTo>
                  <a:lnTo>
                    <a:pt x="38861" y="11157"/>
                  </a:lnTo>
                  <a:lnTo>
                    <a:pt x="40419" y="10231"/>
                  </a:lnTo>
                  <a:lnTo>
                    <a:pt x="41976" y="9263"/>
                  </a:lnTo>
                  <a:lnTo>
                    <a:pt x="43492" y="8252"/>
                  </a:lnTo>
                  <a:lnTo>
                    <a:pt x="45008" y="7200"/>
                  </a:lnTo>
                  <a:lnTo>
                    <a:pt x="46481" y="6105"/>
                  </a:lnTo>
                  <a:lnTo>
                    <a:pt x="47913" y="4926"/>
                  </a:lnTo>
                  <a:lnTo>
                    <a:pt x="49344" y="3747"/>
                  </a:lnTo>
                  <a:lnTo>
                    <a:pt x="50734" y="2526"/>
                  </a:lnTo>
                  <a:lnTo>
                    <a:pt x="52081" y="1263"/>
                  </a:lnTo>
                  <a:lnTo>
                    <a:pt x="53386" y="0"/>
                  </a:lnTo>
                  <a:lnTo>
                    <a:pt x="53555" y="169"/>
                  </a:lnTo>
                  <a:lnTo>
                    <a:pt x="53555" y="169"/>
                  </a:lnTo>
                  <a:lnTo>
                    <a:pt x="52292" y="1432"/>
                  </a:lnTo>
                  <a:lnTo>
                    <a:pt x="50944" y="2695"/>
                  </a:lnTo>
                  <a:lnTo>
                    <a:pt x="49597" y="3916"/>
                  </a:lnTo>
                  <a:lnTo>
                    <a:pt x="48208" y="5095"/>
                  </a:lnTo>
                  <a:lnTo>
                    <a:pt x="46734" y="6231"/>
                  </a:lnTo>
                  <a:lnTo>
                    <a:pt x="45260" y="7326"/>
                  </a:lnTo>
                  <a:lnTo>
                    <a:pt x="43787" y="8379"/>
                  </a:lnTo>
                  <a:lnTo>
                    <a:pt x="42229" y="9389"/>
                  </a:lnTo>
                  <a:lnTo>
                    <a:pt x="40671" y="10358"/>
                  </a:lnTo>
                  <a:lnTo>
                    <a:pt x="39071" y="11326"/>
                  </a:lnTo>
                  <a:lnTo>
                    <a:pt x="37471" y="12210"/>
                  </a:lnTo>
                  <a:lnTo>
                    <a:pt x="35787" y="13052"/>
                  </a:lnTo>
                  <a:lnTo>
                    <a:pt x="34145" y="13894"/>
                  </a:lnTo>
                  <a:lnTo>
                    <a:pt x="32419" y="14652"/>
                  </a:lnTo>
                  <a:lnTo>
                    <a:pt x="30735" y="15368"/>
                  </a:lnTo>
                  <a:lnTo>
                    <a:pt x="28967" y="16041"/>
                  </a:lnTo>
                  <a:lnTo>
                    <a:pt x="28967" y="16041"/>
                  </a:lnTo>
                  <a:lnTo>
                    <a:pt x="27535" y="16547"/>
                  </a:lnTo>
                  <a:lnTo>
                    <a:pt x="26104" y="17052"/>
                  </a:lnTo>
                  <a:lnTo>
                    <a:pt x="24672" y="17473"/>
                  </a:lnTo>
                  <a:lnTo>
                    <a:pt x="23199" y="17894"/>
                  </a:lnTo>
                  <a:lnTo>
                    <a:pt x="21725" y="18273"/>
                  </a:lnTo>
                  <a:lnTo>
                    <a:pt x="20252" y="18652"/>
                  </a:lnTo>
                  <a:lnTo>
                    <a:pt x="18778" y="18946"/>
                  </a:lnTo>
                  <a:lnTo>
                    <a:pt x="17304" y="19241"/>
                  </a:lnTo>
                  <a:lnTo>
                    <a:pt x="15831" y="19494"/>
                  </a:lnTo>
                  <a:lnTo>
                    <a:pt x="14315" y="19704"/>
                  </a:lnTo>
                  <a:lnTo>
                    <a:pt x="12841" y="19915"/>
                  </a:lnTo>
                  <a:lnTo>
                    <a:pt x="11326" y="20041"/>
                  </a:lnTo>
                  <a:lnTo>
                    <a:pt x="9852" y="20167"/>
                  </a:lnTo>
                  <a:lnTo>
                    <a:pt x="8337" y="20252"/>
                  </a:lnTo>
                  <a:lnTo>
                    <a:pt x="6863" y="20294"/>
                  </a:lnTo>
                  <a:lnTo>
                    <a:pt x="5389" y="20336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4" name="Google Shape;764;p7"/>
            <p:cNvSpPr/>
            <p:nvPr/>
          </p:nvSpPr>
          <p:spPr>
            <a:xfrm>
              <a:off x="3848400" y="1583350"/>
              <a:ext cx="191600" cy="204225"/>
            </a:xfrm>
            <a:custGeom>
              <a:avLst/>
              <a:gdLst/>
              <a:ahLst/>
              <a:cxnLst/>
              <a:rect l="l" t="t" r="r" b="b"/>
              <a:pathLst>
                <a:path w="7664" h="8169" extrusionOk="0">
                  <a:moveTo>
                    <a:pt x="6990" y="1"/>
                  </a:moveTo>
                  <a:lnTo>
                    <a:pt x="464" y="1137"/>
                  </a:lnTo>
                  <a:lnTo>
                    <a:pt x="338" y="1179"/>
                  </a:lnTo>
                  <a:lnTo>
                    <a:pt x="211" y="1264"/>
                  </a:lnTo>
                  <a:lnTo>
                    <a:pt x="127" y="1390"/>
                  </a:lnTo>
                  <a:lnTo>
                    <a:pt x="43" y="1474"/>
                  </a:lnTo>
                  <a:lnTo>
                    <a:pt x="1" y="1601"/>
                  </a:lnTo>
                  <a:lnTo>
                    <a:pt x="1" y="1769"/>
                  </a:lnTo>
                  <a:lnTo>
                    <a:pt x="43" y="1895"/>
                  </a:lnTo>
                  <a:lnTo>
                    <a:pt x="127" y="2022"/>
                  </a:lnTo>
                  <a:lnTo>
                    <a:pt x="4548" y="7916"/>
                  </a:lnTo>
                  <a:lnTo>
                    <a:pt x="4674" y="8042"/>
                  </a:lnTo>
                  <a:lnTo>
                    <a:pt x="4800" y="8126"/>
                  </a:lnTo>
                  <a:lnTo>
                    <a:pt x="4927" y="8168"/>
                  </a:lnTo>
                  <a:lnTo>
                    <a:pt x="5095" y="8126"/>
                  </a:lnTo>
                  <a:lnTo>
                    <a:pt x="5221" y="8084"/>
                  </a:lnTo>
                  <a:lnTo>
                    <a:pt x="5348" y="8000"/>
                  </a:lnTo>
                  <a:lnTo>
                    <a:pt x="5432" y="7916"/>
                  </a:lnTo>
                  <a:lnTo>
                    <a:pt x="5516" y="7747"/>
                  </a:lnTo>
                  <a:lnTo>
                    <a:pt x="7621" y="674"/>
                  </a:lnTo>
                  <a:lnTo>
                    <a:pt x="7663" y="548"/>
                  </a:lnTo>
                  <a:lnTo>
                    <a:pt x="7621" y="422"/>
                  </a:lnTo>
                  <a:lnTo>
                    <a:pt x="7579" y="295"/>
                  </a:lnTo>
                  <a:lnTo>
                    <a:pt x="7537" y="169"/>
                  </a:lnTo>
                  <a:lnTo>
                    <a:pt x="7411" y="85"/>
                  </a:lnTo>
                  <a:lnTo>
                    <a:pt x="7284" y="1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5" name="Google Shape;765;p7"/>
            <p:cNvSpPr/>
            <p:nvPr/>
          </p:nvSpPr>
          <p:spPr>
            <a:xfrm>
              <a:off x="3848400" y="1583350"/>
              <a:ext cx="191600" cy="204225"/>
            </a:xfrm>
            <a:custGeom>
              <a:avLst/>
              <a:gdLst/>
              <a:ahLst/>
              <a:cxnLst/>
              <a:rect l="l" t="t" r="r" b="b"/>
              <a:pathLst>
                <a:path w="7664" h="8169" fill="none" extrusionOk="0">
                  <a:moveTo>
                    <a:pt x="127" y="2022"/>
                  </a:moveTo>
                  <a:lnTo>
                    <a:pt x="4548" y="7916"/>
                  </a:lnTo>
                  <a:lnTo>
                    <a:pt x="4548" y="7916"/>
                  </a:lnTo>
                  <a:lnTo>
                    <a:pt x="4674" y="8042"/>
                  </a:lnTo>
                  <a:lnTo>
                    <a:pt x="4800" y="8126"/>
                  </a:lnTo>
                  <a:lnTo>
                    <a:pt x="4927" y="8168"/>
                  </a:lnTo>
                  <a:lnTo>
                    <a:pt x="5095" y="8126"/>
                  </a:lnTo>
                  <a:lnTo>
                    <a:pt x="5221" y="8084"/>
                  </a:lnTo>
                  <a:lnTo>
                    <a:pt x="5348" y="8000"/>
                  </a:lnTo>
                  <a:lnTo>
                    <a:pt x="5432" y="7916"/>
                  </a:lnTo>
                  <a:lnTo>
                    <a:pt x="5516" y="7747"/>
                  </a:lnTo>
                  <a:lnTo>
                    <a:pt x="7621" y="674"/>
                  </a:lnTo>
                  <a:lnTo>
                    <a:pt x="7621" y="674"/>
                  </a:lnTo>
                  <a:lnTo>
                    <a:pt x="7663" y="548"/>
                  </a:lnTo>
                  <a:lnTo>
                    <a:pt x="7621" y="422"/>
                  </a:lnTo>
                  <a:lnTo>
                    <a:pt x="7579" y="295"/>
                  </a:lnTo>
                  <a:lnTo>
                    <a:pt x="7537" y="169"/>
                  </a:lnTo>
                  <a:lnTo>
                    <a:pt x="7411" y="85"/>
                  </a:lnTo>
                  <a:lnTo>
                    <a:pt x="7284" y="1"/>
                  </a:lnTo>
                  <a:lnTo>
                    <a:pt x="7158" y="1"/>
                  </a:lnTo>
                  <a:lnTo>
                    <a:pt x="6990" y="1"/>
                  </a:lnTo>
                  <a:lnTo>
                    <a:pt x="464" y="1137"/>
                  </a:lnTo>
                  <a:lnTo>
                    <a:pt x="464" y="1137"/>
                  </a:lnTo>
                  <a:lnTo>
                    <a:pt x="338" y="1179"/>
                  </a:lnTo>
                  <a:lnTo>
                    <a:pt x="211" y="1264"/>
                  </a:lnTo>
                  <a:lnTo>
                    <a:pt x="127" y="1390"/>
                  </a:lnTo>
                  <a:lnTo>
                    <a:pt x="43" y="1474"/>
                  </a:lnTo>
                  <a:lnTo>
                    <a:pt x="1" y="1601"/>
                  </a:lnTo>
                  <a:lnTo>
                    <a:pt x="1" y="1769"/>
                  </a:lnTo>
                  <a:lnTo>
                    <a:pt x="43" y="1895"/>
                  </a:lnTo>
                  <a:lnTo>
                    <a:pt x="127" y="2022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6" name="Google Shape;766;p7"/>
            <p:cNvSpPr/>
            <p:nvPr/>
          </p:nvSpPr>
          <p:spPr>
            <a:xfrm>
              <a:off x="3871575" y="1603350"/>
              <a:ext cx="36850" cy="62125"/>
            </a:xfrm>
            <a:custGeom>
              <a:avLst/>
              <a:gdLst/>
              <a:ahLst/>
              <a:cxnLst/>
              <a:rect l="l" t="t" r="r" b="b"/>
              <a:pathLst>
                <a:path w="1474" h="2485" extrusionOk="0">
                  <a:moveTo>
                    <a:pt x="0" y="2316"/>
                  </a:moveTo>
                  <a:lnTo>
                    <a:pt x="0" y="2316"/>
                  </a:lnTo>
                  <a:lnTo>
                    <a:pt x="126" y="2485"/>
                  </a:lnTo>
                  <a:lnTo>
                    <a:pt x="0" y="2316"/>
                  </a:lnTo>
                  <a:close/>
                  <a:moveTo>
                    <a:pt x="1474" y="1"/>
                  </a:moveTo>
                  <a:lnTo>
                    <a:pt x="968" y="85"/>
                  </a:lnTo>
                  <a:lnTo>
                    <a:pt x="1474" y="1"/>
                  </a:lnTo>
                  <a:lnTo>
                    <a:pt x="1474" y="1"/>
                  </a:lnTo>
                  <a:close/>
                </a:path>
              </a:pathLst>
            </a:custGeom>
            <a:solidFill>
              <a:srgbClr val="FFFF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7" name="Google Shape;767;p7"/>
            <p:cNvSpPr/>
            <p:nvPr/>
          </p:nvSpPr>
          <p:spPr>
            <a:xfrm>
              <a:off x="3871575" y="1661250"/>
              <a:ext cx="3175" cy="4225"/>
            </a:xfrm>
            <a:custGeom>
              <a:avLst/>
              <a:gdLst/>
              <a:ahLst/>
              <a:cxnLst/>
              <a:rect l="l" t="t" r="r" b="b"/>
              <a:pathLst>
                <a:path w="127" h="169" fill="none" extrusionOk="0">
                  <a:moveTo>
                    <a:pt x="0" y="0"/>
                  </a:moveTo>
                  <a:lnTo>
                    <a:pt x="0" y="0"/>
                  </a:lnTo>
                  <a:lnTo>
                    <a:pt x="126" y="169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8" name="Google Shape;768;p7"/>
            <p:cNvSpPr/>
            <p:nvPr/>
          </p:nvSpPr>
          <p:spPr>
            <a:xfrm>
              <a:off x="3895775" y="1603350"/>
              <a:ext cx="12650" cy="2125"/>
            </a:xfrm>
            <a:custGeom>
              <a:avLst/>
              <a:gdLst/>
              <a:ahLst/>
              <a:cxnLst/>
              <a:rect l="l" t="t" r="r" b="b"/>
              <a:pathLst>
                <a:path w="506" h="85" fill="none" extrusionOk="0">
                  <a:moveTo>
                    <a:pt x="506" y="1"/>
                  </a:moveTo>
                  <a:lnTo>
                    <a:pt x="0" y="85"/>
                  </a:lnTo>
                  <a:lnTo>
                    <a:pt x="506" y="1"/>
                  </a:lnTo>
                  <a:lnTo>
                    <a:pt x="506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9" name="Google Shape;769;p7"/>
            <p:cNvSpPr/>
            <p:nvPr/>
          </p:nvSpPr>
          <p:spPr>
            <a:xfrm>
              <a:off x="3871575" y="1603350"/>
              <a:ext cx="36850" cy="67400"/>
            </a:xfrm>
            <a:custGeom>
              <a:avLst/>
              <a:gdLst/>
              <a:ahLst/>
              <a:cxnLst/>
              <a:rect l="l" t="t" r="r" b="b"/>
              <a:pathLst>
                <a:path w="1474" h="2696" extrusionOk="0">
                  <a:moveTo>
                    <a:pt x="1474" y="1"/>
                  </a:moveTo>
                  <a:lnTo>
                    <a:pt x="968" y="85"/>
                  </a:lnTo>
                  <a:lnTo>
                    <a:pt x="0" y="2316"/>
                  </a:lnTo>
                  <a:lnTo>
                    <a:pt x="126" y="2485"/>
                  </a:lnTo>
                  <a:lnTo>
                    <a:pt x="295" y="2695"/>
                  </a:lnTo>
                  <a:lnTo>
                    <a:pt x="1474" y="1"/>
                  </a:lnTo>
                  <a:close/>
                </a:path>
              </a:pathLst>
            </a:custGeom>
            <a:solidFill>
              <a:srgbClr val="B635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0" name="Google Shape;770;p7"/>
            <p:cNvSpPr/>
            <p:nvPr/>
          </p:nvSpPr>
          <p:spPr>
            <a:xfrm>
              <a:off x="3871575" y="1603350"/>
              <a:ext cx="36850" cy="67400"/>
            </a:xfrm>
            <a:custGeom>
              <a:avLst/>
              <a:gdLst/>
              <a:ahLst/>
              <a:cxnLst/>
              <a:rect l="l" t="t" r="r" b="b"/>
              <a:pathLst>
                <a:path w="1474" h="2696" fill="none" extrusionOk="0">
                  <a:moveTo>
                    <a:pt x="1474" y="1"/>
                  </a:moveTo>
                  <a:lnTo>
                    <a:pt x="968" y="85"/>
                  </a:lnTo>
                  <a:lnTo>
                    <a:pt x="0" y="2316"/>
                  </a:lnTo>
                  <a:lnTo>
                    <a:pt x="126" y="2485"/>
                  </a:lnTo>
                  <a:lnTo>
                    <a:pt x="295" y="2695"/>
                  </a:lnTo>
                  <a:lnTo>
                    <a:pt x="1474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1" name="Google Shape;771;p7"/>
            <p:cNvSpPr/>
            <p:nvPr/>
          </p:nvSpPr>
          <p:spPr>
            <a:xfrm>
              <a:off x="3894725" y="1595975"/>
              <a:ext cx="53700" cy="102125"/>
            </a:xfrm>
            <a:custGeom>
              <a:avLst/>
              <a:gdLst/>
              <a:ahLst/>
              <a:cxnLst/>
              <a:rect l="l" t="t" r="r" b="b"/>
              <a:pathLst>
                <a:path w="2148" h="4085" extrusionOk="0">
                  <a:moveTo>
                    <a:pt x="0" y="3832"/>
                  </a:moveTo>
                  <a:lnTo>
                    <a:pt x="0" y="3832"/>
                  </a:lnTo>
                  <a:lnTo>
                    <a:pt x="169" y="4085"/>
                  </a:lnTo>
                  <a:lnTo>
                    <a:pt x="0" y="3832"/>
                  </a:lnTo>
                  <a:close/>
                  <a:moveTo>
                    <a:pt x="2147" y="1"/>
                  </a:moveTo>
                  <a:lnTo>
                    <a:pt x="1769" y="85"/>
                  </a:lnTo>
                  <a:lnTo>
                    <a:pt x="2147" y="1"/>
                  </a:lnTo>
                  <a:lnTo>
                    <a:pt x="2147" y="1"/>
                  </a:lnTo>
                  <a:lnTo>
                    <a:pt x="2147" y="1"/>
                  </a:lnTo>
                  <a:close/>
                </a:path>
              </a:pathLst>
            </a:custGeom>
            <a:solidFill>
              <a:srgbClr val="FFFF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2" name="Google Shape;772;p7"/>
            <p:cNvSpPr/>
            <p:nvPr/>
          </p:nvSpPr>
          <p:spPr>
            <a:xfrm>
              <a:off x="3894725" y="1691775"/>
              <a:ext cx="4225" cy="6325"/>
            </a:xfrm>
            <a:custGeom>
              <a:avLst/>
              <a:gdLst/>
              <a:ahLst/>
              <a:cxnLst/>
              <a:rect l="l" t="t" r="r" b="b"/>
              <a:pathLst>
                <a:path w="169" h="253" fill="none" extrusionOk="0">
                  <a:moveTo>
                    <a:pt x="0" y="0"/>
                  </a:moveTo>
                  <a:lnTo>
                    <a:pt x="0" y="0"/>
                  </a:lnTo>
                  <a:lnTo>
                    <a:pt x="169" y="253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3" name="Google Shape;773;p7"/>
            <p:cNvSpPr/>
            <p:nvPr/>
          </p:nvSpPr>
          <p:spPr>
            <a:xfrm>
              <a:off x="3938925" y="1595975"/>
              <a:ext cx="9500" cy="2150"/>
            </a:xfrm>
            <a:custGeom>
              <a:avLst/>
              <a:gdLst/>
              <a:ahLst/>
              <a:cxnLst/>
              <a:rect l="l" t="t" r="r" b="b"/>
              <a:pathLst>
                <a:path w="380" h="86" fill="none" extrusionOk="0">
                  <a:moveTo>
                    <a:pt x="379" y="1"/>
                  </a:moveTo>
                  <a:lnTo>
                    <a:pt x="1" y="85"/>
                  </a:lnTo>
                  <a:lnTo>
                    <a:pt x="379" y="1"/>
                  </a:lnTo>
                  <a:lnTo>
                    <a:pt x="379" y="1"/>
                  </a:lnTo>
                  <a:lnTo>
                    <a:pt x="379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4" name="Google Shape;774;p7"/>
            <p:cNvSpPr/>
            <p:nvPr/>
          </p:nvSpPr>
          <p:spPr>
            <a:xfrm>
              <a:off x="3894725" y="1595975"/>
              <a:ext cx="53700" cy="105300"/>
            </a:xfrm>
            <a:custGeom>
              <a:avLst/>
              <a:gdLst/>
              <a:ahLst/>
              <a:cxnLst/>
              <a:rect l="l" t="t" r="r" b="b"/>
              <a:pathLst>
                <a:path w="2148" h="4212" extrusionOk="0">
                  <a:moveTo>
                    <a:pt x="2147" y="1"/>
                  </a:moveTo>
                  <a:lnTo>
                    <a:pt x="1769" y="85"/>
                  </a:lnTo>
                  <a:lnTo>
                    <a:pt x="1684" y="85"/>
                  </a:lnTo>
                  <a:lnTo>
                    <a:pt x="1221" y="1180"/>
                  </a:lnTo>
                  <a:lnTo>
                    <a:pt x="758" y="2232"/>
                  </a:lnTo>
                  <a:lnTo>
                    <a:pt x="0" y="3832"/>
                  </a:lnTo>
                  <a:lnTo>
                    <a:pt x="169" y="4085"/>
                  </a:lnTo>
                  <a:lnTo>
                    <a:pt x="295" y="4211"/>
                  </a:lnTo>
                  <a:lnTo>
                    <a:pt x="1095" y="2401"/>
                  </a:lnTo>
                  <a:lnTo>
                    <a:pt x="1642" y="1222"/>
                  </a:lnTo>
                  <a:lnTo>
                    <a:pt x="2147" y="1"/>
                  </a:lnTo>
                  <a:close/>
                </a:path>
              </a:pathLst>
            </a:custGeom>
            <a:solidFill>
              <a:srgbClr val="B635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5" name="Google Shape;775;p7"/>
            <p:cNvSpPr/>
            <p:nvPr/>
          </p:nvSpPr>
          <p:spPr>
            <a:xfrm>
              <a:off x="3894725" y="1595975"/>
              <a:ext cx="53700" cy="105300"/>
            </a:xfrm>
            <a:custGeom>
              <a:avLst/>
              <a:gdLst/>
              <a:ahLst/>
              <a:cxnLst/>
              <a:rect l="l" t="t" r="r" b="b"/>
              <a:pathLst>
                <a:path w="2148" h="4212" fill="none" extrusionOk="0">
                  <a:moveTo>
                    <a:pt x="2147" y="1"/>
                  </a:moveTo>
                  <a:lnTo>
                    <a:pt x="1769" y="85"/>
                  </a:lnTo>
                  <a:lnTo>
                    <a:pt x="1684" y="85"/>
                  </a:lnTo>
                  <a:lnTo>
                    <a:pt x="1684" y="85"/>
                  </a:lnTo>
                  <a:lnTo>
                    <a:pt x="1221" y="1180"/>
                  </a:lnTo>
                  <a:lnTo>
                    <a:pt x="758" y="2232"/>
                  </a:lnTo>
                  <a:lnTo>
                    <a:pt x="0" y="3832"/>
                  </a:lnTo>
                  <a:lnTo>
                    <a:pt x="169" y="4085"/>
                  </a:lnTo>
                  <a:lnTo>
                    <a:pt x="295" y="4211"/>
                  </a:lnTo>
                  <a:lnTo>
                    <a:pt x="1095" y="2401"/>
                  </a:lnTo>
                  <a:lnTo>
                    <a:pt x="1095" y="2401"/>
                  </a:lnTo>
                  <a:lnTo>
                    <a:pt x="1642" y="1222"/>
                  </a:lnTo>
                  <a:lnTo>
                    <a:pt x="2147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6" name="Google Shape;776;p7"/>
            <p:cNvSpPr/>
            <p:nvPr/>
          </p:nvSpPr>
          <p:spPr>
            <a:xfrm>
              <a:off x="3919975" y="1590725"/>
              <a:ext cx="60025" cy="143175"/>
            </a:xfrm>
            <a:custGeom>
              <a:avLst/>
              <a:gdLst/>
              <a:ahLst/>
              <a:cxnLst/>
              <a:rect l="l" t="t" r="r" b="b"/>
              <a:pathLst>
                <a:path w="2401" h="5727" extrusionOk="0">
                  <a:moveTo>
                    <a:pt x="1" y="5389"/>
                  </a:moveTo>
                  <a:lnTo>
                    <a:pt x="1" y="5389"/>
                  </a:lnTo>
                  <a:lnTo>
                    <a:pt x="253" y="5726"/>
                  </a:lnTo>
                  <a:lnTo>
                    <a:pt x="1" y="5389"/>
                  </a:lnTo>
                  <a:close/>
                  <a:moveTo>
                    <a:pt x="2401" y="0"/>
                  </a:moveTo>
                  <a:lnTo>
                    <a:pt x="1937" y="85"/>
                  </a:lnTo>
                  <a:lnTo>
                    <a:pt x="1937" y="85"/>
                  </a:lnTo>
                  <a:lnTo>
                    <a:pt x="2401" y="0"/>
                  </a:lnTo>
                  <a:lnTo>
                    <a:pt x="2401" y="0"/>
                  </a:lnTo>
                  <a:lnTo>
                    <a:pt x="2401" y="0"/>
                  </a:lnTo>
                  <a:close/>
                </a:path>
              </a:pathLst>
            </a:custGeom>
            <a:solidFill>
              <a:srgbClr val="FFFF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7" name="Google Shape;777;p7"/>
            <p:cNvSpPr/>
            <p:nvPr/>
          </p:nvSpPr>
          <p:spPr>
            <a:xfrm>
              <a:off x="3919975" y="1725450"/>
              <a:ext cx="6350" cy="8450"/>
            </a:xfrm>
            <a:custGeom>
              <a:avLst/>
              <a:gdLst/>
              <a:ahLst/>
              <a:cxnLst/>
              <a:rect l="l" t="t" r="r" b="b"/>
              <a:pathLst>
                <a:path w="254" h="338" fill="none" extrusionOk="0">
                  <a:moveTo>
                    <a:pt x="1" y="0"/>
                  </a:moveTo>
                  <a:lnTo>
                    <a:pt x="1" y="0"/>
                  </a:lnTo>
                  <a:lnTo>
                    <a:pt x="253" y="337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8" name="Google Shape;778;p7"/>
            <p:cNvSpPr/>
            <p:nvPr/>
          </p:nvSpPr>
          <p:spPr>
            <a:xfrm>
              <a:off x="3968400" y="1590725"/>
              <a:ext cx="11600" cy="2125"/>
            </a:xfrm>
            <a:custGeom>
              <a:avLst/>
              <a:gdLst/>
              <a:ahLst/>
              <a:cxnLst/>
              <a:rect l="l" t="t" r="r" b="b"/>
              <a:pathLst>
                <a:path w="464" h="85" fill="none" extrusionOk="0">
                  <a:moveTo>
                    <a:pt x="464" y="0"/>
                  </a:moveTo>
                  <a:lnTo>
                    <a:pt x="0" y="85"/>
                  </a:lnTo>
                  <a:lnTo>
                    <a:pt x="0" y="85"/>
                  </a:lnTo>
                  <a:lnTo>
                    <a:pt x="464" y="0"/>
                  </a:lnTo>
                  <a:lnTo>
                    <a:pt x="464" y="0"/>
                  </a:lnTo>
                  <a:lnTo>
                    <a:pt x="464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9" name="Google Shape;779;p7"/>
            <p:cNvSpPr/>
            <p:nvPr/>
          </p:nvSpPr>
          <p:spPr>
            <a:xfrm>
              <a:off x="3919975" y="1590725"/>
              <a:ext cx="60025" cy="144225"/>
            </a:xfrm>
            <a:custGeom>
              <a:avLst/>
              <a:gdLst/>
              <a:ahLst/>
              <a:cxnLst/>
              <a:rect l="l" t="t" r="r" b="b"/>
              <a:pathLst>
                <a:path w="2401" h="5769" extrusionOk="0">
                  <a:moveTo>
                    <a:pt x="2401" y="0"/>
                  </a:moveTo>
                  <a:lnTo>
                    <a:pt x="1937" y="85"/>
                  </a:lnTo>
                  <a:lnTo>
                    <a:pt x="1516" y="1432"/>
                  </a:lnTo>
                  <a:lnTo>
                    <a:pt x="1053" y="2779"/>
                  </a:lnTo>
                  <a:lnTo>
                    <a:pt x="548" y="4084"/>
                  </a:lnTo>
                  <a:lnTo>
                    <a:pt x="1" y="5389"/>
                  </a:lnTo>
                  <a:lnTo>
                    <a:pt x="253" y="5726"/>
                  </a:lnTo>
                  <a:lnTo>
                    <a:pt x="295" y="5768"/>
                  </a:lnTo>
                  <a:lnTo>
                    <a:pt x="885" y="4337"/>
                  </a:lnTo>
                  <a:lnTo>
                    <a:pt x="1432" y="2905"/>
                  </a:lnTo>
                  <a:lnTo>
                    <a:pt x="1937" y="1474"/>
                  </a:lnTo>
                  <a:lnTo>
                    <a:pt x="2401" y="0"/>
                  </a:lnTo>
                  <a:close/>
                </a:path>
              </a:pathLst>
            </a:custGeom>
            <a:solidFill>
              <a:srgbClr val="B635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0" name="Google Shape;780;p7"/>
            <p:cNvSpPr/>
            <p:nvPr/>
          </p:nvSpPr>
          <p:spPr>
            <a:xfrm>
              <a:off x="3919975" y="1590725"/>
              <a:ext cx="60025" cy="144225"/>
            </a:xfrm>
            <a:custGeom>
              <a:avLst/>
              <a:gdLst/>
              <a:ahLst/>
              <a:cxnLst/>
              <a:rect l="l" t="t" r="r" b="b"/>
              <a:pathLst>
                <a:path w="2401" h="5769" fill="none" extrusionOk="0">
                  <a:moveTo>
                    <a:pt x="2401" y="0"/>
                  </a:moveTo>
                  <a:lnTo>
                    <a:pt x="1937" y="85"/>
                  </a:lnTo>
                  <a:lnTo>
                    <a:pt x="1937" y="85"/>
                  </a:lnTo>
                  <a:lnTo>
                    <a:pt x="1516" y="1432"/>
                  </a:lnTo>
                  <a:lnTo>
                    <a:pt x="1053" y="2779"/>
                  </a:lnTo>
                  <a:lnTo>
                    <a:pt x="548" y="4084"/>
                  </a:lnTo>
                  <a:lnTo>
                    <a:pt x="1" y="5389"/>
                  </a:lnTo>
                  <a:lnTo>
                    <a:pt x="253" y="5726"/>
                  </a:lnTo>
                  <a:lnTo>
                    <a:pt x="295" y="5768"/>
                  </a:lnTo>
                  <a:lnTo>
                    <a:pt x="295" y="5768"/>
                  </a:lnTo>
                  <a:lnTo>
                    <a:pt x="885" y="4337"/>
                  </a:lnTo>
                  <a:lnTo>
                    <a:pt x="1432" y="2905"/>
                  </a:lnTo>
                  <a:lnTo>
                    <a:pt x="1937" y="1474"/>
                  </a:lnTo>
                  <a:lnTo>
                    <a:pt x="240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1" name="Google Shape;781;p7"/>
            <p:cNvSpPr/>
            <p:nvPr/>
          </p:nvSpPr>
          <p:spPr>
            <a:xfrm>
              <a:off x="3943125" y="1583350"/>
              <a:ext cx="78975" cy="182125"/>
            </a:xfrm>
            <a:custGeom>
              <a:avLst/>
              <a:gdLst/>
              <a:ahLst/>
              <a:cxnLst/>
              <a:rect l="l" t="t" r="r" b="b"/>
              <a:pathLst>
                <a:path w="3159" h="7285" extrusionOk="0">
                  <a:moveTo>
                    <a:pt x="1" y="6905"/>
                  </a:moveTo>
                  <a:lnTo>
                    <a:pt x="1" y="6905"/>
                  </a:lnTo>
                  <a:lnTo>
                    <a:pt x="254" y="7284"/>
                  </a:lnTo>
                  <a:lnTo>
                    <a:pt x="254" y="7284"/>
                  </a:lnTo>
                  <a:lnTo>
                    <a:pt x="1" y="6905"/>
                  </a:lnTo>
                  <a:close/>
                  <a:moveTo>
                    <a:pt x="3159" y="1"/>
                  </a:moveTo>
                  <a:lnTo>
                    <a:pt x="2696" y="85"/>
                  </a:lnTo>
                  <a:lnTo>
                    <a:pt x="2696" y="85"/>
                  </a:lnTo>
                  <a:lnTo>
                    <a:pt x="3159" y="1"/>
                  </a:lnTo>
                  <a:lnTo>
                    <a:pt x="3159" y="1"/>
                  </a:lnTo>
                  <a:lnTo>
                    <a:pt x="3159" y="1"/>
                  </a:lnTo>
                  <a:close/>
                </a:path>
              </a:pathLst>
            </a:custGeom>
            <a:solidFill>
              <a:srgbClr val="FFFF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2" name="Google Shape;782;p7"/>
            <p:cNvSpPr/>
            <p:nvPr/>
          </p:nvSpPr>
          <p:spPr>
            <a:xfrm>
              <a:off x="3943125" y="1755975"/>
              <a:ext cx="6350" cy="9500"/>
            </a:xfrm>
            <a:custGeom>
              <a:avLst/>
              <a:gdLst/>
              <a:ahLst/>
              <a:cxnLst/>
              <a:rect l="l" t="t" r="r" b="b"/>
              <a:pathLst>
                <a:path w="254" h="380" fill="none" extrusionOk="0">
                  <a:moveTo>
                    <a:pt x="1" y="0"/>
                  </a:moveTo>
                  <a:lnTo>
                    <a:pt x="1" y="0"/>
                  </a:lnTo>
                  <a:lnTo>
                    <a:pt x="254" y="379"/>
                  </a:lnTo>
                  <a:lnTo>
                    <a:pt x="254" y="379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3" name="Google Shape;783;p7"/>
            <p:cNvSpPr/>
            <p:nvPr/>
          </p:nvSpPr>
          <p:spPr>
            <a:xfrm>
              <a:off x="4010500" y="1583350"/>
              <a:ext cx="11600" cy="2125"/>
            </a:xfrm>
            <a:custGeom>
              <a:avLst/>
              <a:gdLst/>
              <a:ahLst/>
              <a:cxnLst/>
              <a:rect l="l" t="t" r="r" b="b"/>
              <a:pathLst>
                <a:path w="464" h="85" fill="none" extrusionOk="0">
                  <a:moveTo>
                    <a:pt x="464" y="1"/>
                  </a:moveTo>
                  <a:lnTo>
                    <a:pt x="1" y="85"/>
                  </a:lnTo>
                  <a:lnTo>
                    <a:pt x="1" y="85"/>
                  </a:lnTo>
                  <a:lnTo>
                    <a:pt x="464" y="1"/>
                  </a:lnTo>
                  <a:lnTo>
                    <a:pt x="464" y="1"/>
                  </a:lnTo>
                  <a:lnTo>
                    <a:pt x="464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4" name="Google Shape;784;p7"/>
            <p:cNvSpPr/>
            <p:nvPr/>
          </p:nvSpPr>
          <p:spPr>
            <a:xfrm>
              <a:off x="3943125" y="1583350"/>
              <a:ext cx="78975" cy="182125"/>
            </a:xfrm>
            <a:custGeom>
              <a:avLst/>
              <a:gdLst/>
              <a:ahLst/>
              <a:cxnLst/>
              <a:rect l="l" t="t" r="r" b="b"/>
              <a:pathLst>
                <a:path w="3159" h="7285" extrusionOk="0">
                  <a:moveTo>
                    <a:pt x="3159" y="1"/>
                  </a:moveTo>
                  <a:lnTo>
                    <a:pt x="2696" y="85"/>
                  </a:lnTo>
                  <a:lnTo>
                    <a:pt x="2064" y="1811"/>
                  </a:lnTo>
                  <a:lnTo>
                    <a:pt x="1390" y="3495"/>
                  </a:lnTo>
                  <a:lnTo>
                    <a:pt x="717" y="5221"/>
                  </a:lnTo>
                  <a:lnTo>
                    <a:pt x="1" y="6905"/>
                  </a:lnTo>
                  <a:lnTo>
                    <a:pt x="254" y="7284"/>
                  </a:lnTo>
                  <a:lnTo>
                    <a:pt x="1054" y="5474"/>
                  </a:lnTo>
                  <a:lnTo>
                    <a:pt x="1769" y="3664"/>
                  </a:lnTo>
                  <a:lnTo>
                    <a:pt x="2485" y="1811"/>
                  </a:lnTo>
                  <a:lnTo>
                    <a:pt x="3159" y="1"/>
                  </a:lnTo>
                  <a:close/>
                </a:path>
              </a:pathLst>
            </a:custGeom>
            <a:solidFill>
              <a:srgbClr val="B635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5" name="Google Shape;785;p7"/>
            <p:cNvSpPr/>
            <p:nvPr/>
          </p:nvSpPr>
          <p:spPr>
            <a:xfrm>
              <a:off x="3943125" y="1583350"/>
              <a:ext cx="78975" cy="182125"/>
            </a:xfrm>
            <a:custGeom>
              <a:avLst/>
              <a:gdLst/>
              <a:ahLst/>
              <a:cxnLst/>
              <a:rect l="l" t="t" r="r" b="b"/>
              <a:pathLst>
                <a:path w="3159" h="7285" fill="none" extrusionOk="0">
                  <a:moveTo>
                    <a:pt x="3159" y="1"/>
                  </a:moveTo>
                  <a:lnTo>
                    <a:pt x="2696" y="85"/>
                  </a:lnTo>
                  <a:lnTo>
                    <a:pt x="2696" y="85"/>
                  </a:lnTo>
                  <a:lnTo>
                    <a:pt x="2064" y="1811"/>
                  </a:lnTo>
                  <a:lnTo>
                    <a:pt x="1390" y="3495"/>
                  </a:lnTo>
                  <a:lnTo>
                    <a:pt x="717" y="5221"/>
                  </a:lnTo>
                  <a:lnTo>
                    <a:pt x="1" y="6905"/>
                  </a:lnTo>
                  <a:lnTo>
                    <a:pt x="254" y="7284"/>
                  </a:lnTo>
                  <a:lnTo>
                    <a:pt x="254" y="7284"/>
                  </a:lnTo>
                  <a:lnTo>
                    <a:pt x="1054" y="5474"/>
                  </a:lnTo>
                  <a:lnTo>
                    <a:pt x="1769" y="3664"/>
                  </a:lnTo>
                  <a:lnTo>
                    <a:pt x="2485" y="1811"/>
                  </a:lnTo>
                  <a:lnTo>
                    <a:pt x="3159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6" name="Google Shape;786;p7"/>
            <p:cNvSpPr/>
            <p:nvPr/>
          </p:nvSpPr>
          <p:spPr>
            <a:xfrm>
              <a:off x="4065225" y="1530725"/>
              <a:ext cx="187400" cy="208425"/>
            </a:xfrm>
            <a:custGeom>
              <a:avLst/>
              <a:gdLst/>
              <a:ahLst/>
              <a:cxnLst/>
              <a:rect l="l" t="t" r="r" b="b"/>
              <a:pathLst>
                <a:path w="7496" h="8337" extrusionOk="0">
                  <a:moveTo>
                    <a:pt x="6821" y="1"/>
                  </a:moveTo>
                  <a:lnTo>
                    <a:pt x="422" y="1769"/>
                  </a:lnTo>
                  <a:lnTo>
                    <a:pt x="253" y="1853"/>
                  </a:lnTo>
                  <a:lnTo>
                    <a:pt x="169" y="1937"/>
                  </a:lnTo>
                  <a:lnTo>
                    <a:pt x="85" y="2021"/>
                  </a:lnTo>
                  <a:lnTo>
                    <a:pt x="43" y="2148"/>
                  </a:lnTo>
                  <a:lnTo>
                    <a:pt x="1" y="2316"/>
                  </a:lnTo>
                  <a:lnTo>
                    <a:pt x="1" y="2442"/>
                  </a:lnTo>
                  <a:lnTo>
                    <a:pt x="43" y="2569"/>
                  </a:lnTo>
                  <a:lnTo>
                    <a:pt x="127" y="2695"/>
                  </a:lnTo>
                  <a:lnTo>
                    <a:pt x="5095" y="8168"/>
                  </a:lnTo>
                  <a:lnTo>
                    <a:pt x="5222" y="8253"/>
                  </a:lnTo>
                  <a:lnTo>
                    <a:pt x="5390" y="8295"/>
                  </a:lnTo>
                  <a:lnTo>
                    <a:pt x="5516" y="8337"/>
                  </a:lnTo>
                  <a:lnTo>
                    <a:pt x="5685" y="8295"/>
                  </a:lnTo>
                  <a:lnTo>
                    <a:pt x="5811" y="8253"/>
                  </a:lnTo>
                  <a:lnTo>
                    <a:pt x="5937" y="8168"/>
                  </a:lnTo>
                  <a:lnTo>
                    <a:pt x="6022" y="8042"/>
                  </a:lnTo>
                  <a:lnTo>
                    <a:pt x="6064" y="7874"/>
                  </a:lnTo>
                  <a:lnTo>
                    <a:pt x="7495" y="632"/>
                  </a:lnTo>
                  <a:lnTo>
                    <a:pt x="7495" y="506"/>
                  </a:lnTo>
                  <a:lnTo>
                    <a:pt x="7495" y="379"/>
                  </a:lnTo>
                  <a:lnTo>
                    <a:pt x="7411" y="253"/>
                  </a:lnTo>
                  <a:lnTo>
                    <a:pt x="7327" y="127"/>
                  </a:lnTo>
                  <a:lnTo>
                    <a:pt x="7243" y="43"/>
                  </a:lnTo>
                  <a:lnTo>
                    <a:pt x="7116" y="1"/>
                  </a:lnTo>
                  <a:close/>
                </a:path>
              </a:pathLst>
            </a:custGeom>
            <a:solidFill>
              <a:srgbClr val="3E5F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7" name="Google Shape;787;p7"/>
            <p:cNvSpPr/>
            <p:nvPr/>
          </p:nvSpPr>
          <p:spPr>
            <a:xfrm>
              <a:off x="4065225" y="1530725"/>
              <a:ext cx="187400" cy="208425"/>
            </a:xfrm>
            <a:custGeom>
              <a:avLst/>
              <a:gdLst/>
              <a:ahLst/>
              <a:cxnLst/>
              <a:rect l="l" t="t" r="r" b="b"/>
              <a:pathLst>
                <a:path w="7496" h="8337" fill="none" extrusionOk="0">
                  <a:moveTo>
                    <a:pt x="127" y="2695"/>
                  </a:moveTo>
                  <a:lnTo>
                    <a:pt x="5095" y="8168"/>
                  </a:lnTo>
                  <a:lnTo>
                    <a:pt x="5095" y="8168"/>
                  </a:lnTo>
                  <a:lnTo>
                    <a:pt x="5222" y="8253"/>
                  </a:lnTo>
                  <a:lnTo>
                    <a:pt x="5390" y="8295"/>
                  </a:lnTo>
                  <a:lnTo>
                    <a:pt x="5516" y="8337"/>
                  </a:lnTo>
                  <a:lnTo>
                    <a:pt x="5685" y="8295"/>
                  </a:lnTo>
                  <a:lnTo>
                    <a:pt x="5811" y="8253"/>
                  </a:lnTo>
                  <a:lnTo>
                    <a:pt x="5937" y="8168"/>
                  </a:lnTo>
                  <a:lnTo>
                    <a:pt x="6022" y="8042"/>
                  </a:lnTo>
                  <a:lnTo>
                    <a:pt x="6064" y="7874"/>
                  </a:lnTo>
                  <a:lnTo>
                    <a:pt x="7495" y="632"/>
                  </a:lnTo>
                  <a:lnTo>
                    <a:pt x="7495" y="632"/>
                  </a:lnTo>
                  <a:lnTo>
                    <a:pt x="7495" y="506"/>
                  </a:lnTo>
                  <a:lnTo>
                    <a:pt x="7495" y="379"/>
                  </a:lnTo>
                  <a:lnTo>
                    <a:pt x="7411" y="253"/>
                  </a:lnTo>
                  <a:lnTo>
                    <a:pt x="7327" y="127"/>
                  </a:lnTo>
                  <a:lnTo>
                    <a:pt x="7243" y="43"/>
                  </a:lnTo>
                  <a:lnTo>
                    <a:pt x="7116" y="1"/>
                  </a:lnTo>
                  <a:lnTo>
                    <a:pt x="6948" y="1"/>
                  </a:lnTo>
                  <a:lnTo>
                    <a:pt x="6821" y="1"/>
                  </a:lnTo>
                  <a:lnTo>
                    <a:pt x="422" y="1769"/>
                  </a:lnTo>
                  <a:lnTo>
                    <a:pt x="422" y="1769"/>
                  </a:lnTo>
                  <a:lnTo>
                    <a:pt x="253" y="1853"/>
                  </a:lnTo>
                  <a:lnTo>
                    <a:pt x="169" y="1937"/>
                  </a:lnTo>
                  <a:lnTo>
                    <a:pt x="85" y="2021"/>
                  </a:lnTo>
                  <a:lnTo>
                    <a:pt x="43" y="2148"/>
                  </a:lnTo>
                  <a:lnTo>
                    <a:pt x="1" y="2316"/>
                  </a:lnTo>
                  <a:lnTo>
                    <a:pt x="1" y="2442"/>
                  </a:lnTo>
                  <a:lnTo>
                    <a:pt x="43" y="2569"/>
                  </a:lnTo>
                  <a:lnTo>
                    <a:pt x="127" y="2695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8" name="Google Shape;788;p7"/>
            <p:cNvSpPr/>
            <p:nvPr/>
          </p:nvSpPr>
          <p:spPr>
            <a:xfrm>
              <a:off x="4091550" y="1564400"/>
              <a:ext cx="22125" cy="67400"/>
            </a:xfrm>
            <a:custGeom>
              <a:avLst/>
              <a:gdLst/>
              <a:ahLst/>
              <a:cxnLst/>
              <a:rect l="l" t="t" r="r" b="b"/>
              <a:pathLst>
                <a:path w="885" h="2696" extrusionOk="0">
                  <a:moveTo>
                    <a:pt x="0" y="2359"/>
                  </a:moveTo>
                  <a:lnTo>
                    <a:pt x="0" y="2359"/>
                  </a:lnTo>
                  <a:lnTo>
                    <a:pt x="337" y="2695"/>
                  </a:lnTo>
                  <a:lnTo>
                    <a:pt x="0" y="2359"/>
                  </a:lnTo>
                  <a:close/>
                  <a:moveTo>
                    <a:pt x="885" y="1"/>
                  </a:moveTo>
                  <a:lnTo>
                    <a:pt x="758" y="43"/>
                  </a:lnTo>
                  <a:lnTo>
                    <a:pt x="885" y="1"/>
                  </a:lnTo>
                  <a:close/>
                </a:path>
              </a:pathLst>
            </a:custGeom>
            <a:solidFill>
              <a:srgbClr val="FFFF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9" name="Google Shape;789;p7"/>
            <p:cNvSpPr/>
            <p:nvPr/>
          </p:nvSpPr>
          <p:spPr>
            <a:xfrm>
              <a:off x="4091550" y="1623350"/>
              <a:ext cx="8450" cy="8450"/>
            </a:xfrm>
            <a:custGeom>
              <a:avLst/>
              <a:gdLst/>
              <a:ahLst/>
              <a:cxnLst/>
              <a:rect l="l" t="t" r="r" b="b"/>
              <a:pathLst>
                <a:path w="338" h="338" fill="none" extrusionOk="0">
                  <a:moveTo>
                    <a:pt x="0" y="1"/>
                  </a:moveTo>
                  <a:lnTo>
                    <a:pt x="0" y="1"/>
                  </a:lnTo>
                  <a:lnTo>
                    <a:pt x="337" y="337"/>
                  </a:lnTo>
                  <a:lnTo>
                    <a:pt x="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0" name="Google Shape;790;p7"/>
            <p:cNvSpPr/>
            <p:nvPr/>
          </p:nvSpPr>
          <p:spPr>
            <a:xfrm>
              <a:off x="4110500" y="1564400"/>
              <a:ext cx="3175" cy="1075"/>
            </a:xfrm>
            <a:custGeom>
              <a:avLst/>
              <a:gdLst/>
              <a:ahLst/>
              <a:cxnLst/>
              <a:rect l="l" t="t" r="r" b="b"/>
              <a:pathLst>
                <a:path w="127" h="43" fill="none" extrusionOk="0">
                  <a:moveTo>
                    <a:pt x="127" y="1"/>
                  </a:moveTo>
                  <a:lnTo>
                    <a:pt x="0" y="43"/>
                  </a:lnTo>
                  <a:lnTo>
                    <a:pt x="127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1" name="Google Shape;791;p7"/>
            <p:cNvSpPr/>
            <p:nvPr/>
          </p:nvSpPr>
          <p:spPr>
            <a:xfrm>
              <a:off x="4091550" y="1562300"/>
              <a:ext cx="31600" cy="69500"/>
            </a:xfrm>
            <a:custGeom>
              <a:avLst/>
              <a:gdLst/>
              <a:ahLst/>
              <a:cxnLst/>
              <a:rect l="l" t="t" r="r" b="b"/>
              <a:pathLst>
                <a:path w="1264" h="2780" extrusionOk="0">
                  <a:moveTo>
                    <a:pt x="1264" y="1"/>
                  </a:moveTo>
                  <a:lnTo>
                    <a:pt x="885" y="85"/>
                  </a:lnTo>
                  <a:lnTo>
                    <a:pt x="758" y="127"/>
                  </a:lnTo>
                  <a:lnTo>
                    <a:pt x="0" y="2443"/>
                  </a:lnTo>
                  <a:lnTo>
                    <a:pt x="337" y="2779"/>
                  </a:lnTo>
                  <a:lnTo>
                    <a:pt x="1264" y="1"/>
                  </a:lnTo>
                  <a:close/>
                </a:path>
              </a:pathLst>
            </a:custGeom>
            <a:solidFill>
              <a:srgbClr val="517C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2" name="Google Shape;792;p7"/>
            <p:cNvSpPr/>
            <p:nvPr/>
          </p:nvSpPr>
          <p:spPr>
            <a:xfrm>
              <a:off x="4091550" y="1562300"/>
              <a:ext cx="31600" cy="69500"/>
            </a:xfrm>
            <a:custGeom>
              <a:avLst/>
              <a:gdLst/>
              <a:ahLst/>
              <a:cxnLst/>
              <a:rect l="l" t="t" r="r" b="b"/>
              <a:pathLst>
                <a:path w="1264" h="2780" fill="none" extrusionOk="0">
                  <a:moveTo>
                    <a:pt x="1264" y="1"/>
                  </a:moveTo>
                  <a:lnTo>
                    <a:pt x="885" y="85"/>
                  </a:lnTo>
                  <a:lnTo>
                    <a:pt x="758" y="127"/>
                  </a:lnTo>
                  <a:lnTo>
                    <a:pt x="0" y="2443"/>
                  </a:lnTo>
                  <a:lnTo>
                    <a:pt x="337" y="2779"/>
                  </a:lnTo>
                  <a:lnTo>
                    <a:pt x="1264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3" name="Google Shape;793;p7"/>
            <p:cNvSpPr/>
            <p:nvPr/>
          </p:nvSpPr>
          <p:spPr>
            <a:xfrm>
              <a:off x="4117875" y="1651775"/>
              <a:ext cx="6325" cy="6325"/>
            </a:xfrm>
            <a:custGeom>
              <a:avLst/>
              <a:gdLst/>
              <a:ahLst/>
              <a:cxnLst/>
              <a:rect l="l" t="t" r="r" b="b"/>
              <a:pathLst>
                <a:path w="253" h="253" extrusionOk="0">
                  <a:moveTo>
                    <a:pt x="0" y="0"/>
                  </a:moveTo>
                  <a:lnTo>
                    <a:pt x="0" y="0"/>
                  </a:lnTo>
                  <a:lnTo>
                    <a:pt x="253" y="2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4" name="Google Shape;794;p7"/>
            <p:cNvSpPr/>
            <p:nvPr/>
          </p:nvSpPr>
          <p:spPr>
            <a:xfrm>
              <a:off x="4117875" y="1651775"/>
              <a:ext cx="6325" cy="6325"/>
            </a:xfrm>
            <a:custGeom>
              <a:avLst/>
              <a:gdLst/>
              <a:ahLst/>
              <a:cxnLst/>
              <a:rect l="l" t="t" r="r" b="b"/>
              <a:pathLst>
                <a:path w="253" h="253" fill="none" extrusionOk="0">
                  <a:moveTo>
                    <a:pt x="0" y="0"/>
                  </a:moveTo>
                  <a:lnTo>
                    <a:pt x="0" y="0"/>
                  </a:lnTo>
                  <a:lnTo>
                    <a:pt x="253" y="253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5" name="Google Shape;795;p7"/>
            <p:cNvSpPr/>
            <p:nvPr/>
          </p:nvSpPr>
          <p:spPr>
            <a:xfrm>
              <a:off x="4117875" y="1551775"/>
              <a:ext cx="44225" cy="108450"/>
            </a:xfrm>
            <a:custGeom>
              <a:avLst/>
              <a:gdLst/>
              <a:ahLst/>
              <a:cxnLst/>
              <a:rect l="l" t="t" r="r" b="b"/>
              <a:pathLst>
                <a:path w="1769" h="4338" extrusionOk="0">
                  <a:moveTo>
                    <a:pt x="1768" y="1"/>
                  </a:moveTo>
                  <a:lnTo>
                    <a:pt x="1305" y="127"/>
                  </a:lnTo>
                  <a:lnTo>
                    <a:pt x="926" y="1222"/>
                  </a:lnTo>
                  <a:lnTo>
                    <a:pt x="589" y="2316"/>
                  </a:lnTo>
                  <a:lnTo>
                    <a:pt x="0" y="4000"/>
                  </a:lnTo>
                  <a:lnTo>
                    <a:pt x="253" y="4253"/>
                  </a:lnTo>
                  <a:lnTo>
                    <a:pt x="295" y="4337"/>
                  </a:lnTo>
                  <a:lnTo>
                    <a:pt x="968" y="2442"/>
                  </a:lnTo>
                  <a:lnTo>
                    <a:pt x="1389" y="1222"/>
                  </a:lnTo>
                  <a:lnTo>
                    <a:pt x="1768" y="1"/>
                  </a:lnTo>
                  <a:close/>
                </a:path>
              </a:pathLst>
            </a:custGeom>
            <a:solidFill>
              <a:srgbClr val="517C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6" name="Google Shape;796;p7"/>
            <p:cNvSpPr/>
            <p:nvPr/>
          </p:nvSpPr>
          <p:spPr>
            <a:xfrm>
              <a:off x="4117875" y="1551775"/>
              <a:ext cx="44225" cy="108450"/>
            </a:xfrm>
            <a:custGeom>
              <a:avLst/>
              <a:gdLst/>
              <a:ahLst/>
              <a:cxnLst/>
              <a:rect l="l" t="t" r="r" b="b"/>
              <a:pathLst>
                <a:path w="1769" h="4338" fill="none" extrusionOk="0">
                  <a:moveTo>
                    <a:pt x="1768" y="1"/>
                  </a:moveTo>
                  <a:lnTo>
                    <a:pt x="1305" y="127"/>
                  </a:lnTo>
                  <a:lnTo>
                    <a:pt x="1305" y="127"/>
                  </a:lnTo>
                  <a:lnTo>
                    <a:pt x="926" y="1222"/>
                  </a:lnTo>
                  <a:lnTo>
                    <a:pt x="589" y="2316"/>
                  </a:lnTo>
                  <a:lnTo>
                    <a:pt x="0" y="4000"/>
                  </a:lnTo>
                  <a:lnTo>
                    <a:pt x="253" y="4253"/>
                  </a:lnTo>
                  <a:lnTo>
                    <a:pt x="295" y="4337"/>
                  </a:lnTo>
                  <a:lnTo>
                    <a:pt x="968" y="2442"/>
                  </a:lnTo>
                  <a:lnTo>
                    <a:pt x="968" y="2442"/>
                  </a:lnTo>
                  <a:lnTo>
                    <a:pt x="1389" y="1222"/>
                  </a:lnTo>
                  <a:lnTo>
                    <a:pt x="1768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7" name="Google Shape;797;p7"/>
            <p:cNvSpPr/>
            <p:nvPr/>
          </p:nvSpPr>
          <p:spPr>
            <a:xfrm>
              <a:off x="4146275" y="1542300"/>
              <a:ext cx="46350" cy="149500"/>
            </a:xfrm>
            <a:custGeom>
              <a:avLst/>
              <a:gdLst/>
              <a:ahLst/>
              <a:cxnLst/>
              <a:rect l="l" t="t" r="r" b="b"/>
              <a:pathLst>
                <a:path w="1854" h="5980" extrusionOk="0">
                  <a:moveTo>
                    <a:pt x="1" y="5600"/>
                  </a:moveTo>
                  <a:lnTo>
                    <a:pt x="1" y="5600"/>
                  </a:lnTo>
                  <a:lnTo>
                    <a:pt x="1" y="5600"/>
                  </a:lnTo>
                  <a:lnTo>
                    <a:pt x="295" y="5979"/>
                  </a:lnTo>
                  <a:lnTo>
                    <a:pt x="295" y="5979"/>
                  </a:lnTo>
                  <a:lnTo>
                    <a:pt x="1" y="5600"/>
                  </a:lnTo>
                  <a:close/>
                  <a:moveTo>
                    <a:pt x="1853" y="1"/>
                  </a:moveTo>
                  <a:lnTo>
                    <a:pt x="1727" y="43"/>
                  </a:lnTo>
                  <a:lnTo>
                    <a:pt x="1853" y="1"/>
                  </a:lnTo>
                  <a:lnTo>
                    <a:pt x="1853" y="1"/>
                  </a:lnTo>
                  <a:lnTo>
                    <a:pt x="1853" y="1"/>
                  </a:lnTo>
                  <a:close/>
                </a:path>
              </a:pathLst>
            </a:custGeom>
            <a:solidFill>
              <a:srgbClr val="FFFF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8" name="Google Shape;798;p7"/>
            <p:cNvSpPr/>
            <p:nvPr/>
          </p:nvSpPr>
          <p:spPr>
            <a:xfrm>
              <a:off x="4146275" y="1682300"/>
              <a:ext cx="7400" cy="9500"/>
            </a:xfrm>
            <a:custGeom>
              <a:avLst/>
              <a:gdLst/>
              <a:ahLst/>
              <a:cxnLst/>
              <a:rect l="l" t="t" r="r" b="b"/>
              <a:pathLst>
                <a:path w="296" h="380" fill="none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295" y="379"/>
                  </a:lnTo>
                  <a:lnTo>
                    <a:pt x="295" y="379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9" name="Google Shape;799;p7"/>
            <p:cNvSpPr/>
            <p:nvPr/>
          </p:nvSpPr>
          <p:spPr>
            <a:xfrm>
              <a:off x="4189425" y="1542300"/>
              <a:ext cx="3200" cy="1075"/>
            </a:xfrm>
            <a:custGeom>
              <a:avLst/>
              <a:gdLst/>
              <a:ahLst/>
              <a:cxnLst/>
              <a:rect l="l" t="t" r="r" b="b"/>
              <a:pathLst>
                <a:path w="128" h="43" fill="none" extrusionOk="0">
                  <a:moveTo>
                    <a:pt x="127" y="1"/>
                  </a:moveTo>
                  <a:lnTo>
                    <a:pt x="1" y="43"/>
                  </a:lnTo>
                  <a:lnTo>
                    <a:pt x="127" y="1"/>
                  </a:lnTo>
                  <a:lnTo>
                    <a:pt x="127" y="1"/>
                  </a:lnTo>
                  <a:lnTo>
                    <a:pt x="127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0" name="Google Shape;800;p7"/>
            <p:cNvSpPr/>
            <p:nvPr/>
          </p:nvSpPr>
          <p:spPr>
            <a:xfrm>
              <a:off x="4146275" y="1542300"/>
              <a:ext cx="46350" cy="149500"/>
            </a:xfrm>
            <a:custGeom>
              <a:avLst/>
              <a:gdLst/>
              <a:ahLst/>
              <a:cxnLst/>
              <a:rect l="l" t="t" r="r" b="b"/>
              <a:pathLst>
                <a:path w="1854" h="5980" extrusionOk="0">
                  <a:moveTo>
                    <a:pt x="1853" y="1"/>
                  </a:moveTo>
                  <a:lnTo>
                    <a:pt x="1727" y="43"/>
                  </a:lnTo>
                  <a:lnTo>
                    <a:pt x="1432" y="127"/>
                  </a:lnTo>
                  <a:lnTo>
                    <a:pt x="1138" y="1516"/>
                  </a:lnTo>
                  <a:lnTo>
                    <a:pt x="801" y="2906"/>
                  </a:lnTo>
                  <a:lnTo>
                    <a:pt x="422" y="4253"/>
                  </a:lnTo>
                  <a:lnTo>
                    <a:pt x="1" y="5600"/>
                  </a:lnTo>
                  <a:lnTo>
                    <a:pt x="295" y="5979"/>
                  </a:lnTo>
                  <a:lnTo>
                    <a:pt x="759" y="4506"/>
                  </a:lnTo>
                  <a:lnTo>
                    <a:pt x="1180" y="3032"/>
                  </a:lnTo>
                  <a:lnTo>
                    <a:pt x="1559" y="1516"/>
                  </a:lnTo>
                  <a:lnTo>
                    <a:pt x="1853" y="1"/>
                  </a:lnTo>
                  <a:close/>
                </a:path>
              </a:pathLst>
            </a:custGeom>
            <a:solidFill>
              <a:srgbClr val="517C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1" name="Google Shape;801;p7"/>
            <p:cNvSpPr/>
            <p:nvPr/>
          </p:nvSpPr>
          <p:spPr>
            <a:xfrm>
              <a:off x="4146275" y="1542300"/>
              <a:ext cx="46350" cy="149500"/>
            </a:xfrm>
            <a:custGeom>
              <a:avLst/>
              <a:gdLst/>
              <a:ahLst/>
              <a:cxnLst/>
              <a:rect l="l" t="t" r="r" b="b"/>
              <a:pathLst>
                <a:path w="1854" h="5980" fill="none" extrusionOk="0">
                  <a:moveTo>
                    <a:pt x="1853" y="1"/>
                  </a:moveTo>
                  <a:lnTo>
                    <a:pt x="1727" y="43"/>
                  </a:lnTo>
                  <a:lnTo>
                    <a:pt x="1432" y="127"/>
                  </a:lnTo>
                  <a:lnTo>
                    <a:pt x="1432" y="127"/>
                  </a:lnTo>
                  <a:lnTo>
                    <a:pt x="1138" y="1516"/>
                  </a:lnTo>
                  <a:lnTo>
                    <a:pt x="801" y="2906"/>
                  </a:lnTo>
                  <a:lnTo>
                    <a:pt x="422" y="4253"/>
                  </a:lnTo>
                  <a:lnTo>
                    <a:pt x="1" y="5600"/>
                  </a:lnTo>
                  <a:lnTo>
                    <a:pt x="295" y="5979"/>
                  </a:lnTo>
                  <a:lnTo>
                    <a:pt x="295" y="5979"/>
                  </a:lnTo>
                  <a:lnTo>
                    <a:pt x="759" y="4506"/>
                  </a:lnTo>
                  <a:lnTo>
                    <a:pt x="1180" y="3032"/>
                  </a:lnTo>
                  <a:lnTo>
                    <a:pt x="1559" y="1516"/>
                  </a:lnTo>
                  <a:lnTo>
                    <a:pt x="1853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2" name="Google Shape;802;p7"/>
            <p:cNvSpPr/>
            <p:nvPr/>
          </p:nvSpPr>
          <p:spPr>
            <a:xfrm>
              <a:off x="4172600" y="1531775"/>
              <a:ext cx="62125" cy="187375"/>
            </a:xfrm>
            <a:custGeom>
              <a:avLst/>
              <a:gdLst/>
              <a:ahLst/>
              <a:cxnLst/>
              <a:rect l="l" t="t" r="r" b="b"/>
              <a:pathLst>
                <a:path w="2485" h="7495" extrusionOk="0">
                  <a:moveTo>
                    <a:pt x="0" y="7242"/>
                  </a:moveTo>
                  <a:lnTo>
                    <a:pt x="253" y="7495"/>
                  </a:lnTo>
                  <a:lnTo>
                    <a:pt x="253" y="7495"/>
                  </a:lnTo>
                  <a:lnTo>
                    <a:pt x="0" y="7242"/>
                  </a:lnTo>
                  <a:close/>
                  <a:moveTo>
                    <a:pt x="2484" y="1"/>
                  </a:moveTo>
                  <a:lnTo>
                    <a:pt x="2021" y="127"/>
                  </a:lnTo>
                  <a:lnTo>
                    <a:pt x="2021" y="127"/>
                  </a:lnTo>
                  <a:lnTo>
                    <a:pt x="2484" y="1"/>
                  </a:lnTo>
                  <a:lnTo>
                    <a:pt x="2484" y="1"/>
                  </a:lnTo>
                  <a:lnTo>
                    <a:pt x="2484" y="1"/>
                  </a:lnTo>
                  <a:close/>
                </a:path>
              </a:pathLst>
            </a:custGeom>
            <a:solidFill>
              <a:srgbClr val="FFFF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3" name="Google Shape;803;p7"/>
            <p:cNvSpPr/>
            <p:nvPr/>
          </p:nvSpPr>
          <p:spPr>
            <a:xfrm>
              <a:off x="4172600" y="1712825"/>
              <a:ext cx="6325" cy="6325"/>
            </a:xfrm>
            <a:custGeom>
              <a:avLst/>
              <a:gdLst/>
              <a:ahLst/>
              <a:cxnLst/>
              <a:rect l="l" t="t" r="r" b="b"/>
              <a:pathLst>
                <a:path w="253" h="253" fill="none" extrusionOk="0">
                  <a:moveTo>
                    <a:pt x="0" y="0"/>
                  </a:moveTo>
                  <a:lnTo>
                    <a:pt x="253" y="253"/>
                  </a:lnTo>
                  <a:lnTo>
                    <a:pt x="253" y="253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4" name="Google Shape;804;p7"/>
            <p:cNvSpPr/>
            <p:nvPr/>
          </p:nvSpPr>
          <p:spPr>
            <a:xfrm>
              <a:off x="4223125" y="1531775"/>
              <a:ext cx="11600" cy="3175"/>
            </a:xfrm>
            <a:custGeom>
              <a:avLst/>
              <a:gdLst/>
              <a:ahLst/>
              <a:cxnLst/>
              <a:rect l="l" t="t" r="r" b="b"/>
              <a:pathLst>
                <a:path w="464" h="127" fill="none" extrusionOk="0">
                  <a:moveTo>
                    <a:pt x="463" y="1"/>
                  </a:moveTo>
                  <a:lnTo>
                    <a:pt x="0" y="127"/>
                  </a:lnTo>
                  <a:lnTo>
                    <a:pt x="0" y="127"/>
                  </a:lnTo>
                  <a:lnTo>
                    <a:pt x="463" y="1"/>
                  </a:lnTo>
                  <a:lnTo>
                    <a:pt x="463" y="1"/>
                  </a:lnTo>
                  <a:lnTo>
                    <a:pt x="463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5" name="Google Shape;805;p7"/>
            <p:cNvSpPr/>
            <p:nvPr/>
          </p:nvSpPr>
          <p:spPr>
            <a:xfrm>
              <a:off x="4171550" y="1531775"/>
              <a:ext cx="63175" cy="187375"/>
            </a:xfrm>
            <a:custGeom>
              <a:avLst/>
              <a:gdLst/>
              <a:ahLst/>
              <a:cxnLst/>
              <a:rect l="l" t="t" r="r" b="b"/>
              <a:pathLst>
                <a:path w="2527" h="7495" extrusionOk="0">
                  <a:moveTo>
                    <a:pt x="2526" y="1"/>
                  </a:moveTo>
                  <a:lnTo>
                    <a:pt x="2063" y="127"/>
                  </a:lnTo>
                  <a:lnTo>
                    <a:pt x="1600" y="1895"/>
                  </a:lnTo>
                  <a:lnTo>
                    <a:pt x="1095" y="3664"/>
                  </a:lnTo>
                  <a:lnTo>
                    <a:pt x="548" y="5390"/>
                  </a:lnTo>
                  <a:lnTo>
                    <a:pt x="0" y="7158"/>
                  </a:lnTo>
                  <a:lnTo>
                    <a:pt x="42" y="7242"/>
                  </a:lnTo>
                  <a:lnTo>
                    <a:pt x="295" y="7495"/>
                  </a:lnTo>
                  <a:lnTo>
                    <a:pt x="926" y="5642"/>
                  </a:lnTo>
                  <a:lnTo>
                    <a:pt x="1474" y="3748"/>
                  </a:lnTo>
                  <a:lnTo>
                    <a:pt x="2021" y="1853"/>
                  </a:lnTo>
                  <a:lnTo>
                    <a:pt x="2526" y="1"/>
                  </a:lnTo>
                  <a:close/>
                </a:path>
              </a:pathLst>
            </a:custGeom>
            <a:solidFill>
              <a:srgbClr val="517C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6" name="Google Shape;806;p7"/>
            <p:cNvSpPr/>
            <p:nvPr/>
          </p:nvSpPr>
          <p:spPr>
            <a:xfrm>
              <a:off x="4171550" y="1531775"/>
              <a:ext cx="63175" cy="187375"/>
            </a:xfrm>
            <a:custGeom>
              <a:avLst/>
              <a:gdLst/>
              <a:ahLst/>
              <a:cxnLst/>
              <a:rect l="l" t="t" r="r" b="b"/>
              <a:pathLst>
                <a:path w="2527" h="7495" fill="none" extrusionOk="0">
                  <a:moveTo>
                    <a:pt x="2526" y="1"/>
                  </a:moveTo>
                  <a:lnTo>
                    <a:pt x="2063" y="127"/>
                  </a:lnTo>
                  <a:lnTo>
                    <a:pt x="2063" y="127"/>
                  </a:lnTo>
                  <a:lnTo>
                    <a:pt x="1600" y="1895"/>
                  </a:lnTo>
                  <a:lnTo>
                    <a:pt x="1095" y="3664"/>
                  </a:lnTo>
                  <a:lnTo>
                    <a:pt x="548" y="5390"/>
                  </a:lnTo>
                  <a:lnTo>
                    <a:pt x="0" y="7158"/>
                  </a:lnTo>
                  <a:lnTo>
                    <a:pt x="42" y="7242"/>
                  </a:lnTo>
                  <a:lnTo>
                    <a:pt x="295" y="7495"/>
                  </a:lnTo>
                  <a:lnTo>
                    <a:pt x="295" y="7495"/>
                  </a:lnTo>
                  <a:lnTo>
                    <a:pt x="926" y="5642"/>
                  </a:lnTo>
                  <a:lnTo>
                    <a:pt x="1474" y="3748"/>
                  </a:lnTo>
                  <a:lnTo>
                    <a:pt x="2021" y="1853"/>
                  </a:lnTo>
                  <a:lnTo>
                    <a:pt x="2526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7" name="Google Shape;807;p7"/>
            <p:cNvSpPr/>
            <p:nvPr/>
          </p:nvSpPr>
          <p:spPr>
            <a:xfrm>
              <a:off x="4279950" y="1446525"/>
              <a:ext cx="181075" cy="211575"/>
            </a:xfrm>
            <a:custGeom>
              <a:avLst/>
              <a:gdLst/>
              <a:ahLst/>
              <a:cxnLst/>
              <a:rect l="l" t="t" r="r" b="b"/>
              <a:pathLst>
                <a:path w="7243" h="8463" extrusionOk="0">
                  <a:moveTo>
                    <a:pt x="6611" y="0"/>
                  </a:moveTo>
                  <a:lnTo>
                    <a:pt x="6485" y="42"/>
                  </a:lnTo>
                  <a:lnTo>
                    <a:pt x="338" y="2611"/>
                  </a:lnTo>
                  <a:lnTo>
                    <a:pt x="211" y="2695"/>
                  </a:lnTo>
                  <a:lnTo>
                    <a:pt x="85" y="2779"/>
                  </a:lnTo>
                  <a:lnTo>
                    <a:pt x="43" y="2905"/>
                  </a:lnTo>
                  <a:lnTo>
                    <a:pt x="1" y="3032"/>
                  </a:lnTo>
                  <a:lnTo>
                    <a:pt x="1" y="3158"/>
                  </a:lnTo>
                  <a:lnTo>
                    <a:pt x="1" y="3284"/>
                  </a:lnTo>
                  <a:lnTo>
                    <a:pt x="85" y="3411"/>
                  </a:lnTo>
                  <a:lnTo>
                    <a:pt x="169" y="3537"/>
                  </a:lnTo>
                  <a:lnTo>
                    <a:pt x="5769" y="8337"/>
                  </a:lnTo>
                  <a:lnTo>
                    <a:pt x="5937" y="8421"/>
                  </a:lnTo>
                  <a:lnTo>
                    <a:pt x="6064" y="8463"/>
                  </a:lnTo>
                  <a:lnTo>
                    <a:pt x="6232" y="8463"/>
                  </a:lnTo>
                  <a:lnTo>
                    <a:pt x="6358" y="8421"/>
                  </a:lnTo>
                  <a:lnTo>
                    <a:pt x="6485" y="8337"/>
                  </a:lnTo>
                  <a:lnTo>
                    <a:pt x="6569" y="8252"/>
                  </a:lnTo>
                  <a:lnTo>
                    <a:pt x="6653" y="8126"/>
                  </a:lnTo>
                  <a:lnTo>
                    <a:pt x="6695" y="7958"/>
                  </a:lnTo>
                  <a:lnTo>
                    <a:pt x="7242" y="590"/>
                  </a:lnTo>
                  <a:lnTo>
                    <a:pt x="7242" y="463"/>
                  </a:lnTo>
                  <a:lnTo>
                    <a:pt x="7200" y="295"/>
                  </a:lnTo>
                  <a:lnTo>
                    <a:pt x="7116" y="211"/>
                  </a:lnTo>
                  <a:lnTo>
                    <a:pt x="6990" y="127"/>
                  </a:lnTo>
                  <a:lnTo>
                    <a:pt x="6906" y="42"/>
                  </a:lnTo>
                  <a:lnTo>
                    <a:pt x="6737" y="0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8" name="Google Shape;808;p7"/>
            <p:cNvSpPr/>
            <p:nvPr/>
          </p:nvSpPr>
          <p:spPr>
            <a:xfrm>
              <a:off x="4279950" y="1446525"/>
              <a:ext cx="181075" cy="211575"/>
            </a:xfrm>
            <a:custGeom>
              <a:avLst/>
              <a:gdLst/>
              <a:ahLst/>
              <a:cxnLst/>
              <a:rect l="l" t="t" r="r" b="b"/>
              <a:pathLst>
                <a:path w="7243" h="8463" fill="none" extrusionOk="0">
                  <a:moveTo>
                    <a:pt x="169" y="3537"/>
                  </a:moveTo>
                  <a:lnTo>
                    <a:pt x="5769" y="8337"/>
                  </a:lnTo>
                  <a:lnTo>
                    <a:pt x="5769" y="8337"/>
                  </a:lnTo>
                  <a:lnTo>
                    <a:pt x="5937" y="8421"/>
                  </a:lnTo>
                  <a:lnTo>
                    <a:pt x="6064" y="8463"/>
                  </a:lnTo>
                  <a:lnTo>
                    <a:pt x="6232" y="8463"/>
                  </a:lnTo>
                  <a:lnTo>
                    <a:pt x="6358" y="8421"/>
                  </a:lnTo>
                  <a:lnTo>
                    <a:pt x="6485" y="8337"/>
                  </a:lnTo>
                  <a:lnTo>
                    <a:pt x="6569" y="8252"/>
                  </a:lnTo>
                  <a:lnTo>
                    <a:pt x="6653" y="8126"/>
                  </a:lnTo>
                  <a:lnTo>
                    <a:pt x="6695" y="7958"/>
                  </a:lnTo>
                  <a:lnTo>
                    <a:pt x="7242" y="590"/>
                  </a:lnTo>
                  <a:lnTo>
                    <a:pt x="7242" y="590"/>
                  </a:lnTo>
                  <a:lnTo>
                    <a:pt x="7242" y="463"/>
                  </a:lnTo>
                  <a:lnTo>
                    <a:pt x="7200" y="295"/>
                  </a:lnTo>
                  <a:lnTo>
                    <a:pt x="7116" y="211"/>
                  </a:lnTo>
                  <a:lnTo>
                    <a:pt x="6990" y="127"/>
                  </a:lnTo>
                  <a:lnTo>
                    <a:pt x="6906" y="42"/>
                  </a:lnTo>
                  <a:lnTo>
                    <a:pt x="6737" y="0"/>
                  </a:lnTo>
                  <a:lnTo>
                    <a:pt x="6611" y="0"/>
                  </a:lnTo>
                  <a:lnTo>
                    <a:pt x="6485" y="42"/>
                  </a:lnTo>
                  <a:lnTo>
                    <a:pt x="338" y="2611"/>
                  </a:lnTo>
                  <a:lnTo>
                    <a:pt x="338" y="2611"/>
                  </a:lnTo>
                  <a:lnTo>
                    <a:pt x="211" y="2695"/>
                  </a:lnTo>
                  <a:lnTo>
                    <a:pt x="85" y="2779"/>
                  </a:lnTo>
                  <a:lnTo>
                    <a:pt x="43" y="2905"/>
                  </a:lnTo>
                  <a:lnTo>
                    <a:pt x="1" y="3032"/>
                  </a:lnTo>
                  <a:lnTo>
                    <a:pt x="1" y="3158"/>
                  </a:lnTo>
                  <a:lnTo>
                    <a:pt x="1" y="3284"/>
                  </a:lnTo>
                  <a:lnTo>
                    <a:pt x="85" y="3411"/>
                  </a:lnTo>
                  <a:lnTo>
                    <a:pt x="169" y="3537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9" name="Google Shape;809;p7"/>
            <p:cNvSpPr/>
            <p:nvPr/>
          </p:nvSpPr>
          <p:spPr>
            <a:xfrm>
              <a:off x="4322050" y="1492825"/>
              <a:ext cx="11625" cy="4250"/>
            </a:xfrm>
            <a:custGeom>
              <a:avLst/>
              <a:gdLst/>
              <a:ahLst/>
              <a:cxnLst/>
              <a:rect l="l" t="t" r="r" b="b"/>
              <a:pathLst>
                <a:path w="465" h="170" extrusionOk="0">
                  <a:moveTo>
                    <a:pt x="464" y="1"/>
                  </a:moveTo>
                  <a:lnTo>
                    <a:pt x="1" y="169"/>
                  </a:lnTo>
                  <a:lnTo>
                    <a:pt x="464" y="1"/>
                  </a:lnTo>
                  <a:lnTo>
                    <a:pt x="464" y="1"/>
                  </a:lnTo>
                  <a:close/>
                </a:path>
              </a:pathLst>
            </a:custGeom>
            <a:solidFill>
              <a:srgbClr val="FFFF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0" name="Google Shape;810;p7"/>
            <p:cNvSpPr/>
            <p:nvPr/>
          </p:nvSpPr>
          <p:spPr>
            <a:xfrm>
              <a:off x="4322050" y="1492825"/>
              <a:ext cx="11625" cy="4250"/>
            </a:xfrm>
            <a:custGeom>
              <a:avLst/>
              <a:gdLst/>
              <a:ahLst/>
              <a:cxnLst/>
              <a:rect l="l" t="t" r="r" b="b"/>
              <a:pathLst>
                <a:path w="465" h="170" fill="none" extrusionOk="0">
                  <a:moveTo>
                    <a:pt x="464" y="1"/>
                  </a:moveTo>
                  <a:lnTo>
                    <a:pt x="1" y="169"/>
                  </a:lnTo>
                  <a:lnTo>
                    <a:pt x="464" y="1"/>
                  </a:lnTo>
                  <a:lnTo>
                    <a:pt x="464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1" name="Google Shape;811;p7"/>
            <p:cNvSpPr/>
            <p:nvPr/>
          </p:nvSpPr>
          <p:spPr>
            <a:xfrm>
              <a:off x="4310475" y="1492825"/>
              <a:ext cx="23200" cy="71600"/>
            </a:xfrm>
            <a:custGeom>
              <a:avLst/>
              <a:gdLst/>
              <a:ahLst/>
              <a:cxnLst/>
              <a:rect l="l" t="t" r="r" b="b"/>
              <a:pathLst>
                <a:path w="928" h="2864" extrusionOk="0">
                  <a:moveTo>
                    <a:pt x="927" y="1"/>
                  </a:moveTo>
                  <a:lnTo>
                    <a:pt x="464" y="169"/>
                  </a:lnTo>
                  <a:lnTo>
                    <a:pt x="1" y="2569"/>
                  </a:lnTo>
                  <a:lnTo>
                    <a:pt x="338" y="2864"/>
                  </a:lnTo>
                  <a:lnTo>
                    <a:pt x="927" y="1"/>
                  </a:lnTo>
                  <a:close/>
                </a:path>
              </a:pathLst>
            </a:custGeom>
            <a:solidFill>
              <a:srgbClr val="B635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2" name="Google Shape;812;p7"/>
            <p:cNvSpPr/>
            <p:nvPr/>
          </p:nvSpPr>
          <p:spPr>
            <a:xfrm>
              <a:off x="4310475" y="1492825"/>
              <a:ext cx="23200" cy="71600"/>
            </a:xfrm>
            <a:custGeom>
              <a:avLst/>
              <a:gdLst/>
              <a:ahLst/>
              <a:cxnLst/>
              <a:rect l="l" t="t" r="r" b="b"/>
              <a:pathLst>
                <a:path w="928" h="2864" fill="none" extrusionOk="0">
                  <a:moveTo>
                    <a:pt x="927" y="1"/>
                  </a:moveTo>
                  <a:lnTo>
                    <a:pt x="464" y="169"/>
                  </a:lnTo>
                  <a:lnTo>
                    <a:pt x="1" y="2569"/>
                  </a:lnTo>
                  <a:lnTo>
                    <a:pt x="338" y="2864"/>
                  </a:lnTo>
                  <a:lnTo>
                    <a:pt x="927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3" name="Google Shape;813;p7"/>
            <p:cNvSpPr/>
            <p:nvPr/>
          </p:nvSpPr>
          <p:spPr>
            <a:xfrm>
              <a:off x="4339950" y="1480200"/>
              <a:ext cx="23175" cy="103175"/>
            </a:xfrm>
            <a:custGeom>
              <a:avLst/>
              <a:gdLst/>
              <a:ahLst/>
              <a:cxnLst/>
              <a:rect l="l" t="t" r="r" b="b"/>
              <a:pathLst>
                <a:path w="927" h="4127" extrusionOk="0">
                  <a:moveTo>
                    <a:pt x="1" y="4085"/>
                  </a:moveTo>
                  <a:lnTo>
                    <a:pt x="1" y="4085"/>
                  </a:lnTo>
                  <a:lnTo>
                    <a:pt x="43" y="4127"/>
                  </a:lnTo>
                  <a:lnTo>
                    <a:pt x="1" y="4085"/>
                  </a:lnTo>
                  <a:close/>
                  <a:moveTo>
                    <a:pt x="927" y="1"/>
                  </a:moveTo>
                  <a:lnTo>
                    <a:pt x="801" y="43"/>
                  </a:lnTo>
                  <a:lnTo>
                    <a:pt x="801" y="43"/>
                  </a:lnTo>
                  <a:lnTo>
                    <a:pt x="927" y="1"/>
                  </a:lnTo>
                  <a:close/>
                </a:path>
              </a:pathLst>
            </a:custGeom>
            <a:solidFill>
              <a:srgbClr val="FFFF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4" name="Google Shape;814;p7"/>
            <p:cNvSpPr/>
            <p:nvPr/>
          </p:nvSpPr>
          <p:spPr>
            <a:xfrm>
              <a:off x="4339950" y="1582300"/>
              <a:ext cx="1075" cy="1075"/>
            </a:xfrm>
            <a:custGeom>
              <a:avLst/>
              <a:gdLst/>
              <a:ahLst/>
              <a:cxnLst/>
              <a:rect l="l" t="t" r="r" b="b"/>
              <a:pathLst>
                <a:path w="43" h="43" fill="none" extrusionOk="0">
                  <a:moveTo>
                    <a:pt x="1" y="1"/>
                  </a:moveTo>
                  <a:lnTo>
                    <a:pt x="1" y="1"/>
                  </a:lnTo>
                  <a:lnTo>
                    <a:pt x="43" y="43"/>
                  </a:lnTo>
                  <a:lnTo>
                    <a:pt x="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5" name="Google Shape;815;p7"/>
            <p:cNvSpPr/>
            <p:nvPr/>
          </p:nvSpPr>
          <p:spPr>
            <a:xfrm>
              <a:off x="4359950" y="1480200"/>
              <a:ext cx="3175" cy="1075"/>
            </a:xfrm>
            <a:custGeom>
              <a:avLst/>
              <a:gdLst/>
              <a:ahLst/>
              <a:cxnLst/>
              <a:rect l="l" t="t" r="r" b="b"/>
              <a:pathLst>
                <a:path w="127" h="43" fill="none" extrusionOk="0">
                  <a:moveTo>
                    <a:pt x="127" y="1"/>
                  </a:moveTo>
                  <a:lnTo>
                    <a:pt x="1" y="43"/>
                  </a:lnTo>
                  <a:lnTo>
                    <a:pt x="1" y="43"/>
                  </a:lnTo>
                  <a:lnTo>
                    <a:pt x="127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6" name="Google Shape;816;p7"/>
            <p:cNvSpPr/>
            <p:nvPr/>
          </p:nvSpPr>
          <p:spPr>
            <a:xfrm>
              <a:off x="4339950" y="1477050"/>
              <a:ext cx="31600" cy="112650"/>
            </a:xfrm>
            <a:custGeom>
              <a:avLst/>
              <a:gdLst/>
              <a:ahLst/>
              <a:cxnLst/>
              <a:rect l="l" t="t" r="r" b="b"/>
              <a:pathLst>
                <a:path w="1264" h="4506" extrusionOk="0">
                  <a:moveTo>
                    <a:pt x="1264" y="0"/>
                  </a:moveTo>
                  <a:lnTo>
                    <a:pt x="927" y="127"/>
                  </a:lnTo>
                  <a:lnTo>
                    <a:pt x="801" y="169"/>
                  </a:lnTo>
                  <a:lnTo>
                    <a:pt x="590" y="1348"/>
                  </a:lnTo>
                  <a:lnTo>
                    <a:pt x="337" y="2442"/>
                  </a:lnTo>
                  <a:lnTo>
                    <a:pt x="1" y="4211"/>
                  </a:lnTo>
                  <a:lnTo>
                    <a:pt x="43" y="4253"/>
                  </a:lnTo>
                  <a:lnTo>
                    <a:pt x="337" y="4505"/>
                  </a:lnTo>
                  <a:lnTo>
                    <a:pt x="758" y="2526"/>
                  </a:lnTo>
                  <a:lnTo>
                    <a:pt x="1011" y="1263"/>
                  </a:lnTo>
                  <a:lnTo>
                    <a:pt x="1264" y="0"/>
                  </a:lnTo>
                  <a:close/>
                </a:path>
              </a:pathLst>
            </a:custGeom>
            <a:solidFill>
              <a:srgbClr val="B635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7" name="Google Shape;817;p7"/>
            <p:cNvSpPr/>
            <p:nvPr/>
          </p:nvSpPr>
          <p:spPr>
            <a:xfrm>
              <a:off x="4339950" y="1477050"/>
              <a:ext cx="31600" cy="112650"/>
            </a:xfrm>
            <a:custGeom>
              <a:avLst/>
              <a:gdLst/>
              <a:ahLst/>
              <a:cxnLst/>
              <a:rect l="l" t="t" r="r" b="b"/>
              <a:pathLst>
                <a:path w="1264" h="4506" fill="none" extrusionOk="0">
                  <a:moveTo>
                    <a:pt x="1264" y="0"/>
                  </a:moveTo>
                  <a:lnTo>
                    <a:pt x="927" y="127"/>
                  </a:lnTo>
                  <a:lnTo>
                    <a:pt x="801" y="169"/>
                  </a:lnTo>
                  <a:lnTo>
                    <a:pt x="801" y="169"/>
                  </a:lnTo>
                  <a:lnTo>
                    <a:pt x="590" y="1348"/>
                  </a:lnTo>
                  <a:lnTo>
                    <a:pt x="337" y="2442"/>
                  </a:lnTo>
                  <a:lnTo>
                    <a:pt x="1" y="4211"/>
                  </a:lnTo>
                  <a:lnTo>
                    <a:pt x="43" y="4253"/>
                  </a:lnTo>
                  <a:lnTo>
                    <a:pt x="337" y="4505"/>
                  </a:lnTo>
                  <a:lnTo>
                    <a:pt x="758" y="2526"/>
                  </a:lnTo>
                  <a:lnTo>
                    <a:pt x="758" y="2526"/>
                  </a:lnTo>
                  <a:lnTo>
                    <a:pt x="1011" y="1263"/>
                  </a:lnTo>
                  <a:lnTo>
                    <a:pt x="1264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8" name="Google Shape;818;p7"/>
            <p:cNvSpPr/>
            <p:nvPr/>
          </p:nvSpPr>
          <p:spPr>
            <a:xfrm>
              <a:off x="4371525" y="1464425"/>
              <a:ext cx="29500" cy="152625"/>
            </a:xfrm>
            <a:custGeom>
              <a:avLst/>
              <a:gdLst/>
              <a:ahLst/>
              <a:cxnLst/>
              <a:rect l="l" t="t" r="r" b="b"/>
              <a:pathLst>
                <a:path w="1180" h="6105" extrusionOk="0">
                  <a:moveTo>
                    <a:pt x="1180" y="0"/>
                  </a:moveTo>
                  <a:lnTo>
                    <a:pt x="759" y="211"/>
                  </a:lnTo>
                  <a:lnTo>
                    <a:pt x="632" y="1600"/>
                  </a:lnTo>
                  <a:lnTo>
                    <a:pt x="464" y="2989"/>
                  </a:lnTo>
                  <a:lnTo>
                    <a:pt x="253" y="4421"/>
                  </a:lnTo>
                  <a:lnTo>
                    <a:pt x="1" y="5810"/>
                  </a:lnTo>
                  <a:lnTo>
                    <a:pt x="338" y="6105"/>
                  </a:lnTo>
                  <a:lnTo>
                    <a:pt x="632" y="4589"/>
                  </a:lnTo>
                  <a:lnTo>
                    <a:pt x="843" y="3074"/>
                  </a:lnTo>
                  <a:lnTo>
                    <a:pt x="1053" y="1558"/>
                  </a:lnTo>
                  <a:lnTo>
                    <a:pt x="1180" y="0"/>
                  </a:lnTo>
                  <a:close/>
                </a:path>
              </a:pathLst>
            </a:custGeom>
            <a:solidFill>
              <a:srgbClr val="B635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9" name="Google Shape;819;p7"/>
            <p:cNvSpPr/>
            <p:nvPr/>
          </p:nvSpPr>
          <p:spPr>
            <a:xfrm>
              <a:off x="4371525" y="1464425"/>
              <a:ext cx="29500" cy="152625"/>
            </a:xfrm>
            <a:custGeom>
              <a:avLst/>
              <a:gdLst/>
              <a:ahLst/>
              <a:cxnLst/>
              <a:rect l="l" t="t" r="r" b="b"/>
              <a:pathLst>
                <a:path w="1180" h="6105" fill="none" extrusionOk="0">
                  <a:moveTo>
                    <a:pt x="1180" y="0"/>
                  </a:moveTo>
                  <a:lnTo>
                    <a:pt x="759" y="211"/>
                  </a:lnTo>
                  <a:lnTo>
                    <a:pt x="759" y="211"/>
                  </a:lnTo>
                  <a:lnTo>
                    <a:pt x="632" y="1600"/>
                  </a:lnTo>
                  <a:lnTo>
                    <a:pt x="464" y="2989"/>
                  </a:lnTo>
                  <a:lnTo>
                    <a:pt x="253" y="4421"/>
                  </a:lnTo>
                  <a:lnTo>
                    <a:pt x="1" y="5810"/>
                  </a:lnTo>
                  <a:lnTo>
                    <a:pt x="338" y="6105"/>
                  </a:lnTo>
                  <a:lnTo>
                    <a:pt x="338" y="6105"/>
                  </a:lnTo>
                  <a:lnTo>
                    <a:pt x="632" y="4589"/>
                  </a:lnTo>
                  <a:lnTo>
                    <a:pt x="843" y="3074"/>
                  </a:lnTo>
                  <a:lnTo>
                    <a:pt x="1053" y="1558"/>
                  </a:lnTo>
                  <a:lnTo>
                    <a:pt x="118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0" name="Google Shape;820;p7"/>
            <p:cNvSpPr/>
            <p:nvPr/>
          </p:nvSpPr>
          <p:spPr>
            <a:xfrm>
              <a:off x="4399950" y="1448625"/>
              <a:ext cx="41075" cy="192650"/>
            </a:xfrm>
            <a:custGeom>
              <a:avLst/>
              <a:gdLst/>
              <a:ahLst/>
              <a:cxnLst/>
              <a:rect l="l" t="t" r="r" b="b"/>
              <a:pathLst>
                <a:path w="1643" h="7706" extrusionOk="0">
                  <a:moveTo>
                    <a:pt x="1642" y="1"/>
                  </a:moveTo>
                  <a:lnTo>
                    <a:pt x="1179" y="169"/>
                  </a:lnTo>
                  <a:lnTo>
                    <a:pt x="927" y="1979"/>
                  </a:lnTo>
                  <a:lnTo>
                    <a:pt x="632" y="3790"/>
                  </a:lnTo>
                  <a:lnTo>
                    <a:pt x="337" y="5600"/>
                  </a:lnTo>
                  <a:lnTo>
                    <a:pt x="0" y="7411"/>
                  </a:lnTo>
                  <a:lnTo>
                    <a:pt x="379" y="7705"/>
                  </a:lnTo>
                  <a:lnTo>
                    <a:pt x="716" y="5811"/>
                  </a:lnTo>
                  <a:lnTo>
                    <a:pt x="1053" y="3874"/>
                  </a:lnTo>
                  <a:lnTo>
                    <a:pt x="1348" y="1937"/>
                  </a:lnTo>
                  <a:lnTo>
                    <a:pt x="1642" y="1"/>
                  </a:lnTo>
                  <a:close/>
                </a:path>
              </a:pathLst>
            </a:custGeom>
            <a:solidFill>
              <a:srgbClr val="B635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1" name="Google Shape;821;p7"/>
            <p:cNvSpPr/>
            <p:nvPr/>
          </p:nvSpPr>
          <p:spPr>
            <a:xfrm>
              <a:off x="4399950" y="1448625"/>
              <a:ext cx="41075" cy="192650"/>
            </a:xfrm>
            <a:custGeom>
              <a:avLst/>
              <a:gdLst/>
              <a:ahLst/>
              <a:cxnLst/>
              <a:rect l="l" t="t" r="r" b="b"/>
              <a:pathLst>
                <a:path w="1643" h="7706" fill="none" extrusionOk="0">
                  <a:moveTo>
                    <a:pt x="1642" y="1"/>
                  </a:moveTo>
                  <a:lnTo>
                    <a:pt x="1179" y="169"/>
                  </a:lnTo>
                  <a:lnTo>
                    <a:pt x="1179" y="169"/>
                  </a:lnTo>
                  <a:lnTo>
                    <a:pt x="927" y="1979"/>
                  </a:lnTo>
                  <a:lnTo>
                    <a:pt x="632" y="3790"/>
                  </a:lnTo>
                  <a:lnTo>
                    <a:pt x="337" y="5600"/>
                  </a:lnTo>
                  <a:lnTo>
                    <a:pt x="0" y="7411"/>
                  </a:lnTo>
                  <a:lnTo>
                    <a:pt x="379" y="7705"/>
                  </a:lnTo>
                  <a:lnTo>
                    <a:pt x="379" y="7705"/>
                  </a:lnTo>
                  <a:lnTo>
                    <a:pt x="716" y="5811"/>
                  </a:lnTo>
                  <a:lnTo>
                    <a:pt x="1053" y="3874"/>
                  </a:lnTo>
                  <a:lnTo>
                    <a:pt x="1348" y="1937"/>
                  </a:lnTo>
                  <a:lnTo>
                    <a:pt x="1642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2" name="Google Shape;822;p7"/>
            <p:cNvSpPr/>
            <p:nvPr/>
          </p:nvSpPr>
          <p:spPr>
            <a:xfrm>
              <a:off x="4468375" y="1336000"/>
              <a:ext cx="180000" cy="212650"/>
            </a:xfrm>
            <a:custGeom>
              <a:avLst/>
              <a:gdLst/>
              <a:ahLst/>
              <a:cxnLst/>
              <a:rect l="l" t="t" r="r" b="b"/>
              <a:pathLst>
                <a:path w="7200" h="8506" extrusionOk="0">
                  <a:moveTo>
                    <a:pt x="6400" y="1"/>
                  </a:moveTo>
                  <a:lnTo>
                    <a:pt x="6273" y="43"/>
                  </a:lnTo>
                  <a:lnTo>
                    <a:pt x="6105" y="85"/>
                  </a:lnTo>
                  <a:lnTo>
                    <a:pt x="295" y="3285"/>
                  </a:lnTo>
                  <a:lnTo>
                    <a:pt x="169" y="3369"/>
                  </a:lnTo>
                  <a:lnTo>
                    <a:pt x="84" y="3495"/>
                  </a:lnTo>
                  <a:lnTo>
                    <a:pt x="42" y="3621"/>
                  </a:lnTo>
                  <a:lnTo>
                    <a:pt x="0" y="3748"/>
                  </a:lnTo>
                  <a:lnTo>
                    <a:pt x="0" y="3874"/>
                  </a:lnTo>
                  <a:lnTo>
                    <a:pt x="42" y="4000"/>
                  </a:lnTo>
                  <a:lnTo>
                    <a:pt x="126" y="4127"/>
                  </a:lnTo>
                  <a:lnTo>
                    <a:pt x="253" y="4211"/>
                  </a:lnTo>
                  <a:lnTo>
                    <a:pt x="6316" y="8421"/>
                  </a:lnTo>
                  <a:lnTo>
                    <a:pt x="6484" y="8463"/>
                  </a:lnTo>
                  <a:lnTo>
                    <a:pt x="6610" y="8505"/>
                  </a:lnTo>
                  <a:lnTo>
                    <a:pt x="6779" y="8505"/>
                  </a:lnTo>
                  <a:lnTo>
                    <a:pt x="6905" y="8421"/>
                  </a:lnTo>
                  <a:lnTo>
                    <a:pt x="7031" y="8337"/>
                  </a:lnTo>
                  <a:lnTo>
                    <a:pt x="7115" y="8253"/>
                  </a:lnTo>
                  <a:lnTo>
                    <a:pt x="7158" y="8084"/>
                  </a:lnTo>
                  <a:lnTo>
                    <a:pt x="7200" y="7916"/>
                  </a:lnTo>
                  <a:lnTo>
                    <a:pt x="6947" y="548"/>
                  </a:lnTo>
                  <a:lnTo>
                    <a:pt x="6905" y="422"/>
                  </a:lnTo>
                  <a:lnTo>
                    <a:pt x="6863" y="295"/>
                  </a:lnTo>
                  <a:lnTo>
                    <a:pt x="6779" y="169"/>
                  </a:lnTo>
                  <a:lnTo>
                    <a:pt x="6652" y="85"/>
                  </a:lnTo>
                  <a:lnTo>
                    <a:pt x="6526" y="43"/>
                  </a:lnTo>
                  <a:lnTo>
                    <a:pt x="6400" y="1"/>
                  </a:lnTo>
                  <a:close/>
                </a:path>
              </a:pathLst>
            </a:custGeom>
            <a:solidFill>
              <a:srgbClr val="DBC08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3" name="Google Shape;823;p7"/>
            <p:cNvSpPr/>
            <p:nvPr/>
          </p:nvSpPr>
          <p:spPr>
            <a:xfrm>
              <a:off x="4468375" y="1336000"/>
              <a:ext cx="180000" cy="212650"/>
            </a:xfrm>
            <a:custGeom>
              <a:avLst/>
              <a:gdLst/>
              <a:ahLst/>
              <a:cxnLst/>
              <a:rect l="l" t="t" r="r" b="b"/>
              <a:pathLst>
                <a:path w="7200" h="8506" fill="none" extrusionOk="0">
                  <a:moveTo>
                    <a:pt x="253" y="4211"/>
                  </a:moveTo>
                  <a:lnTo>
                    <a:pt x="6316" y="8421"/>
                  </a:lnTo>
                  <a:lnTo>
                    <a:pt x="6316" y="8421"/>
                  </a:lnTo>
                  <a:lnTo>
                    <a:pt x="6484" y="8463"/>
                  </a:lnTo>
                  <a:lnTo>
                    <a:pt x="6610" y="8505"/>
                  </a:lnTo>
                  <a:lnTo>
                    <a:pt x="6779" y="8505"/>
                  </a:lnTo>
                  <a:lnTo>
                    <a:pt x="6905" y="8421"/>
                  </a:lnTo>
                  <a:lnTo>
                    <a:pt x="7031" y="8337"/>
                  </a:lnTo>
                  <a:lnTo>
                    <a:pt x="7115" y="8253"/>
                  </a:lnTo>
                  <a:lnTo>
                    <a:pt x="7158" y="8084"/>
                  </a:lnTo>
                  <a:lnTo>
                    <a:pt x="7200" y="7916"/>
                  </a:lnTo>
                  <a:lnTo>
                    <a:pt x="6947" y="548"/>
                  </a:lnTo>
                  <a:lnTo>
                    <a:pt x="6947" y="548"/>
                  </a:lnTo>
                  <a:lnTo>
                    <a:pt x="6905" y="422"/>
                  </a:lnTo>
                  <a:lnTo>
                    <a:pt x="6863" y="295"/>
                  </a:lnTo>
                  <a:lnTo>
                    <a:pt x="6779" y="169"/>
                  </a:lnTo>
                  <a:lnTo>
                    <a:pt x="6652" y="85"/>
                  </a:lnTo>
                  <a:lnTo>
                    <a:pt x="6526" y="43"/>
                  </a:lnTo>
                  <a:lnTo>
                    <a:pt x="6400" y="1"/>
                  </a:lnTo>
                  <a:lnTo>
                    <a:pt x="6273" y="43"/>
                  </a:lnTo>
                  <a:lnTo>
                    <a:pt x="6105" y="85"/>
                  </a:lnTo>
                  <a:lnTo>
                    <a:pt x="295" y="3285"/>
                  </a:lnTo>
                  <a:lnTo>
                    <a:pt x="295" y="3285"/>
                  </a:lnTo>
                  <a:lnTo>
                    <a:pt x="169" y="3369"/>
                  </a:lnTo>
                  <a:lnTo>
                    <a:pt x="84" y="3495"/>
                  </a:lnTo>
                  <a:lnTo>
                    <a:pt x="42" y="3621"/>
                  </a:lnTo>
                  <a:lnTo>
                    <a:pt x="0" y="3748"/>
                  </a:lnTo>
                  <a:lnTo>
                    <a:pt x="0" y="3874"/>
                  </a:lnTo>
                  <a:lnTo>
                    <a:pt x="42" y="4000"/>
                  </a:lnTo>
                  <a:lnTo>
                    <a:pt x="126" y="4127"/>
                  </a:lnTo>
                  <a:lnTo>
                    <a:pt x="253" y="421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4" name="Google Shape;824;p7"/>
            <p:cNvSpPr/>
            <p:nvPr/>
          </p:nvSpPr>
          <p:spPr>
            <a:xfrm>
              <a:off x="4502050" y="1460200"/>
              <a:ext cx="9500" cy="7400"/>
            </a:xfrm>
            <a:custGeom>
              <a:avLst/>
              <a:gdLst/>
              <a:ahLst/>
              <a:cxnLst/>
              <a:rect l="l" t="t" r="r" b="b"/>
              <a:pathLst>
                <a:path w="380" h="296" extrusionOk="0">
                  <a:moveTo>
                    <a:pt x="0" y="1"/>
                  </a:moveTo>
                  <a:lnTo>
                    <a:pt x="0" y="1"/>
                  </a:lnTo>
                  <a:lnTo>
                    <a:pt x="379" y="29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FFF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5" name="Google Shape;825;p7"/>
            <p:cNvSpPr/>
            <p:nvPr/>
          </p:nvSpPr>
          <p:spPr>
            <a:xfrm>
              <a:off x="4502050" y="1460200"/>
              <a:ext cx="9500" cy="7400"/>
            </a:xfrm>
            <a:custGeom>
              <a:avLst/>
              <a:gdLst/>
              <a:ahLst/>
              <a:cxnLst/>
              <a:rect l="l" t="t" r="r" b="b"/>
              <a:pathLst>
                <a:path w="380" h="296" fill="none" extrusionOk="0">
                  <a:moveTo>
                    <a:pt x="0" y="1"/>
                  </a:moveTo>
                  <a:lnTo>
                    <a:pt x="0" y="1"/>
                  </a:lnTo>
                  <a:lnTo>
                    <a:pt x="379" y="295"/>
                  </a:lnTo>
                  <a:lnTo>
                    <a:pt x="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6" name="Google Shape;826;p7"/>
            <p:cNvSpPr/>
            <p:nvPr/>
          </p:nvSpPr>
          <p:spPr>
            <a:xfrm>
              <a:off x="4502050" y="1394950"/>
              <a:ext cx="16875" cy="72650"/>
            </a:xfrm>
            <a:custGeom>
              <a:avLst/>
              <a:gdLst/>
              <a:ahLst/>
              <a:cxnLst/>
              <a:rect l="l" t="t" r="r" b="b"/>
              <a:pathLst>
                <a:path w="675" h="2906" extrusionOk="0">
                  <a:moveTo>
                    <a:pt x="674" y="0"/>
                  </a:moveTo>
                  <a:lnTo>
                    <a:pt x="211" y="211"/>
                  </a:lnTo>
                  <a:lnTo>
                    <a:pt x="0" y="2611"/>
                  </a:lnTo>
                  <a:lnTo>
                    <a:pt x="379" y="2905"/>
                  </a:lnTo>
                  <a:lnTo>
                    <a:pt x="674" y="0"/>
                  </a:lnTo>
                  <a:close/>
                </a:path>
              </a:pathLst>
            </a:custGeom>
            <a:solidFill>
              <a:srgbClr val="E6D3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7" name="Google Shape;827;p7"/>
            <p:cNvSpPr/>
            <p:nvPr/>
          </p:nvSpPr>
          <p:spPr>
            <a:xfrm>
              <a:off x="4502050" y="1394950"/>
              <a:ext cx="16875" cy="72650"/>
            </a:xfrm>
            <a:custGeom>
              <a:avLst/>
              <a:gdLst/>
              <a:ahLst/>
              <a:cxnLst/>
              <a:rect l="l" t="t" r="r" b="b"/>
              <a:pathLst>
                <a:path w="675" h="2906" fill="none" extrusionOk="0">
                  <a:moveTo>
                    <a:pt x="674" y="0"/>
                  </a:moveTo>
                  <a:lnTo>
                    <a:pt x="211" y="211"/>
                  </a:lnTo>
                  <a:lnTo>
                    <a:pt x="0" y="2611"/>
                  </a:lnTo>
                  <a:lnTo>
                    <a:pt x="379" y="2905"/>
                  </a:lnTo>
                  <a:lnTo>
                    <a:pt x="674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8" name="Google Shape;828;p7"/>
            <p:cNvSpPr/>
            <p:nvPr/>
          </p:nvSpPr>
          <p:spPr>
            <a:xfrm>
              <a:off x="4533625" y="1482300"/>
              <a:ext cx="4225" cy="2125"/>
            </a:xfrm>
            <a:custGeom>
              <a:avLst/>
              <a:gdLst/>
              <a:ahLst/>
              <a:cxnLst/>
              <a:rect l="l" t="t" r="r" b="b"/>
              <a:pathLst>
                <a:path w="169" h="85" extrusionOk="0">
                  <a:moveTo>
                    <a:pt x="1" y="1"/>
                  </a:moveTo>
                  <a:lnTo>
                    <a:pt x="1" y="1"/>
                  </a:lnTo>
                  <a:lnTo>
                    <a:pt x="169" y="85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FFF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9" name="Google Shape;829;p7"/>
            <p:cNvSpPr/>
            <p:nvPr/>
          </p:nvSpPr>
          <p:spPr>
            <a:xfrm>
              <a:off x="4533625" y="1482300"/>
              <a:ext cx="4225" cy="2125"/>
            </a:xfrm>
            <a:custGeom>
              <a:avLst/>
              <a:gdLst/>
              <a:ahLst/>
              <a:cxnLst/>
              <a:rect l="l" t="t" r="r" b="b"/>
              <a:pathLst>
                <a:path w="169" h="85" fill="none" extrusionOk="0">
                  <a:moveTo>
                    <a:pt x="1" y="1"/>
                  </a:moveTo>
                  <a:lnTo>
                    <a:pt x="1" y="1"/>
                  </a:lnTo>
                  <a:lnTo>
                    <a:pt x="169" y="85"/>
                  </a:lnTo>
                  <a:lnTo>
                    <a:pt x="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0" name="Google Shape;830;p7"/>
            <p:cNvSpPr/>
            <p:nvPr/>
          </p:nvSpPr>
          <p:spPr>
            <a:xfrm>
              <a:off x="4533625" y="1374950"/>
              <a:ext cx="21075" cy="114750"/>
            </a:xfrm>
            <a:custGeom>
              <a:avLst/>
              <a:gdLst/>
              <a:ahLst/>
              <a:cxnLst/>
              <a:rect l="l" t="t" r="r" b="b"/>
              <a:pathLst>
                <a:path w="843" h="4590" extrusionOk="0">
                  <a:moveTo>
                    <a:pt x="843" y="0"/>
                  </a:moveTo>
                  <a:lnTo>
                    <a:pt x="422" y="211"/>
                  </a:lnTo>
                  <a:lnTo>
                    <a:pt x="295" y="1390"/>
                  </a:lnTo>
                  <a:lnTo>
                    <a:pt x="211" y="2526"/>
                  </a:lnTo>
                  <a:lnTo>
                    <a:pt x="1" y="4295"/>
                  </a:lnTo>
                  <a:lnTo>
                    <a:pt x="169" y="4379"/>
                  </a:lnTo>
                  <a:lnTo>
                    <a:pt x="422" y="4590"/>
                  </a:lnTo>
                  <a:lnTo>
                    <a:pt x="590" y="2569"/>
                  </a:lnTo>
                  <a:lnTo>
                    <a:pt x="716" y="1306"/>
                  </a:lnTo>
                  <a:lnTo>
                    <a:pt x="843" y="0"/>
                  </a:lnTo>
                  <a:close/>
                </a:path>
              </a:pathLst>
            </a:custGeom>
            <a:solidFill>
              <a:srgbClr val="E6D3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1" name="Google Shape;831;p7"/>
            <p:cNvSpPr/>
            <p:nvPr/>
          </p:nvSpPr>
          <p:spPr>
            <a:xfrm>
              <a:off x="4533625" y="1374950"/>
              <a:ext cx="21075" cy="114750"/>
            </a:xfrm>
            <a:custGeom>
              <a:avLst/>
              <a:gdLst/>
              <a:ahLst/>
              <a:cxnLst/>
              <a:rect l="l" t="t" r="r" b="b"/>
              <a:pathLst>
                <a:path w="843" h="4590" fill="none" extrusionOk="0">
                  <a:moveTo>
                    <a:pt x="843" y="0"/>
                  </a:moveTo>
                  <a:lnTo>
                    <a:pt x="422" y="211"/>
                  </a:lnTo>
                  <a:lnTo>
                    <a:pt x="422" y="211"/>
                  </a:lnTo>
                  <a:lnTo>
                    <a:pt x="295" y="1390"/>
                  </a:lnTo>
                  <a:lnTo>
                    <a:pt x="211" y="2526"/>
                  </a:lnTo>
                  <a:lnTo>
                    <a:pt x="1" y="4295"/>
                  </a:lnTo>
                  <a:lnTo>
                    <a:pt x="169" y="4379"/>
                  </a:lnTo>
                  <a:lnTo>
                    <a:pt x="422" y="4590"/>
                  </a:lnTo>
                  <a:lnTo>
                    <a:pt x="590" y="2569"/>
                  </a:lnTo>
                  <a:lnTo>
                    <a:pt x="590" y="2569"/>
                  </a:lnTo>
                  <a:lnTo>
                    <a:pt x="716" y="1306"/>
                  </a:lnTo>
                  <a:lnTo>
                    <a:pt x="843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2" name="Google Shape;832;p7"/>
            <p:cNvSpPr/>
            <p:nvPr/>
          </p:nvSpPr>
          <p:spPr>
            <a:xfrm>
              <a:off x="4568350" y="1359150"/>
              <a:ext cx="13725" cy="149500"/>
            </a:xfrm>
            <a:custGeom>
              <a:avLst/>
              <a:gdLst/>
              <a:ahLst/>
              <a:cxnLst/>
              <a:rect l="l" t="t" r="r" b="b"/>
              <a:pathLst>
                <a:path w="549" h="5980" extrusionOk="0">
                  <a:moveTo>
                    <a:pt x="1" y="5895"/>
                  </a:moveTo>
                  <a:lnTo>
                    <a:pt x="1" y="5895"/>
                  </a:lnTo>
                  <a:lnTo>
                    <a:pt x="127" y="5979"/>
                  </a:lnTo>
                  <a:lnTo>
                    <a:pt x="1" y="5895"/>
                  </a:lnTo>
                  <a:close/>
                  <a:moveTo>
                    <a:pt x="548" y="1"/>
                  </a:moveTo>
                  <a:lnTo>
                    <a:pt x="169" y="253"/>
                  </a:lnTo>
                  <a:lnTo>
                    <a:pt x="169" y="253"/>
                  </a:lnTo>
                  <a:lnTo>
                    <a:pt x="548" y="1"/>
                  </a:lnTo>
                  <a:lnTo>
                    <a:pt x="548" y="1"/>
                  </a:lnTo>
                  <a:close/>
                </a:path>
              </a:pathLst>
            </a:custGeom>
            <a:solidFill>
              <a:srgbClr val="FFFF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3" name="Google Shape;833;p7"/>
            <p:cNvSpPr/>
            <p:nvPr/>
          </p:nvSpPr>
          <p:spPr>
            <a:xfrm>
              <a:off x="4568350" y="1506525"/>
              <a:ext cx="3200" cy="2125"/>
            </a:xfrm>
            <a:custGeom>
              <a:avLst/>
              <a:gdLst/>
              <a:ahLst/>
              <a:cxnLst/>
              <a:rect l="l" t="t" r="r" b="b"/>
              <a:pathLst>
                <a:path w="128" h="85" fill="none" extrusionOk="0">
                  <a:moveTo>
                    <a:pt x="1" y="0"/>
                  </a:moveTo>
                  <a:lnTo>
                    <a:pt x="1" y="0"/>
                  </a:lnTo>
                  <a:lnTo>
                    <a:pt x="127" y="84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4" name="Google Shape;834;p7"/>
            <p:cNvSpPr/>
            <p:nvPr/>
          </p:nvSpPr>
          <p:spPr>
            <a:xfrm>
              <a:off x="4572575" y="1359150"/>
              <a:ext cx="9500" cy="6350"/>
            </a:xfrm>
            <a:custGeom>
              <a:avLst/>
              <a:gdLst/>
              <a:ahLst/>
              <a:cxnLst/>
              <a:rect l="l" t="t" r="r" b="b"/>
              <a:pathLst>
                <a:path w="380" h="254" fill="none" extrusionOk="0">
                  <a:moveTo>
                    <a:pt x="379" y="1"/>
                  </a:moveTo>
                  <a:lnTo>
                    <a:pt x="0" y="253"/>
                  </a:lnTo>
                  <a:lnTo>
                    <a:pt x="0" y="253"/>
                  </a:lnTo>
                  <a:lnTo>
                    <a:pt x="379" y="1"/>
                  </a:lnTo>
                  <a:lnTo>
                    <a:pt x="379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5" name="Google Shape;835;p7"/>
            <p:cNvSpPr/>
            <p:nvPr/>
          </p:nvSpPr>
          <p:spPr>
            <a:xfrm>
              <a:off x="4568350" y="1359150"/>
              <a:ext cx="14775" cy="153700"/>
            </a:xfrm>
            <a:custGeom>
              <a:avLst/>
              <a:gdLst/>
              <a:ahLst/>
              <a:cxnLst/>
              <a:rect l="l" t="t" r="r" b="b"/>
              <a:pathLst>
                <a:path w="591" h="6148" extrusionOk="0">
                  <a:moveTo>
                    <a:pt x="548" y="1"/>
                  </a:moveTo>
                  <a:lnTo>
                    <a:pt x="169" y="253"/>
                  </a:lnTo>
                  <a:lnTo>
                    <a:pt x="169" y="1643"/>
                  </a:lnTo>
                  <a:lnTo>
                    <a:pt x="169" y="3074"/>
                  </a:lnTo>
                  <a:lnTo>
                    <a:pt x="127" y="4464"/>
                  </a:lnTo>
                  <a:lnTo>
                    <a:pt x="1" y="5895"/>
                  </a:lnTo>
                  <a:lnTo>
                    <a:pt x="127" y="5979"/>
                  </a:lnTo>
                  <a:lnTo>
                    <a:pt x="422" y="6148"/>
                  </a:lnTo>
                  <a:lnTo>
                    <a:pt x="506" y="4632"/>
                  </a:lnTo>
                  <a:lnTo>
                    <a:pt x="590" y="3074"/>
                  </a:lnTo>
                  <a:lnTo>
                    <a:pt x="590" y="1559"/>
                  </a:lnTo>
                  <a:lnTo>
                    <a:pt x="548" y="1"/>
                  </a:lnTo>
                  <a:close/>
                </a:path>
              </a:pathLst>
            </a:custGeom>
            <a:solidFill>
              <a:srgbClr val="E6D3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6" name="Google Shape;836;p7"/>
            <p:cNvSpPr/>
            <p:nvPr/>
          </p:nvSpPr>
          <p:spPr>
            <a:xfrm>
              <a:off x="4568350" y="1359150"/>
              <a:ext cx="14775" cy="153700"/>
            </a:xfrm>
            <a:custGeom>
              <a:avLst/>
              <a:gdLst/>
              <a:ahLst/>
              <a:cxnLst/>
              <a:rect l="l" t="t" r="r" b="b"/>
              <a:pathLst>
                <a:path w="591" h="6148" fill="none" extrusionOk="0">
                  <a:moveTo>
                    <a:pt x="548" y="1"/>
                  </a:moveTo>
                  <a:lnTo>
                    <a:pt x="169" y="253"/>
                  </a:lnTo>
                  <a:lnTo>
                    <a:pt x="169" y="253"/>
                  </a:lnTo>
                  <a:lnTo>
                    <a:pt x="169" y="1643"/>
                  </a:lnTo>
                  <a:lnTo>
                    <a:pt x="169" y="3074"/>
                  </a:lnTo>
                  <a:lnTo>
                    <a:pt x="127" y="4464"/>
                  </a:lnTo>
                  <a:lnTo>
                    <a:pt x="1" y="5895"/>
                  </a:lnTo>
                  <a:lnTo>
                    <a:pt x="127" y="5979"/>
                  </a:lnTo>
                  <a:lnTo>
                    <a:pt x="422" y="6148"/>
                  </a:lnTo>
                  <a:lnTo>
                    <a:pt x="422" y="6148"/>
                  </a:lnTo>
                  <a:lnTo>
                    <a:pt x="506" y="4632"/>
                  </a:lnTo>
                  <a:lnTo>
                    <a:pt x="590" y="3074"/>
                  </a:lnTo>
                  <a:lnTo>
                    <a:pt x="590" y="1559"/>
                  </a:lnTo>
                  <a:lnTo>
                    <a:pt x="548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7" name="Google Shape;837;p7"/>
            <p:cNvSpPr/>
            <p:nvPr/>
          </p:nvSpPr>
          <p:spPr>
            <a:xfrm>
              <a:off x="4609400" y="1339150"/>
              <a:ext cx="10550" cy="5300"/>
            </a:xfrm>
            <a:custGeom>
              <a:avLst/>
              <a:gdLst/>
              <a:ahLst/>
              <a:cxnLst/>
              <a:rect l="l" t="t" r="r" b="b"/>
              <a:pathLst>
                <a:path w="422" h="212" extrusionOk="0">
                  <a:moveTo>
                    <a:pt x="422" y="1"/>
                  </a:moveTo>
                  <a:lnTo>
                    <a:pt x="1" y="211"/>
                  </a:lnTo>
                  <a:lnTo>
                    <a:pt x="1" y="211"/>
                  </a:lnTo>
                  <a:lnTo>
                    <a:pt x="422" y="1"/>
                  </a:lnTo>
                  <a:lnTo>
                    <a:pt x="422" y="1"/>
                  </a:lnTo>
                  <a:lnTo>
                    <a:pt x="422" y="1"/>
                  </a:lnTo>
                  <a:close/>
                </a:path>
              </a:pathLst>
            </a:custGeom>
            <a:solidFill>
              <a:srgbClr val="FFFF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8" name="Google Shape;838;p7"/>
            <p:cNvSpPr/>
            <p:nvPr/>
          </p:nvSpPr>
          <p:spPr>
            <a:xfrm>
              <a:off x="4609400" y="1339150"/>
              <a:ext cx="10550" cy="5300"/>
            </a:xfrm>
            <a:custGeom>
              <a:avLst/>
              <a:gdLst/>
              <a:ahLst/>
              <a:cxnLst/>
              <a:rect l="l" t="t" r="r" b="b"/>
              <a:pathLst>
                <a:path w="422" h="212" fill="none" extrusionOk="0">
                  <a:moveTo>
                    <a:pt x="422" y="1"/>
                  </a:moveTo>
                  <a:lnTo>
                    <a:pt x="1" y="211"/>
                  </a:lnTo>
                  <a:lnTo>
                    <a:pt x="1" y="211"/>
                  </a:lnTo>
                  <a:lnTo>
                    <a:pt x="422" y="1"/>
                  </a:lnTo>
                  <a:lnTo>
                    <a:pt x="422" y="1"/>
                  </a:lnTo>
                  <a:lnTo>
                    <a:pt x="422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9" name="Google Shape;839;p7"/>
            <p:cNvSpPr/>
            <p:nvPr/>
          </p:nvSpPr>
          <p:spPr>
            <a:xfrm>
              <a:off x="4599925" y="1339150"/>
              <a:ext cx="20025" cy="195800"/>
            </a:xfrm>
            <a:custGeom>
              <a:avLst/>
              <a:gdLst/>
              <a:ahLst/>
              <a:cxnLst/>
              <a:rect l="l" t="t" r="r" b="b"/>
              <a:pathLst>
                <a:path w="801" h="7832" extrusionOk="0">
                  <a:moveTo>
                    <a:pt x="801" y="1"/>
                  </a:moveTo>
                  <a:lnTo>
                    <a:pt x="380" y="211"/>
                  </a:lnTo>
                  <a:lnTo>
                    <a:pt x="338" y="2064"/>
                  </a:lnTo>
                  <a:lnTo>
                    <a:pt x="254" y="3874"/>
                  </a:lnTo>
                  <a:lnTo>
                    <a:pt x="127" y="5727"/>
                  </a:lnTo>
                  <a:lnTo>
                    <a:pt x="1" y="7537"/>
                  </a:lnTo>
                  <a:lnTo>
                    <a:pt x="380" y="7832"/>
                  </a:lnTo>
                  <a:lnTo>
                    <a:pt x="548" y="5853"/>
                  </a:lnTo>
                  <a:lnTo>
                    <a:pt x="675" y="3916"/>
                  </a:lnTo>
                  <a:lnTo>
                    <a:pt x="759" y="1938"/>
                  </a:lnTo>
                  <a:lnTo>
                    <a:pt x="801" y="1"/>
                  </a:lnTo>
                  <a:close/>
                </a:path>
              </a:pathLst>
            </a:custGeom>
            <a:solidFill>
              <a:srgbClr val="E6D3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0" name="Google Shape;840;p7"/>
            <p:cNvSpPr/>
            <p:nvPr/>
          </p:nvSpPr>
          <p:spPr>
            <a:xfrm>
              <a:off x="4599925" y="1339150"/>
              <a:ext cx="20025" cy="195800"/>
            </a:xfrm>
            <a:custGeom>
              <a:avLst/>
              <a:gdLst/>
              <a:ahLst/>
              <a:cxnLst/>
              <a:rect l="l" t="t" r="r" b="b"/>
              <a:pathLst>
                <a:path w="801" h="7832" fill="none" extrusionOk="0">
                  <a:moveTo>
                    <a:pt x="801" y="1"/>
                  </a:moveTo>
                  <a:lnTo>
                    <a:pt x="380" y="211"/>
                  </a:lnTo>
                  <a:lnTo>
                    <a:pt x="380" y="211"/>
                  </a:lnTo>
                  <a:lnTo>
                    <a:pt x="338" y="2064"/>
                  </a:lnTo>
                  <a:lnTo>
                    <a:pt x="254" y="3874"/>
                  </a:lnTo>
                  <a:lnTo>
                    <a:pt x="127" y="5727"/>
                  </a:lnTo>
                  <a:lnTo>
                    <a:pt x="1" y="7537"/>
                  </a:lnTo>
                  <a:lnTo>
                    <a:pt x="380" y="7832"/>
                  </a:lnTo>
                  <a:lnTo>
                    <a:pt x="380" y="7832"/>
                  </a:lnTo>
                  <a:lnTo>
                    <a:pt x="548" y="5853"/>
                  </a:lnTo>
                  <a:lnTo>
                    <a:pt x="675" y="3916"/>
                  </a:lnTo>
                  <a:lnTo>
                    <a:pt x="759" y="1938"/>
                  </a:lnTo>
                  <a:lnTo>
                    <a:pt x="80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41" name="Google Shape;841;p7"/>
          <p:cNvGrpSpPr/>
          <p:nvPr/>
        </p:nvGrpSpPr>
        <p:grpSpPr>
          <a:xfrm rot="2424745">
            <a:off x="6181510" y="-146421"/>
            <a:ext cx="3863476" cy="1874062"/>
            <a:chOff x="3545275" y="1138125"/>
            <a:chExt cx="1338875" cy="649450"/>
          </a:xfrm>
        </p:grpSpPr>
        <p:sp>
          <p:nvSpPr>
            <p:cNvPr id="842" name="Google Shape;842;p7"/>
            <p:cNvSpPr/>
            <p:nvPr/>
          </p:nvSpPr>
          <p:spPr>
            <a:xfrm>
              <a:off x="3545275" y="1138125"/>
              <a:ext cx="1338875" cy="508400"/>
            </a:xfrm>
            <a:custGeom>
              <a:avLst/>
              <a:gdLst/>
              <a:ahLst/>
              <a:cxnLst/>
              <a:rect l="l" t="t" r="r" b="b"/>
              <a:pathLst>
                <a:path w="53555" h="20336" extrusionOk="0">
                  <a:moveTo>
                    <a:pt x="53386" y="0"/>
                  </a:moveTo>
                  <a:lnTo>
                    <a:pt x="52081" y="1263"/>
                  </a:lnTo>
                  <a:lnTo>
                    <a:pt x="50734" y="2526"/>
                  </a:lnTo>
                  <a:lnTo>
                    <a:pt x="49344" y="3747"/>
                  </a:lnTo>
                  <a:lnTo>
                    <a:pt x="47913" y="4926"/>
                  </a:lnTo>
                  <a:lnTo>
                    <a:pt x="46481" y="6105"/>
                  </a:lnTo>
                  <a:lnTo>
                    <a:pt x="45008" y="7200"/>
                  </a:lnTo>
                  <a:lnTo>
                    <a:pt x="43492" y="8252"/>
                  </a:lnTo>
                  <a:lnTo>
                    <a:pt x="41976" y="9263"/>
                  </a:lnTo>
                  <a:lnTo>
                    <a:pt x="40419" y="10231"/>
                  </a:lnTo>
                  <a:lnTo>
                    <a:pt x="38861" y="11157"/>
                  </a:lnTo>
                  <a:lnTo>
                    <a:pt x="37261" y="12042"/>
                  </a:lnTo>
                  <a:lnTo>
                    <a:pt x="35619" y="12884"/>
                  </a:lnTo>
                  <a:lnTo>
                    <a:pt x="33977" y="13684"/>
                  </a:lnTo>
                  <a:lnTo>
                    <a:pt x="32293" y="14441"/>
                  </a:lnTo>
                  <a:lnTo>
                    <a:pt x="30609" y="15157"/>
                  </a:lnTo>
                  <a:lnTo>
                    <a:pt x="28883" y="15789"/>
                  </a:lnTo>
                  <a:lnTo>
                    <a:pt x="27156" y="16420"/>
                  </a:lnTo>
                  <a:lnTo>
                    <a:pt x="25430" y="17010"/>
                  </a:lnTo>
                  <a:lnTo>
                    <a:pt x="23662" y="17515"/>
                  </a:lnTo>
                  <a:lnTo>
                    <a:pt x="21894" y="17978"/>
                  </a:lnTo>
                  <a:lnTo>
                    <a:pt x="20125" y="18399"/>
                  </a:lnTo>
                  <a:lnTo>
                    <a:pt x="18315" y="18778"/>
                  </a:lnTo>
                  <a:lnTo>
                    <a:pt x="16504" y="19115"/>
                  </a:lnTo>
                  <a:lnTo>
                    <a:pt x="14694" y="19410"/>
                  </a:lnTo>
                  <a:lnTo>
                    <a:pt x="12884" y="19620"/>
                  </a:lnTo>
                  <a:lnTo>
                    <a:pt x="11031" y="19831"/>
                  </a:lnTo>
                  <a:lnTo>
                    <a:pt x="9221" y="19957"/>
                  </a:lnTo>
                  <a:lnTo>
                    <a:pt x="7368" y="20041"/>
                  </a:lnTo>
                  <a:lnTo>
                    <a:pt x="3705" y="20041"/>
                  </a:lnTo>
                  <a:lnTo>
                    <a:pt x="1853" y="19957"/>
                  </a:lnTo>
                  <a:lnTo>
                    <a:pt x="0" y="19831"/>
                  </a:lnTo>
                  <a:lnTo>
                    <a:pt x="0" y="20083"/>
                  </a:lnTo>
                  <a:lnTo>
                    <a:pt x="1347" y="20209"/>
                  </a:lnTo>
                  <a:lnTo>
                    <a:pt x="2695" y="20252"/>
                  </a:lnTo>
                  <a:lnTo>
                    <a:pt x="4042" y="20294"/>
                  </a:lnTo>
                  <a:lnTo>
                    <a:pt x="5389" y="20336"/>
                  </a:lnTo>
                  <a:lnTo>
                    <a:pt x="6863" y="20294"/>
                  </a:lnTo>
                  <a:lnTo>
                    <a:pt x="8337" y="20252"/>
                  </a:lnTo>
                  <a:lnTo>
                    <a:pt x="9852" y="20167"/>
                  </a:lnTo>
                  <a:lnTo>
                    <a:pt x="11326" y="20041"/>
                  </a:lnTo>
                  <a:lnTo>
                    <a:pt x="12841" y="19915"/>
                  </a:lnTo>
                  <a:lnTo>
                    <a:pt x="14315" y="19704"/>
                  </a:lnTo>
                  <a:lnTo>
                    <a:pt x="15831" y="19494"/>
                  </a:lnTo>
                  <a:lnTo>
                    <a:pt x="17304" y="19241"/>
                  </a:lnTo>
                  <a:lnTo>
                    <a:pt x="18778" y="18946"/>
                  </a:lnTo>
                  <a:lnTo>
                    <a:pt x="20252" y="18652"/>
                  </a:lnTo>
                  <a:lnTo>
                    <a:pt x="21725" y="18273"/>
                  </a:lnTo>
                  <a:lnTo>
                    <a:pt x="23199" y="17894"/>
                  </a:lnTo>
                  <a:lnTo>
                    <a:pt x="24672" y="17473"/>
                  </a:lnTo>
                  <a:lnTo>
                    <a:pt x="26104" y="17052"/>
                  </a:lnTo>
                  <a:lnTo>
                    <a:pt x="27535" y="16547"/>
                  </a:lnTo>
                  <a:lnTo>
                    <a:pt x="28967" y="16041"/>
                  </a:lnTo>
                  <a:lnTo>
                    <a:pt x="30735" y="15368"/>
                  </a:lnTo>
                  <a:lnTo>
                    <a:pt x="32419" y="14652"/>
                  </a:lnTo>
                  <a:lnTo>
                    <a:pt x="34145" y="13894"/>
                  </a:lnTo>
                  <a:lnTo>
                    <a:pt x="35787" y="13052"/>
                  </a:lnTo>
                  <a:lnTo>
                    <a:pt x="37471" y="12210"/>
                  </a:lnTo>
                  <a:lnTo>
                    <a:pt x="39071" y="11326"/>
                  </a:lnTo>
                  <a:lnTo>
                    <a:pt x="40671" y="10358"/>
                  </a:lnTo>
                  <a:lnTo>
                    <a:pt x="42229" y="9389"/>
                  </a:lnTo>
                  <a:lnTo>
                    <a:pt x="43787" y="8379"/>
                  </a:lnTo>
                  <a:lnTo>
                    <a:pt x="45260" y="7326"/>
                  </a:lnTo>
                  <a:lnTo>
                    <a:pt x="46734" y="6231"/>
                  </a:lnTo>
                  <a:lnTo>
                    <a:pt x="48208" y="5095"/>
                  </a:lnTo>
                  <a:lnTo>
                    <a:pt x="49597" y="3916"/>
                  </a:lnTo>
                  <a:lnTo>
                    <a:pt x="50944" y="2695"/>
                  </a:lnTo>
                  <a:lnTo>
                    <a:pt x="52292" y="1432"/>
                  </a:lnTo>
                  <a:lnTo>
                    <a:pt x="53555" y="169"/>
                  </a:lnTo>
                  <a:lnTo>
                    <a:pt x="53386" y="0"/>
                  </a:lnTo>
                  <a:close/>
                </a:path>
              </a:pathLst>
            </a:custGeom>
            <a:solidFill>
              <a:srgbClr val="1415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3" name="Google Shape;843;p7"/>
            <p:cNvSpPr/>
            <p:nvPr/>
          </p:nvSpPr>
          <p:spPr>
            <a:xfrm>
              <a:off x="3545275" y="1138125"/>
              <a:ext cx="1338875" cy="508400"/>
            </a:xfrm>
            <a:custGeom>
              <a:avLst/>
              <a:gdLst/>
              <a:ahLst/>
              <a:cxnLst/>
              <a:rect l="l" t="t" r="r" b="b"/>
              <a:pathLst>
                <a:path w="53555" h="20336" fill="none" extrusionOk="0">
                  <a:moveTo>
                    <a:pt x="5389" y="20336"/>
                  </a:moveTo>
                  <a:lnTo>
                    <a:pt x="5389" y="20336"/>
                  </a:lnTo>
                  <a:lnTo>
                    <a:pt x="4042" y="20294"/>
                  </a:lnTo>
                  <a:lnTo>
                    <a:pt x="2695" y="20252"/>
                  </a:lnTo>
                  <a:lnTo>
                    <a:pt x="1347" y="20209"/>
                  </a:lnTo>
                  <a:lnTo>
                    <a:pt x="0" y="20083"/>
                  </a:lnTo>
                  <a:lnTo>
                    <a:pt x="0" y="19831"/>
                  </a:lnTo>
                  <a:lnTo>
                    <a:pt x="0" y="19831"/>
                  </a:lnTo>
                  <a:lnTo>
                    <a:pt x="1853" y="19957"/>
                  </a:lnTo>
                  <a:lnTo>
                    <a:pt x="3705" y="20041"/>
                  </a:lnTo>
                  <a:lnTo>
                    <a:pt x="5558" y="20041"/>
                  </a:lnTo>
                  <a:lnTo>
                    <a:pt x="7368" y="20041"/>
                  </a:lnTo>
                  <a:lnTo>
                    <a:pt x="9221" y="19957"/>
                  </a:lnTo>
                  <a:lnTo>
                    <a:pt x="11031" y="19831"/>
                  </a:lnTo>
                  <a:lnTo>
                    <a:pt x="12884" y="19620"/>
                  </a:lnTo>
                  <a:lnTo>
                    <a:pt x="14694" y="19410"/>
                  </a:lnTo>
                  <a:lnTo>
                    <a:pt x="16504" y="19115"/>
                  </a:lnTo>
                  <a:lnTo>
                    <a:pt x="18315" y="18778"/>
                  </a:lnTo>
                  <a:lnTo>
                    <a:pt x="20125" y="18399"/>
                  </a:lnTo>
                  <a:lnTo>
                    <a:pt x="21894" y="17978"/>
                  </a:lnTo>
                  <a:lnTo>
                    <a:pt x="23662" y="17515"/>
                  </a:lnTo>
                  <a:lnTo>
                    <a:pt x="25430" y="17010"/>
                  </a:lnTo>
                  <a:lnTo>
                    <a:pt x="27156" y="16420"/>
                  </a:lnTo>
                  <a:lnTo>
                    <a:pt x="28883" y="15789"/>
                  </a:lnTo>
                  <a:lnTo>
                    <a:pt x="30609" y="15157"/>
                  </a:lnTo>
                  <a:lnTo>
                    <a:pt x="32293" y="14441"/>
                  </a:lnTo>
                  <a:lnTo>
                    <a:pt x="33977" y="13684"/>
                  </a:lnTo>
                  <a:lnTo>
                    <a:pt x="35619" y="12884"/>
                  </a:lnTo>
                  <a:lnTo>
                    <a:pt x="37261" y="12042"/>
                  </a:lnTo>
                  <a:lnTo>
                    <a:pt x="38861" y="11157"/>
                  </a:lnTo>
                  <a:lnTo>
                    <a:pt x="40419" y="10231"/>
                  </a:lnTo>
                  <a:lnTo>
                    <a:pt x="41976" y="9263"/>
                  </a:lnTo>
                  <a:lnTo>
                    <a:pt x="43492" y="8252"/>
                  </a:lnTo>
                  <a:lnTo>
                    <a:pt x="45008" y="7200"/>
                  </a:lnTo>
                  <a:lnTo>
                    <a:pt x="46481" y="6105"/>
                  </a:lnTo>
                  <a:lnTo>
                    <a:pt x="47913" y="4926"/>
                  </a:lnTo>
                  <a:lnTo>
                    <a:pt x="49344" y="3747"/>
                  </a:lnTo>
                  <a:lnTo>
                    <a:pt x="50734" y="2526"/>
                  </a:lnTo>
                  <a:lnTo>
                    <a:pt x="52081" y="1263"/>
                  </a:lnTo>
                  <a:lnTo>
                    <a:pt x="53386" y="0"/>
                  </a:lnTo>
                  <a:lnTo>
                    <a:pt x="53555" y="169"/>
                  </a:lnTo>
                  <a:lnTo>
                    <a:pt x="53555" y="169"/>
                  </a:lnTo>
                  <a:lnTo>
                    <a:pt x="52292" y="1432"/>
                  </a:lnTo>
                  <a:lnTo>
                    <a:pt x="50944" y="2695"/>
                  </a:lnTo>
                  <a:lnTo>
                    <a:pt x="49597" y="3916"/>
                  </a:lnTo>
                  <a:lnTo>
                    <a:pt x="48208" y="5095"/>
                  </a:lnTo>
                  <a:lnTo>
                    <a:pt x="46734" y="6231"/>
                  </a:lnTo>
                  <a:lnTo>
                    <a:pt x="45260" y="7326"/>
                  </a:lnTo>
                  <a:lnTo>
                    <a:pt x="43787" y="8379"/>
                  </a:lnTo>
                  <a:lnTo>
                    <a:pt x="42229" y="9389"/>
                  </a:lnTo>
                  <a:lnTo>
                    <a:pt x="40671" y="10358"/>
                  </a:lnTo>
                  <a:lnTo>
                    <a:pt x="39071" y="11326"/>
                  </a:lnTo>
                  <a:lnTo>
                    <a:pt x="37471" y="12210"/>
                  </a:lnTo>
                  <a:lnTo>
                    <a:pt x="35787" y="13052"/>
                  </a:lnTo>
                  <a:lnTo>
                    <a:pt x="34145" y="13894"/>
                  </a:lnTo>
                  <a:lnTo>
                    <a:pt x="32419" y="14652"/>
                  </a:lnTo>
                  <a:lnTo>
                    <a:pt x="30735" y="15368"/>
                  </a:lnTo>
                  <a:lnTo>
                    <a:pt x="28967" y="16041"/>
                  </a:lnTo>
                  <a:lnTo>
                    <a:pt x="28967" y="16041"/>
                  </a:lnTo>
                  <a:lnTo>
                    <a:pt x="27535" y="16547"/>
                  </a:lnTo>
                  <a:lnTo>
                    <a:pt x="26104" y="17052"/>
                  </a:lnTo>
                  <a:lnTo>
                    <a:pt x="24672" y="17473"/>
                  </a:lnTo>
                  <a:lnTo>
                    <a:pt x="23199" y="17894"/>
                  </a:lnTo>
                  <a:lnTo>
                    <a:pt x="21725" y="18273"/>
                  </a:lnTo>
                  <a:lnTo>
                    <a:pt x="20252" y="18652"/>
                  </a:lnTo>
                  <a:lnTo>
                    <a:pt x="18778" y="18946"/>
                  </a:lnTo>
                  <a:lnTo>
                    <a:pt x="17304" y="19241"/>
                  </a:lnTo>
                  <a:lnTo>
                    <a:pt x="15831" y="19494"/>
                  </a:lnTo>
                  <a:lnTo>
                    <a:pt x="14315" y="19704"/>
                  </a:lnTo>
                  <a:lnTo>
                    <a:pt x="12841" y="19915"/>
                  </a:lnTo>
                  <a:lnTo>
                    <a:pt x="11326" y="20041"/>
                  </a:lnTo>
                  <a:lnTo>
                    <a:pt x="9852" y="20167"/>
                  </a:lnTo>
                  <a:lnTo>
                    <a:pt x="8337" y="20252"/>
                  </a:lnTo>
                  <a:lnTo>
                    <a:pt x="6863" y="20294"/>
                  </a:lnTo>
                  <a:lnTo>
                    <a:pt x="5389" y="20336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4" name="Google Shape;844;p7"/>
            <p:cNvSpPr/>
            <p:nvPr/>
          </p:nvSpPr>
          <p:spPr>
            <a:xfrm>
              <a:off x="3848400" y="1583350"/>
              <a:ext cx="191600" cy="204225"/>
            </a:xfrm>
            <a:custGeom>
              <a:avLst/>
              <a:gdLst/>
              <a:ahLst/>
              <a:cxnLst/>
              <a:rect l="l" t="t" r="r" b="b"/>
              <a:pathLst>
                <a:path w="7664" h="8169" extrusionOk="0">
                  <a:moveTo>
                    <a:pt x="6990" y="1"/>
                  </a:moveTo>
                  <a:lnTo>
                    <a:pt x="464" y="1137"/>
                  </a:lnTo>
                  <a:lnTo>
                    <a:pt x="338" y="1179"/>
                  </a:lnTo>
                  <a:lnTo>
                    <a:pt x="211" y="1264"/>
                  </a:lnTo>
                  <a:lnTo>
                    <a:pt x="127" y="1390"/>
                  </a:lnTo>
                  <a:lnTo>
                    <a:pt x="43" y="1474"/>
                  </a:lnTo>
                  <a:lnTo>
                    <a:pt x="1" y="1601"/>
                  </a:lnTo>
                  <a:lnTo>
                    <a:pt x="1" y="1769"/>
                  </a:lnTo>
                  <a:lnTo>
                    <a:pt x="43" y="1895"/>
                  </a:lnTo>
                  <a:lnTo>
                    <a:pt x="127" y="2022"/>
                  </a:lnTo>
                  <a:lnTo>
                    <a:pt x="4548" y="7916"/>
                  </a:lnTo>
                  <a:lnTo>
                    <a:pt x="4674" y="8042"/>
                  </a:lnTo>
                  <a:lnTo>
                    <a:pt x="4800" y="8126"/>
                  </a:lnTo>
                  <a:lnTo>
                    <a:pt x="4927" y="8168"/>
                  </a:lnTo>
                  <a:lnTo>
                    <a:pt x="5095" y="8126"/>
                  </a:lnTo>
                  <a:lnTo>
                    <a:pt x="5221" y="8084"/>
                  </a:lnTo>
                  <a:lnTo>
                    <a:pt x="5348" y="8000"/>
                  </a:lnTo>
                  <a:lnTo>
                    <a:pt x="5432" y="7916"/>
                  </a:lnTo>
                  <a:lnTo>
                    <a:pt x="5516" y="7747"/>
                  </a:lnTo>
                  <a:lnTo>
                    <a:pt x="7621" y="674"/>
                  </a:lnTo>
                  <a:lnTo>
                    <a:pt x="7663" y="548"/>
                  </a:lnTo>
                  <a:lnTo>
                    <a:pt x="7621" y="422"/>
                  </a:lnTo>
                  <a:lnTo>
                    <a:pt x="7579" y="295"/>
                  </a:lnTo>
                  <a:lnTo>
                    <a:pt x="7537" y="169"/>
                  </a:lnTo>
                  <a:lnTo>
                    <a:pt x="7411" y="85"/>
                  </a:lnTo>
                  <a:lnTo>
                    <a:pt x="7284" y="1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5" name="Google Shape;845;p7"/>
            <p:cNvSpPr/>
            <p:nvPr/>
          </p:nvSpPr>
          <p:spPr>
            <a:xfrm>
              <a:off x="3848400" y="1583350"/>
              <a:ext cx="191600" cy="204225"/>
            </a:xfrm>
            <a:custGeom>
              <a:avLst/>
              <a:gdLst/>
              <a:ahLst/>
              <a:cxnLst/>
              <a:rect l="l" t="t" r="r" b="b"/>
              <a:pathLst>
                <a:path w="7664" h="8169" fill="none" extrusionOk="0">
                  <a:moveTo>
                    <a:pt x="127" y="2022"/>
                  </a:moveTo>
                  <a:lnTo>
                    <a:pt x="4548" y="7916"/>
                  </a:lnTo>
                  <a:lnTo>
                    <a:pt x="4548" y="7916"/>
                  </a:lnTo>
                  <a:lnTo>
                    <a:pt x="4674" y="8042"/>
                  </a:lnTo>
                  <a:lnTo>
                    <a:pt x="4800" y="8126"/>
                  </a:lnTo>
                  <a:lnTo>
                    <a:pt x="4927" y="8168"/>
                  </a:lnTo>
                  <a:lnTo>
                    <a:pt x="5095" y="8126"/>
                  </a:lnTo>
                  <a:lnTo>
                    <a:pt x="5221" y="8084"/>
                  </a:lnTo>
                  <a:lnTo>
                    <a:pt x="5348" y="8000"/>
                  </a:lnTo>
                  <a:lnTo>
                    <a:pt x="5432" y="7916"/>
                  </a:lnTo>
                  <a:lnTo>
                    <a:pt x="5516" y="7747"/>
                  </a:lnTo>
                  <a:lnTo>
                    <a:pt x="7621" y="674"/>
                  </a:lnTo>
                  <a:lnTo>
                    <a:pt x="7621" y="674"/>
                  </a:lnTo>
                  <a:lnTo>
                    <a:pt x="7663" y="548"/>
                  </a:lnTo>
                  <a:lnTo>
                    <a:pt x="7621" y="422"/>
                  </a:lnTo>
                  <a:lnTo>
                    <a:pt x="7579" y="295"/>
                  </a:lnTo>
                  <a:lnTo>
                    <a:pt x="7537" y="169"/>
                  </a:lnTo>
                  <a:lnTo>
                    <a:pt x="7411" y="85"/>
                  </a:lnTo>
                  <a:lnTo>
                    <a:pt x="7284" y="1"/>
                  </a:lnTo>
                  <a:lnTo>
                    <a:pt x="7158" y="1"/>
                  </a:lnTo>
                  <a:lnTo>
                    <a:pt x="6990" y="1"/>
                  </a:lnTo>
                  <a:lnTo>
                    <a:pt x="464" y="1137"/>
                  </a:lnTo>
                  <a:lnTo>
                    <a:pt x="464" y="1137"/>
                  </a:lnTo>
                  <a:lnTo>
                    <a:pt x="338" y="1179"/>
                  </a:lnTo>
                  <a:lnTo>
                    <a:pt x="211" y="1264"/>
                  </a:lnTo>
                  <a:lnTo>
                    <a:pt x="127" y="1390"/>
                  </a:lnTo>
                  <a:lnTo>
                    <a:pt x="43" y="1474"/>
                  </a:lnTo>
                  <a:lnTo>
                    <a:pt x="1" y="1601"/>
                  </a:lnTo>
                  <a:lnTo>
                    <a:pt x="1" y="1769"/>
                  </a:lnTo>
                  <a:lnTo>
                    <a:pt x="43" y="1895"/>
                  </a:lnTo>
                  <a:lnTo>
                    <a:pt x="127" y="2022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6" name="Google Shape;846;p7"/>
            <p:cNvSpPr/>
            <p:nvPr/>
          </p:nvSpPr>
          <p:spPr>
            <a:xfrm>
              <a:off x="3871575" y="1603350"/>
              <a:ext cx="36850" cy="62125"/>
            </a:xfrm>
            <a:custGeom>
              <a:avLst/>
              <a:gdLst/>
              <a:ahLst/>
              <a:cxnLst/>
              <a:rect l="l" t="t" r="r" b="b"/>
              <a:pathLst>
                <a:path w="1474" h="2485" extrusionOk="0">
                  <a:moveTo>
                    <a:pt x="0" y="2316"/>
                  </a:moveTo>
                  <a:lnTo>
                    <a:pt x="0" y="2316"/>
                  </a:lnTo>
                  <a:lnTo>
                    <a:pt x="126" y="2485"/>
                  </a:lnTo>
                  <a:lnTo>
                    <a:pt x="0" y="2316"/>
                  </a:lnTo>
                  <a:close/>
                  <a:moveTo>
                    <a:pt x="1474" y="1"/>
                  </a:moveTo>
                  <a:lnTo>
                    <a:pt x="968" y="85"/>
                  </a:lnTo>
                  <a:lnTo>
                    <a:pt x="1474" y="1"/>
                  </a:lnTo>
                  <a:lnTo>
                    <a:pt x="1474" y="1"/>
                  </a:lnTo>
                  <a:close/>
                </a:path>
              </a:pathLst>
            </a:custGeom>
            <a:solidFill>
              <a:srgbClr val="FFFF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7" name="Google Shape;847;p7"/>
            <p:cNvSpPr/>
            <p:nvPr/>
          </p:nvSpPr>
          <p:spPr>
            <a:xfrm>
              <a:off x="3871575" y="1661250"/>
              <a:ext cx="3175" cy="4225"/>
            </a:xfrm>
            <a:custGeom>
              <a:avLst/>
              <a:gdLst/>
              <a:ahLst/>
              <a:cxnLst/>
              <a:rect l="l" t="t" r="r" b="b"/>
              <a:pathLst>
                <a:path w="127" h="169" fill="none" extrusionOk="0">
                  <a:moveTo>
                    <a:pt x="0" y="0"/>
                  </a:moveTo>
                  <a:lnTo>
                    <a:pt x="0" y="0"/>
                  </a:lnTo>
                  <a:lnTo>
                    <a:pt x="126" y="169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8" name="Google Shape;848;p7"/>
            <p:cNvSpPr/>
            <p:nvPr/>
          </p:nvSpPr>
          <p:spPr>
            <a:xfrm>
              <a:off x="3895775" y="1603350"/>
              <a:ext cx="12650" cy="2125"/>
            </a:xfrm>
            <a:custGeom>
              <a:avLst/>
              <a:gdLst/>
              <a:ahLst/>
              <a:cxnLst/>
              <a:rect l="l" t="t" r="r" b="b"/>
              <a:pathLst>
                <a:path w="506" h="85" fill="none" extrusionOk="0">
                  <a:moveTo>
                    <a:pt x="506" y="1"/>
                  </a:moveTo>
                  <a:lnTo>
                    <a:pt x="0" y="85"/>
                  </a:lnTo>
                  <a:lnTo>
                    <a:pt x="506" y="1"/>
                  </a:lnTo>
                  <a:lnTo>
                    <a:pt x="506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9" name="Google Shape;849;p7"/>
            <p:cNvSpPr/>
            <p:nvPr/>
          </p:nvSpPr>
          <p:spPr>
            <a:xfrm>
              <a:off x="3871575" y="1603350"/>
              <a:ext cx="36850" cy="67400"/>
            </a:xfrm>
            <a:custGeom>
              <a:avLst/>
              <a:gdLst/>
              <a:ahLst/>
              <a:cxnLst/>
              <a:rect l="l" t="t" r="r" b="b"/>
              <a:pathLst>
                <a:path w="1474" h="2696" extrusionOk="0">
                  <a:moveTo>
                    <a:pt x="1474" y="1"/>
                  </a:moveTo>
                  <a:lnTo>
                    <a:pt x="968" y="85"/>
                  </a:lnTo>
                  <a:lnTo>
                    <a:pt x="0" y="2316"/>
                  </a:lnTo>
                  <a:lnTo>
                    <a:pt x="126" y="2485"/>
                  </a:lnTo>
                  <a:lnTo>
                    <a:pt x="295" y="2695"/>
                  </a:lnTo>
                  <a:lnTo>
                    <a:pt x="1474" y="1"/>
                  </a:lnTo>
                  <a:close/>
                </a:path>
              </a:pathLst>
            </a:custGeom>
            <a:solidFill>
              <a:srgbClr val="B635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0" name="Google Shape;850;p7"/>
            <p:cNvSpPr/>
            <p:nvPr/>
          </p:nvSpPr>
          <p:spPr>
            <a:xfrm>
              <a:off x="3871575" y="1603350"/>
              <a:ext cx="36850" cy="67400"/>
            </a:xfrm>
            <a:custGeom>
              <a:avLst/>
              <a:gdLst/>
              <a:ahLst/>
              <a:cxnLst/>
              <a:rect l="l" t="t" r="r" b="b"/>
              <a:pathLst>
                <a:path w="1474" h="2696" fill="none" extrusionOk="0">
                  <a:moveTo>
                    <a:pt x="1474" y="1"/>
                  </a:moveTo>
                  <a:lnTo>
                    <a:pt x="968" y="85"/>
                  </a:lnTo>
                  <a:lnTo>
                    <a:pt x="0" y="2316"/>
                  </a:lnTo>
                  <a:lnTo>
                    <a:pt x="126" y="2485"/>
                  </a:lnTo>
                  <a:lnTo>
                    <a:pt x="295" y="2695"/>
                  </a:lnTo>
                  <a:lnTo>
                    <a:pt x="1474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1" name="Google Shape;851;p7"/>
            <p:cNvSpPr/>
            <p:nvPr/>
          </p:nvSpPr>
          <p:spPr>
            <a:xfrm>
              <a:off x="3894725" y="1595975"/>
              <a:ext cx="53700" cy="102125"/>
            </a:xfrm>
            <a:custGeom>
              <a:avLst/>
              <a:gdLst/>
              <a:ahLst/>
              <a:cxnLst/>
              <a:rect l="l" t="t" r="r" b="b"/>
              <a:pathLst>
                <a:path w="2148" h="4085" extrusionOk="0">
                  <a:moveTo>
                    <a:pt x="0" y="3832"/>
                  </a:moveTo>
                  <a:lnTo>
                    <a:pt x="0" y="3832"/>
                  </a:lnTo>
                  <a:lnTo>
                    <a:pt x="169" y="4085"/>
                  </a:lnTo>
                  <a:lnTo>
                    <a:pt x="0" y="3832"/>
                  </a:lnTo>
                  <a:close/>
                  <a:moveTo>
                    <a:pt x="2147" y="1"/>
                  </a:moveTo>
                  <a:lnTo>
                    <a:pt x="1769" y="85"/>
                  </a:lnTo>
                  <a:lnTo>
                    <a:pt x="2147" y="1"/>
                  </a:lnTo>
                  <a:lnTo>
                    <a:pt x="2147" y="1"/>
                  </a:lnTo>
                  <a:lnTo>
                    <a:pt x="2147" y="1"/>
                  </a:lnTo>
                  <a:close/>
                </a:path>
              </a:pathLst>
            </a:custGeom>
            <a:solidFill>
              <a:srgbClr val="FFFF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2" name="Google Shape;852;p7"/>
            <p:cNvSpPr/>
            <p:nvPr/>
          </p:nvSpPr>
          <p:spPr>
            <a:xfrm>
              <a:off x="3894725" y="1691775"/>
              <a:ext cx="4225" cy="6325"/>
            </a:xfrm>
            <a:custGeom>
              <a:avLst/>
              <a:gdLst/>
              <a:ahLst/>
              <a:cxnLst/>
              <a:rect l="l" t="t" r="r" b="b"/>
              <a:pathLst>
                <a:path w="169" h="253" fill="none" extrusionOk="0">
                  <a:moveTo>
                    <a:pt x="0" y="0"/>
                  </a:moveTo>
                  <a:lnTo>
                    <a:pt x="0" y="0"/>
                  </a:lnTo>
                  <a:lnTo>
                    <a:pt x="169" y="253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3" name="Google Shape;853;p7"/>
            <p:cNvSpPr/>
            <p:nvPr/>
          </p:nvSpPr>
          <p:spPr>
            <a:xfrm>
              <a:off x="3938925" y="1595975"/>
              <a:ext cx="9500" cy="2150"/>
            </a:xfrm>
            <a:custGeom>
              <a:avLst/>
              <a:gdLst/>
              <a:ahLst/>
              <a:cxnLst/>
              <a:rect l="l" t="t" r="r" b="b"/>
              <a:pathLst>
                <a:path w="380" h="86" fill="none" extrusionOk="0">
                  <a:moveTo>
                    <a:pt x="379" y="1"/>
                  </a:moveTo>
                  <a:lnTo>
                    <a:pt x="1" y="85"/>
                  </a:lnTo>
                  <a:lnTo>
                    <a:pt x="379" y="1"/>
                  </a:lnTo>
                  <a:lnTo>
                    <a:pt x="379" y="1"/>
                  </a:lnTo>
                  <a:lnTo>
                    <a:pt x="379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4" name="Google Shape;854;p7"/>
            <p:cNvSpPr/>
            <p:nvPr/>
          </p:nvSpPr>
          <p:spPr>
            <a:xfrm>
              <a:off x="3894725" y="1595975"/>
              <a:ext cx="53700" cy="105300"/>
            </a:xfrm>
            <a:custGeom>
              <a:avLst/>
              <a:gdLst/>
              <a:ahLst/>
              <a:cxnLst/>
              <a:rect l="l" t="t" r="r" b="b"/>
              <a:pathLst>
                <a:path w="2148" h="4212" extrusionOk="0">
                  <a:moveTo>
                    <a:pt x="2147" y="1"/>
                  </a:moveTo>
                  <a:lnTo>
                    <a:pt x="1769" y="85"/>
                  </a:lnTo>
                  <a:lnTo>
                    <a:pt x="1684" y="85"/>
                  </a:lnTo>
                  <a:lnTo>
                    <a:pt x="1221" y="1180"/>
                  </a:lnTo>
                  <a:lnTo>
                    <a:pt x="758" y="2232"/>
                  </a:lnTo>
                  <a:lnTo>
                    <a:pt x="0" y="3832"/>
                  </a:lnTo>
                  <a:lnTo>
                    <a:pt x="169" y="4085"/>
                  </a:lnTo>
                  <a:lnTo>
                    <a:pt x="295" y="4211"/>
                  </a:lnTo>
                  <a:lnTo>
                    <a:pt x="1095" y="2401"/>
                  </a:lnTo>
                  <a:lnTo>
                    <a:pt x="1642" y="1222"/>
                  </a:lnTo>
                  <a:lnTo>
                    <a:pt x="2147" y="1"/>
                  </a:lnTo>
                  <a:close/>
                </a:path>
              </a:pathLst>
            </a:custGeom>
            <a:solidFill>
              <a:srgbClr val="B635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5" name="Google Shape;855;p7"/>
            <p:cNvSpPr/>
            <p:nvPr/>
          </p:nvSpPr>
          <p:spPr>
            <a:xfrm>
              <a:off x="3894725" y="1595975"/>
              <a:ext cx="53700" cy="105300"/>
            </a:xfrm>
            <a:custGeom>
              <a:avLst/>
              <a:gdLst/>
              <a:ahLst/>
              <a:cxnLst/>
              <a:rect l="l" t="t" r="r" b="b"/>
              <a:pathLst>
                <a:path w="2148" h="4212" fill="none" extrusionOk="0">
                  <a:moveTo>
                    <a:pt x="2147" y="1"/>
                  </a:moveTo>
                  <a:lnTo>
                    <a:pt x="1769" y="85"/>
                  </a:lnTo>
                  <a:lnTo>
                    <a:pt x="1684" y="85"/>
                  </a:lnTo>
                  <a:lnTo>
                    <a:pt x="1684" y="85"/>
                  </a:lnTo>
                  <a:lnTo>
                    <a:pt x="1221" y="1180"/>
                  </a:lnTo>
                  <a:lnTo>
                    <a:pt x="758" y="2232"/>
                  </a:lnTo>
                  <a:lnTo>
                    <a:pt x="0" y="3832"/>
                  </a:lnTo>
                  <a:lnTo>
                    <a:pt x="169" y="4085"/>
                  </a:lnTo>
                  <a:lnTo>
                    <a:pt x="295" y="4211"/>
                  </a:lnTo>
                  <a:lnTo>
                    <a:pt x="1095" y="2401"/>
                  </a:lnTo>
                  <a:lnTo>
                    <a:pt x="1095" y="2401"/>
                  </a:lnTo>
                  <a:lnTo>
                    <a:pt x="1642" y="1222"/>
                  </a:lnTo>
                  <a:lnTo>
                    <a:pt x="2147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6" name="Google Shape;856;p7"/>
            <p:cNvSpPr/>
            <p:nvPr/>
          </p:nvSpPr>
          <p:spPr>
            <a:xfrm>
              <a:off x="3919975" y="1590725"/>
              <a:ext cx="60025" cy="143175"/>
            </a:xfrm>
            <a:custGeom>
              <a:avLst/>
              <a:gdLst/>
              <a:ahLst/>
              <a:cxnLst/>
              <a:rect l="l" t="t" r="r" b="b"/>
              <a:pathLst>
                <a:path w="2401" h="5727" extrusionOk="0">
                  <a:moveTo>
                    <a:pt x="1" y="5389"/>
                  </a:moveTo>
                  <a:lnTo>
                    <a:pt x="1" y="5389"/>
                  </a:lnTo>
                  <a:lnTo>
                    <a:pt x="253" y="5726"/>
                  </a:lnTo>
                  <a:lnTo>
                    <a:pt x="1" y="5389"/>
                  </a:lnTo>
                  <a:close/>
                  <a:moveTo>
                    <a:pt x="2401" y="0"/>
                  </a:moveTo>
                  <a:lnTo>
                    <a:pt x="1937" y="85"/>
                  </a:lnTo>
                  <a:lnTo>
                    <a:pt x="1937" y="85"/>
                  </a:lnTo>
                  <a:lnTo>
                    <a:pt x="2401" y="0"/>
                  </a:lnTo>
                  <a:lnTo>
                    <a:pt x="2401" y="0"/>
                  </a:lnTo>
                  <a:lnTo>
                    <a:pt x="2401" y="0"/>
                  </a:lnTo>
                  <a:close/>
                </a:path>
              </a:pathLst>
            </a:custGeom>
            <a:solidFill>
              <a:srgbClr val="FFFF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7" name="Google Shape;857;p7"/>
            <p:cNvSpPr/>
            <p:nvPr/>
          </p:nvSpPr>
          <p:spPr>
            <a:xfrm>
              <a:off x="3919975" y="1725450"/>
              <a:ext cx="6350" cy="8450"/>
            </a:xfrm>
            <a:custGeom>
              <a:avLst/>
              <a:gdLst/>
              <a:ahLst/>
              <a:cxnLst/>
              <a:rect l="l" t="t" r="r" b="b"/>
              <a:pathLst>
                <a:path w="254" h="338" fill="none" extrusionOk="0">
                  <a:moveTo>
                    <a:pt x="1" y="0"/>
                  </a:moveTo>
                  <a:lnTo>
                    <a:pt x="1" y="0"/>
                  </a:lnTo>
                  <a:lnTo>
                    <a:pt x="253" y="337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8" name="Google Shape;858;p7"/>
            <p:cNvSpPr/>
            <p:nvPr/>
          </p:nvSpPr>
          <p:spPr>
            <a:xfrm>
              <a:off x="3968400" y="1590725"/>
              <a:ext cx="11600" cy="2125"/>
            </a:xfrm>
            <a:custGeom>
              <a:avLst/>
              <a:gdLst/>
              <a:ahLst/>
              <a:cxnLst/>
              <a:rect l="l" t="t" r="r" b="b"/>
              <a:pathLst>
                <a:path w="464" h="85" fill="none" extrusionOk="0">
                  <a:moveTo>
                    <a:pt x="464" y="0"/>
                  </a:moveTo>
                  <a:lnTo>
                    <a:pt x="0" y="85"/>
                  </a:lnTo>
                  <a:lnTo>
                    <a:pt x="0" y="85"/>
                  </a:lnTo>
                  <a:lnTo>
                    <a:pt x="464" y="0"/>
                  </a:lnTo>
                  <a:lnTo>
                    <a:pt x="464" y="0"/>
                  </a:lnTo>
                  <a:lnTo>
                    <a:pt x="464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9" name="Google Shape;859;p7"/>
            <p:cNvSpPr/>
            <p:nvPr/>
          </p:nvSpPr>
          <p:spPr>
            <a:xfrm>
              <a:off x="3919975" y="1590725"/>
              <a:ext cx="60025" cy="144225"/>
            </a:xfrm>
            <a:custGeom>
              <a:avLst/>
              <a:gdLst/>
              <a:ahLst/>
              <a:cxnLst/>
              <a:rect l="l" t="t" r="r" b="b"/>
              <a:pathLst>
                <a:path w="2401" h="5769" extrusionOk="0">
                  <a:moveTo>
                    <a:pt x="2401" y="0"/>
                  </a:moveTo>
                  <a:lnTo>
                    <a:pt x="1937" y="85"/>
                  </a:lnTo>
                  <a:lnTo>
                    <a:pt x="1516" y="1432"/>
                  </a:lnTo>
                  <a:lnTo>
                    <a:pt x="1053" y="2779"/>
                  </a:lnTo>
                  <a:lnTo>
                    <a:pt x="548" y="4084"/>
                  </a:lnTo>
                  <a:lnTo>
                    <a:pt x="1" y="5389"/>
                  </a:lnTo>
                  <a:lnTo>
                    <a:pt x="253" y="5726"/>
                  </a:lnTo>
                  <a:lnTo>
                    <a:pt x="295" y="5768"/>
                  </a:lnTo>
                  <a:lnTo>
                    <a:pt x="885" y="4337"/>
                  </a:lnTo>
                  <a:lnTo>
                    <a:pt x="1432" y="2905"/>
                  </a:lnTo>
                  <a:lnTo>
                    <a:pt x="1937" y="1474"/>
                  </a:lnTo>
                  <a:lnTo>
                    <a:pt x="2401" y="0"/>
                  </a:lnTo>
                  <a:close/>
                </a:path>
              </a:pathLst>
            </a:custGeom>
            <a:solidFill>
              <a:srgbClr val="B635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0" name="Google Shape;860;p7"/>
            <p:cNvSpPr/>
            <p:nvPr/>
          </p:nvSpPr>
          <p:spPr>
            <a:xfrm>
              <a:off x="3919975" y="1590725"/>
              <a:ext cx="60025" cy="144225"/>
            </a:xfrm>
            <a:custGeom>
              <a:avLst/>
              <a:gdLst/>
              <a:ahLst/>
              <a:cxnLst/>
              <a:rect l="l" t="t" r="r" b="b"/>
              <a:pathLst>
                <a:path w="2401" h="5769" fill="none" extrusionOk="0">
                  <a:moveTo>
                    <a:pt x="2401" y="0"/>
                  </a:moveTo>
                  <a:lnTo>
                    <a:pt x="1937" y="85"/>
                  </a:lnTo>
                  <a:lnTo>
                    <a:pt x="1937" y="85"/>
                  </a:lnTo>
                  <a:lnTo>
                    <a:pt x="1516" y="1432"/>
                  </a:lnTo>
                  <a:lnTo>
                    <a:pt x="1053" y="2779"/>
                  </a:lnTo>
                  <a:lnTo>
                    <a:pt x="548" y="4084"/>
                  </a:lnTo>
                  <a:lnTo>
                    <a:pt x="1" y="5389"/>
                  </a:lnTo>
                  <a:lnTo>
                    <a:pt x="253" y="5726"/>
                  </a:lnTo>
                  <a:lnTo>
                    <a:pt x="295" y="5768"/>
                  </a:lnTo>
                  <a:lnTo>
                    <a:pt x="295" y="5768"/>
                  </a:lnTo>
                  <a:lnTo>
                    <a:pt x="885" y="4337"/>
                  </a:lnTo>
                  <a:lnTo>
                    <a:pt x="1432" y="2905"/>
                  </a:lnTo>
                  <a:lnTo>
                    <a:pt x="1937" y="1474"/>
                  </a:lnTo>
                  <a:lnTo>
                    <a:pt x="240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1" name="Google Shape;861;p7"/>
            <p:cNvSpPr/>
            <p:nvPr/>
          </p:nvSpPr>
          <p:spPr>
            <a:xfrm>
              <a:off x="3943125" y="1583350"/>
              <a:ext cx="78975" cy="182125"/>
            </a:xfrm>
            <a:custGeom>
              <a:avLst/>
              <a:gdLst/>
              <a:ahLst/>
              <a:cxnLst/>
              <a:rect l="l" t="t" r="r" b="b"/>
              <a:pathLst>
                <a:path w="3159" h="7285" extrusionOk="0">
                  <a:moveTo>
                    <a:pt x="1" y="6905"/>
                  </a:moveTo>
                  <a:lnTo>
                    <a:pt x="1" y="6905"/>
                  </a:lnTo>
                  <a:lnTo>
                    <a:pt x="254" y="7284"/>
                  </a:lnTo>
                  <a:lnTo>
                    <a:pt x="254" y="7284"/>
                  </a:lnTo>
                  <a:lnTo>
                    <a:pt x="1" y="6905"/>
                  </a:lnTo>
                  <a:close/>
                  <a:moveTo>
                    <a:pt x="3159" y="1"/>
                  </a:moveTo>
                  <a:lnTo>
                    <a:pt x="2696" y="85"/>
                  </a:lnTo>
                  <a:lnTo>
                    <a:pt x="2696" y="85"/>
                  </a:lnTo>
                  <a:lnTo>
                    <a:pt x="3159" y="1"/>
                  </a:lnTo>
                  <a:lnTo>
                    <a:pt x="3159" y="1"/>
                  </a:lnTo>
                  <a:lnTo>
                    <a:pt x="3159" y="1"/>
                  </a:lnTo>
                  <a:close/>
                </a:path>
              </a:pathLst>
            </a:custGeom>
            <a:solidFill>
              <a:srgbClr val="FFFF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2" name="Google Shape;862;p7"/>
            <p:cNvSpPr/>
            <p:nvPr/>
          </p:nvSpPr>
          <p:spPr>
            <a:xfrm>
              <a:off x="3943125" y="1755975"/>
              <a:ext cx="6350" cy="9500"/>
            </a:xfrm>
            <a:custGeom>
              <a:avLst/>
              <a:gdLst/>
              <a:ahLst/>
              <a:cxnLst/>
              <a:rect l="l" t="t" r="r" b="b"/>
              <a:pathLst>
                <a:path w="254" h="380" fill="none" extrusionOk="0">
                  <a:moveTo>
                    <a:pt x="1" y="0"/>
                  </a:moveTo>
                  <a:lnTo>
                    <a:pt x="1" y="0"/>
                  </a:lnTo>
                  <a:lnTo>
                    <a:pt x="254" y="379"/>
                  </a:lnTo>
                  <a:lnTo>
                    <a:pt x="254" y="379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3" name="Google Shape;863;p7"/>
            <p:cNvSpPr/>
            <p:nvPr/>
          </p:nvSpPr>
          <p:spPr>
            <a:xfrm>
              <a:off x="4010500" y="1583350"/>
              <a:ext cx="11600" cy="2125"/>
            </a:xfrm>
            <a:custGeom>
              <a:avLst/>
              <a:gdLst/>
              <a:ahLst/>
              <a:cxnLst/>
              <a:rect l="l" t="t" r="r" b="b"/>
              <a:pathLst>
                <a:path w="464" h="85" fill="none" extrusionOk="0">
                  <a:moveTo>
                    <a:pt x="464" y="1"/>
                  </a:moveTo>
                  <a:lnTo>
                    <a:pt x="1" y="85"/>
                  </a:lnTo>
                  <a:lnTo>
                    <a:pt x="1" y="85"/>
                  </a:lnTo>
                  <a:lnTo>
                    <a:pt x="464" y="1"/>
                  </a:lnTo>
                  <a:lnTo>
                    <a:pt x="464" y="1"/>
                  </a:lnTo>
                  <a:lnTo>
                    <a:pt x="464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4" name="Google Shape;864;p7"/>
            <p:cNvSpPr/>
            <p:nvPr/>
          </p:nvSpPr>
          <p:spPr>
            <a:xfrm>
              <a:off x="3943125" y="1583350"/>
              <a:ext cx="78975" cy="182125"/>
            </a:xfrm>
            <a:custGeom>
              <a:avLst/>
              <a:gdLst/>
              <a:ahLst/>
              <a:cxnLst/>
              <a:rect l="l" t="t" r="r" b="b"/>
              <a:pathLst>
                <a:path w="3159" h="7285" extrusionOk="0">
                  <a:moveTo>
                    <a:pt x="3159" y="1"/>
                  </a:moveTo>
                  <a:lnTo>
                    <a:pt x="2696" y="85"/>
                  </a:lnTo>
                  <a:lnTo>
                    <a:pt x="2064" y="1811"/>
                  </a:lnTo>
                  <a:lnTo>
                    <a:pt x="1390" y="3495"/>
                  </a:lnTo>
                  <a:lnTo>
                    <a:pt x="717" y="5221"/>
                  </a:lnTo>
                  <a:lnTo>
                    <a:pt x="1" y="6905"/>
                  </a:lnTo>
                  <a:lnTo>
                    <a:pt x="254" y="7284"/>
                  </a:lnTo>
                  <a:lnTo>
                    <a:pt x="1054" y="5474"/>
                  </a:lnTo>
                  <a:lnTo>
                    <a:pt x="1769" y="3664"/>
                  </a:lnTo>
                  <a:lnTo>
                    <a:pt x="2485" y="1811"/>
                  </a:lnTo>
                  <a:lnTo>
                    <a:pt x="3159" y="1"/>
                  </a:lnTo>
                  <a:close/>
                </a:path>
              </a:pathLst>
            </a:custGeom>
            <a:solidFill>
              <a:srgbClr val="B635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5" name="Google Shape;865;p7"/>
            <p:cNvSpPr/>
            <p:nvPr/>
          </p:nvSpPr>
          <p:spPr>
            <a:xfrm>
              <a:off x="3943125" y="1583350"/>
              <a:ext cx="78975" cy="182125"/>
            </a:xfrm>
            <a:custGeom>
              <a:avLst/>
              <a:gdLst/>
              <a:ahLst/>
              <a:cxnLst/>
              <a:rect l="l" t="t" r="r" b="b"/>
              <a:pathLst>
                <a:path w="3159" h="7285" fill="none" extrusionOk="0">
                  <a:moveTo>
                    <a:pt x="3159" y="1"/>
                  </a:moveTo>
                  <a:lnTo>
                    <a:pt x="2696" y="85"/>
                  </a:lnTo>
                  <a:lnTo>
                    <a:pt x="2696" y="85"/>
                  </a:lnTo>
                  <a:lnTo>
                    <a:pt x="2064" y="1811"/>
                  </a:lnTo>
                  <a:lnTo>
                    <a:pt x="1390" y="3495"/>
                  </a:lnTo>
                  <a:lnTo>
                    <a:pt x="717" y="5221"/>
                  </a:lnTo>
                  <a:lnTo>
                    <a:pt x="1" y="6905"/>
                  </a:lnTo>
                  <a:lnTo>
                    <a:pt x="254" y="7284"/>
                  </a:lnTo>
                  <a:lnTo>
                    <a:pt x="254" y="7284"/>
                  </a:lnTo>
                  <a:lnTo>
                    <a:pt x="1054" y="5474"/>
                  </a:lnTo>
                  <a:lnTo>
                    <a:pt x="1769" y="3664"/>
                  </a:lnTo>
                  <a:lnTo>
                    <a:pt x="2485" y="1811"/>
                  </a:lnTo>
                  <a:lnTo>
                    <a:pt x="3159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6" name="Google Shape;866;p7"/>
            <p:cNvSpPr/>
            <p:nvPr/>
          </p:nvSpPr>
          <p:spPr>
            <a:xfrm>
              <a:off x="4065225" y="1530725"/>
              <a:ext cx="187400" cy="208425"/>
            </a:xfrm>
            <a:custGeom>
              <a:avLst/>
              <a:gdLst/>
              <a:ahLst/>
              <a:cxnLst/>
              <a:rect l="l" t="t" r="r" b="b"/>
              <a:pathLst>
                <a:path w="7496" h="8337" extrusionOk="0">
                  <a:moveTo>
                    <a:pt x="6821" y="1"/>
                  </a:moveTo>
                  <a:lnTo>
                    <a:pt x="422" y="1769"/>
                  </a:lnTo>
                  <a:lnTo>
                    <a:pt x="253" y="1853"/>
                  </a:lnTo>
                  <a:lnTo>
                    <a:pt x="169" y="1937"/>
                  </a:lnTo>
                  <a:lnTo>
                    <a:pt x="85" y="2021"/>
                  </a:lnTo>
                  <a:lnTo>
                    <a:pt x="43" y="2148"/>
                  </a:lnTo>
                  <a:lnTo>
                    <a:pt x="1" y="2316"/>
                  </a:lnTo>
                  <a:lnTo>
                    <a:pt x="1" y="2442"/>
                  </a:lnTo>
                  <a:lnTo>
                    <a:pt x="43" y="2569"/>
                  </a:lnTo>
                  <a:lnTo>
                    <a:pt x="127" y="2695"/>
                  </a:lnTo>
                  <a:lnTo>
                    <a:pt x="5095" y="8168"/>
                  </a:lnTo>
                  <a:lnTo>
                    <a:pt x="5222" y="8253"/>
                  </a:lnTo>
                  <a:lnTo>
                    <a:pt x="5390" y="8295"/>
                  </a:lnTo>
                  <a:lnTo>
                    <a:pt x="5516" y="8337"/>
                  </a:lnTo>
                  <a:lnTo>
                    <a:pt x="5685" y="8295"/>
                  </a:lnTo>
                  <a:lnTo>
                    <a:pt x="5811" y="8253"/>
                  </a:lnTo>
                  <a:lnTo>
                    <a:pt x="5937" y="8168"/>
                  </a:lnTo>
                  <a:lnTo>
                    <a:pt x="6022" y="8042"/>
                  </a:lnTo>
                  <a:lnTo>
                    <a:pt x="6064" y="7874"/>
                  </a:lnTo>
                  <a:lnTo>
                    <a:pt x="7495" y="632"/>
                  </a:lnTo>
                  <a:lnTo>
                    <a:pt x="7495" y="506"/>
                  </a:lnTo>
                  <a:lnTo>
                    <a:pt x="7495" y="379"/>
                  </a:lnTo>
                  <a:lnTo>
                    <a:pt x="7411" y="253"/>
                  </a:lnTo>
                  <a:lnTo>
                    <a:pt x="7327" y="127"/>
                  </a:lnTo>
                  <a:lnTo>
                    <a:pt x="7243" y="43"/>
                  </a:lnTo>
                  <a:lnTo>
                    <a:pt x="7116" y="1"/>
                  </a:lnTo>
                  <a:close/>
                </a:path>
              </a:pathLst>
            </a:custGeom>
            <a:solidFill>
              <a:srgbClr val="3E5F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7" name="Google Shape;867;p7"/>
            <p:cNvSpPr/>
            <p:nvPr/>
          </p:nvSpPr>
          <p:spPr>
            <a:xfrm>
              <a:off x="4065225" y="1530725"/>
              <a:ext cx="187400" cy="208425"/>
            </a:xfrm>
            <a:custGeom>
              <a:avLst/>
              <a:gdLst/>
              <a:ahLst/>
              <a:cxnLst/>
              <a:rect l="l" t="t" r="r" b="b"/>
              <a:pathLst>
                <a:path w="7496" h="8337" fill="none" extrusionOk="0">
                  <a:moveTo>
                    <a:pt x="127" y="2695"/>
                  </a:moveTo>
                  <a:lnTo>
                    <a:pt x="5095" y="8168"/>
                  </a:lnTo>
                  <a:lnTo>
                    <a:pt x="5095" y="8168"/>
                  </a:lnTo>
                  <a:lnTo>
                    <a:pt x="5222" y="8253"/>
                  </a:lnTo>
                  <a:lnTo>
                    <a:pt x="5390" y="8295"/>
                  </a:lnTo>
                  <a:lnTo>
                    <a:pt x="5516" y="8337"/>
                  </a:lnTo>
                  <a:lnTo>
                    <a:pt x="5685" y="8295"/>
                  </a:lnTo>
                  <a:lnTo>
                    <a:pt x="5811" y="8253"/>
                  </a:lnTo>
                  <a:lnTo>
                    <a:pt x="5937" y="8168"/>
                  </a:lnTo>
                  <a:lnTo>
                    <a:pt x="6022" y="8042"/>
                  </a:lnTo>
                  <a:lnTo>
                    <a:pt x="6064" y="7874"/>
                  </a:lnTo>
                  <a:lnTo>
                    <a:pt x="7495" y="632"/>
                  </a:lnTo>
                  <a:lnTo>
                    <a:pt x="7495" y="632"/>
                  </a:lnTo>
                  <a:lnTo>
                    <a:pt x="7495" y="506"/>
                  </a:lnTo>
                  <a:lnTo>
                    <a:pt x="7495" y="379"/>
                  </a:lnTo>
                  <a:lnTo>
                    <a:pt x="7411" y="253"/>
                  </a:lnTo>
                  <a:lnTo>
                    <a:pt x="7327" y="127"/>
                  </a:lnTo>
                  <a:lnTo>
                    <a:pt x="7243" y="43"/>
                  </a:lnTo>
                  <a:lnTo>
                    <a:pt x="7116" y="1"/>
                  </a:lnTo>
                  <a:lnTo>
                    <a:pt x="6948" y="1"/>
                  </a:lnTo>
                  <a:lnTo>
                    <a:pt x="6821" y="1"/>
                  </a:lnTo>
                  <a:lnTo>
                    <a:pt x="422" y="1769"/>
                  </a:lnTo>
                  <a:lnTo>
                    <a:pt x="422" y="1769"/>
                  </a:lnTo>
                  <a:lnTo>
                    <a:pt x="253" y="1853"/>
                  </a:lnTo>
                  <a:lnTo>
                    <a:pt x="169" y="1937"/>
                  </a:lnTo>
                  <a:lnTo>
                    <a:pt x="85" y="2021"/>
                  </a:lnTo>
                  <a:lnTo>
                    <a:pt x="43" y="2148"/>
                  </a:lnTo>
                  <a:lnTo>
                    <a:pt x="1" y="2316"/>
                  </a:lnTo>
                  <a:lnTo>
                    <a:pt x="1" y="2442"/>
                  </a:lnTo>
                  <a:lnTo>
                    <a:pt x="43" y="2569"/>
                  </a:lnTo>
                  <a:lnTo>
                    <a:pt x="127" y="2695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8" name="Google Shape;868;p7"/>
            <p:cNvSpPr/>
            <p:nvPr/>
          </p:nvSpPr>
          <p:spPr>
            <a:xfrm>
              <a:off x="4091550" y="1564400"/>
              <a:ext cx="22125" cy="67400"/>
            </a:xfrm>
            <a:custGeom>
              <a:avLst/>
              <a:gdLst/>
              <a:ahLst/>
              <a:cxnLst/>
              <a:rect l="l" t="t" r="r" b="b"/>
              <a:pathLst>
                <a:path w="885" h="2696" extrusionOk="0">
                  <a:moveTo>
                    <a:pt x="0" y="2359"/>
                  </a:moveTo>
                  <a:lnTo>
                    <a:pt x="0" y="2359"/>
                  </a:lnTo>
                  <a:lnTo>
                    <a:pt x="337" y="2695"/>
                  </a:lnTo>
                  <a:lnTo>
                    <a:pt x="0" y="2359"/>
                  </a:lnTo>
                  <a:close/>
                  <a:moveTo>
                    <a:pt x="885" y="1"/>
                  </a:moveTo>
                  <a:lnTo>
                    <a:pt x="758" y="43"/>
                  </a:lnTo>
                  <a:lnTo>
                    <a:pt x="885" y="1"/>
                  </a:lnTo>
                  <a:close/>
                </a:path>
              </a:pathLst>
            </a:custGeom>
            <a:solidFill>
              <a:srgbClr val="FFFF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" name="Google Shape;869;p7"/>
            <p:cNvSpPr/>
            <p:nvPr/>
          </p:nvSpPr>
          <p:spPr>
            <a:xfrm>
              <a:off x="4091550" y="1623350"/>
              <a:ext cx="8450" cy="8450"/>
            </a:xfrm>
            <a:custGeom>
              <a:avLst/>
              <a:gdLst/>
              <a:ahLst/>
              <a:cxnLst/>
              <a:rect l="l" t="t" r="r" b="b"/>
              <a:pathLst>
                <a:path w="338" h="338" fill="none" extrusionOk="0">
                  <a:moveTo>
                    <a:pt x="0" y="1"/>
                  </a:moveTo>
                  <a:lnTo>
                    <a:pt x="0" y="1"/>
                  </a:lnTo>
                  <a:lnTo>
                    <a:pt x="337" y="337"/>
                  </a:lnTo>
                  <a:lnTo>
                    <a:pt x="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" name="Google Shape;870;p7"/>
            <p:cNvSpPr/>
            <p:nvPr/>
          </p:nvSpPr>
          <p:spPr>
            <a:xfrm>
              <a:off x="4110500" y="1564400"/>
              <a:ext cx="3175" cy="1075"/>
            </a:xfrm>
            <a:custGeom>
              <a:avLst/>
              <a:gdLst/>
              <a:ahLst/>
              <a:cxnLst/>
              <a:rect l="l" t="t" r="r" b="b"/>
              <a:pathLst>
                <a:path w="127" h="43" fill="none" extrusionOk="0">
                  <a:moveTo>
                    <a:pt x="127" y="1"/>
                  </a:moveTo>
                  <a:lnTo>
                    <a:pt x="0" y="43"/>
                  </a:lnTo>
                  <a:lnTo>
                    <a:pt x="127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" name="Google Shape;871;p7"/>
            <p:cNvSpPr/>
            <p:nvPr/>
          </p:nvSpPr>
          <p:spPr>
            <a:xfrm>
              <a:off x="4091550" y="1562300"/>
              <a:ext cx="31600" cy="69500"/>
            </a:xfrm>
            <a:custGeom>
              <a:avLst/>
              <a:gdLst/>
              <a:ahLst/>
              <a:cxnLst/>
              <a:rect l="l" t="t" r="r" b="b"/>
              <a:pathLst>
                <a:path w="1264" h="2780" extrusionOk="0">
                  <a:moveTo>
                    <a:pt x="1264" y="1"/>
                  </a:moveTo>
                  <a:lnTo>
                    <a:pt x="885" y="85"/>
                  </a:lnTo>
                  <a:lnTo>
                    <a:pt x="758" y="127"/>
                  </a:lnTo>
                  <a:lnTo>
                    <a:pt x="0" y="2443"/>
                  </a:lnTo>
                  <a:lnTo>
                    <a:pt x="337" y="2779"/>
                  </a:lnTo>
                  <a:lnTo>
                    <a:pt x="1264" y="1"/>
                  </a:lnTo>
                  <a:close/>
                </a:path>
              </a:pathLst>
            </a:custGeom>
            <a:solidFill>
              <a:srgbClr val="517C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" name="Google Shape;872;p7"/>
            <p:cNvSpPr/>
            <p:nvPr/>
          </p:nvSpPr>
          <p:spPr>
            <a:xfrm>
              <a:off x="4091550" y="1562300"/>
              <a:ext cx="31600" cy="69500"/>
            </a:xfrm>
            <a:custGeom>
              <a:avLst/>
              <a:gdLst/>
              <a:ahLst/>
              <a:cxnLst/>
              <a:rect l="l" t="t" r="r" b="b"/>
              <a:pathLst>
                <a:path w="1264" h="2780" fill="none" extrusionOk="0">
                  <a:moveTo>
                    <a:pt x="1264" y="1"/>
                  </a:moveTo>
                  <a:lnTo>
                    <a:pt x="885" y="85"/>
                  </a:lnTo>
                  <a:lnTo>
                    <a:pt x="758" y="127"/>
                  </a:lnTo>
                  <a:lnTo>
                    <a:pt x="0" y="2443"/>
                  </a:lnTo>
                  <a:lnTo>
                    <a:pt x="337" y="2779"/>
                  </a:lnTo>
                  <a:lnTo>
                    <a:pt x="1264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3" name="Google Shape;873;p7"/>
            <p:cNvSpPr/>
            <p:nvPr/>
          </p:nvSpPr>
          <p:spPr>
            <a:xfrm>
              <a:off x="4117875" y="1651775"/>
              <a:ext cx="6325" cy="6325"/>
            </a:xfrm>
            <a:custGeom>
              <a:avLst/>
              <a:gdLst/>
              <a:ahLst/>
              <a:cxnLst/>
              <a:rect l="l" t="t" r="r" b="b"/>
              <a:pathLst>
                <a:path w="253" h="253" extrusionOk="0">
                  <a:moveTo>
                    <a:pt x="0" y="0"/>
                  </a:moveTo>
                  <a:lnTo>
                    <a:pt x="0" y="0"/>
                  </a:lnTo>
                  <a:lnTo>
                    <a:pt x="253" y="2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4" name="Google Shape;874;p7"/>
            <p:cNvSpPr/>
            <p:nvPr/>
          </p:nvSpPr>
          <p:spPr>
            <a:xfrm>
              <a:off x="4117875" y="1651775"/>
              <a:ext cx="6325" cy="6325"/>
            </a:xfrm>
            <a:custGeom>
              <a:avLst/>
              <a:gdLst/>
              <a:ahLst/>
              <a:cxnLst/>
              <a:rect l="l" t="t" r="r" b="b"/>
              <a:pathLst>
                <a:path w="253" h="253" fill="none" extrusionOk="0">
                  <a:moveTo>
                    <a:pt x="0" y="0"/>
                  </a:moveTo>
                  <a:lnTo>
                    <a:pt x="0" y="0"/>
                  </a:lnTo>
                  <a:lnTo>
                    <a:pt x="253" y="253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5" name="Google Shape;875;p7"/>
            <p:cNvSpPr/>
            <p:nvPr/>
          </p:nvSpPr>
          <p:spPr>
            <a:xfrm>
              <a:off x="4117875" y="1551775"/>
              <a:ext cx="44225" cy="108450"/>
            </a:xfrm>
            <a:custGeom>
              <a:avLst/>
              <a:gdLst/>
              <a:ahLst/>
              <a:cxnLst/>
              <a:rect l="l" t="t" r="r" b="b"/>
              <a:pathLst>
                <a:path w="1769" h="4338" extrusionOk="0">
                  <a:moveTo>
                    <a:pt x="1768" y="1"/>
                  </a:moveTo>
                  <a:lnTo>
                    <a:pt x="1305" y="127"/>
                  </a:lnTo>
                  <a:lnTo>
                    <a:pt x="926" y="1222"/>
                  </a:lnTo>
                  <a:lnTo>
                    <a:pt x="589" y="2316"/>
                  </a:lnTo>
                  <a:lnTo>
                    <a:pt x="0" y="4000"/>
                  </a:lnTo>
                  <a:lnTo>
                    <a:pt x="253" y="4253"/>
                  </a:lnTo>
                  <a:lnTo>
                    <a:pt x="295" y="4337"/>
                  </a:lnTo>
                  <a:lnTo>
                    <a:pt x="968" y="2442"/>
                  </a:lnTo>
                  <a:lnTo>
                    <a:pt x="1389" y="1222"/>
                  </a:lnTo>
                  <a:lnTo>
                    <a:pt x="1768" y="1"/>
                  </a:lnTo>
                  <a:close/>
                </a:path>
              </a:pathLst>
            </a:custGeom>
            <a:solidFill>
              <a:srgbClr val="517C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6" name="Google Shape;876;p7"/>
            <p:cNvSpPr/>
            <p:nvPr/>
          </p:nvSpPr>
          <p:spPr>
            <a:xfrm>
              <a:off x="4117875" y="1551775"/>
              <a:ext cx="44225" cy="108450"/>
            </a:xfrm>
            <a:custGeom>
              <a:avLst/>
              <a:gdLst/>
              <a:ahLst/>
              <a:cxnLst/>
              <a:rect l="l" t="t" r="r" b="b"/>
              <a:pathLst>
                <a:path w="1769" h="4338" fill="none" extrusionOk="0">
                  <a:moveTo>
                    <a:pt x="1768" y="1"/>
                  </a:moveTo>
                  <a:lnTo>
                    <a:pt x="1305" y="127"/>
                  </a:lnTo>
                  <a:lnTo>
                    <a:pt x="1305" y="127"/>
                  </a:lnTo>
                  <a:lnTo>
                    <a:pt x="926" y="1222"/>
                  </a:lnTo>
                  <a:lnTo>
                    <a:pt x="589" y="2316"/>
                  </a:lnTo>
                  <a:lnTo>
                    <a:pt x="0" y="4000"/>
                  </a:lnTo>
                  <a:lnTo>
                    <a:pt x="253" y="4253"/>
                  </a:lnTo>
                  <a:lnTo>
                    <a:pt x="295" y="4337"/>
                  </a:lnTo>
                  <a:lnTo>
                    <a:pt x="968" y="2442"/>
                  </a:lnTo>
                  <a:lnTo>
                    <a:pt x="968" y="2442"/>
                  </a:lnTo>
                  <a:lnTo>
                    <a:pt x="1389" y="1222"/>
                  </a:lnTo>
                  <a:lnTo>
                    <a:pt x="1768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7" name="Google Shape;877;p7"/>
            <p:cNvSpPr/>
            <p:nvPr/>
          </p:nvSpPr>
          <p:spPr>
            <a:xfrm>
              <a:off x="4146275" y="1542300"/>
              <a:ext cx="46350" cy="149500"/>
            </a:xfrm>
            <a:custGeom>
              <a:avLst/>
              <a:gdLst/>
              <a:ahLst/>
              <a:cxnLst/>
              <a:rect l="l" t="t" r="r" b="b"/>
              <a:pathLst>
                <a:path w="1854" h="5980" extrusionOk="0">
                  <a:moveTo>
                    <a:pt x="1" y="5600"/>
                  </a:moveTo>
                  <a:lnTo>
                    <a:pt x="1" y="5600"/>
                  </a:lnTo>
                  <a:lnTo>
                    <a:pt x="1" y="5600"/>
                  </a:lnTo>
                  <a:lnTo>
                    <a:pt x="295" y="5979"/>
                  </a:lnTo>
                  <a:lnTo>
                    <a:pt x="295" y="5979"/>
                  </a:lnTo>
                  <a:lnTo>
                    <a:pt x="1" y="5600"/>
                  </a:lnTo>
                  <a:close/>
                  <a:moveTo>
                    <a:pt x="1853" y="1"/>
                  </a:moveTo>
                  <a:lnTo>
                    <a:pt x="1727" y="43"/>
                  </a:lnTo>
                  <a:lnTo>
                    <a:pt x="1853" y="1"/>
                  </a:lnTo>
                  <a:lnTo>
                    <a:pt x="1853" y="1"/>
                  </a:lnTo>
                  <a:lnTo>
                    <a:pt x="1853" y="1"/>
                  </a:lnTo>
                  <a:close/>
                </a:path>
              </a:pathLst>
            </a:custGeom>
            <a:solidFill>
              <a:srgbClr val="FFFF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8" name="Google Shape;878;p7"/>
            <p:cNvSpPr/>
            <p:nvPr/>
          </p:nvSpPr>
          <p:spPr>
            <a:xfrm>
              <a:off x="4146275" y="1682300"/>
              <a:ext cx="7400" cy="9500"/>
            </a:xfrm>
            <a:custGeom>
              <a:avLst/>
              <a:gdLst/>
              <a:ahLst/>
              <a:cxnLst/>
              <a:rect l="l" t="t" r="r" b="b"/>
              <a:pathLst>
                <a:path w="296" h="380" fill="none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295" y="379"/>
                  </a:lnTo>
                  <a:lnTo>
                    <a:pt x="295" y="379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9" name="Google Shape;879;p7"/>
            <p:cNvSpPr/>
            <p:nvPr/>
          </p:nvSpPr>
          <p:spPr>
            <a:xfrm>
              <a:off x="4189425" y="1542300"/>
              <a:ext cx="3200" cy="1075"/>
            </a:xfrm>
            <a:custGeom>
              <a:avLst/>
              <a:gdLst/>
              <a:ahLst/>
              <a:cxnLst/>
              <a:rect l="l" t="t" r="r" b="b"/>
              <a:pathLst>
                <a:path w="128" h="43" fill="none" extrusionOk="0">
                  <a:moveTo>
                    <a:pt x="127" y="1"/>
                  </a:moveTo>
                  <a:lnTo>
                    <a:pt x="1" y="43"/>
                  </a:lnTo>
                  <a:lnTo>
                    <a:pt x="127" y="1"/>
                  </a:lnTo>
                  <a:lnTo>
                    <a:pt x="127" y="1"/>
                  </a:lnTo>
                  <a:lnTo>
                    <a:pt x="127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0" name="Google Shape;880;p7"/>
            <p:cNvSpPr/>
            <p:nvPr/>
          </p:nvSpPr>
          <p:spPr>
            <a:xfrm>
              <a:off x="4146275" y="1542300"/>
              <a:ext cx="46350" cy="149500"/>
            </a:xfrm>
            <a:custGeom>
              <a:avLst/>
              <a:gdLst/>
              <a:ahLst/>
              <a:cxnLst/>
              <a:rect l="l" t="t" r="r" b="b"/>
              <a:pathLst>
                <a:path w="1854" h="5980" extrusionOk="0">
                  <a:moveTo>
                    <a:pt x="1853" y="1"/>
                  </a:moveTo>
                  <a:lnTo>
                    <a:pt x="1727" y="43"/>
                  </a:lnTo>
                  <a:lnTo>
                    <a:pt x="1432" y="127"/>
                  </a:lnTo>
                  <a:lnTo>
                    <a:pt x="1138" y="1516"/>
                  </a:lnTo>
                  <a:lnTo>
                    <a:pt x="801" y="2906"/>
                  </a:lnTo>
                  <a:lnTo>
                    <a:pt x="422" y="4253"/>
                  </a:lnTo>
                  <a:lnTo>
                    <a:pt x="1" y="5600"/>
                  </a:lnTo>
                  <a:lnTo>
                    <a:pt x="295" y="5979"/>
                  </a:lnTo>
                  <a:lnTo>
                    <a:pt x="759" y="4506"/>
                  </a:lnTo>
                  <a:lnTo>
                    <a:pt x="1180" y="3032"/>
                  </a:lnTo>
                  <a:lnTo>
                    <a:pt x="1559" y="1516"/>
                  </a:lnTo>
                  <a:lnTo>
                    <a:pt x="1853" y="1"/>
                  </a:lnTo>
                  <a:close/>
                </a:path>
              </a:pathLst>
            </a:custGeom>
            <a:solidFill>
              <a:srgbClr val="517C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1" name="Google Shape;881;p7"/>
            <p:cNvSpPr/>
            <p:nvPr/>
          </p:nvSpPr>
          <p:spPr>
            <a:xfrm>
              <a:off x="4146275" y="1542300"/>
              <a:ext cx="46350" cy="149500"/>
            </a:xfrm>
            <a:custGeom>
              <a:avLst/>
              <a:gdLst/>
              <a:ahLst/>
              <a:cxnLst/>
              <a:rect l="l" t="t" r="r" b="b"/>
              <a:pathLst>
                <a:path w="1854" h="5980" fill="none" extrusionOk="0">
                  <a:moveTo>
                    <a:pt x="1853" y="1"/>
                  </a:moveTo>
                  <a:lnTo>
                    <a:pt x="1727" y="43"/>
                  </a:lnTo>
                  <a:lnTo>
                    <a:pt x="1432" y="127"/>
                  </a:lnTo>
                  <a:lnTo>
                    <a:pt x="1432" y="127"/>
                  </a:lnTo>
                  <a:lnTo>
                    <a:pt x="1138" y="1516"/>
                  </a:lnTo>
                  <a:lnTo>
                    <a:pt x="801" y="2906"/>
                  </a:lnTo>
                  <a:lnTo>
                    <a:pt x="422" y="4253"/>
                  </a:lnTo>
                  <a:lnTo>
                    <a:pt x="1" y="5600"/>
                  </a:lnTo>
                  <a:lnTo>
                    <a:pt x="295" y="5979"/>
                  </a:lnTo>
                  <a:lnTo>
                    <a:pt x="295" y="5979"/>
                  </a:lnTo>
                  <a:lnTo>
                    <a:pt x="759" y="4506"/>
                  </a:lnTo>
                  <a:lnTo>
                    <a:pt x="1180" y="3032"/>
                  </a:lnTo>
                  <a:lnTo>
                    <a:pt x="1559" y="1516"/>
                  </a:lnTo>
                  <a:lnTo>
                    <a:pt x="1853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2" name="Google Shape;882;p7"/>
            <p:cNvSpPr/>
            <p:nvPr/>
          </p:nvSpPr>
          <p:spPr>
            <a:xfrm>
              <a:off x="4172600" y="1531775"/>
              <a:ext cx="62125" cy="187375"/>
            </a:xfrm>
            <a:custGeom>
              <a:avLst/>
              <a:gdLst/>
              <a:ahLst/>
              <a:cxnLst/>
              <a:rect l="l" t="t" r="r" b="b"/>
              <a:pathLst>
                <a:path w="2485" h="7495" extrusionOk="0">
                  <a:moveTo>
                    <a:pt x="0" y="7242"/>
                  </a:moveTo>
                  <a:lnTo>
                    <a:pt x="253" y="7495"/>
                  </a:lnTo>
                  <a:lnTo>
                    <a:pt x="253" y="7495"/>
                  </a:lnTo>
                  <a:lnTo>
                    <a:pt x="0" y="7242"/>
                  </a:lnTo>
                  <a:close/>
                  <a:moveTo>
                    <a:pt x="2484" y="1"/>
                  </a:moveTo>
                  <a:lnTo>
                    <a:pt x="2021" y="127"/>
                  </a:lnTo>
                  <a:lnTo>
                    <a:pt x="2021" y="127"/>
                  </a:lnTo>
                  <a:lnTo>
                    <a:pt x="2484" y="1"/>
                  </a:lnTo>
                  <a:lnTo>
                    <a:pt x="2484" y="1"/>
                  </a:lnTo>
                  <a:lnTo>
                    <a:pt x="2484" y="1"/>
                  </a:lnTo>
                  <a:close/>
                </a:path>
              </a:pathLst>
            </a:custGeom>
            <a:solidFill>
              <a:srgbClr val="FFFF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3" name="Google Shape;883;p7"/>
            <p:cNvSpPr/>
            <p:nvPr/>
          </p:nvSpPr>
          <p:spPr>
            <a:xfrm>
              <a:off x="4172600" y="1712825"/>
              <a:ext cx="6325" cy="6325"/>
            </a:xfrm>
            <a:custGeom>
              <a:avLst/>
              <a:gdLst/>
              <a:ahLst/>
              <a:cxnLst/>
              <a:rect l="l" t="t" r="r" b="b"/>
              <a:pathLst>
                <a:path w="253" h="253" fill="none" extrusionOk="0">
                  <a:moveTo>
                    <a:pt x="0" y="0"/>
                  </a:moveTo>
                  <a:lnTo>
                    <a:pt x="253" y="253"/>
                  </a:lnTo>
                  <a:lnTo>
                    <a:pt x="253" y="253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4" name="Google Shape;884;p7"/>
            <p:cNvSpPr/>
            <p:nvPr/>
          </p:nvSpPr>
          <p:spPr>
            <a:xfrm>
              <a:off x="4223125" y="1531775"/>
              <a:ext cx="11600" cy="3175"/>
            </a:xfrm>
            <a:custGeom>
              <a:avLst/>
              <a:gdLst/>
              <a:ahLst/>
              <a:cxnLst/>
              <a:rect l="l" t="t" r="r" b="b"/>
              <a:pathLst>
                <a:path w="464" h="127" fill="none" extrusionOk="0">
                  <a:moveTo>
                    <a:pt x="463" y="1"/>
                  </a:moveTo>
                  <a:lnTo>
                    <a:pt x="0" y="127"/>
                  </a:lnTo>
                  <a:lnTo>
                    <a:pt x="0" y="127"/>
                  </a:lnTo>
                  <a:lnTo>
                    <a:pt x="463" y="1"/>
                  </a:lnTo>
                  <a:lnTo>
                    <a:pt x="463" y="1"/>
                  </a:lnTo>
                  <a:lnTo>
                    <a:pt x="463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5" name="Google Shape;885;p7"/>
            <p:cNvSpPr/>
            <p:nvPr/>
          </p:nvSpPr>
          <p:spPr>
            <a:xfrm>
              <a:off x="4171550" y="1531775"/>
              <a:ext cx="63175" cy="187375"/>
            </a:xfrm>
            <a:custGeom>
              <a:avLst/>
              <a:gdLst/>
              <a:ahLst/>
              <a:cxnLst/>
              <a:rect l="l" t="t" r="r" b="b"/>
              <a:pathLst>
                <a:path w="2527" h="7495" extrusionOk="0">
                  <a:moveTo>
                    <a:pt x="2526" y="1"/>
                  </a:moveTo>
                  <a:lnTo>
                    <a:pt x="2063" y="127"/>
                  </a:lnTo>
                  <a:lnTo>
                    <a:pt x="1600" y="1895"/>
                  </a:lnTo>
                  <a:lnTo>
                    <a:pt x="1095" y="3664"/>
                  </a:lnTo>
                  <a:lnTo>
                    <a:pt x="548" y="5390"/>
                  </a:lnTo>
                  <a:lnTo>
                    <a:pt x="0" y="7158"/>
                  </a:lnTo>
                  <a:lnTo>
                    <a:pt x="42" y="7242"/>
                  </a:lnTo>
                  <a:lnTo>
                    <a:pt x="295" y="7495"/>
                  </a:lnTo>
                  <a:lnTo>
                    <a:pt x="926" y="5642"/>
                  </a:lnTo>
                  <a:lnTo>
                    <a:pt x="1474" y="3748"/>
                  </a:lnTo>
                  <a:lnTo>
                    <a:pt x="2021" y="1853"/>
                  </a:lnTo>
                  <a:lnTo>
                    <a:pt x="2526" y="1"/>
                  </a:lnTo>
                  <a:close/>
                </a:path>
              </a:pathLst>
            </a:custGeom>
            <a:solidFill>
              <a:srgbClr val="517C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6" name="Google Shape;886;p7"/>
            <p:cNvSpPr/>
            <p:nvPr/>
          </p:nvSpPr>
          <p:spPr>
            <a:xfrm>
              <a:off x="4171550" y="1531775"/>
              <a:ext cx="63175" cy="187375"/>
            </a:xfrm>
            <a:custGeom>
              <a:avLst/>
              <a:gdLst/>
              <a:ahLst/>
              <a:cxnLst/>
              <a:rect l="l" t="t" r="r" b="b"/>
              <a:pathLst>
                <a:path w="2527" h="7495" fill="none" extrusionOk="0">
                  <a:moveTo>
                    <a:pt x="2526" y="1"/>
                  </a:moveTo>
                  <a:lnTo>
                    <a:pt x="2063" y="127"/>
                  </a:lnTo>
                  <a:lnTo>
                    <a:pt x="2063" y="127"/>
                  </a:lnTo>
                  <a:lnTo>
                    <a:pt x="1600" y="1895"/>
                  </a:lnTo>
                  <a:lnTo>
                    <a:pt x="1095" y="3664"/>
                  </a:lnTo>
                  <a:lnTo>
                    <a:pt x="548" y="5390"/>
                  </a:lnTo>
                  <a:lnTo>
                    <a:pt x="0" y="7158"/>
                  </a:lnTo>
                  <a:lnTo>
                    <a:pt x="42" y="7242"/>
                  </a:lnTo>
                  <a:lnTo>
                    <a:pt x="295" y="7495"/>
                  </a:lnTo>
                  <a:lnTo>
                    <a:pt x="295" y="7495"/>
                  </a:lnTo>
                  <a:lnTo>
                    <a:pt x="926" y="5642"/>
                  </a:lnTo>
                  <a:lnTo>
                    <a:pt x="1474" y="3748"/>
                  </a:lnTo>
                  <a:lnTo>
                    <a:pt x="2021" y="1853"/>
                  </a:lnTo>
                  <a:lnTo>
                    <a:pt x="2526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7" name="Google Shape;887;p7"/>
            <p:cNvSpPr/>
            <p:nvPr/>
          </p:nvSpPr>
          <p:spPr>
            <a:xfrm>
              <a:off x="4279950" y="1446525"/>
              <a:ext cx="181075" cy="211575"/>
            </a:xfrm>
            <a:custGeom>
              <a:avLst/>
              <a:gdLst/>
              <a:ahLst/>
              <a:cxnLst/>
              <a:rect l="l" t="t" r="r" b="b"/>
              <a:pathLst>
                <a:path w="7243" h="8463" extrusionOk="0">
                  <a:moveTo>
                    <a:pt x="6611" y="0"/>
                  </a:moveTo>
                  <a:lnTo>
                    <a:pt x="6485" y="42"/>
                  </a:lnTo>
                  <a:lnTo>
                    <a:pt x="338" y="2611"/>
                  </a:lnTo>
                  <a:lnTo>
                    <a:pt x="211" y="2695"/>
                  </a:lnTo>
                  <a:lnTo>
                    <a:pt x="85" y="2779"/>
                  </a:lnTo>
                  <a:lnTo>
                    <a:pt x="43" y="2905"/>
                  </a:lnTo>
                  <a:lnTo>
                    <a:pt x="1" y="3032"/>
                  </a:lnTo>
                  <a:lnTo>
                    <a:pt x="1" y="3158"/>
                  </a:lnTo>
                  <a:lnTo>
                    <a:pt x="1" y="3284"/>
                  </a:lnTo>
                  <a:lnTo>
                    <a:pt x="85" y="3411"/>
                  </a:lnTo>
                  <a:lnTo>
                    <a:pt x="169" y="3537"/>
                  </a:lnTo>
                  <a:lnTo>
                    <a:pt x="5769" y="8337"/>
                  </a:lnTo>
                  <a:lnTo>
                    <a:pt x="5937" y="8421"/>
                  </a:lnTo>
                  <a:lnTo>
                    <a:pt x="6064" y="8463"/>
                  </a:lnTo>
                  <a:lnTo>
                    <a:pt x="6232" y="8463"/>
                  </a:lnTo>
                  <a:lnTo>
                    <a:pt x="6358" y="8421"/>
                  </a:lnTo>
                  <a:lnTo>
                    <a:pt x="6485" y="8337"/>
                  </a:lnTo>
                  <a:lnTo>
                    <a:pt x="6569" y="8252"/>
                  </a:lnTo>
                  <a:lnTo>
                    <a:pt x="6653" y="8126"/>
                  </a:lnTo>
                  <a:lnTo>
                    <a:pt x="6695" y="7958"/>
                  </a:lnTo>
                  <a:lnTo>
                    <a:pt x="7242" y="590"/>
                  </a:lnTo>
                  <a:lnTo>
                    <a:pt x="7242" y="463"/>
                  </a:lnTo>
                  <a:lnTo>
                    <a:pt x="7200" y="295"/>
                  </a:lnTo>
                  <a:lnTo>
                    <a:pt x="7116" y="211"/>
                  </a:lnTo>
                  <a:lnTo>
                    <a:pt x="6990" y="127"/>
                  </a:lnTo>
                  <a:lnTo>
                    <a:pt x="6906" y="42"/>
                  </a:lnTo>
                  <a:lnTo>
                    <a:pt x="6737" y="0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8" name="Google Shape;888;p7"/>
            <p:cNvSpPr/>
            <p:nvPr/>
          </p:nvSpPr>
          <p:spPr>
            <a:xfrm>
              <a:off x="4279950" y="1446525"/>
              <a:ext cx="181075" cy="211575"/>
            </a:xfrm>
            <a:custGeom>
              <a:avLst/>
              <a:gdLst/>
              <a:ahLst/>
              <a:cxnLst/>
              <a:rect l="l" t="t" r="r" b="b"/>
              <a:pathLst>
                <a:path w="7243" h="8463" fill="none" extrusionOk="0">
                  <a:moveTo>
                    <a:pt x="169" y="3537"/>
                  </a:moveTo>
                  <a:lnTo>
                    <a:pt x="5769" y="8337"/>
                  </a:lnTo>
                  <a:lnTo>
                    <a:pt x="5769" y="8337"/>
                  </a:lnTo>
                  <a:lnTo>
                    <a:pt x="5937" y="8421"/>
                  </a:lnTo>
                  <a:lnTo>
                    <a:pt x="6064" y="8463"/>
                  </a:lnTo>
                  <a:lnTo>
                    <a:pt x="6232" y="8463"/>
                  </a:lnTo>
                  <a:lnTo>
                    <a:pt x="6358" y="8421"/>
                  </a:lnTo>
                  <a:lnTo>
                    <a:pt x="6485" y="8337"/>
                  </a:lnTo>
                  <a:lnTo>
                    <a:pt x="6569" y="8252"/>
                  </a:lnTo>
                  <a:lnTo>
                    <a:pt x="6653" y="8126"/>
                  </a:lnTo>
                  <a:lnTo>
                    <a:pt x="6695" y="7958"/>
                  </a:lnTo>
                  <a:lnTo>
                    <a:pt x="7242" y="590"/>
                  </a:lnTo>
                  <a:lnTo>
                    <a:pt x="7242" y="590"/>
                  </a:lnTo>
                  <a:lnTo>
                    <a:pt x="7242" y="463"/>
                  </a:lnTo>
                  <a:lnTo>
                    <a:pt x="7200" y="295"/>
                  </a:lnTo>
                  <a:lnTo>
                    <a:pt x="7116" y="211"/>
                  </a:lnTo>
                  <a:lnTo>
                    <a:pt x="6990" y="127"/>
                  </a:lnTo>
                  <a:lnTo>
                    <a:pt x="6906" y="42"/>
                  </a:lnTo>
                  <a:lnTo>
                    <a:pt x="6737" y="0"/>
                  </a:lnTo>
                  <a:lnTo>
                    <a:pt x="6611" y="0"/>
                  </a:lnTo>
                  <a:lnTo>
                    <a:pt x="6485" y="42"/>
                  </a:lnTo>
                  <a:lnTo>
                    <a:pt x="338" y="2611"/>
                  </a:lnTo>
                  <a:lnTo>
                    <a:pt x="338" y="2611"/>
                  </a:lnTo>
                  <a:lnTo>
                    <a:pt x="211" y="2695"/>
                  </a:lnTo>
                  <a:lnTo>
                    <a:pt x="85" y="2779"/>
                  </a:lnTo>
                  <a:lnTo>
                    <a:pt x="43" y="2905"/>
                  </a:lnTo>
                  <a:lnTo>
                    <a:pt x="1" y="3032"/>
                  </a:lnTo>
                  <a:lnTo>
                    <a:pt x="1" y="3158"/>
                  </a:lnTo>
                  <a:lnTo>
                    <a:pt x="1" y="3284"/>
                  </a:lnTo>
                  <a:lnTo>
                    <a:pt x="85" y="3411"/>
                  </a:lnTo>
                  <a:lnTo>
                    <a:pt x="169" y="3537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9" name="Google Shape;889;p7"/>
            <p:cNvSpPr/>
            <p:nvPr/>
          </p:nvSpPr>
          <p:spPr>
            <a:xfrm>
              <a:off x="4322050" y="1492825"/>
              <a:ext cx="11625" cy="4250"/>
            </a:xfrm>
            <a:custGeom>
              <a:avLst/>
              <a:gdLst/>
              <a:ahLst/>
              <a:cxnLst/>
              <a:rect l="l" t="t" r="r" b="b"/>
              <a:pathLst>
                <a:path w="465" h="170" extrusionOk="0">
                  <a:moveTo>
                    <a:pt x="464" y="1"/>
                  </a:moveTo>
                  <a:lnTo>
                    <a:pt x="1" y="169"/>
                  </a:lnTo>
                  <a:lnTo>
                    <a:pt x="464" y="1"/>
                  </a:lnTo>
                  <a:lnTo>
                    <a:pt x="464" y="1"/>
                  </a:lnTo>
                  <a:close/>
                </a:path>
              </a:pathLst>
            </a:custGeom>
            <a:solidFill>
              <a:srgbClr val="FFFF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0" name="Google Shape;890;p7"/>
            <p:cNvSpPr/>
            <p:nvPr/>
          </p:nvSpPr>
          <p:spPr>
            <a:xfrm>
              <a:off x="4322050" y="1492825"/>
              <a:ext cx="11625" cy="4250"/>
            </a:xfrm>
            <a:custGeom>
              <a:avLst/>
              <a:gdLst/>
              <a:ahLst/>
              <a:cxnLst/>
              <a:rect l="l" t="t" r="r" b="b"/>
              <a:pathLst>
                <a:path w="465" h="170" fill="none" extrusionOk="0">
                  <a:moveTo>
                    <a:pt x="464" y="1"/>
                  </a:moveTo>
                  <a:lnTo>
                    <a:pt x="1" y="169"/>
                  </a:lnTo>
                  <a:lnTo>
                    <a:pt x="464" y="1"/>
                  </a:lnTo>
                  <a:lnTo>
                    <a:pt x="464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1" name="Google Shape;891;p7"/>
            <p:cNvSpPr/>
            <p:nvPr/>
          </p:nvSpPr>
          <p:spPr>
            <a:xfrm>
              <a:off x="4310475" y="1492825"/>
              <a:ext cx="23200" cy="71600"/>
            </a:xfrm>
            <a:custGeom>
              <a:avLst/>
              <a:gdLst/>
              <a:ahLst/>
              <a:cxnLst/>
              <a:rect l="l" t="t" r="r" b="b"/>
              <a:pathLst>
                <a:path w="928" h="2864" extrusionOk="0">
                  <a:moveTo>
                    <a:pt x="927" y="1"/>
                  </a:moveTo>
                  <a:lnTo>
                    <a:pt x="464" y="169"/>
                  </a:lnTo>
                  <a:lnTo>
                    <a:pt x="1" y="2569"/>
                  </a:lnTo>
                  <a:lnTo>
                    <a:pt x="338" y="2864"/>
                  </a:lnTo>
                  <a:lnTo>
                    <a:pt x="927" y="1"/>
                  </a:lnTo>
                  <a:close/>
                </a:path>
              </a:pathLst>
            </a:custGeom>
            <a:solidFill>
              <a:srgbClr val="B635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2" name="Google Shape;892;p7"/>
            <p:cNvSpPr/>
            <p:nvPr/>
          </p:nvSpPr>
          <p:spPr>
            <a:xfrm>
              <a:off x="4310475" y="1492825"/>
              <a:ext cx="23200" cy="71600"/>
            </a:xfrm>
            <a:custGeom>
              <a:avLst/>
              <a:gdLst/>
              <a:ahLst/>
              <a:cxnLst/>
              <a:rect l="l" t="t" r="r" b="b"/>
              <a:pathLst>
                <a:path w="928" h="2864" fill="none" extrusionOk="0">
                  <a:moveTo>
                    <a:pt x="927" y="1"/>
                  </a:moveTo>
                  <a:lnTo>
                    <a:pt x="464" y="169"/>
                  </a:lnTo>
                  <a:lnTo>
                    <a:pt x="1" y="2569"/>
                  </a:lnTo>
                  <a:lnTo>
                    <a:pt x="338" y="2864"/>
                  </a:lnTo>
                  <a:lnTo>
                    <a:pt x="927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3" name="Google Shape;893;p7"/>
            <p:cNvSpPr/>
            <p:nvPr/>
          </p:nvSpPr>
          <p:spPr>
            <a:xfrm>
              <a:off x="4339950" y="1480200"/>
              <a:ext cx="23175" cy="103175"/>
            </a:xfrm>
            <a:custGeom>
              <a:avLst/>
              <a:gdLst/>
              <a:ahLst/>
              <a:cxnLst/>
              <a:rect l="l" t="t" r="r" b="b"/>
              <a:pathLst>
                <a:path w="927" h="4127" extrusionOk="0">
                  <a:moveTo>
                    <a:pt x="1" y="4085"/>
                  </a:moveTo>
                  <a:lnTo>
                    <a:pt x="1" y="4085"/>
                  </a:lnTo>
                  <a:lnTo>
                    <a:pt x="43" y="4127"/>
                  </a:lnTo>
                  <a:lnTo>
                    <a:pt x="1" y="4085"/>
                  </a:lnTo>
                  <a:close/>
                  <a:moveTo>
                    <a:pt x="927" y="1"/>
                  </a:moveTo>
                  <a:lnTo>
                    <a:pt x="801" y="43"/>
                  </a:lnTo>
                  <a:lnTo>
                    <a:pt x="801" y="43"/>
                  </a:lnTo>
                  <a:lnTo>
                    <a:pt x="927" y="1"/>
                  </a:lnTo>
                  <a:close/>
                </a:path>
              </a:pathLst>
            </a:custGeom>
            <a:solidFill>
              <a:srgbClr val="FFFF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4" name="Google Shape;894;p7"/>
            <p:cNvSpPr/>
            <p:nvPr/>
          </p:nvSpPr>
          <p:spPr>
            <a:xfrm>
              <a:off x="4339950" y="1582300"/>
              <a:ext cx="1075" cy="1075"/>
            </a:xfrm>
            <a:custGeom>
              <a:avLst/>
              <a:gdLst/>
              <a:ahLst/>
              <a:cxnLst/>
              <a:rect l="l" t="t" r="r" b="b"/>
              <a:pathLst>
                <a:path w="43" h="43" fill="none" extrusionOk="0">
                  <a:moveTo>
                    <a:pt x="1" y="1"/>
                  </a:moveTo>
                  <a:lnTo>
                    <a:pt x="1" y="1"/>
                  </a:lnTo>
                  <a:lnTo>
                    <a:pt x="43" y="43"/>
                  </a:lnTo>
                  <a:lnTo>
                    <a:pt x="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5" name="Google Shape;895;p7"/>
            <p:cNvSpPr/>
            <p:nvPr/>
          </p:nvSpPr>
          <p:spPr>
            <a:xfrm>
              <a:off x="4359950" y="1480200"/>
              <a:ext cx="3175" cy="1075"/>
            </a:xfrm>
            <a:custGeom>
              <a:avLst/>
              <a:gdLst/>
              <a:ahLst/>
              <a:cxnLst/>
              <a:rect l="l" t="t" r="r" b="b"/>
              <a:pathLst>
                <a:path w="127" h="43" fill="none" extrusionOk="0">
                  <a:moveTo>
                    <a:pt x="127" y="1"/>
                  </a:moveTo>
                  <a:lnTo>
                    <a:pt x="1" y="43"/>
                  </a:lnTo>
                  <a:lnTo>
                    <a:pt x="1" y="43"/>
                  </a:lnTo>
                  <a:lnTo>
                    <a:pt x="127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6" name="Google Shape;896;p7"/>
            <p:cNvSpPr/>
            <p:nvPr/>
          </p:nvSpPr>
          <p:spPr>
            <a:xfrm>
              <a:off x="4339950" y="1477050"/>
              <a:ext cx="31600" cy="112650"/>
            </a:xfrm>
            <a:custGeom>
              <a:avLst/>
              <a:gdLst/>
              <a:ahLst/>
              <a:cxnLst/>
              <a:rect l="l" t="t" r="r" b="b"/>
              <a:pathLst>
                <a:path w="1264" h="4506" extrusionOk="0">
                  <a:moveTo>
                    <a:pt x="1264" y="0"/>
                  </a:moveTo>
                  <a:lnTo>
                    <a:pt x="927" y="127"/>
                  </a:lnTo>
                  <a:lnTo>
                    <a:pt x="801" y="169"/>
                  </a:lnTo>
                  <a:lnTo>
                    <a:pt x="590" y="1348"/>
                  </a:lnTo>
                  <a:lnTo>
                    <a:pt x="337" y="2442"/>
                  </a:lnTo>
                  <a:lnTo>
                    <a:pt x="1" y="4211"/>
                  </a:lnTo>
                  <a:lnTo>
                    <a:pt x="43" y="4253"/>
                  </a:lnTo>
                  <a:lnTo>
                    <a:pt x="337" y="4505"/>
                  </a:lnTo>
                  <a:lnTo>
                    <a:pt x="758" y="2526"/>
                  </a:lnTo>
                  <a:lnTo>
                    <a:pt x="1011" y="1263"/>
                  </a:lnTo>
                  <a:lnTo>
                    <a:pt x="1264" y="0"/>
                  </a:lnTo>
                  <a:close/>
                </a:path>
              </a:pathLst>
            </a:custGeom>
            <a:solidFill>
              <a:srgbClr val="B635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7" name="Google Shape;897;p7"/>
            <p:cNvSpPr/>
            <p:nvPr/>
          </p:nvSpPr>
          <p:spPr>
            <a:xfrm>
              <a:off x="4339950" y="1477050"/>
              <a:ext cx="31600" cy="112650"/>
            </a:xfrm>
            <a:custGeom>
              <a:avLst/>
              <a:gdLst/>
              <a:ahLst/>
              <a:cxnLst/>
              <a:rect l="l" t="t" r="r" b="b"/>
              <a:pathLst>
                <a:path w="1264" h="4506" fill="none" extrusionOk="0">
                  <a:moveTo>
                    <a:pt x="1264" y="0"/>
                  </a:moveTo>
                  <a:lnTo>
                    <a:pt x="927" y="127"/>
                  </a:lnTo>
                  <a:lnTo>
                    <a:pt x="801" y="169"/>
                  </a:lnTo>
                  <a:lnTo>
                    <a:pt x="801" y="169"/>
                  </a:lnTo>
                  <a:lnTo>
                    <a:pt x="590" y="1348"/>
                  </a:lnTo>
                  <a:lnTo>
                    <a:pt x="337" y="2442"/>
                  </a:lnTo>
                  <a:lnTo>
                    <a:pt x="1" y="4211"/>
                  </a:lnTo>
                  <a:lnTo>
                    <a:pt x="43" y="4253"/>
                  </a:lnTo>
                  <a:lnTo>
                    <a:pt x="337" y="4505"/>
                  </a:lnTo>
                  <a:lnTo>
                    <a:pt x="758" y="2526"/>
                  </a:lnTo>
                  <a:lnTo>
                    <a:pt x="758" y="2526"/>
                  </a:lnTo>
                  <a:lnTo>
                    <a:pt x="1011" y="1263"/>
                  </a:lnTo>
                  <a:lnTo>
                    <a:pt x="1264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8" name="Google Shape;898;p7"/>
            <p:cNvSpPr/>
            <p:nvPr/>
          </p:nvSpPr>
          <p:spPr>
            <a:xfrm>
              <a:off x="4371525" y="1464425"/>
              <a:ext cx="29500" cy="152625"/>
            </a:xfrm>
            <a:custGeom>
              <a:avLst/>
              <a:gdLst/>
              <a:ahLst/>
              <a:cxnLst/>
              <a:rect l="l" t="t" r="r" b="b"/>
              <a:pathLst>
                <a:path w="1180" h="6105" extrusionOk="0">
                  <a:moveTo>
                    <a:pt x="1180" y="0"/>
                  </a:moveTo>
                  <a:lnTo>
                    <a:pt x="759" y="211"/>
                  </a:lnTo>
                  <a:lnTo>
                    <a:pt x="632" y="1600"/>
                  </a:lnTo>
                  <a:lnTo>
                    <a:pt x="464" y="2989"/>
                  </a:lnTo>
                  <a:lnTo>
                    <a:pt x="253" y="4421"/>
                  </a:lnTo>
                  <a:lnTo>
                    <a:pt x="1" y="5810"/>
                  </a:lnTo>
                  <a:lnTo>
                    <a:pt x="338" y="6105"/>
                  </a:lnTo>
                  <a:lnTo>
                    <a:pt x="632" y="4589"/>
                  </a:lnTo>
                  <a:lnTo>
                    <a:pt x="843" y="3074"/>
                  </a:lnTo>
                  <a:lnTo>
                    <a:pt x="1053" y="1558"/>
                  </a:lnTo>
                  <a:lnTo>
                    <a:pt x="1180" y="0"/>
                  </a:lnTo>
                  <a:close/>
                </a:path>
              </a:pathLst>
            </a:custGeom>
            <a:solidFill>
              <a:srgbClr val="B635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9" name="Google Shape;899;p7"/>
            <p:cNvSpPr/>
            <p:nvPr/>
          </p:nvSpPr>
          <p:spPr>
            <a:xfrm>
              <a:off x="4371525" y="1464425"/>
              <a:ext cx="29500" cy="152625"/>
            </a:xfrm>
            <a:custGeom>
              <a:avLst/>
              <a:gdLst/>
              <a:ahLst/>
              <a:cxnLst/>
              <a:rect l="l" t="t" r="r" b="b"/>
              <a:pathLst>
                <a:path w="1180" h="6105" fill="none" extrusionOk="0">
                  <a:moveTo>
                    <a:pt x="1180" y="0"/>
                  </a:moveTo>
                  <a:lnTo>
                    <a:pt x="759" y="211"/>
                  </a:lnTo>
                  <a:lnTo>
                    <a:pt x="759" y="211"/>
                  </a:lnTo>
                  <a:lnTo>
                    <a:pt x="632" y="1600"/>
                  </a:lnTo>
                  <a:lnTo>
                    <a:pt x="464" y="2989"/>
                  </a:lnTo>
                  <a:lnTo>
                    <a:pt x="253" y="4421"/>
                  </a:lnTo>
                  <a:lnTo>
                    <a:pt x="1" y="5810"/>
                  </a:lnTo>
                  <a:lnTo>
                    <a:pt x="338" y="6105"/>
                  </a:lnTo>
                  <a:lnTo>
                    <a:pt x="338" y="6105"/>
                  </a:lnTo>
                  <a:lnTo>
                    <a:pt x="632" y="4589"/>
                  </a:lnTo>
                  <a:lnTo>
                    <a:pt x="843" y="3074"/>
                  </a:lnTo>
                  <a:lnTo>
                    <a:pt x="1053" y="1558"/>
                  </a:lnTo>
                  <a:lnTo>
                    <a:pt x="118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0" name="Google Shape;900;p7"/>
            <p:cNvSpPr/>
            <p:nvPr/>
          </p:nvSpPr>
          <p:spPr>
            <a:xfrm>
              <a:off x="4399950" y="1448625"/>
              <a:ext cx="41075" cy="192650"/>
            </a:xfrm>
            <a:custGeom>
              <a:avLst/>
              <a:gdLst/>
              <a:ahLst/>
              <a:cxnLst/>
              <a:rect l="l" t="t" r="r" b="b"/>
              <a:pathLst>
                <a:path w="1643" h="7706" extrusionOk="0">
                  <a:moveTo>
                    <a:pt x="1642" y="1"/>
                  </a:moveTo>
                  <a:lnTo>
                    <a:pt x="1179" y="169"/>
                  </a:lnTo>
                  <a:lnTo>
                    <a:pt x="927" y="1979"/>
                  </a:lnTo>
                  <a:lnTo>
                    <a:pt x="632" y="3790"/>
                  </a:lnTo>
                  <a:lnTo>
                    <a:pt x="337" y="5600"/>
                  </a:lnTo>
                  <a:lnTo>
                    <a:pt x="0" y="7411"/>
                  </a:lnTo>
                  <a:lnTo>
                    <a:pt x="379" y="7705"/>
                  </a:lnTo>
                  <a:lnTo>
                    <a:pt x="716" y="5811"/>
                  </a:lnTo>
                  <a:lnTo>
                    <a:pt x="1053" y="3874"/>
                  </a:lnTo>
                  <a:lnTo>
                    <a:pt x="1348" y="1937"/>
                  </a:lnTo>
                  <a:lnTo>
                    <a:pt x="1642" y="1"/>
                  </a:lnTo>
                  <a:close/>
                </a:path>
              </a:pathLst>
            </a:custGeom>
            <a:solidFill>
              <a:srgbClr val="B635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1" name="Google Shape;901;p7"/>
            <p:cNvSpPr/>
            <p:nvPr/>
          </p:nvSpPr>
          <p:spPr>
            <a:xfrm>
              <a:off x="4399950" y="1448625"/>
              <a:ext cx="41075" cy="192650"/>
            </a:xfrm>
            <a:custGeom>
              <a:avLst/>
              <a:gdLst/>
              <a:ahLst/>
              <a:cxnLst/>
              <a:rect l="l" t="t" r="r" b="b"/>
              <a:pathLst>
                <a:path w="1643" h="7706" fill="none" extrusionOk="0">
                  <a:moveTo>
                    <a:pt x="1642" y="1"/>
                  </a:moveTo>
                  <a:lnTo>
                    <a:pt x="1179" y="169"/>
                  </a:lnTo>
                  <a:lnTo>
                    <a:pt x="1179" y="169"/>
                  </a:lnTo>
                  <a:lnTo>
                    <a:pt x="927" y="1979"/>
                  </a:lnTo>
                  <a:lnTo>
                    <a:pt x="632" y="3790"/>
                  </a:lnTo>
                  <a:lnTo>
                    <a:pt x="337" y="5600"/>
                  </a:lnTo>
                  <a:lnTo>
                    <a:pt x="0" y="7411"/>
                  </a:lnTo>
                  <a:lnTo>
                    <a:pt x="379" y="7705"/>
                  </a:lnTo>
                  <a:lnTo>
                    <a:pt x="379" y="7705"/>
                  </a:lnTo>
                  <a:lnTo>
                    <a:pt x="716" y="5811"/>
                  </a:lnTo>
                  <a:lnTo>
                    <a:pt x="1053" y="3874"/>
                  </a:lnTo>
                  <a:lnTo>
                    <a:pt x="1348" y="1937"/>
                  </a:lnTo>
                  <a:lnTo>
                    <a:pt x="1642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2" name="Google Shape;902;p7"/>
            <p:cNvSpPr/>
            <p:nvPr/>
          </p:nvSpPr>
          <p:spPr>
            <a:xfrm>
              <a:off x="4468375" y="1336000"/>
              <a:ext cx="180000" cy="212650"/>
            </a:xfrm>
            <a:custGeom>
              <a:avLst/>
              <a:gdLst/>
              <a:ahLst/>
              <a:cxnLst/>
              <a:rect l="l" t="t" r="r" b="b"/>
              <a:pathLst>
                <a:path w="7200" h="8506" extrusionOk="0">
                  <a:moveTo>
                    <a:pt x="6400" y="1"/>
                  </a:moveTo>
                  <a:lnTo>
                    <a:pt x="6273" y="43"/>
                  </a:lnTo>
                  <a:lnTo>
                    <a:pt x="6105" y="85"/>
                  </a:lnTo>
                  <a:lnTo>
                    <a:pt x="295" y="3285"/>
                  </a:lnTo>
                  <a:lnTo>
                    <a:pt x="169" y="3369"/>
                  </a:lnTo>
                  <a:lnTo>
                    <a:pt x="84" y="3495"/>
                  </a:lnTo>
                  <a:lnTo>
                    <a:pt x="42" y="3621"/>
                  </a:lnTo>
                  <a:lnTo>
                    <a:pt x="0" y="3748"/>
                  </a:lnTo>
                  <a:lnTo>
                    <a:pt x="0" y="3874"/>
                  </a:lnTo>
                  <a:lnTo>
                    <a:pt x="42" y="4000"/>
                  </a:lnTo>
                  <a:lnTo>
                    <a:pt x="126" y="4127"/>
                  </a:lnTo>
                  <a:lnTo>
                    <a:pt x="253" y="4211"/>
                  </a:lnTo>
                  <a:lnTo>
                    <a:pt x="6316" y="8421"/>
                  </a:lnTo>
                  <a:lnTo>
                    <a:pt x="6484" y="8463"/>
                  </a:lnTo>
                  <a:lnTo>
                    <a:pt x="6610" y="8505"/>
                  </a:lnTo>
                  <a:lnTo>
                    <a:pt x="6779" y="8505"/>
                  </a:lnTo>
                  <a:lnTo>
                    <a:pt x="6905" y="8421"/>
                  </a:lnTo>
                  <a:lnTo>
                    <a:pt x="7031" y="8337"/>
                  </a:lnTo>
                  <a:lnTo>
                    <a:pt x="7115" y="8253"/>
                  </a:lnTo>
                  <a:lnTo>
                    <a:pt x="7158" y="8084"/>
                  </a:lnTo>
                  <a:lnTo>
                    <a:pt x="7200" y="7916"/>
                  </a:lnTo>
                  <a:lnTo>
                    <a:pt x="6947" y="548"/>
                  </a:lnTo>
                  <a:lnTo>
                    <a:pt x="6905" y="422"/>
                  </a:lnTo>
                  <a:lnTo>
                    <a:pt x="6863" y="295"/>
                  </a:lnTo>
                  <a:lnTo>
                    <a:pt x="6779" y="169"/>
                  </a:lnTo>
                  <a:lnTo>
                    <a:pt x="6652" y="85"/>
                  </a:lnTo>
                  <a:lnTo>
                    <a:pt x="6526" y="43"/>
                  </a:lnTo>
                  <a:lnTo>
                    <a:pt x="6400" y="1"/>
                  </a:lnTo>
                  <a:close/>
                </a:path>
              </a:pathLst>
            </a:custGeom>
            <a:solidFill>
              <a:srgbClr val="DBC08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" name="Google Shape;903;p7"/>
            <p:cNvSpPr/>
            <p:nvPr/>
          </p:nvSpPr>
          <p:spPr>
            <a:xfrm>
              <a:off x="4468375" y="1336000"/>
              <a:ext cx="180000" cy="212650"/>
            </a:xfrm>
            <a:custGeom>
              <a:avLst/>
              <a:gdLst/>
              <a:ahLst/>
              <a:cxnLst/>
              <a:rect l="l" t="t" r="r" b="b"/>
              <a:pathLst>
                <a:path w="7200" h="8506" fill="none" extrusionOk="0">
                  <a:moveTo>
                    <a:pt x="253" y="4211"/>
                  </a:moveTo>
                  <a:lnTo>
                    <a:pt x="6316" y="8421"/>
                  </a:lnTo>
                  <a:lnTo>
                    <a:pt x="6316" y="8421"/>
                  </a:lnTo>
                  <a:lnTo>
                    <a:pt x="6484" y="8463"/>
                  </a:lnTo>
                  <a:lnTo>
                    <a:pt x="6610" y="8505"/>
                  </a:lnTo>
                  <a:lnTo>
                    <a:pt x="6779" y="8505"/>
                  </a:lnTo>
                  <a:lnTo>
                    <a:pt x="6905" y="8421"/>
                  </a:lnTo>
                  <a:lnTo>
                    <a:pt x="7031" y="8337"/>
                  </a:lnTo>
                  <a:lnTo>
                    <a:pt x="7115" y="8253"/>
                  </a:lnTo>
                  <a:lnTo>
                    <a:pt x="7158" y="8084"/>
                  </a:lnTo>
                  <a:lnTo>
                    <a:pt x="7200" y="7916"/>
                  </a:lnTo>
                  <a:lnTo>
                    <a:pt x="6947" y="548"/>
                  </a:lnTo>
                  <a:lnTo>
                    <a:pt x="6947" y="548"/>
                  </a:lnTo>
                  <a:lnTo>
                    <a:pt x="6905" y="422"/>
                  </a:lnTo>
                  <a:lnTo>
                    <a:pt x="6863" y="295"/>
                  </a:lnTo>
                  <a:lnTo>
                    <a:pt x="6779" y="169"/>
                  </a:lnTo>
                  <a:lnTo>
                    <a:pt x="6652" y="85"/>
                  </a:lnTo>
                  <a:lnTo>
                    <a:pt x="6526" y="43"/>
                  </a:lnTo>
                  <a:lnTo>
                    <a:pt x="6400" y="1"/>
                  </a:lnTo>
                  <a:lnTo>
                    <a:pt x="6273" y="43"/>
                  </a:lnTo>
                  <a:lnTo>
                    <a:pt x="6105" y="85"/>
                  </a:lnTo>
                  <a:lnTo>
                    <a:pt x="295" y="3285"/>
                  </a:lnTo>
                  <a:lnTo>
                    <a:pt x="295" y="3285"/>
                  </a:lnTo>
                  <a:lnTo>
                    <a:pt x="169" y="3369"/>
                  </a:lnTo>
                  <a:lnTo>
                    <a:pt x="84" y="3495"/>
                  </a:lnTo>
                  <a:lnTo>
                    <a:pt x="42" y="3621"/>
                  </a:lnTo>
                  <a:lnTo>
                    <a:pt x="0" y="3748"/>
                  </a:lnTo>
                  <a:lnTo>
                    <a:pt x="0" y="3874"/>
                  </a:lnTo>
                  <a:lnTo>
                    <a:pt x="42" y="4000"/>
                  </a:lnTo>
                  <a:lnTo>
                    <a:pt x="126" y="4127"/>
                  </a:lnTo>
                  <a:lnTo>
                    <a:pt x="253" y="421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4" name="Google Shape;904;p7"/>
            <p:cNvSpPr/>
            <p:nvPr/>
          </p:nvSpPr>
          <p:spPr>
            <a:xfrm>
              <a:off x="4502050" y="1460200"/>
              <a:ext cx="9500" cy="7400"/>
            </a:xfrm>
            <a:custGeom>
              <a:avLst/>
              <a:gdLst/>
              <a:ahLst/>
              <a:cxnLst/>
              <a:rect l="l" t="t" r="r" b="b"/>
              <a:pathLst>
                <a:path w="380" h="296" extrusionOk="0">
                  <a:moveTo>
                    <a:pt x="0" y="1"/>
                  </a:moveTo>
                  <a:lnTo>
                    <a:pt x="0" y="1"/>
                  </a:lnTo>
                  <a:lnTo>
                    <a:pt x="379" y="29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FFF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5" name="Google Shape;905;p7"/>
            <p:cNvSpPr/>
            <p:nvPr/>
          </p:nvSpPr>
          <p:spPr>
            <a:xfrm>
              <a:off x="4502050" y="1460200"/>
              <a:ext cx="9500" cy="7400"/>
            </a:xfrm>
            <a:custGeom>
              <a:avLst/>
              <a:gdLst/>
              <a:ahLst/>
              <a:cxnLst/>
              <a:rect l="l" t="t" r="r" b="b"/>
              <a:pathLst>
                <a:path w="380" h="296" fill="none" extrusionOk="0">
                  <a:moveTo>
                    <a:pt x="0" y="1"/>
                  </a:moveTo>
                  <a:lnTo>
                    <a:pt x="0" y="1"/>
                  </a:lnTo>
                  <a:lnTo>
                    <a:pt x="379" y="295"/>
                  </a:lnTo>
                  <a:lnTo>
                    <a:pt x="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6" name="Google Shape;906;p7"/>
            <p:cNvSpPr/>
            <p:nvPr/>
          </p:nvSpPr>
          <p:spPr>
            <a:xfrm>
              <a:off x="4502050" y="1394950"/>
              <a:ext cx="16875" cy="72650"/>
            </a:xfrm>
            <a:custGeom>
              <a:avLst/>
              <a:gdLst/>
              <a:ahLst/>
              <a:cxnLst/>
              <a:rect l="l" t="t" r="r" b="b"/>
              <a:pathLst>
                <a:path w="675" h="2906" extrusionOk="0">
                  <a:moveTo>
                    <a:pt x="674" y="0"/>
                  </a:moveTo>
                  <a:lnTo>
                    <a:pt x="211" y="211"/>
                  </a:lnTo>
                  <a:lnTo>
                    <a:pt x="0" y="2611"/>
                  </a:lnTo>
                  <a:lnTo>
                    <a:pt x="379" y="2905"/>
                  </a:lnTo>
                  <a:lnTo>
                    <a:pt x="674" y="0"/>
                  </a:lnTo>
                  <a:close/>
                </a:path>
              </a:pathLst>
            </a:custGeom>
            <a:solidFill>
              <a:srgbClr val="E6D3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" name="Google Shape;907;p7"/>
            <p:cNvSpPr/>
            <p:nvPr/>
          </p:nvSpPr>
          <p:spPr>
            <a:xfrm>
              <a:off x="4502050" y="1394950"/>
              <a:ext cx="16875" cy="72650"/>
            </a:xfrm>
            <a:custGeom>
              <a:avLst/>
              <a:gdLst/>
              <a:ahLst/>
              <a:cxnLst/>
              <a:rect l="l" t="t" r="r" b="b"/>
              <a:pathLst>
                <a:path w="675" h="2906" fill="none" extrusionOk="0">
                  <a:moveTo>
                    <a:pt x="674" y="0"/>
                  </a:moveTo>
                  <a:lnTo>
                    <a:pt x="211" y="211"/>
                  </a:lnTo>
                  <a:lnTo>
                    <a:pt x="0" y="2611"/>
                  </a:lnTo>
                  <a:lnTo>
                    <a:pt x="379" y="2905"/>
                  </a:lnTo>
                  <a:lnTo>
                    <a:pt x="674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" name="Google Shape;908;p7"/>
            <p:cNvSpPr/>
            <p:nvPr/>
          </p:nvSpPr>
          <p:spPr>
            <a:xfrm>
              <a:off x="4533625" y="1482300"/>
              <a:ext cx="4225" cy="2125"/>
            </a:xfrm>
            <a:custGeom>
              <a:avLst/>
              <a:gdLst/>
              <a:ahLst/>
              <a:cxnLst/>
              <a:rect l="l" t="t" r="r" b="b"/>
              <a:pathLst>
                <a:path w="169" h="85" extrusionOk="0">
                  <a:moveTo>
                    <a:pt x="1" y="1"/>
                  </a:moveTo>
                  <a:lnTo>
                    <a:pt x="1" y="1"/>
                  </a:lnTo>
                  <a:lnTo>
                    <a:pt x="169" y="85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FFF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" name="Google Shape;909;p7"/>
            <p:cNvSpPr/>
            <p:nvPr/>
          </p:nvSpPr>
          <p:spPr>
            <a:xfrm>
              <a:off x="4533625" y="1482300"/>
              <a:ext cx="4225" cy="2125"/>
            </a:xfrm>
            <a:custGeom>
              <a:avLst/>
              <a:gdLst/>
              <a:ahLst/>
              <a:cxnLst/>
              <a:rect l="l" t="t" r="r" b="b"/>
              <a:pathLst>
                <a:path w="169" h="85" fill="none" extrusionOk="0">
                  <a:moveTo>
                    <a:pt x="1" y="1"/>
                  </a:moveTo>
                  <a:lnTo>
                    <a:pt x="1" y="1"/>
                  </a:lnTo>
                  <a:lnTo>
                    <a:pt x="169" y="85"/>
                  </a:lnTo>
                  <a:lnTo>
                    <a:pt x="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" name="Google Shape;910;p7"/>
            <p:cNvSpPr/>
            <p:nvPr/>
          </p:nvSpPr>
          <p:spPr>
            <a:xfrm>
              <a:off x="4533625" y="1374950"/>
              <a:ext cx="21075" cy="114750"/>
            </a:xfrm>
            <a:custGeom>
              <a:avLst/>
              <a:gdLst/>
              <a:ahLst/>
              <a:cxnLst/>
              <a:rect l="l" t="t" r="r" b="b"/>
              <a:pathLst>
                <a:path w="843" h="4590" extrusionOk="0">
                  <a:moveTo>
                    <a:pt x="843" y="0"/>
                  </a:moveTo>
                  <a:lnTo>
                    <a:pt x="422" y="211"/>
                  </a:lnTo>
                  <a:lnTo>
                    <a:pt x="295" y="1390"/>
                  </a:lnTo>
                  <a:lnTo>
                    <a:pt x="211" y="2526"/>
                  </a:lnTo>
                  <a:lnTo>
                    <a:pt x="1" y="4295"/>
                  </a:lnTo>
                  <a:lnTo>
                    <a:pt x="169" y="4379"/>
                  </a:lnTo>
                  <a:lnTo>
                    <a:pt x="422" y="4590"/>
                  </a:lnTo>
                  <a:lnTo>
                    <a:pt x="590" y="2569"/>
                  </a:lnTo>
                  <a:lnTo>
                    <a:pt x="716" y="1306"/>
                  </a:lnTo>
                  <a:lnTo>
                    <a:pt x="843" y="0"/>
                  </a:lnTo>
                  <a:close/>
                </a:path>
              </a:pathLst>
            </a:custGeom>
            <a:solidFill>
              <a:srgbClr val="E6D3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" name="Google Shape;911;p7"/>
            <p:cNvSpPr/>
            <p:nvPr/>
          </p:nvSpPr>
          <p:spPr>
            <a:xfrm>
              <a:off x="4533625" y="1374950"/>
              <a:ext cx="21075" cy="114750"/>
            </a:xfrm>
            <a:custGeom>
              <a:avLst/>
              <a:gdLst/>
              <a:ahLst/>
              <a:cxnLst/>
              <a:rect l="l" t="t" r="r" b="b"/>
              <a:pathLst>
                <a:path w="843" h="4590" fill="none" extrusionOk="0">
                  <a:moveTo>
                    <a:pt x="843" y="0"/>
                  </a:moveTo>
                  <a:lnTo>
                    <a:pt x="422" y="211"/>
                  </a:lnTo>
                  <a:lnTo>
                    <a:pt x="422" y="211"/>
                  </a:lnTo>
                  <a:lnTo>
                    <a:pt x="295" y="1390"/>
                  </a:lnTo>
                  <a:lnTo>
                    <a:pt x="211" y="2526"/>
                  </a:lnTo>
                  <a:lnTo>
                    <a:pt x="1" y="4295"/>
                  </a:lnTo>
                  <a:lnTo>
                    <a:pt x="169" y="4379"/>
                  </a:lnTo>
                  <a:lnTo>
                    <a:pt x="422" y="4590"/>
                  </a:lnTo>
                  <a:lnTo>
                    <a:pt x="590" y="2569"/>
                  </a:lnTo>
                  <a:lnTo>
                    <a:pt x="590" y="2569"/>
                  </a:lnTo>
                  <a:lnTo>
                    <a:pt x="716" y="1306"/>
                  </a:lnTo>
                  <a:lnTo>
                    <a:pt x="843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2" name="Google Shape;912;p7"/>
            <p:cNvSpPr/>
            <p:nvPr/>
          </p:nvSpPr>
          <p:spPr>
            <a:xfrm>
              <a:off x="4568350" y="1359150"/>
              <a:ext cx="13725" cy="149500"/>
            </a:xfrm>
            <a:custGeom>
              <a:avLst/>
              <a:gdLst/>
              <a:ahLst/>
              <a:cxnLst/>
              <a:rect l="l" t="t" r="r" b="b"/>
              <a:pathLst>
                <a:path w="549" h="5980" extrusionOk="0">
                  <a:moveTo>
                    <a:pt x="1" y="5895"/>
                  </a:moveTo>
                  <a:lnTo>
                    <a:pt x="1" y="5895"/>
                  </a:lnTo>
                  <a:lnTo>
                    <a:pt x="127" y="5979"/>
                  </a:lnTo>
                  <a:lnTo>
                    <a:pt x="1" y="5895"/>
                  </a:lnTo>
                  <a:close/>
                  <a:moveTo>
                    <a:pt x="548" y="1"/>
                  </a:moveTo>
                  <a:lnTo>
                    <a:pt x="169" y="253"/>
                  </a:lnTo>
                  <a:lnTo>
                    <a:pt x="169" y="253"/>
                  </a:lnTo>
                  <a:lnTo>
                    <a:pt x="548" y="1"/>
                  </a:lnTo>
                  <a:lnTo>
                    <a:pt x="548" y="1"/>
                  </a:lnTo>
                  <a:close/>
                </a:path>
              </a:pathLst>
            </a:custGeom>
            <a:solidFill>
              <a:srgbClr val="FFFF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3" name="Google Shape;913;p7"/>
            <p:cNvSpPr/>
            <p:nvPr/>
          </p:nvSpPr>
          <p:spPr>
            <a:xfrm>
              <a:off x="4568350" y="1506525"/>
              <a:ext cx="3200" cy="2125"/>
            </a:xfrm>
            <a:custGeom>
              <a:avLst/>
              <a:gdLst/>
              <a:ahLst/>
              <a:cxnLst/>
              <a:rect l="l" t="t" r="r" b="b"/>
              <a:pathLst>
                <a:path w="128" h="85" fill="none" extrusionOk="0">
                  <a:moveTo>
                    <a:pt x="1" y="0"/>
                  </a:moveTo>
                  <a:lnTo>
                    <a:pt x="1" y="0"/>
                  </a:lnTo>
                  <a:lnTo>
                    <a:pt x="127" y="84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4" name="Google Shape;914;p7"/>
            <p:cNvSpPr/>
            <p:nvPr/>
          </p:nvSpPr>
          <p:spPr>
            <a:xfrm>
              <a:off x="4572575" y="1359150"/>
              <a:ext cx="9500" cy="6350"/>
            </a:xfrm>
            <a:custGeom>
              <a:avLst/>
              <a:gdLst/>
              <a:ahLst/>
              <a:cxnLst/>
              <a:rect l="l" t="t" r="r" b="b"/>
              <a:pathLst>
                <a:path w="380" h="254" fill="none" extrusionOk="0">
                  <a:moveTo>
                    <a:pt x="379" y="1"/>
                  </a:moveTo>
                  <a:lnTo>
                    <a:pt x="0" y="253"/>
                  </a:lnTo>
                  <a:lnTo>
                    <a:pt x="0" y="253"/>
                  </a:lnTo>
                  <a:lnTo>
                    <a:pt x="379" y="1"/>
                  </a:lnTo>
                  <a:lnTo>
                    <a:pt x="379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" name="Google Shape;915;p7"/>
            <p:cNvSpPr/>
            <p:nvPr/>
          </p:nvSpPr>
          <p:spPr>
            <a:xfrm>
              <a:off x="4568350" y="1359150"/>
              <a:ext cx="14775" cy="153700"/>
            </a:xfrm>
            <a:custGeom>
              <a:avLst/>
              <a:gdLst/>
              <a:ahLst/>
              <a:cxnLst/>
              <a:rect l="l" t="t" r="r" b="b"/>
              <a:pathLst>
                <a:path w="591" h="6148" extrusionOk="0">
                  <a:moveTo>
                    <a:pt x="548" y="1"/>
                  </a:moveTo>
                  <a:lnTo>
                    <a:pt x="169" y="253"/>
                  </a:lnTo>
                  <a:lnTo>
                    <a:pt x="169" y="1643"/>
                  </a:lnTo>
                  <a:lnTo>
                    <a:pt x="169" y="3074"/>
                  </a:lnTo>
                  <a:lnTo>
                    <a:pt x="127" y="4464"/>
                  </a:lnTo>
                  <a:lnTo>
                    <a:pt x="1" y="5895"/>
                  </a:lnTo>
                  <a:lnTo>
                    <a:pt x="127" y="5979"/>
                  </a:lnTo>
                  <a:lnTo>
                    <a:pt x="422" y="6148"/>
                  </a:lnTo>
                  <a:lnTo>
                    <a:pt x="506" y="4632"/>
                  </a:lnTo>
                  <a:lnTo>
                    <a:pt x="590" y="3074"/>
                  </a:lnTo>
                  <a:lnTo>
                    <a:pt x="590" y="1559"/>
                  </a:lnTo>
                  <a:lnTo>
                    <a:pt x="548" y="1"/>
                  </a:lnTo>
                  <a:close/>
                </a:path>
              </a:pathLst>
            </a:custGeom>
            <a:solidFill>
              <a:srgbClr val="E6D3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6" name="Google Shape;916;p7"/>
            <p:cNvSpPr/>
            <p:nvPr/>
          </p:nvSpPr>
          <p:spPr>
            <a:xfrm>
              <a:off x="4568350" y="1359150"/>
              <a:ext cx="14775" cy="153700"/>
            </a:xfrm>
            <a:custGeom>
              <a:avLst/>
              <a:gdLst/>
              <a:ahLst/>
              <a:cxnLst/>
              <a:rect l="l" t="t" r="r" b="b"/>
              <a:pathLst>
                <a:path w="591" h="6148" fill="none" extrusionOk="0">
                  <a:moveTo>
                    <a:pt x="548" y="1"/>
                  </a:moveTo>
                  <a:lnTo>
                    <a:pt x="169" y="253"/>
                  </a:lnTo>
                  <a:lnTo>
                    <a:pt x="169" y="253"/>
                  </a:lnTo>
                  <a:lnTo>
                    <a:pt x="169" y="1643"/>
                  </a:lnTo>
                  <a:lnTo>
                    <a:pt x="169" y="3074"/>
                  </a:lnTo>
                  <a:lnTo>
                    <a:pt x="127" y="4464"/>
                  </a:lnTo>
                  <a:lnTo>
                    <a:pt x="1" y="5895"/>
                  </a:lnTo>
                  <a:lnTo>
                    <a:pt x="127" y="5979"/>
                  </a:lnTo>
                  <a:lnTo>
                    <a:pt x="422" y="6148"/>
                  </a:lnTo>
                  <a:lnTo>
                    <a:pt x="422" y="6148"/>
                  </a:lnTo>
                  <a:lnTo>
                    <a:pt x="506" y="4632"/>
                  </a:lnTo>
                  <a:lnTo>
                    <a:pt x="590" y="3074"/>
                  </a:lnTo>
                  <a:lnTo>
                    <a:pt x="590" y="1559"/>
                  </a:lnTo>
                  <a:lnTo>
                    <a:pt x="548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7" name="Google Shape;917;p7"/>
            <p:cNvSpPr/>
            <p:nvPr/>
          </p:nvSpPr>
          <p:spPr>
            <a:xfrm>
              <a:off x="4609400" y="1339150"/>
              <a:ext cx="10550" cy="5300"/>
            </a:xfrm>
            <a:custGeom>
              <a:avLst/>
              <a:gdLst/>
              <a:ahLst/>
              <a:cxnLst/>
              <a:rect l="l" t="t" r="r" b="b"/>
              <a:pathLst>
                <a:path w="422" h="212" extrusionOk="0">
                  <a:moveTo>
                    <a:pt x="422" y="1"/>
                  </a:moveTo>
                  <a:lnTo>
                    <a:pt x="1" y="211"/>
                  </a:lnTo>
                  <a:lnTo>
                    <a:pt x="1" y="211"/>
                  </a:lnTo>
                  <a:lnTo>
                    <a:pt x="422" y="1"/>
                  </a:lnTo>
                  <a:lnTo>
                    <a:pt x="422" y="1"/>
                  </a:lnTo>
                  <a:lnTo>
                    <a:pt x="422" y="1"/>
                  </a:lnTo>
                  <a:close/>
                </a:path>
              </a:pathLst>
            </a:custGeom>
            <a:solidFill>
              <a:srgbClr val="FFFF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8" name="Google Shape;918;p7"/>
            <p:cNvSpPr/>
            <p:nvPr/>
          </p:nvSpPr>
          <p:spPr>
            <a:xfrm>
              <a:off x="4609400" y="1339150"/>
              <a:ext cx="10550" cy="5300"/>
            </a:xfrm>
            <a:custGeom>
              <a:avLst/>
              <a:gdLst/>
              <a:ahLst/>
              <a:cxnLst/>
              <a:rect l="l" t="t" r="r" b="b"/>
              <a:pathLst>
                <a:path w="422" h="212" fill="none" extrusionOk="0">
                  <a:moveTo>
                    <a:pt x="422" y="1"/>
                  </a:moveTo>
                  <a:lnTo>
                    <a:pt x="1" y="211"/>
                  </a:lnTo>
                  <a:lnTo>
                    <a:pt x="1" y="211"/>
                  </a:lnTo>
                  <a:lnTo>
                    <a:pt x="422" y="1"/>
                  </a:lnTo>
                  <a:lnTo>
                    <a:pt x="422" y="1"/>
                  </a:lnTo>
                  <a:lnTo>
                    <a:pt x="422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9" name="Google Shape;919;p7"/>
            <p:cNvSpPr/>
            <p:nvPr/>
          </p:nvSpPr>
          <p:spPr>
            <a:xfrm>
              <a:off x="4599925" y="1339150"/>
              <a:ext cx="20025" cy="195800"/>
            </a:xfrm>
            <a:custGeom>
              <a:avLst/>
              <a:gdLst/>
              <a:ahLst/>
              <a:cxnLst/>
              <a:rect l="l" t="t" r="r" b="b"/>
              <a:pathLst>
                <a:path w="801" h="7832" extrusionOk="0">
                  <a:moveTo>
                    <a:pt x="801" y="1"/>
                  </a:moveTo>
                  <a:lnTo>
                    <a:pt x="380" y="211"/>
                  </a:lnTo>
                  <a:lnTo>
                    <a:pt x="338" y="2064"/>
                  </a:lnTo>
                  <a:lnTo>
                    <a:pt x="254" y="3874"/>
                  </a:lnTo>
                  <a:lnTo>
                    <a:pt x="127" y="5727"/>
                  </a:lnTo>
                  <a:lnTo>
                    <a:pt x="1" y="7537"/>
                  </a:lnTo>
                  <a:lnTo>
                    <a:pt x="380" y="7832"/>
                  </a:lnTo>
                  <a:lnTo>
                    <a:pt x="548" y="5853"/>
                  </a:lnTo>
                  <a:lnTo>
                    <a:pt x="675" y="3916"/>
                  </a:lnTo>
                  <a:lnTo>
                    <a:pt x="759" y="1938"/>
                  </a:lnTo>
                  <a:lnTo>
                    <a:pt x="801" y="1"/>
                  </a:lnTo>
                  <a:close/>
                </a:path>
              </a:pathLst>
            </a:custGeom>
            <a:solidFill>
              <a:srgbClr val="E6D3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0" name="Google Shape;920;p7"/>
            <p:cNvSpPr/>
            <p:nvPr/>
          </p:nvSpPr>
          <p:spPr>
            <a:xfrm>
              <a:off x="4599925" y="1339150"/>
              <a:ext cx="20025" cy="195800"/>
            </a:xfrm>
            <a:custGeom>
              <a:avLst/>
              <a:gdLst/>
              <a:ahLst/>
              <a:cxnLst/>
              <a:rect l="l" t="t" r="r" b="b"/>
              <a:pathLst>
                <a:path w="801" h="7832" fill="none" extrusionOk="0">
                  <a:moveTo>
                    <a:pt x="801" y="1"/>
                  </a:moveTo>
                  <a:lnTo>
                    <a:pt x="380" y="211"/>
                  </a:lnTo>
                  <a:lnTo>
                    <a:pt x="380" y="211"/>
                  </a:lnTo>
                  <a:lnTo>
                    <a:pt x="338" y="2064"/>
                  </a:lnTo>
                  <a:lnTo>
                    <a:pt x="254" y="3874"/>
                  </a:lnTo>
                  <a:lnTo>
                    <a:pt x="127" y="5727"/>
                  </a:lnTo>
                  <a:lnTo>
                    <a:pt x="1" y="7537"/>
                  </a:lnTo>
                  <a:lnTo>
                    <a:pt x="380" y="7832"/>
                  </a:lnTo>
                  <a:lnTo>
                    <a:pt x="380" y="7832"/>
                  </a:lnTo>
                  <a:lnTo>
                    <a:pt x="548" y="5853"/>
                  </a:lnTo>
                  <a:lnTo>
                    <a:pt x="675" y="3916"/>
                  </a:lnTo>
                  <a:lnTo>
                    <a:pt x="759" y="1938"/>
                  </a:lnTo>
                  <a:lnTo>
                    <a:pt x="80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21" name="Google Shape;921;p7"/>
          <p:cNvGrpSpPr/>
          <p:nvPr/>
        </p:nvGrpSpPr>
        <p:grpSpPr>
          <a:xfrm>
            <a:off x="605582" y="776606"/>
            <a:ext cx="1569488" cy="3430491"/>
            <a:chOff x="5214875" y="1199700"/>
            <a:chExt cx="337975" cy="738725"/>
          </a:xfrm>
        </p:grpSpPr>
        <p:sp>
          <p:nvSpPr>
            <p:cNvPr id="922" name="Google Shape;922;p7"/>
            <p:cNvSpPr/>
            <p:nvPr/>
          </p:nvSpPr>
          <p:spPr>
            <a:xfrm>
              <a:off x="5237700" y="1511375"/>
              <a:ext cx="16025" cy="103925"/>
            </a:xfrm>
            <a:custGeom>
              <a:avLst/>
              <a:gdLst/>
              <a:ahLst/>
              <a:cxnLst/>
              <a:rect l="l" t="t" r="r" b="b"/>
              <a:pathLst>
                <a:path w="641" h="4157" extrusionOk="0">
                  <a:moveTo>
                    <a:pt x="503" y="1"/>
                  </a:moveTo>
                  <a:lnTo>
                    <a:pt x="458" y="47"/>
                  </a:lnTo>
                  <a:lnTo>
                    <a:pt x="503" y="686"/>
                  </a:lnTo>
                  <a:lnTo>
                    <a:pt x="549" y="1234"/>
                  </a:lnTo>
                  <a:lnTo>
                    <a:pt x="549" y="1782"/>
                  </a:lnTo>
                  <a:lnTo>
                    <a:pt x="458" y="2102"/>
                  </a:lnTo>
                  <a:lnTo>
                    <a:pt x="321" y="2513"/>
                  </a:lnTo>
                  <a:lnTo>
                    <a:pt x="184" y="2878"/>
                  </a:lnTo>
                  <a:lnTo>
                    <a:pt x="47" y="3243"/>
                  </a:lnTo>
                  <a:lnTo>
                    <a:pt x="1" y="3700"/>
                  </a:lnTo>
                  <a:lnTo>
                    <a:pt x="1" y="4157"/>
                  </a:lnTo>
                  <a:lnTo>
                    <a:pt x="47" y="4157"/>
                  </a:lnTo>
                  <a:lnTo>
                    <a:pt x="47" y="3700"/>
                  </a:lnTo>
                  <a:lnTo>
                    <a:pt x="138" y="3289"/>
                  </a:lnTo>
                  <a:lnTo>
                    <a:pt x="229" y="2878"/>
                  </a:lnTo>
                  <a:lnTo>
                    <a:pt x="366" y="2513"/>
                  </a:lnTo>
                  <a:lnTo>
                    <a:pt x="503" y="2147"/>
                  </a:lnTo>
                  <a:lnTo>
                    <a:pt x="595" y="1782"/>
                  </a:lnTo>
                  <a:lnTo>
                    <a:pt x="640" y="1280"/>
                  </a:lnTo>
                  <a:lnTo>
                    <a:pt x="595" y="686"/>
                  </a:lnTo>
                  <a:lnTo>
                    <a:pt x="50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3" name="Google Shape;923;p7"/>
            <p:cNvSpPr/>
            <p:nvPr/>
          </p:nvSpPr>
          <p:spPr>
            <a:xfrm>
              <a:off x="5246850" y="1513675"/>
              <a:ext cx="8000" cy="10300"/>
            </a:xfrm>
            <a:custGeom>
              <a:avLst/>
              <a:gdLst/>
              <a:ahLst/>
              <a:cxnLst/>
              <a:rect l="l" t="t" r="r" b="b"/>
              <a:pathLst>
                <a:path w="320" h="412" extrusionOk="0">
                  <a:moveTo>
                    <a:pt x="183" y="0"/>
                  </a:moveTo>
                  <a:lnTo>
                    <a:pt x="0" y="92"/>
                  </a:lnTo>
                  <a:lnTo>
                    <a:pt x="0" y="411"/>
                  </a:lnTo>
                  <a:lnTo>
                    <a:pt x="92" y="366"/>
                  </a:lnTo>
                  <a:lnTo>
                    <a:pt x="137" y="411"/>
                  </a:lnTo>
                  <a:lnTo>
                    <a:pt x="229" y="320"/>
                  </a:lnTo>
                  <a:lnTo>
                    <a:pt x="320" y="366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4" name="Google Shape;924;p7"/>
            <p:cNvSpPr/>
            <p:nvPr/>
          </p:nvSpPr>
          <p:spPr>
            <a:xfrm>
              <a:off x="5214875" y="1449725"/>
              <a:ext cx="49125" cy="69675"/>
            </a:xfrm>
            <a:custGeom>
              <a:avLst/>
              <a:gdLst/>
              <a:ahLst/>
              <a:cxnLst/>
              <a:rect l="l" t="t" r="r" b="b"/>
              <a:pathLst>
                <a:path w="1965" h="2787" extrusionOk="0">
                  <a:moveTo>
                    <a:pt x="1005" y="1"/>
                  </a:moveTo>
                  <a:lnTo>
                    <a:pt x="960" y="46"/>
                  </a:lnTo>
                  <a:lnTo>
                    <a:pt x="731" y="92"/>
                  </a:lnTo>
                  <a:lnTo>
                    <a:pt x="549" y="183"/>
                  </a:lnTo>
                  <a:lnTo>
                    <a:pt x="366" y="366"/>
                  </a:lnTo>
                  <a:lnTo>
                    <a:pt x="229" y="549"/>
                  </a:lnTo>
                  <a:lnTo>
                    <a:pt x="92" y="777"/>
                  </a:lnTo>
                  <a:lnTo>
                    <a:pt x="46" y="1006"/>
                  </a:lnTo>
                  <a:lnTo>
                    <a:pt x="1" y="1280"/>
                  </a:lnTo>
                  <a:lnTo>
                    <a:pt x="1" y="1554"/>
                  </a:lnTo>
                  <a:lnTo>
                    <a:pt x="92" y="1828"/>
                  </a:lnTo>
                  <a:lnTo>
                    <a:pt x="183" y="2102"/>
                  </a:lnTo>
                  <a:lnTo>
                    <a:pt x="320" y="2284"/>
                  </a:lnTo>
                  <a:lnTo>
                    <a:pt x="503" y="2467"/>
                  </a:lnTo>
                  <a:lnTo>
                    <a:pt x="686" y="2650"/>
                  </a:lnTo>
                  <a:lnTo>
                    <a:pt x="914" y="2741"/>
                  </a:lnTo>
                  <a:lnTo>
                    <a:pt x="1142" y="2787"/>
                  </a:lnTo>
                  <a:lnTo>
                    <a:pt x="1371" y="2787"/>
                  </a:lnTo>
                  <a:lnTo>
                    <a:pt x="1553" y="2741"/>
                  </a:lnTo>
                  <a:lnTo>
                    <a:pt x="1690" y="2604"/>
                  </a:lnTo>
                  <a:lnTo>
                    <a:pt x="1782" y="2421"/>
                  </a:lnTo>
                  <a:lnTo>
                    <a:pt x="1873" y="2239"/>
                  </a:lnTo>
                  <a:lnTo>
                    <a:pt x="1919" y="2056"/>
                  </a:lnTo>
                  <a:lnTo>
                    <a:pt x="1964" y="1599"/>
                  </a:lnTo>
                  <a:lnTo>
                    <a:pt x="1919" y="1143"/>
                  </a:lnTo>
                  <a:lnTo>
                    <a:pt x="1782" y="732"/>
                  </a:lnTo>
                  <a:lnTo>
                    <a:pt x="1599" y="366"/>
                  </a:lnTo>
                  <a:lnTo>
                    <a:pt x="1462" y="229"/>
                  </a:lnTo>
                  <a:lnTo>
                    <a:pt x="1325" y="138"/>
                  </a:lnTo>
                  <a:lnTo>
                    <a:pt x="1188" y="46"/>
                  </a:lnTo>
                  <a:lnTo>
                    <a:pt x="100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5" name="Google Shape;925;p7"/>
            <p:cNvSpPr/>
            <p:nvPr/>
          </p:nvSpPr>
          <p:spPr>
            <a:xfrm>
              <a:off x="5240000" y="1449725"/>
              <a:ext cx="33125" cy="68525"/>
            </a:xfrm>
            <a:custGeom>
              <a:avLst/>
              <a:gdLst/>
              <a:ahLst/>
              <a:cxnLst/>
              <a:rect l="l" t="t" r="r" b="b"/>
              <a:pathLst>
                <a:path w="1325" h="2741" extrusionOk="0">
                  <a:moveTo>
                    <a:pt x="0" y="1"/>
                  </a:moveTo>
                  <a:lnTo>
                    <a:pt x="183" y="46"/>
                  </a:lnTo>
                  <a:lnTo>
                    <a:pt x="320" y="138"/>
                  </a:lnTo>
                  <a:lnTo>
                    <a:pt x="457" y="229"/>
                  </a:lnTo>
                  <a:lnTo>
                    <a:pt x="594" y="366"/>
                  </a:lnTo>
                  <a:lnTo>
                    <a:pt x="777" y="732"/>
                  </a:lnTo>
                  <a:lnTo>
                    <a:pt x="914" y="1143"/>
                  </a:lnTo>
                  <a:lnTo>
                    <a:pt x="959" y="1599"/>
                  </a:lnTo>
                  <a:lnTo>
                    <a:pt x="914" y="2056"/>
                  </a:lnTo>
                  <a:lnTo>
                    <a:pt x="868" y="2239"/>
                  </a:lnTo>
                  <a:lnTo>
                    <a:pt x="777" y="2421"/>
                  </a:lnTo>
                  <a:lnTo>
                    <a:pt x="685" y="2604"/>
                  </a:lnTo>
                  <a:lnTo>
                    <a:pt x="548" y="2741"/>
                  </a:lnTo>
                  <a:lnTo>
                    <a:pt x="731" y="2650"/>
                  </a:lnTo>
                  <a:lnTo>
                    <a:pt x="868" y="2513"/>
                  </a:lnTo>
                  <a:lnTo>
                    <a:pt x="1051" y="2376"/>
                  </a:lnTo>
                  <a:lnTo>
                    <a:pt x="1142" y="2193"/>
                  </a:lnTo>
                  <a:lnTo>
                    <a:pt x="1233" y="1965"/>
                  </a:lnTo>
                  <a:lnTo>
                    <a:pt x="1279" y="1736"/>
                  </a:lnTo>
                  <a:lnTo>
                    <a:pt x="1325" y="1508"/>
                  </a:lnTo>
                  <a:lnTo>
                    <a:pt x="1279" y="1234"/>
                  </a:lnTo>
                  <a:lnTo>
                    <a:pt x="1233" y="960"/>
                  </a:lnTo>
                  <a:lnTo>
                    <a:pt x="1142" y="732"/>
                  </a:lnTo>
                  <a:lnTo>
                    <a:pt x="1005" y="503"/>
                  </a:lnTo>
                  <a:lnTo>
                    <a:pt x="822" y="321"/>
                  </a:lnTo>
                  <a:lnTo>
                    <a:pt x="640" y="183"/>
                  </a:lnTo>
                  <a:lnTo>
                    <a:pt x="457" y="92"/>
                  </a:lnTo>
                  <a:lnTo>
                    <a:pt x="229" y="46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6" name="Google Shape;926;p7"/>
            <p:cNvSpPr/>
            <p:nvPr/>
          </p:nvSpPr>
          <p:spPr>
            <a:xfrm>
              <a:off x="5219450" y="1463425"/>
              <a:ext cx="12575" cy="46850"/>
            </a:xfrm>
            <a:custGeom>
              <a:avLst/>
              <a:gdLst/>
              <a:ahLst/>
              <a:cxnLst/>
              <a:rect l="l" t="t" r="r" b="b"/>
              <a:pathLst>
                <a:path w="503" h="1874" extrusionOk="0">
                  <a:moveTo>
                    <a:pt x="274" y="1"/>
                  </a:moveTo>
                  <a:lnTo>
                    <a:pt x="229" y="47"/>
                  </a:lnTo>
                  <a:lnTo>
                    <a:pt x="137" y="229"/>
                  </a:lnTo>
                  <a:lnTo>
                    <a:pt x="46" y="503"/>
                  </a:lnTo>
                  <a:lnTo>
                    <a:pt x="0" y="686"/>
                  </a:lnTo>
                  <a:lnTo>
                    <a:pt x="0" y="914"/>
                  </a:lnTo>
                  <a:lnTo>
                    <a:pt x="46" y="1097"/>
                  </a:lnTo>
                  <a:lnTo>
                    <a:pt x="92" y="1325"/>
                  </a:lnTo>
                  <a:lnTo>
                    <a:pt x="274" y="1599"/>
                  </a:lnTo>
                  <a:lnTo>
                    <a:pt x="411" y="1782"/>
                  </a:lnTo>
                  <a:lnTo>
                    <a:pt x="503" y="1873"/>
                  </a:lnTo>
                  <a:lnTo>
                    <a:pt x="320" y="1508"/>
                  </a:lnTo>
                  <a:lnTo>
                    <a:pt x="183" y="1188"/>
                  </a:lnTo>
                  <a:lnTo>
                    <a:pt x="137" y="869"/>
                  </a:lnTo>
                  <a:lnTo>
                    <a:pt x="137" y="595"/>
                  </a:lnTo>
                  <a:lnTo>
                    <a:pt x="183" y="366"/>
                  </a:lnTo>
                  <a:lnTo>
                    <a:pt x="229" y="138"/>
                  </a:lnTo>
                  <a:lnTo>
                    <a:pt x="27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7" name="Google Shape;927;p7"/>
            <p:cNvSpPr/>
            <p:nvPr/>
          </p:nvSpPr>
          <p:spPr>
            <a:xfrm>
              <a:off x="5516300" y="1747725"/>
              <a:ext cx="17150" cy="103925"/>
            </a:xfrm>
            <a:custGeom>
              <a:avLst/>
              <a:gdLst/>
              <a:ahLst/>
              <a:cxnLst/>
              <a:rect l="l" t="t" r="r" b="b"/>
              <a:pathLst>
                <a:path w="686" h="4157" extrusionOk="0">
                  <a:moveTo>
                    <a:pt x="457" y="0"/>
                  </a:moveTo>
                  <a:lnTo>
                    <a:pt x="548" y="685"/>
                  </a:lnTo>
                  <a:lnTo>
                    <a:pt x="594" y="1233"/>
                  </a:lnTo>
                  <a:lnTo>
                    <a:pt x="594" y="1781"/>
                  </a:lnTo>
                  <a:lnTo>
                    <a:pt x="502" y="2101"/>
                  </a:lnTo>
                  <a:lnTo>
                    <a:pt x="365" y="2467"/>
                  </a:lnTo>
                  <a:lnTo>
                    <a:pt x="228" y="2832"/>
                  </a:lnTo>
                  <a:lnTo>
                    <a:pt x="91" y="3243"/>
                  </a:lnTo>
                  <a:lnTo>
                    <a:pt x="46" y="3654"/>
                  </a:lnTo>
                  <a:lnTo>
                    <a:pt x="0" y="4156"/>
                  </a:lnTo>
                  <a:lnTo>
                    <a:pt x="0" y="4156"/>
                  </a:lnTo>
                  <a:lnTo>
                    <a:pt x="91" y="4111"/>
                  </a:lnTo>
                  <a:lnTo>
                    <a:pt x="91" y="3654"/>
                  </a:lnTo>
                  <a:lnTo>
                    <a:pt x="183" y="3243"/>
                  </a:lnTo>
                  <a:lnTo>
                    <a:pt x="274" y="2878"/>
                  </a:lnTo>
                  <a:lnTo>
                    <a:pt x="411" y="2512"/>
                  </a:lnTo>
                  <a:lnTo>
                    <a:pt x="548" y="2101"/>
                  </a:lnTo>
                  <a:lnTo>
                    <a:pt x="639" y="1781"/>
                  </a:lnTo>
                  <a:lnTo>
                    <a:pt x="685" y="1233"/>
                  </a:lnTo>
                  <a:lnTo>
                    <a:pt x="639" y="685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8" name="Google Shape;928;p7"/>
            <p:cNvSpPr/>
            <p:nvPr/>
          </p:nvSpPr>
          <p:spPr>
            <a:xfrm>
              <a:off x="5526575" y="1750000"/>
              <a:ext cx="8000" cy="10300"/>
            </a:xfrm>
            <a:custGeom>
              <a:avLst/>
              <a:gdLst/>
              <a:ahLst/>
              <a:cxnLst/>
              <a:rect l="l" t="t" r="r" b="b"/>
              <a:pathLst>
                <a:path w="320" h="412" extrusionOk="0">
                  <a:moveTo>
                    <a:pt x="183" y="1"/>
                  </a:moveTo>
                  <a:lnTo>
                    <a:pt x="0" y="46"/>
                  </a:lnTo>
                  <a:lnTo>
                    <a:pt x="0" y="412"/>
                  </a:lnTo>
                  <a:lnTo>
                    <a:pt x="91" y="320"/>
                  </a:lnTo>
                  <a:lnTo>
                    <a:pt x="137" y="366"/>
                  </a:lnTo>
                  <a:lnTo>
                    <a:pt x="228" y="275"/>
                  </a:lnTo>
                  <a:lnTo>
                    <a:pt x="320" y="320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9" name="Google Shape;929;p7"/>
            <p:cNvSpPr/>
            <p:nvPr/>
          </p:nvSpPr>
          <p:spPr>
            <a:xfrm>
              <a:off x="5494600" y="1686075"/>
              <a:ext cx="49125" cy="68525"/>
            </a:xfrm>
            <a:custGeom>
              <a:avLst/>
              <a:gdLst/>
              <a:ahLst/>
              <a:cxnLst/>
              <a:rect l="l" t="t" r="r" b="b"/>
              <a:pathLst>
                <a:path w="1965" h="2741" extrusionOk="0">
                  <a:moveTo>
                    <a:pt x="959" y="0"/>
                  </a:moveTo>
                  <a:lnTo>
                    <a:pt x="731" y="92"/>
                  </a:lnTo>
                  <a:lnTo>
                    <a:pt x="548" y="183"/>
                  </a:lnTo>
                  <a:lnTo>
                    <a:pt x="366" y="320"/>
                  </a:lnTo>
                  <a:lnTo>
                    <a:pt x="229" y="548"/>
                  </a:lnTo>
                  <a:lnTo>
                    <a:pt x="92" y="731"/>
                  </a:lnTo>
                  <a:lnTo>
                    <a:pt x="46" y="1005"/>
                  </a:lnTo>
                  <a:lnTo>
                    <a:pt x="0" y="1279"/>
                  </a:lnTo>
                  <a:lnTo>
                    <a:pt x="0" y="1553"/>
                  </a:lnTo>
                  <a:lnTo>
                    <a:pt x="92" y="1827"/>
                  </a:lnTo>
                  <a:lnTo>
                    <a:pt x="183" y="2055"/>
                  </a:lnTo>
                  <a:lnTo>
                    <a:pt x="320" y="2284"/>
                  </a:lnTo>
                  <a:lnTo>
                    <a:pt x="503" y="2466"/>
                  </a:lnTo>
                  <a:lnTo>
                    <a:pt x="685" y="2603"/>
                  </a:lnTo>
                  <a:lnTo>
                    <a:pt x="868" y="2695"/>
                  </a:lnTo>
                  <a:lnTo>
                    <a:pt x="1096" y="2740"/>
                  </a:lnTo>
                  <a:lnTo>
                    <a:pt x="1370" y="2740"/>
                  </a:lnTo>
                  <a:lnTo>
                    <a:pt x="1507" y="2695"/>
                  </a:lnTo>
                  <a:lnTo>
                    <a:pt x="1644" y="2558"/>
                  </a:lnTo>
                  <a:lnTo>
                    <a:pt x="1781" y="2421"/>
                  </a:lnTo>
                  <a:lnTo>
                    <a:pt x="1873" y="2238"/>
                  </a:lnTo>
                  <a:lnTo>
                    <a:pt x="1918" y="2010"/>
                  </a:lnTo>
                  <a:lnTo>
                    <a:pt x="1964" y="1599"/>
                  </a:lnTo>
                  <a:lnTo>
                    <a:pt x="1918" y="1142"/>
                  </a:lnTo>
                  <a:lnTo>
                    <a:pt x="1781" y="685"/>
                  </a:lnTo>
                  <a:lnTo>
                    <a:pt x="1553" y="366"/>
                  </a:lnTo>
                  <a:lnTo>
                    <a:pt x="1462" y="229"/>
                  </a:lnTo>
                  <a:lnTo>
                    <a:pt x="1325" y="92"/>
                  </a:lnTo>
                  <a:lnTo>
                    <a:pt x="1142" y="46"/>
                  </a:lnTo>
                  <a:lnTo>
                    <a:pt x="100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0" name="Google Shape;930;p7"/>
            <p:cNvSpPr/>
            <p:nvPr/>
          </p:nvSpPr>
          <p:spPr>
            <a:xfrm>
              <a:off x="5519725" y="1686075"/>
              <a:ext cx="33125" cy="67375"/>
            </a:xfrm>
            <a:custGeom>
              <a:avLst/>
              <a:gdLst/>
              <a:ahLst/>
              <a:cxnLst/>
              <a:rect l="l" t="t" r="r" b="b"/>
              <a:pathLst>
                <a:path w="1325" h="2695" extrusionOk="0">
                  <a:moveTo>
                    <a:pt x="0" y="0"/>
                  </a:moveTo>
                  <a:lnTo>
                    <a:pt x="137" y="46"/>
                  </a:lnTo>
                  <a:lnTo>
                    <a:pt x="320" y="92"/>
                  </a:lnTo>
                  <a:lnTo>
                    <a:pt x="457" y="229"/>
                  </a:lnTo>
                  <a:lnTo>
                    <a:pt x="548" y="366"/>
                  </a:lnTo>
                  <a:lnTo>
                    <a:pt x="776" y="685"/>
                  </a:lnTo>
                  <a:lnTo>
                    <a:pt x="913" y="1142"/>
                  </a:lnTo>
                  <a:lnTo>
                    <a:pt x="959" y="1599"/>
                  </a:lnTo>
                  <a:lnTo>
                    <a:pt x="913" y="2010"/>
                  </a:lnTo>
                  <a:lnTo>
                    <a:pt x="868" y="2238"/>
                  </a:lnTo>
                  <a:lnTo>
                    <a:pt x="776" y="2421"/>
                  </a:lnTo>
                  <a:lnTo>
                    <a:pt x="639" y="2558"/>
                  </a:lnTo>
                  <a:lnTo>
                    <a:pt x="502" y="2695"/>
                  </a:lnTo>
                  <a:lnTo>
                    <a:pt x="502" y="2695"/>
                  </a:lnTo>
                  <a:lnTo>
                    <a:pt x="731" y="2649"/>
                  </a:lnTo>
                  <a:lnTo>
                    <a:pt x="868" y="2512"/>
                  </a:lnTo>
                  <a:lnTo>
                    <a:pt x="1005" y="2329"/>
                  </a:lnTo>
                  <a:lnTo>
                    <a:pt x="1142" y="2147"/>
                  </a:lnTo>
                  <a:lnTo>
                    <a:pt x="1233" y="1964"/>
                  </a:lnTo>
                  <a:lnTo>
                    <a:pt x="1279" y="1736"/>
                  </a:lnTo>
                  <a:lnTo>
                    <a:pt x="1325" y="1462"/>
                  </a:lnTo>
                  <a:lnTo>
                    <a:pt x="1279" y="1233"/>
                  </a:lnTo>
                  <a:lnTo>
                    <a:pt x="1233" y="959"/>
                  </a:lnTo>
                  <a:lnTo>
                    <a:pt x="1142" y="731"/>
                  </a:lnTo>
                  <a:lnTo>
                    <a:pt x="1005" y="503"/>
                  </a:lnTo>
                  <a:lnTo>
                    <a:pt x="822" y="320"/>
                  </a:lnTo>
                  <a:lnTo>
                    <a:pt x="639" y="183"/>
                  </a:lnTo>
                  <a:lnTo>
                    <a:pt x="457" y="46"/>
                  </a:lnTo>
                  <a:lnTo>
                    <a:pt x="22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1" name="Google Shape;931;p7"/>
            <p:cNvSpPr/>
            <p:nvPr/>
          </p:nvSpPr>
          <p:spPr>
            <a:xfrm>
              <a:off x="5499175" y="1699775"/>
              <a:ext cx="12575" cy="46825"/>
            </a:xfrm>
            <a:custGeom>
              <a:avLst/>
              <a:gdLst/>
              <a:ahLst/>
              <a:cxnLst/>
              <a:rect l="l" t="t" r="r" b="b"/>
              <a:pathLst>
                <a:path w="503" h="1873" extrusionOk="0">
                  <a:moveTo>
                    <a:pt x="274" y="0"/>
                  </a:moveTo>
                  <a:lnTo>
                    <a:pt x="228" y="46"/>
                  </a:lnTo>
                  <a:lnTo>
                    <a:pt x="137" y="229"/>
                  </a:lnTo>
                  <a:lnTo>
                    <a:pt x="46" y="503"/>
                  </a:lnTo>
                  <a:lnTo>
                    <a:pt x="0" y="685"/>
                  </a:lnTo>
                  <a:lnTo>
                    <a:pt x="0" y="868"/>
                  </a:lnTo>
                  <a:lnTo>
                    <a:pt x="46" y="1096"/>
                  </a:lnTo>
                  <a:lnTo>
                    <a:pt x="91" y="1279"/>
                  </a:lnTo>
                  <a:lnTo>
                    <a:pt x="274" y="1599"/>
                  </a:lnTo>
                  <a:lnTo>
                    <a:pt x="411" y="1781"/>
                  </a:lnTo>
                  <a:lnTo>
                    <a:pt x="502" y="1873"/>
                  </a:lnTo>
                  <a:lnTo>
                    <a:pt x="274" y="1507"/>
                  </a:lnTo>
                  <a:lnTo>
                    <a:pt x="183" y="1188"/>
                  </a:lnTo>
                  <a:lnTo>
                    <a:pt x="137" y="868"/>
                  </a:lnTo>
                  <a:lnTo>
                    <a:pt x="137" y="594"/>
                  </a:lnTo>
                  <a:lnTo>
                    <a:pt x="183" y="320"/>
                  </a:lnTo>
                  <a:lnTo>
                    <a:pt x="228" y="137"/>
                  </a:lnTo>
                  <a:lnTo>
                    <a:pt x="274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2" name="Google Shape;932;p7"/>
            <p:cNvSpPr/>
            <p:nvPr/>
          </p:nvSpPr>
          <p:spPr>
            <a:xfrm>
              <a:off x="5292525" y="1633550"/>
              <a:ext cx="13725" cy="84500"/>
            </a:xfrm>
            <a:custGeom>
              <a:avLst/>
              <a:gdLst/>
              <a:ahLst/>
              <a:cxnLst/>
              <a:rect l="l" t="t" r="r" b="b"/>
              <a:pathLst>
                <a:path w="549" h="3380" extrusionOk="0">
                  <a:moveTo>
                    <a:pt x="137" y="1"/>
                  </a:moveTo>
                  <a:lnTo>
                    <a:pt x="46" y="549"/>
                  </a:lnTo>
                  <a:lnTo>
                    <a:pt x="0" y="1005"/>
                  </a:lnTo>
                  <a:lnTo>
                    <a:pt x="46" y="1462"/>
                  </a:lnTo>
                  <a:lnTo>
                    <a:pt x="91" y="1736"/>
                  </a:lnTo>
                  <a:lnTo>
                    <a:pt x="228" y="2056"/>
                  </a:lnTo>
                  <a:lnTo>
                    <a:pt x="411" y="2695"/>
                  </a:lnTo>
                  <a:lnTo>
                    <a:pt x="502" y="3015"/>
                  </a:lnTo>
                  <a:lnTo>
                    <a:pt x="502" y="3380"/>
                  </a:lnTo>
                  <a:lnTo>
                    <a:pt x="548" y="3380"/>
                  </a:lnTo>
                  <a:lnTo>
                    <a:pt x="548" y="3015"/>
                  </a:lnTo>
                  <a:lnTo>
                    <a:pt x="502" y="2649"/>
                  </a:lnTo>
                  <a:lnTo>
                    <a:pt x="365" y="2330"/>
                  </a:lnTo>
                  <a:lnTo>
                    <a:pt x="274" y="2056"/>
                  </a:lnTo>
                  <a:lnTo>
                    <a:pt x="183" y="1736"/>
                  </a:lnTo>
                  <a:lnTo>
                    <a:pt x="91" y="1462"/>
                  </a:lnTo>
                  <a:lnTo>
                    <a:pt x="91" y="1005"/>
                  </a:lnTo>
                  <a:lnTo>
                    <a:pt x="91" y="549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3" name="Google Shape;933;p7"/>
            <p:cNvSpPr/>
            <p:nvPr/>
          </p:nvSpPr>
          <p:spPr>
            <a:xfrm>
              <a:off x="5292525" y="1634700"/>
              <a:ext cx="5725" cy="9150"/>
            </a:xfrm>
            <a:custGeom>
              <a:avLst/>
              <a:gdLst/>
              <a:ahLst/>
              <a:cxnLst/>
              <a:rect l="l" t="t" r="r" b="b"/>
              <a:pathLst>
                <a:path w="229" h="366" extrusionOk="0">
                  <a:moveTo>
                    <a:pt x="46" y="0"/>
                  </a:moveTo>
                  <a:lnTo>
                    <a:pt x="0" y="320"/>
                  </a:lnTo>
                  <a:lnTo>
                    <a:pt x="46" y="274"/>
                  </a:lnTo>
                  <a:lnTo>
                    <a:pt x="137" y="366"/>
                  </a:lnTo>
                  <a:lnTo>
                    <a:pt x="183" y="320"/>
                  </a:lnTo>
                  <a:lnTo>
                    <a:pt x="228" y="366"/>
                  </a:lnTo>
                  <a:lnTo>
                    <a:pt x="228" y="92"/>
                  </a:lnTo>
                  <a:lnTo>
                    <a:pt x="4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4" name="Google Shape;934;p7"/>
            <p:cNvSpPr/>
            <p:nvPr/>
          </p:nvSpPr>
          <p:spPr>
            <a:xfrm>
              <a:off x="5284525" y="1583325"/>
              <a:ext cx="39975" cy="55950"/>
            </a:xfrm>
            <a:custGeom>
              <a:avLst/>
              <a:gdLst/>
              <a:ahLst/>
              <a:cxnLst/>
              <a:rect l="l" t="t" r="r" b="b"/>
              <a:pathLst>
                <a:path w="1599" h="2238" extrusionOk="0">
                  <a:moveTo>
                    <a:pt x="640" y="0"/>
                  </a:moveTo>
                  <a:lnTo>
                    <a:pt x="503" y="91"/>
                  </a:lnTo>
                  <a:lnTo>
                    <a:pt x="320" y="274"/>
                  </a:lnTo>
                  <a:lnTo>
                    <a:pt x="137" y="548"/>
                  </a:lnTo>
                  <a:lnTo>
                    <a:pt x="46" y="913"/>
                  </a:lnTo>
                  <a:lnTo>
                    <a:pt x="0" y="1279"/>
                  </a:lnTo>
                  <a:lnTo>
                    <a:pt x="0" y="1644"/>
                  </a:lnTo>
                  <a:lnTo>
                    <a:pt x="137" y="1964"/>
                  </a:lnTo>
                  <a:lnTo>
                    <a:pt x="229" y="2101"/>
                  </a:lnTo>
                  <a:lnTo>
                    <a:pt x="366" y="2192"/>
                  </a:lnTo>
                  <a:lnTo>
                    <a:pt x="503" y="2238"/>
                  </a:lnTo>
                  <a:lnTo>
                    <a:pt x="685" y="2238"/>
                  </a:lnTo>
                  <a:lnTo>
                    <a:pt x="868" y="2192"/>
                  </a:lnTo>
                  <a:lnTo>
                    <a:pt x="1051" y="2147"/>
                  </a:lnTo>
                  <a:lnTo>
                    <a:pt x="1188" y="2010"/>
                  </a:lnTo>
                  <a:lnTo>
                    <a:pt x="1325" y="1873"/>
                  </a:lnTo>
                  <a:lnTo>
                    <a:pt x="1462" y="1690"/>
                  </a:lnTo>
                  <a:lnTo>
                    <a:pt x="1553" y="1461"/>
                  </a:lnTo>
                  <a:lnTo>
                    <a:pt x="1599" y="1233"/>
                  </a:lnTo>
                  <a:lnTo>
                    <a:pt x="1599" y="1005"/>
                  </a:lnTo>
                  <a:lnTo>
                    <a:pt x="1599" y="822"/>
                  </a:lnTo>
                  <a:lnTo>
                    <a:pt x="1507" y="594"/>
                  </a:lnTo>
                  <a:lnTo>
                    <a:pt x="1416" y="411"/>
                  </a:lnTo>
                  <a:lnTo>
                    <a:pt x="1325" y="274"/>
                  </a:lnTo>
                  <a:lnTo>
                    <a:pt x="1142" y="137"/>
                  </a:lnTo>
                  <a:lnTo>
                    <a:pt x="1005" y="46"/>
                  </a:lnTo>
                  <a:lnTo>
                    <a:pt x="822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5" name="Google Shape;935;p7"/>
            <p:cNvSpPr/>
            <p:nvPr/>
          </p:nvSpPr>
          <p:spPr>
            <a:xfrm>
              <a:off x="5276525" y="1583325"/>
              <a:ext cx="24000" cy="54825"/>
            </a:xfrm>
            <a:custGeom>
              <a:avLst/>
              <a:gdLst/>
              <a:ahLst/>
              <a:cxnLst/>
              <a:rect l="l" t="t" r="r" b="b"/>
              <a:pathLst>
                <a:path w="960" h="2193" extrusionOk="0">
                  <a:moveTo>
                    <a:pt x="914" y="0"/>
                  </a:moveTo>
                  <a:lnTo>
                    <a:pt x="731" y="46"/>
                  </a:lnTo>
                  <a:lnTo>
                    <a:pt x="549" y="137"/>
                  </a:lnTo>
                  <a:lnTo>
                    <a:pt x="412" y="228"/>
                  </a:lnTo>
                  <a:lnTo>
                    <a:pt x="275" y="411"/>
                  </a:lnTo>
                  <a:lnTo>
                    <a:pt x="138" y="548"/>
                  </a:lnTo>
                  <a:lnTo>
                    <a:pt x="92" y="776"/>
                  </a:lnTo>
                  <a:lnTo>
                    <a:pt x="46" y="1005"/>
                  </a:lnTo>
                  <a:lnTo>
                    <a:pt x="1" y="1187"/>
                  </a:lnTo>
                  <a:lnTo>
                    <a:pt x="46" y="1416"/>
                  </a:lnTo>
                  <a:lnTo>
                    <a:pt x="92" y="1598"/>
                  </a:lnTo>
                  <a:lnTo>
                    <a:pt x="138" y="1735"/>
                  </a:lnTo>
                  <a:lnTo>
                    <a:pt x="229" y="1918"/>
                  </a:lnTo>
                  <a:lnTo>
                    <a:pt x="366" y="2055"/>
                  </a:lnTo>
                  <a:lnTo>
                    <a:pt x="503" y="2147"/>
                  </a:lnTo>
                  <a:lnTo>
                    <a:pt x="686" y="2192"/>
                  </a:lnTo>
                  <a:lnTo>
                    <a:pt x="686" y="2192"/>
                  </a:lnTo>
                  <a:lnTo>
                    <a:pt x="549" y="2101"/>
                  </a:lnTo>
                  <a:lnTo>
                    <a:pt x="457" y="1964"/>
                  </a:lnTo>
                  <a:lnTo>
                    <a:pt x="320" y="1644"/>
                  </a:lnTo>
                  <a:lnTo>
                    <a:pt x="320" y="1279"/>
                  </a:lnTo>
                  <a:lnTo>
                    <a:pt x="366" y="913"/>
                  </a:lnTo>
                  <a:lnTo>
                    <a:pt x="457" y="548"/>
                  </a:lnTo>
                  <a:lnTo>
                    <a:pt x="640" y="274"/>
                  </a:lnTo>
                  <a:lnTo>
                    <a:pt x="823" y="91"/>
                  </a:lnTo>
                  <a:lnTo>
                    <a:pt x="96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6" name="Google Shape;936;p7"/>
            <p:cNvSpPr/>
            <p:nvPr/>
          </p:nvSpPr>
          <p:spPr>
            <a:xfrm>
              <a:off x="5310775" y="1593600"/>
              <a:ext cx="10300" cy="38825"/>
            </a:xfrm>
            <a:custGeom>
              <a:avLst/>
              <a:gdLst/>
              <a:ahLst/>
              <a:cxnLst/>
              <a:rect l="l" t="t" r="r" b="b"/>
              <a:pathLst>
                <a:path w="412" h="1553" extrusionOk="0">
                  <a:moveTo>
                    <a:pt x="183" y="0"/>
                  </a:moveTo>
                  <a:lnTo>
                    <a:pt x="229" y="137"/>
                  </a:lnTo>
                  <a:lnTo>
                    <a:pt x="275" y="502"/>
                  </a:lnTo>
                  <a:lnTo>
                    <a:pt x="275" y="731"/>
                  </a:lnTo>
                  <a:lnTo>
                    <a:pt x="275" y="1005"/>
                  </a:lnTo>
                  <a:lnTo>
                    <a:pt x="138" y="1279"/>
                  </a:lnTo>
                  <a:lnTo>
                    <a:pt x="1" y="1553"/>
                  </a:lnTo>
                  <a:lnTo>
                    <a:pt x="46" y="1507"/>
                  </a:lnTo>
                  <a:lnTo>
                    <a:pt x="183" y="1324"/>
                  </a:lnTo>
                  <a:lnTo>
                    <a:pt x="320" y="1096"/>
                  </a:lnTo>
                  <a:lnTo>
                    <a:pt x="366" y="913"/>
                  </a:lnTo>
                  <a:lnTo>
                    <a:pt x="412" y="731"/>
                  </a:lnTo>
                  <a:lnTo>
                    <a:pt x="366" y="411"/>
                  </a:lnTo>
                  <a:lnTo>
                    <a:pt x="275" y="183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7" name="Google Shape;937;p7"/>
            <p:cNvSpPr/>
            <p:nvPr/>
          </p:nvSpPr>
          <p:spPr>
            <a:xfrm>
              <a:off x="5454625" y="1853900"/>
              <a:ext cx="19450" cy="84525"/>
            </a:xfrm>
            <a:custGeom>
              <a:avLst/>
              <a:gdLst/>
              <a:ahLst/>
              <a:cxnLst/>
              <a:rect l="l" t="t" r="r" b="b"/>
              <a:pathLst>
                <a:path w="778" h="3381" extrusionOk="0">
                  <a:moveTo>
                    <a:pt x="1" y="1"/>
                  </a:moveTo>
                  <a:lnTo>
                    <a:pt x="1" y="594"/>
                  </a:lnTo>
                  <a:lnTo>
                    <a:pt x="1" y="1051"/>
                  </a:lnTo>
                  <a:lnTo>
                    <a:pt x="47" y="1462"/>
                  </a:lnTo>
                  <a:lnTo>
                    <a:pt x="184" y="1736"/>
                  </a:lnTo>
                  <a:lnTo>
                    <a:pt x="321" y="2056"/>
                  </a:lnTo>
                  <a:lnTo>
                    <a:pt x="595" y="2649"/>
                  </a:lnTo>
                  <a:lnTo>
                    <a:pt x="686" y="2969"/>
                  </a:lnTo>
                  <a:lnTo>
                    <a:pt x="732" y="3380"/>
                  </a:lnTo>
                  <a:lnTo>
                    <a:pt x="777" y="3380"/>
                  </a:lnTo>
                  <a:lnTo>
                    <a:pt x="732" y="2969"/>
                  </a:lnTo>
                  <a:lnTo>
                    <a:pt x="640" y="2649"/>
                  </a:lnTo>
                  <a:lnTo>
                    <a:pt x="503" y="2330"/>
                  </a:lnTo>
                  <a:lnTo>
                    <a:pt x="366" y="2010"/>
                  </a:lnTo>
                  <a:lnTo>
                    <a:pt x="229" y="1736"/>
                  </a:lnTo>
                  <a:lnTo>
                    <a:pt x="138" y="1462"/>
                  </a:lnTo>
                  <a:lnTo>
                    <a:pt x="47" y="1051"/>
                  </a:lnTo>
                  <a:lnTo>
                    <a:pt x="47" y="549"/>
                  </a:lnTo>
                  <a:lnTo>
                    <a:pt x="47" y="46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8" name="Google Shape;938;p7"/>
            <p:cNvSpPr/>
            <p:nvPr/>
          </p:nvSpPr>
          <p:spPr>
            <a:xfrm>
              <a:off x="5452350" y="1856175"/>
              <a:ext cx="6875" cy="8025"/>
            </a:xfrm>
            <a:custGeom>
              <a:avLst/>
              <a:gdLst/>
              <a:ahLst/>
              <a:cxnLst/>
              <a:rect l="l" t="t" r="r" b="b"/>
              <a:pathLst>
                <a:path w="275" h="321" extrusionOk="0">
                  <a:moveTo>
                    <a:pt x="46" y="1"/>
                  </a:moveTo>
                  <a:lnTo>
                    <a:pt x="1" y="275"/>
                  </a:lnTo>
                  <a:lnTo>
                    <a:pt x="46" y="229"/>
                  </a:lnTo>
                  <a:lnTo>
                    <a:pt x="138" y="321"/>
                  </a:lnTo>
                  <a:lnTo>
                    <a:pt x="183" y="275"/>
                  </a:lnTo>
                  <a:lnTo>
                    <a:pt x="275" y="321"/>
                  </a:lnTo>
                  <a:lnTo>
                    <a:pt x="229" y="47"/>
                  </a:lnTo>
                  <a:lnTo>
                    <a:pt x="4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9" name="Google Shape;939;p7"/>
            <p:cNvSpPr/>
            <p:nvPr/>
          </p:nvSpPr>
          <p:spPr>
            <a:xfrm>
              <a:off x="5442075" y="1803675"/>
              <a:ext cx="40000" cy="57100"/>
            </a:xfrm>
            <a:custGeom>
              <a:avLst/>
              <a:gdLst/>
              <a:ahLst/>
              <a:cxnLst/>
              <a:rect l="l" t="t" r="r" b="b"/>
              <a:pathLst>
                <a:path w="1600" h="2284" extrusionOk="0">
                  <a:moveTo>
                    <a:pt x="503" y="0"/>
                  </a:moveTo>
                  <a:lnTo>
                    <a:pt x="412" y="92"/>
                  </a:lnTo>
                  <a:lnTo>
                    <a:pt x="229" y="320"/>
                  </a:lnTo>
                  <a:lnTo>
                    <a:pt x="92" y="594"/>
                  </a:lnTo>
                  <a:lnTo>
                    <a:pt x="1" y="959"/>
                  </a:lnTo>
                  <a:lnTo>
                    <a:pt x="1" y="1325"/>
                  </a:lnTo>
                  <a:lnTo>
                    <a:pt x="46" y="1690"/>
                  </a:lnTo>
                  <a:lnTo>
                    <a:pt x="183" y="2010"/>
                  </a:lnTo>
                  <a:lnTo>
                    <a:pt x="320" y="2147"/>
                  </a:lnTo>
                  <a:lnTo>
                    <a:pt x="412" y="2238"/>
                  </a:lnTo>
                  <a:lnTo>
                    <a:pt x="594" y="2284"/>
                  </a:lnTo>
                  <a:lnTo>
                    <a:pt x="777" y="2238"/>
                  </a:lnTo>
                  <a:lnTo>
                    <a:pt x="960" y="2192"/>
                  </a:lnTo>
                  <a:lnTo>
                    <a:pt x="1097" y="2101"/>
                  </a:lnTo>
                  <a:lnTo>
                    <a:pt x="1279" y="1964"/>
                  </a:lnTo>
                  <a:lnTo>
                    <a:pt x="1371" y="1781"/>
                  </a:lnTo>
                  <a:lnTo>
                    <a:pt x="1462" y="1599"/>
                  </a:lnTo>
                  <a:lnTo>
                    <a:pt x="1553" y="1370"/>
                  </a:lnTo>
                  <a:lnTo>
                    <a:pt x="1599" y="1142"/>
                  </a:lnTo>
                  <a:lnTo>
                    <a:pt x="1553" y="914"/>
                  </a:lnTo>
                  <a:lnTo>
                    <a:pt x="1508" y="731"/>
                  </a:lnTo>
                  <a:lnTo>
                    <a:pt x="1462" y="503"/>
                  </a:lnTo>
                  <a:lnTo>
                    <a:pt x="1325" y="366"/>
                  </a:lnTo>
                  <a:lnTo>
                    <a:pt x="1188" y="183"/>
                  </a:lnTo>
                  <a:lnTo>
                    <a:pt x="1051" y="92"/>
                  </a:lnTo>
                  <a:lnTo>
                    <a:pt x="86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0" name="Google Shape;940;p7"/>
            <p:cNvSpPr/>
            <p:nvPr/>
          </p:nvSpPr>
          <p:spPr>
            <a:xfrm>
              <a:off x="5434075" y="1803675"/>
              <a:ext cx="20575" cy="55950"/>
            </a:xfrm>
            <a:custGeom>
              <a:avLst/>
              <a:gdLst/>
              <a:ahLst/>
              <a:cxnLst/>
              <a:rect l="l" t="t" r="r" b="b"/>
              <a:pathLst>
                <a:path w="823" h="2238" extrusionOk="0">
                  <a:moveTo>
                    <a:pt x="777" y="0"/>
                  </a:moveTo>
                  <a:lnTo>
                    <a:pt x="595" y="46"/>
                  </a:lnTo>
                  <a:lnTo>
                    <a:pt x="458" y="183"/>
                  </a:lnTo>
                  <a:lnTo>
                    <a:pt x="321" y="320"/>
                  </a:lnTo>
                  <a:lnTo>
                    <a:pt x="184" y="457"/>
                  </a:lnTo>
                  <a:lnTo>
                    <a:pt x="92" y="640"/>
                  </a:lnTo>
                  <a:lnTo>
                    <a:pt x="47" y="868"/>
                  </a:lnTo>
                  <a:lnTo>
                    <a:pt x="1" y="1096"/>
                  </a:lnTo>
                  <a:lnTo>
                    <a:pt x="1" y="1279"/>
                  </a:lnTo>
                  <a:lnTo>
                    <a:pt x="47" y="1507"/>
                  </a:lnTo>
                  <a:lnTo>
                    <a:pt x="92" y="1690"/>
                  </a:lnTo>
                  <a:lnTo>
                    <a:pt x="184" y="1827"/>
                  </a:lnTo>
                  <a:lnTo>
                    <a:pt x="321" y="1964"/>
                  </a:lnTo>
                  <a:lnTo>
                    <a:pt x="458" y="2101"/>
                  </a:lnTo>
                  <a:lnTo>
                    <a:pt x="595" y="2192"/>
                  </a:lnTo>
                  <a:lnTo>
                    <a:pt x="732" y="2238"/>
                  </a:lnTo>
                  <a:lnTo>
                    <a:pt x="732" y="2238"/>
                  </a:lnTo>
                  <a:lnTo>
                    <a:pt x="640" y="2147"/>
                  </a:lnTo>
                  <a:lnTo>
                    <a:pt x="503" y="2010"/>
                  </a:lnTo>
                  <a:lnTo>
                    <a:pt x="366" y="1690"/>
                  </a:lnTo>
                  <a:lnTo>
                    <a:pt x="321" y="1325"/>
                  </a:lnTo>
                  <a:lnTo>
                    <a:pt x="321" y="959"/>
                  </a:lnTo>
                  <a:lnTo>
                    <a:pt x="412" y="594"/>
                  </a:lnTo>
                  <a:lnTo>
                    <a:pt x="549" y="320"/>
                  </a:lnTo>
                  <a:lnTo>
                    <a:pt x="732" y="92"/>
                  </a:lnTo>
                  <a:lnTo>
                    <a:pt x="823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1" name="Google Shape;941;p7"/>
            <p:cNvSpPr/>
            <p:nvPr/>
          </p:nvSpPr>
          <p:spPr>
            <a:xfrm>
              <a:off x="5469475" y="1812800"/>
              <a:ext cx="8025" cy="38850"/>
            </a:xfrm>
            <a:custGeom>
              <a:avLst/>
              <a:gdLst/>
              <a:ahLst/>
              <a:cxnLst/>
              <a:rect l="l" t="t" r="r" b="b"/>
              <a:pathLst>
                <a:path w="321" h="1554" extrusionOk="0">
                  <a:moveTo>
                    <a:pt x="46" y="1"/>
                  </a:moveTo>
                  <a:lnTo>
                    <a:pt x="92" y="138"/>
                  </a:lnTo>
                  <a:lnTo>
                    <a:pt x="183" y="457"/>
                  </a:lnTo>
                  <a:lnTo>
                    <a:pt x="229" y="731"/>
                  </a:lnTo>
                  <a:lnTo>
                    <a:pt x="229" y="960"/>
                  </a:lnTo>
                  <a:lnTo>
                    <a:pt x="138" y="1279"/>
                  </a:lnTo>
                  <a:lnTo>
                    <a:pt x="1" y="1553"/>
                  </a:lnTo>
                  <a:lnTo>
                    <a:pt x="1" y="1553"/>
                  </a:lnTo>
                  <a:lnTo>
                    <a:pt x="46" y="1508"/>
                  </a:lnTo>
                  <a:lnTo>
                    <a:pt x="183" y="1325"/>
                  </a:lnTo>
                  <a:lnTo>
                    <a:pt x="275" y="1051"/>
                  </a:lnTo>
                  <a:lnTo>
                    <a:pt x="320" y="914"/>
                  </a:lnTo>
                  <a:lnTo>
                    <a:pt x="320" y="731"/>
                  </a:lnTo>
                  <a:lnTo>
                    <a:pt x="275" y="412"/>
                  </a:lnTo>
                  <a:lnTo>
                    <a:pt x="183" y="183"/>
                  </a:lnTo>
                  <a:lnTo>
                    <a:pt x="4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2" name="Google Shape;942;p7"/>
            <p:cNvSpPr/>
            <p:nvPr/>
          </p:nvSpPr>
          <p:spPr>
            <a:xfrm>
              <a:off x="5482050" y="1264775"/>
              <a:ext cx="18275" cy="110775"/>
            </a:xfrm>
            <a:custGeom>
              <a:avLst/>
              <a:gdLst/>
              <a:ahLst/>
              <a:cxnLst/>
              <a:rect l="l" t="t" r="r" b="b"/>
              <a:pathLst>
                <a:path w="731" h="4431" extrusionOk="0">
                  <a:moveTo>
                    <a:pt x="137" y="0"/>
                  </a:moveTo>
                  <a:lnTo>
                    <a:pt x="46" y="731"/>
                  </a:lnTo>
                  <a:lnTo>
                    <a:pt x="0" y="1325"/>
                  </a:lnTo>
                  <a:lnTo>
                    <a:pt x="46" y="1919"/>
                  </a:lnTo>
                  <a:lnTo>
                    <a:pt x="137" y="2284"/>
                  </a:lnTo>
                  <a:lnTo>
                    <a:pt x="274" y="2695"/>
                  </a:lnTo>
                  <a:lnTo>
                    <a:pt x="411" y="3060"/>
                  </a:lnTo>
                  <a:lnTo>
                    <a:pt x="548" y="3471"/>
                  </a:lnTo>
                  <a:lnTo>
                    <a:pt x="639" y="3928"/>
                  </a:lnTo>
                  <a:lnTo>
                    <a:pt x="639" y="4430"/>
                  </a:lnTo>
                  <a:lnTo>
                    <a:pt x="731" y="4430"/>
                  </a:lnTo>
                  <a:lnTo>
                    <a:pt x="685" y="3928"/>
                  </a:lnTo>
                  <a:lnTo>
                    <a:pt x="639" y="3471"/>
                  </a:lnTo>
                  <a:lnTo>
                    <a:pt x="502" y="3060"/>
                  </a:lnTo>
                  <a:lnTo>
                    <a:pt x="365" y="2649"/>
                  </a:lnTo>
                  <a:lnTo>
                    <a:pt x="228" y="2284"/>
                  </a:lnTo>
                  <a:lnTo>
                    <a:pt x="91" y="1919"/>
                  </a:lnTo>
                  <a:lnTo>
                    <a:pt x="91" y="1325"/>
                  </a:lnTo>
                  <a:lnTo>
                    <a:pt x="137" y="731"/>
                  </a:lnTo>
                  <a:lnTo>
                    <a:pt x="228" y="46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3" name="Google Shape;943;p7"/>
            <p:cNvSpPr/>
            <p:nvPr/>
          </p:nvSpPr>
          <p:spPr>
            <a:xfrm>
              <a:off x="5480900" y="1267050"/>
              <a:ext cx="9150" cy="11450"/>
            </a:xfrm>
            <a:custGeom>
              <a:avLst/>
              <a:gdLst/>
              <a:ahLst/>
              <a:cxnLst/>
              <a:rect l="l" t="t" r="r" b="b"/>
              <a:pathLst>
                <a:path w="366" h="458" extrusionOk="0">
                  <a:moveTo>
                    <a:pt x="137" y="1"/>
                  </a:moveTo>
                  <a:lnTo>
                    <a:pt x="0" y="366"/>
                  </a:lnTo>
                  <a:lnTo>
                    <a:pt x="92" y="320"/>
                  </a:lnTo>
                  <a:lnTo>
                    <a:pt x="183" y="412"/>
                  </a:lnTo>
                  <a:lnTo>
                    <a:pt x="274" y="366"/>
                  </a:lnTo>
                  <a:lnTo>
                    <a:pt x="366" y="457"/>
                  </a:lnTo>
                  <a:lnTo>
                    <a:pt x="320" y="92"/>
                  </a:lnTo>
                  <a:lnTo>
                    <a:pt x="137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4" name="Google Shape;944;p7"/>
            <p:cNvSpPr/>
            <p:nvPr/>
          </p:nvSpPr>
          <p:spPr>
            <a:xfrm>
              <a:off x="5471775" y="1199700"/>
              <a:ext cx="51400" cy="73100"/>
            </a:xfrm>
            <a:custGeom>
              <a:avLst/>
              <a:gdLst/>
              <a:ahLst/>
              <a:cxnLst/>
              <a:rect l="l" t="t" r="r" b="b"/>
              <a:pathLst>
                <a:path w="2056" h="2924" extrusionOk="0">
                  <a:moveTo>
                    <a:pt x="1005" y="0"/>
                  </a:moveTo>
                  <a:lnTo>
                    <a:pt x="822" y="46"/>
                  </a:lnTo>
                  <a:lnTo>
                    <a:pt x="685" y="92"/>
                  </a:lnTo>
                  <a:lnTo>
                    <a:pt x="502" y="229"/>
                  </a:lnTo>
                  <a:lnTo>
                    <a:pt x="365" y="366"/>
                  </a:lnTo>
                  <a:lnTo>
                    <a:pt x="183" y="731"/>
                  </a:lnTo>
                  <a:lnTo>
                    <a:pt x="46" y="1188"/>
                  </a:lnTo>
                  <a:lnTo>
                    <a:pt x="0" y="1690"/>
                  </a:lnTo>
                  <a:lnTo>
                    <a:pt x="0" y="2147"/>
                  </a:lnTo>
                  <a:lnTo>
                    <a:pt x="91" y="2375"/>
                  </a:lnTo>
                  <a:lnTo>
                    <a:pt x="183" y="2558"/>
                  </a:lnTo>
                  <a:lnTo>
                    <a:pt x="274" y="2740"/>
                  </a:lnTo>
                  <a:lnTo>
                    <a:pt x="457" y="2877"/>
                  </a:lnTo>
                  <a:lnTo>
                    <a:pt x="639" y="2923"/>
                  </a:lnTo>
                  <a:lnTo>
                    <a:pt x="868" y="2923"/>
                  </a:lnTo>
                  <a:lnTo>
                    <a:pt x="1096" y="2877"/>
                  </a:lnTo>
                  <a:lnTo>
                    <a:pt x="1324" y="2786"/>
                  </a:lnTo>
                  <a:lnTo>
                    <a:pt x="1553" y="2603"/>
                  </a:lnTo>
                  <a:lnTo>
                    <a:pt x="1735" y="2421"/>
                  </a:lnTo>
                  <a:lnTo>
                    <a:pt x="1872" y="2192"/>
                  </a:lnTo>
                  <a:lnTo>
                    <a:pt x="1964" y="1918"/>
                  </a:lnTo>
                  <a:lnTo>
                    <a:pt x="2055" y="1644"/>
                  </a:lnTo>
                  <a:lnTo>
                    <a:pt x="2055" y="1325"/>
                  </a:lnTo>
                  <a:lnTo>
                    <a:pt x="2055" y="1051"/>
                  </a:lnTo>
                  <a:lnTo>
                    <a:pt x="1964" y="777"/>
                  </a:lnTo>
                  <a:lnTo>
                    <a:pt x="1827" y="548"/>
                  </a:lnTo>
                  <a:lnTo>
                    <a:pt x="1690" y="366"/>
                  </a:lnTo>
                  <a:lnTo>
                    <a:pt x="1507" y="183"/>
                  </a:lnTo>
                  <a:lnTo>
                    <a:pt x="1279" y="46"/>
                  </a:lnTo>
                  <a:lnTo>
                    <a:pt x="105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5" name="Google Shape;945;p7"/>
            <p:cNvSpPr/>
            <p:nvPr/>
          </p:nvSpPr>
          <p:spPr>
            <a:xfrm>
              <a:off x="5461500" y="1199700"/>
              <a:ext cx="35400" cy="71950"/>
            </a:xfrm>
            <a:custGeom>
              <a:avLst/>
              <a:gdLst/>
              <a:ahLst/>
              <a:cxnLst/>
              <a:rect l="l" t="t" r="r" b="b"/>
              <a:pathLst>
                <a:path w="1416" h="2878" extrusionOk="0">
                  <a:moveTo>
                    <a:pt x="1142" y="0"/>
                  </a:moveTo>
                  <a:lnTo>
                    <a:pt x="913" y="46"/>
                  </a:lnTo>
                  <a:lnTo>
                    <a:pt x="731" y="183"/>
                  </a:lnTo>
                  <a:lnTo>
                    <a:pt x="502" y="320"/>
                  </a:lnTo>
                  <a:lnTo>
                    <a:pt x="320" y="503"/>
                  </a:lnTo>
                  <a:lnTo>
                    <a:pt x="183" y="731"/>
                  </a:lnTo>
                  <a:lnTo>
                    <a:pt x="91" y="1005"/>
                  </a:lnTo>
                  <a:lnTo>
                    <a:pt x="0" y="1279"/>
                  </a:lnTo>
                  <a:lnTo>
                    <a:pt x="0" y="1553"/>
                  </a:lnTo>
                  <a:lnTo>
                    <a:pt x="46" y="1827"/>
                  </a:lnTo>
                  <a:lnTo>
                    <a:pt x="91" y="2055"/>
                  </a:lnTo>
                  <a:lnTo>
                    <a:pt x="183" y="2284"/>
                  </a:lnTo>
                  <a:lnTo>
                    <a:pt x="320" y="2512"/>
                  </a:lnTo>
                  <a:lnTo>
                    <a:pt x="457" y="2649"/>
                  </a:lnTo>
                  <a:lnTo>
                    <a:pt x="639" y="2786"/>
                  </a:lnTo>
                  <a:lnTo>
                    <a:pt x="868" y="2877"/>
                  </a:lnTo>
                  <a:lnTo>
                    <a:pt x="685" y="2740"/>
                  </a:lnTo>
                  <a:lnTo>
                    <a:pt x="594" y="2558"/>
                  </a:lnTo>
                  <a:lnTo>
                    <a:pt x="502" y="2375"/>
                  </a:lnTo>
                  <a:lnTo>
                    <a:pt x="411" y="2147"/>
                  </a:lnTo>
                  <a:lnTo>
                    <a:pt x="411" y="1690"/>
                  </a:lnTo>
                  <a:lnTo>
                    <a:pt x="457" y="1188"/>
                  </a:lnTo>
                  <a:lnTo>
                    <a:pt x="594" y="731"/>
                  </a:lnTo>
                  <a:lnTo>
                    <a:pt x="776" y="366"/>
                  </a:lnTo>
                  <a:lnTo>
                    <a:pt x="913" y="229"/>
                  </a:lnTo>
                  <a:lnTo>
                    <a:pt x="1096" y="92"/>
                  </a:lnTo>
                  <a:lnTo>
                    <a:pt x="1233" y="46"/>
                  </a:lnTo>
                  <a:lnTo>
                    <a:pt x="141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6" name="Google Shape;946;p7"/>
            <p:cNvSpPr/>
            <p:nvPr/>
          </p:nvSpPr>
          <p:spPr>
            <a:xfrm>
              <a:off x="5504875" y="1213400"/>
              <a:ext cx="13725" cy="50250"/>
            </a:xfrm>
            <a:custGeom>
              <a:avLst/>
              <a:gdLst/>
              <a:ahLst/>
              <a:cxnLst/>
              <a:rect l="l" t="t" r="r" b="b"/>
              <a:pathLst>
                <a:path w="549" h="2010" extrusionOk="0">
                  <a:moveTo>
                    <a:pt x="229" y="0"/>
                  </a:moveTo>
                  <a:lnTo>
                    <a:pt x="320" y="183"/>
                  </a:lnTo>
                  <a:lnTo>
                    <a:pt x="366" y="366"/>
                  </a:lnTo>
                  <a:lnTo>
                    <a:pt x="411" y="640"/>
                  </a:lnTo>
                  <a:lnTo>
                    <a:pt x="411" y="959"/>
                  </a:lnTo>
                  <a:lnTo>
                    <a:pt x="366" y="1279"/>
                  </a:lnTo>
                  <a:lnTo>
                    <a:pt x="229" y="1644"/>
                  </a:lnTo>
                  <a:lnTo>
                    <a:pt x="0" y="2010"/>
                  </a:lnTo>
                  <a:lnTo>
                    <a:pt x="92" y="1918"/>
                  </a:lnTo>
                  <a:lnTo>
                    <a:pt x="274" y="1736"/>
                  </a:lnTo>
                  <a:lnTo>
                    <a:pt x="457" y="1416"/>
                  </a:lnTo>
                  <a:lnTo>
                    <a:pt x="503" y="1188"/>
                  </a:lnTo>
                  <a:lnTo>
                    <a:pt x="548" y="959"/>
                  </a:lnTo>
                  <a:lnTo>
                    <a:pt x="548" y="731"/>
                  </a:lnTo>
                  <a:lnTo>
                    <a:pt x="503" y="548"/>
                  </a:lnTo>
                  <a:lnTo>
                    <a:pt x="411" y="274"/>
                  </a:lnTo>
                  <a:lnTo>
                    <a:pt x="274" y="46"/>
                  </a:lnTo>
                  <a:lnTo>
                    <a:pt x="22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47" name="Google Shape;947;p7"/>
          <p:cNvGrpSpPr/>
          <p:nvPr/>
        </p:nvGrpSpPr>
        <p:grpSpPr>
          <a:xfrm flipH="1">
            <a:off x="6901495" y="1623681"/>
            <a:ext cx="1569488" cy="3430491"/>
            <a:chOff x="5214875" y="1199700"/>
            <a:chExt cx="337975" cy="738725"/>
          </a:xfrm>
        </p:grpSpPr>
        <p:sp>
          <p:nvSpPr>
            <p:cNvPr id="948" name="Google Shape;948;p7"/>
            <p:cNvSpPr/>
            <p:nvPr/>
          </p:nvSpPr>
          <p:spPr>
            <a:xfrm>
              <a:off x="5237700" y="1511375"/>
              <a:ext cx="16025" cy="103925"/>
            </a:xfrm>
            <a:custGeom>
              <a:avLst/>
              <a:gdLst/>
              <a:ahLst/>
              <a:cxnLst/>
              <a:rect l="l" t="t" r="r" b="b"/>
              <a:pathLst>
                <a:path w="641" h="4157" extrusionOk="0">
                  <a:moveTo>
                    <a:pt x="503" y="1"/>
                  </a:moveTo>
                  <a:lnTo>
                    <a:pt x="458" y="47"/>
                  </a:lnTo>
                  <a:lnTo>
                    <a:pt x="503" y="686"/>
                  </a:lnTo>
                  <a:lnTo>
                    <a:pt x="549" y="1234"/>
                  </a:lnTo>
                  <a:lnTo>
                    <a:pt x="549" y="1782"/>
                  </a:lnTo>
                  <a:lnTo>
                    <a:pt x="458" y="2102"/>
                  </a:lnTo>
                  <a:lnTo>
                    <a:pt x="321" y="2513"/>
                  </a:lnTo>
                  <a:lnTo>
                    <a:pt x="184" y="2878"/>
                  </a:lnTo>
                  <a:lnTo>
                    <a:pt x="47" y="3243"/>
                  </a:lnTo>
                  <a:lnTo>
                    <a:pt x="1" y="3700"/>
                  </a:lnTo>
                  <a:lnTo>
                    <a:pt x="1" y="4157"/>
                  </a:lnTo>
                  <a:lnTo>
                    <a:pt x="47" y="4157"/>
                  </a:lnTo>
                  <a:lnTo>
                    <a:pt x="47" y="3700"/>
                  </a:lnTo>
                  <a:lnTo>
                    <a:pt x="138" y="3289"/>
                  </a:lnTo>
                  <a:lnTo>
                    <a:pt x="229" y="2878"/>
                  </a:lnTo>
                  <a:lnTo>
                    <a:pt x="366" y="2513"/>
                  </a:lnTo>
                  <a:lnTo>
                    <a:pt x="503" y="2147"/>
                  </a:lnTo>
                  <a:lnTo>
                    <a:pt x="595" y="1782"/>
                  </a:lnTo>
                  <a:lnTo>
                    <a:pt x="640" y="1280"/>
                  </a:lnTo>
                  <a:lnTo>
                    <a:pt x="595" y="686"/>
                  </a:lnTo>
                  <a:lnTo>
                    <a:pt x="50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9" name="Google Shape;949;p7"/>
            <p:cNvSpPr/>
            <p:nvPr/>
          </p:nvSpPr>
          <p:spPr>
            <a:xfrm>
              <a:off x="5246850" y="1513675"/>
              <a:ext cx="8000" cy="10300"/>
            </a:xfrm>
            <a:custGeom>
              <a:avLst/>
              <a:gdLst/>
              <a:ahLst/>
              <a:cxnLst/>
              <a:rect l="l" t="t" r="r" b="b"/>
              <a:pathLst>
                <a:path w="320" h="412" extrusionOk="0">
                  <a:moveTo>
                    <a:pt x="183" y="0"/>
                  </a:moveTo>
                  <a:lnTo>
                    <a:pt x="0" y="92"/>
                  </a:lnTo>
                  <a:lnTo>
                    <a:pt x="0" y="411"/>
                  </a:lnTo>
                  <a:lnTo>
                    <a:pt x="92" y="366"/>
                  </a:lnTo>
                  <a:lnTo>
                    <a:pt x="137" y="411"/>
                  </a:lnTo>
                  <a:lnTo>
                    <a:pt x="229" y="320"/>
                  </a:lnTo>
                  <a:lnTo>
                    <a:pt x="320" y="366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0" name="Google Shape;950;p7"/>
            <p:cNvSpPr/>
            <p:nvPr/>
          </p:nvSpPr>
          <p:spPr>
            <a:xfrm>
              <a:off x="5214875" y="1449725"/>
              <a:ext cx="49125" cy="69675"/>
            </a:xfrm>
            <a:custGeom>
              <a:avLst/>
              <a:gdLst/>
              <a:ahLst/>
              <a:cxnLst/>
              <a:rect l="l" t="t" r="r" b="b"/>
              <a:pathLst>
                <a:path w="1965" h="2787" extrusionOk="0">
                  <a:moveTo>
                    <a:pt x="1005" y="1"/>
                  </a:moveTo>
                  <a:lnTo>
                    <a:pt x="960" y="46"/>
                  </a:lnTo>
                  <a:lnTo>
                    <a:pt x="731" y="92"/>
                  </a:lnTo>
                  <a:lnTo>
                    <a:pt x="549" y="183"/>
                  </a:lnTo>
                  <a:lnTo>
                    <a:pt x="366" y="366"/>
                  </a:lnTo>
                  <a:lnTo>
                    <a:pt x="229" y="549"/>
                  </a:lnTo>
                  <a:lnTo>
                    <a:pt x="92" y="777"/>
                  </a:lnTo>
                  <a:lnTo>
                    <a:pt x="46" y="1006"/>
                  </a:lnTo>
                  <a:lnTo>
                    <a:pt x="1" y="1280"/>
                  </a:lnTo>
                  <a:lnTo>
                    <a:pt x="1" y="1554"/>
                  </a:lnTo>
                  <a:lnTo>
                    <a:pt x="92" y="1828"/>
                  </a:lnTo>
                  <a:lnTo>
                    <a:pt x="183" y="2102"/>
                  </a:lnTo>
                  <a:lnTo>
                    <a:pt x="320" y="2284"/>
                  </a:lnTo>
                  <a:lnTo>
                    <a:pt x="503" y="2467"/>
                  </a:lnTo>
                  <a:lnTo>
                    <a:pt x="686" y="2650"/>
                  </a:lnTo>
                  <a:lnTo>
                    <a:pt x="914" y="2741"/>
                  </a:lnTo>
                  <a:lnTo>
                    <a:pt x="1142" y="2787"/>
                  </a:lnTo>
                  <a:lnTo>
                    <a:pt x="1371" y="2787"/>
                  </a:lnTo>
                  <a:lnTo>
                    <a:pt x="1553" y="2741"/>
                  </a:lnTo>
                  <a:lnTo>
                    <a:pt x="1690" y="2604"/>
                  </a:lnTo>
                  <a:lnTo>
                    <a:pt x="1782" y="2421"/>
                  </a:lnTo>
                  <a:lnTo>
                    <a:pt x="1873" y="2239"/>
                  </a:lnTo>
                  <a:lnTo>
                    <a:pt x="1919" y="2056"/>
                  </a:lnTo>
                  <a:lnTo>
                    <a:pt x="1964" y="1599"/>
                  </a:lnTo>
                  <a:lnTo>
                    <a:pt x="1919" y="1143"/>
                  </a:lnTo>
                  <a:lnTo>
                    <a:pt x="1782" y="732"/>
                  </a:lnTo>
                  <a:lnTo>
                    <a:pt x="1599" y="366"/>
                  </a:lnTo>
                  <a:lnTo>
                    <a:pt x="1462" y="229"/>
                  </a:lnTo>
                  <a:lnTo>
                    <a:pt x="1325" y="138"/>
                  </a:lnTo>
                  <a:lnTo>
                    <a:pt x="1188" y="46"/>
                  </a:lnTo>
                  <a:lnTo>
                    <a:pt x="100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1" name="Google Shape;951;p7"/>
            <p:cNvSpPr/>
            <p:nvPr/>
          </p:nvSpPr>
          <p:spPr>
            <a:xfrm>
              <a:off x="5240000" y="1449725"/>
              <a:ext cx="33125" cy="68525"/>
            </a:xfrm>
            <a:custGeom>
              <a:avLst/>
              <a:gdLst/>
              <a:ahLst/>
              <a:cxnLst/>
              <a:rect l="l" t="t" r="r" b="b"/>
              <a:pathLst>
                <a:path w="1325" h="2741" extrusionOk="0">
                  <a:moveTo>
                    <a:pt x="0" y="1"/>
                  </a:moveTo>
                  <a:lnTo>
                    <a:pt x="183" y="46"/>
                  </a:lnTo>
                  <a:lnTo>
                    <a:pt x="320" y="138"/>
                  </a:lnTo>
                  <a:lnTo>
                    <a:pt x="457" y="229"/>
                  </a:lnTo>
                  <a:lnTo>
                    <a:pt x="594" y="366"/>
                  </a:lnTo>
                  <a:lnTo>
                    <a:pt x="777" y="732"/>
                  </a:lnTo>
                  <a:lnTo>
                    <a:pt x="914" y="1143"/>
                  </a:lnTo>
                  <a:lnTo>
                    <a:pt x="959" y="1599"/>
                  </a:lnTo>
                  <a:lnTo>
                    <a:pt x="914" y="2056"/>
                  </a:lnTo>
                  <a:lnTo>
                    <a:pt x="868" y="2239"/>
                  </a:lnTo>
                  <a:lnTo>
                    <a:pt x="777" y="2421"/>
                  </a:lnTo>
                  <a:lnTo>
                    <a:pt x="685" y="2604"/>
                  </a:lnTo>
                  <a:lnTo>
                    <a:pt x="548" y="2741"/>
                  </a:lnTo>
                  <a:lnTo>
                    <a:pt x="731" y="2650"/>
                  </a:lnTo>
                  <a:lnTo>
                    <a:pt x="868" y="2513"/>
                  </a:lnTo>
                  <a:lnTo>
                    <a:pt x="1051" y="2376"/>
                  </a:lnTo>
                  <a:lnTo>
                    <a:pt x="1142" y="2193"/>
                  </a:lnTo>
                  <a:lnTo>
                    <a:pt x="1233" y="1965"/>
                  </a:lnTo>
                  <a:lnTo>
                    <a:pt x="1279" y="1736"/>
                  </a:lnTo>
                  <a:lnTo>
                    <a:pt x="1325" y="1508"/>
                  </a:lnTo>
                  <a:lnTo>
                    <a:pt x="1279" y="1234"/>
                  </a:lnTo>
                  <a:lnTo>
                    <a:pt x="1233" y="960"/>
                  </a:lnTo>
                  <a:lnTo>
                    <a:pt x="1142" y="732"/>
                  </a:lnTo>
                  <a:lnTo>
                    <a:pt x="1005" y="503"/>
                  </a:lnTo>
                  <a:lnTo>
                    <a:pt x="822" y="321"/>
                  </a:lnTo>
                  <a:lnTo>
                    <a:pt x="640" y="183"/>
                  </a:lnTo>
                  <a:lnTo>
                    <a:pt x="457" y="92"/>
                  </a:lnTo>
                  <a:lnTo>
                    <a:pt x="229" y="46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2" name="Google Shape;952;p7"/>
            <p:cNvSpPr/>
            <p:nvPr/>
          </p:nvSpPr>
          <p:spPr>
            <a:xfrm>
              <a:off x="5219450" y="1463425"/>
              <a:ext cx="12575" cy="46850"/>
            </a:xfrm>
            <a:custGeom>
              <a:avLst/>
              <a:gdLst/>
              <a:ahLst/>
              <a:cxnLst/>
              <a:rect l="l" t="t" r="r" b="b"/>
              <a:pathLst>
                <a:path w="503" h="1874" extrusionOk="0">
                  <a:moveTo>
                    <a:pt x="274" y="1"/>
                  </a:moveTo>
                  <a:lnTo>
                    <a:pt x="229" y="47"/>
                  </a:lnTo>
                  <a:lnTo>
                    <a:pt x="137" y="229"/>
                  </a:lnTo>
                  <a:lnTo>
                    <a:pt x="46" y="503"/>
                  </a:lnTo>
                  <a:lnTo>
                    <a:pt x="0" y="686"/>
                  </a:lnTo>
                  <a:lnTo>
                    <a:pt x="0" y="914"/>
                  </a:lnTo>
                  <a:lnTo>
                    <a:pt x="46" y="1097"/>
                  </a:lnTo>
                  <a:lnTo>
                    <a:pt x="92" y="1325"/>
                  </a:lnTo>
                  <a:lnTo>
                    <a:pt x="274" y="1599"/>
                  </a:lnTo>
                  <a:lnTo>
                    <a:pt x="411" y="1782"/>
                  </a:lnTo>
                  <a:lnTo>
                    <a:pt x="503" y="1873"/>
                  </a:lnTo>
                  <a:lnTo>
                    <a:pt x="320" y="1508"/>
                  </a:lnTo>
                  <a:lnTo>
                    <a:pt x="183" y="1188"/>
                  </a:lnTo>
                  <a:lnTo>
                    <a:pt x="137" y="869"/>
                  </a:lnTo>
                  <a:lnTo>
                    <a:pt x="137" y="595"/>
                  </a:lnTo>
                  <a:lnTo>
                    <a:pt x="183" y="366"/>
                  </a:lnTo>
                  <a:lnTo>
                    <a:pt x="229" y="138"/>
                  </a:lnTo>
                  <a:lnTo>
                    <a:pt x="27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3" name="Google Shape;953;p7"/>
            <p:cNvSpPr/>
            <p:nvPr/>
          </p:nvSpPr>
          <p:spPr>
            <a:xfrm>
              <a:off x="5516300" y="1747725"/>
              <a:ext cx="17150" cy="103925"/>
            </a:xfrm>
            <a:custGeom>
              <a:avLst/>
              <a:gdLst/>
              <a:ahLst/>
              <a:cxnLst/>
              <a:rect l="l" t="t" r="r" b="b"/>
              <a:pathLst>
                <a:path w="686" h="4157" extrusionOk="0">
                  <a:moveTo>
                    <a:pt x="457" y="0"/>
                  </a:moveTo>
                  <a:lnTo>
                    <a:pt x="548" y="685"/>
                  </a:lnTo>
                  <a:lnTo>
                    <a:pt x="594" y="1233"/>
                  </a:lnTo>
                  <a:lnTo>
                    <a:pt x="594" y="1781"/>
                  </a:lnTo>
                  <a:lnTo>
                    <a:pt x="502" y="2101"/>
                  </a:lnTo>
                  <a:lnTo>
                    <a:pt x="365" y="2467"/>
                  </a:lnTo>
                  <a:lnTo>
                    <a:pt x="228" y="2832"/>
                  </a:lnTo>
                  <a:lnTo>
                    <a:pt x="91" y="3243"/>
                  </a:lnTo>
                  <a:lnTo>
                    <a:pt x="46" y="3654"/>
                  </a:lnTo>
                  <a:lnTo>
                    <a:pt x="0" y="4156"/>
                  </a:lnTo>
                  <a:lnTo>
                    <a:pt x="0" y="4156"/>
                  </a:lnTo>
                  <a:lnTo>
                    <a:pt x="91" y="4111"/>
                  </a:lnTo>
                  <a:lnTo>
                    <a:pt x="91" y="3654"/>
                  </a:lnTo>
                  <a:lnTo>
                    <a:pt x="183" y="3243"/>
                  </a:lnTo>
                  <a:lnTo>
                    <a:pt x="274" y="2878"/>
                  </a:lnTo>
                  <a:lnTo>
                    <a:pt x="411" y="2512"/>
                  </a:lnTo>
                  <a:lnTo>
                    <a:pt x="548" y="2101"/>
                  </a:lnTo>
                  <a:lnTo>
                    <a:pt x="639" y="1781"/>
                  </a:lnTo>
                  <a:lnTo>
                    <a:pt x="685" y="1233"/>
                  </a:lnTo>
                  <a:lnTo>
                    <a:pt x="639" y="685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4" name="Google Shape;954;p7"/>
            <p:cNvSpPr/>
            <p:nvPr/>
          </p:nvSpPr>
          <p:spPr>
            <a:xfrm>
              <a:off x="5526575" y="1750000"/>
              <a:ext cx="8000" cy="10300"/>
            </a:xfrm>
            <a:custGeom>
              <a:avLst/>
              <a:gdLst/>
              <a:ahLst/>
              <a:cxnLst/>
              <a:rect l="l" t="t" r="r" b="b"/>
              <a:pathLst>
                <a:path w="320" h="412" extrusionOk="0">
                  <a:moveTo>
                    <a:pt x="183" y="1"/>
                  </a:moveTo>
                  <a:lnTo>
                    <a:pt x="0" y="46"/>
                  </a:lnTo>
                  <a:lnTo>
                    <a:pt x="0" y="412"/>
                  </a:lnTo>
                  <a:lnTo>
                    <a:pt x="91" y="320"/>
                  </a:lnTo>
                  <a:lnTo>
                    <a:pt x="137" y="366"/>
                  </a:lnTo>
                  <a:lnTo>
                    <a:pt x="228" y="275"/>
                  </a:lnTo>
                  <a:lnTo>
                    <a:pt x="320" y="320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5" name="Google Shape;955;p7"/>
            <p:cNvSpPr/>
            <p:nvPr/>
          </p:nvSpPr>
          <p:spPr>
            <a:xfrm>
              <a:off x="5494600" y="1686075"/>
              <a:ext cx="49125" cy="68525"/>
            </a:xfrm>
            <a:custGeom>
              <a:avLst/>
              <a:gdLst/>
              <a:ahLst/>
              <a:cxnLst/>
              <a:rect l="l" t="t" r="r" b="b"/>
              <a:pathLst>
                <a:path w="1965" h="2741" extrusionOk="0">
                  <a:moveTo>
                    <a:pt x="959" y="0"/>
                  </a:moveTo>
                  <a:lnTo>
                    <a:pt x="731" y="92"/>
                  </a:lnTo>
                  <a:lnTo>
                    <a:pt x="548" y="183"/>
                  </a:lnTo>
                  <a:lnTo>
                    <a:pt x="366" y="320"/>
                  </a:lnTo>
                  <a:lnTo>
                    <a:pt x="229" y="548"/>
                  </a:lnTo>
                  <a:lnTo>
                    <a:pt x="92" y="731"/>
                  </a:lnTo>
                  <a:lnTo>
                    <a:pt x="46" y="1005"/>
                  </a:lnTo>
                  <a:lnTo>
                    <a:pt x="0" y="1279"/>
                  </a:lnTo>
                  <a:lnTo>
                    <a:pt x="0" y="1553"/>
                  </a:lnTo>
                  <a:lnTo>
                    <a:pt x="92" y="1827"/>
                  </a:lnTo>
                  <a:lnTo>
                    <a:pt x="183" y="2055"/>
                  </a:lnTo>
                  <a:lnTo>
                    <a:pt x="320" y="2284"/>
                  </a:lnTo>
                  <a:lnTo>
                    <a:pt x="503" y="2466"/>
                  </a:lnTo>
                  <a:lnTo>
                    <a:pt x="685" y="2603"/>
                  </a:lnTo>
                  <a:lnTo>
                    <a:pt x="868" y="2695"/>
                  </a:lnTo>
                  <a:lnTo>
                    <a:pt x="1096" y="2740"/>
                  </a:lnTo>
                  <a:lnTo>
                    <a:pt x="1370" y="2740"/>
                  </a:lnTo>
                  <a:lnTo>
                    <a:pt x="1507" y="2695"/>
                  </a:lnTo>
                  <a:lnTo>
                    <a:pt x="1644" y="2558"/>
                  </a:lnTo>
                  <a:lnTo>
                    <a:pt x="1781" y="2421"/>
                  </a:lnTo>
                  <a:lnTo>
                    <a:pt x="1873" y="2238"/>
                  </a:lnTo>
                  <a:lnTo>
                    <a:pt x="1918" y="2010"/>
                  </a:lnTo>
                  <a:lnTo>
                    <a:pt x="1964" y="1599"/>
                  </a:lnTo>
                  <a:lnTo>
                    <a:pt x="1918" y="1142"/>
                  </a:lnTo>
                  <a:lnTo>
                    <a:pt x="1781" y="685"/>
                  </a:lnTo>
                  <a:lnTo>
                    <a:pt x="1553" y="366"/>
                  </a:lnTo>
                  <a:lnTo>
                    <a:pt x="1462" y="229"/>
                  </a:lnTo>
                  <a:lnTo>
                    <a:pt x="1325" y="92"/>
                  </a:lnTo>
                  <a:lnTo>
                    <a:pt x="1142" y="46"/>
                  </a:lnTo>
                  <a:lnTo>
                    <a:pt x="100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6" name="Google Shape;956;p7"/>
            <p:cNvSpPr/>
            <p:nvPr/>
          </p:nvSpPr>
          <p:spPr>
            <a:xfrm>
              <a:off x="5519725" y="1686075"/>
              <a:ext cx="33125" cy="67375"/>
            </a:xfrm>
            <a:custGeom>
              <a:avLst/>
              <a:gdLst/>
              <a:ahLst/>
              <a:cxnLst/>
              <a:rect l="l" t="t" r="r" b="b"/>
              <a:pathLst>
                <a:path w="1325" h="2695" extrusionOk="0">
                  <a:moveTo>
                    <a:pt x="0" y="0"/>
                  </a:moveTo>
                  <a:lnTo>
                    <a:pt x="137" y="46"/>
                  </a:lnTo>
                  <a:lnTo>
                    <a:pt x="320" y="92"/>
                  </a:lnTo>
                  <a:lnTo>
                    <a:pt x="457" y="229"/>
                  </a:lnTo>
                  <a:lnTo>
                    <a:pt x="548" y="366"/>
                  </a:lnTo>
                  <a:lnTo>
                    <a:pt x="776" y="685"/>
                  </a:lnTo>
                  <a:lnTo>
                    <a:pt x="913" y="1142"/>
                  </a:lnTo>
                  <a:lnTo>
                    <a:pt x="959" y="1599"/>
                  </a:lnTo>
                  <a:lnTo>
                    <a:pt x="913" y="2010"/>
                  </a:lnTo>
                  <a:lnTo>
                    <a:pt x="868" y="2238"/>
                  </a:lnTo>
                  <a:lnTo>
                    <a:pt x="776" y="2421"/>
                  </a:lnTo>
                  <a:lnTo>
                    <a:pt x="639" y="2558"/>
                  </a:lnTo>
                  <a:lnTo>
                    <a:pt x="502" y="2695"/>
                  </a:lnTo>
                  <a:lnTo>
                    <a:pt x="502" y="2695"/>
                  </a:lnTo>
                  <a:lnTo>
                    <a:pt x="731" y="2649"/>
                  </a:lnTo>
                  <a:lnTo>
                    <a:pt x="868" y="2512"/>
                  </a:lnTo>
                  <a:lnTo>
                    <a:pt x="1005" y="2329"/>
                  </a:lnTo>
                  <a:lnTo>
                    <a:pt x="1142" y="2147"/>
                  </a:lnTo>
                  <a:lnTo>
                    <a:pt x="1233" y="1964"/>
                  </a:lnTo>
                  <a:lnTo>
                    <a:pt x="1279" y="1736"/>
                  </a:lnTo>
                  <a:lnTo>
                    <a:pt x="1325" y="1462"/>
                  </a:lnTo>
                  <a:lnTo>
                    <a:pt x="1279" y="1233"/>
                  </a:lnTo>
                  <a:lnTo>
                    <a:pt x="1233" y="959"/>
                  </a:lnTo>
                  <a:lnTo>
                    <a:pt x="1142" y="731"/>
                  </a:lnTo>
                  <a:lnTo>
                    <a:pt x="1005" y="503"/>
                  </a:lnTo>
                  <a:lnTo>
                    <a:pt x="822" y="320"/>
                  </a:lnTo>
                  <a:lnTo>
                    <a:pt x="639" y="183"/>
                  </a:lnTo>
                  <a:lnTo>
                    <a:pt x="457" y="46"/>
                  </a:lnTo>
                  <a:lnTo>
                    <a:pt x="22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7" name="Google Shape;957;p7"/>
            <p:cNvSpPr/>
            <p:nvPr/>
          </p:nvSpPr>
          <p:spPr>
            <a:xfrm>
              <a:off x="5499175" y="1699775"/>
              <a:ext cx="12575" cy="46825"/>
            </a:xfrm>
            <a:custGeom>
              <a:avLst/>
              <a:gdLst/>
              <a:ahLst/>
              <a:cxnLst/>
              <a:rect l="l" t="t" r="r" b="b"/>
              <a:pathLst>
                <a:path w="503" h="1873" extrusionOk="0">
                  <a:moveTo>
                    <a:pt x="274" y="0"/>
                  </a:moveTo>
                  <a:lnTo>
                    <a:pt x="228" y="46"/>
                  </a:lnTo>
                  <a:lnTo>
                    <a:pt x="137" y="229"/>
                  </a:lnTo>
                  <a:lnTo>
                    <a:pt x="46" y="503"/>
                  </a:lnTo>
                  <a:lnTo>
                    <a:pt x="0" y="685"/>
                  </a:lnTo>
                  <a:lnTo>
                    <a:pt x="0" y="868"/>
                  </a:lnTo>
                  <a:lnTo>
                    <a:pt x="46" y="1096"/>
                  </a:lnTo>
                  <a:lnTo>
                    <a:pt x="91" y="1279"/>
                  </a:lnTo>
                  <a:lnTo>
                    <a:pt x="274" y="1599"/>
                  </a:lnTo>
                  <a:lnTo>
                    <a:pt x="411" y="1781"/>
                  </a:lnTo>
                  <a:lnTo>
                    <a:pt x="502" y="1873"/>
                  </a:lnTo>
                  <a:lnTo>
                    <a:pt x="274" y="1507"/>
                  </a:lnTo>
                  <a:lnTo>
                    <a:pt x="183" y="1188"/>
                  </a:lnTo>
                  <a:lnTo>
                    <a:pt x="137" y="868"/>
                  </a:lnTo>
                  <a:lnTo>
                    <a:pt x="137" y="594"/>
                  </a:lnTo>
                  <a:lnTo>
                    <a:pt x="183" y="320"/>
                  </a:lnTo>
                  <a:lnTo>
                    <a:pt x="228" y="137"/>
                  </a:lnTo>
                  <a:lnTo>
                    <a:pt x="274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8" name="Google Shape;958;p7"/>
            <p:cNvSpPr/>
            <p:nvPr/>
          </p:nvSpPr>
          <p:spPr>
            <a:xfrm>
              <a:off x="5292525" y="1633550"/>
              <a:ext cx="13725" cy="84500"/>
            </a:xfrm>
            <a:custGeom>
              <a:avLst/>
              <a:gdLst/>
              <a:ahLst/>
              <a:cxnLst/>
              <a:rect l="l" t="t" r="r" b="b"/>
              <a:pathLst>
                <a:path w="549" h="3380" extrusionOk="0">
                  <a:moveTo>
                    <a:pt x="137" y="1"/>
                  </a:moveTo>
                  <a:lnTo>
                    <a:pt x="46" y="549"/>
                  </a:lnTo>
                  <a:lnTo>
                    <a:pt x="0" y="1005"/>
                  </a:lnTo>
                  <a:lnTo>
                    <a:pt x="46" y="1462"/>
                  </a:lnTo>
                  <a:lnTo>
                    <a:pt x="91" y="1736"/>
                  </a:lnTo>
                  <a:lnTo>
                    <a:pt x="228" y="2056"/>
                  </a:lnTo>
                  <a:lnTo>
                    <a:pt x="411" y="2695"/>
                  </a:lnTo>
                  <a:lnTo>
                    <a:pt x="502" y="3015"/>
                  </a:lnTo>
                  <a:lnTo>
                    <a:pt x="502" y="3380"/>
                  </a:lnTo>
                  <a:lnTo>
                    <a:pt x="548" y="3380"/>
                  </a:lnTo>
                  <a:lnTo>
                    <a:pt x="548" y="3015"/>
                  </a:lnTo>
                  <a:lnTo>
                    <a:pt x="502" y="2649"/>
                  </a:lnTo>
                  <a:lnTo>
                    <a:pt x="365" y="2330"/>
                  </a:lnTo>
                  <a:lnTo>
                    <a:pt x="274" y="2056"/>
                  </a:lnTo>
                  <a:lnTo>
                    <a:pt x="183" y="1736"/>
                  </a:lnTo>
                  <a:lnTo>
                    <a:pt x="91" y="1462"/>
                  </a:lnTo>
                  <a:lnTo>
                    <a:pt x="91" y="1005"/>
                  </a:lnTo>
                  <a:lnTo>
                    <a:pt x="91" y="549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9" name="Google Shape;959;p7"/>
            <p:cNvSpPr/>
            <p:nvPr/>
          </p:nvSpPr>
          <p:spPr>
            <a:xfrm>
              <a:off x="5292525" y="1634700"/>
              <a:ext cx="5725" cy="9150"/>
            </a:xfrm>
            <a:custGeom>
              <a:avLst/>
              <a:gdLst/>
              <a:ahLst/>
              <a:cxnLst/>
              <a:rect l="l" t="t" r="r" b="b"/>
              <a:pathLst>
                <a:path w="229" h="366" extrusionOk="0">
                  <a:moveTo>
                    <a:pt x="46" y="0"/>
                  </a:moveTo>
                  <a:lnTo>
                    <a:pt x="0" y="320"/>
                  </a:lnTo>
                  <a:lnTo>
                    <a:pt x="46" y="274"/>
                  </a:lnTo>
                  <a:lnTo>
                    <a:pt x="137" y="366"/>
                  </a:lnTo>
                  <a:lnTo>
                    <a:pt x="183" y="320"/>
                  </a:lnTo>
                  <a:lnTo>
                    <a:pt x="228" y="366"/>
                  </a:lnTo>
                  <a:lnTo>
                    <a:pt x="228" y="92"/>
                  </a:lnTo>
                  <a:lnTo>
                    <a:pt x="4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0" name="Google Shape;960;p7"/>
            <p:cNvSpPr/>
            <p:nvPr/>
          </p:nvSpPr>
          <p:spPr>
            <a:xfrm>
              <a:off x="5284525" y="1583325"/>
              <a:ext cx="39975" cy="55950"/>
            </a:xfrm>
            <a:custGeom>
              <a:avLst/>
              <a:gdLst/>
              <a:ahLst/>
              <a:cxnLst/>
              <a:rect l="l" t="t" r="r" b="b"/>
              <a:pathLst>
                <a:path w="1599" h="2238" extrusionOk="0">
                  <a:moveTo>
                    <a:pt x="640" y="0"/>
                  </a:moveTo>
                  <a:lnTo>
                    <a:pt x="503" y="91"/>
                  </a:lnTo>
                  <a:lnTo>
                    <a:pt x="320" y="274"/>
                  </a:lnTo>
                  <a:lnTo>
                    <a:pt x="137" y="548"/>
                  </a:lnTo>
                  <a:lnTo>
                    <a:pt x="46" y="913"/>
                  </a:lnTo>
                  <a:lnTo>
                    <a:pt x="0" y="1279"/>
                  </a:lnTo>
                  <a:lnTo>
                    <a:pt x="0" y="1644"/>
                  </a:lnTo>
                  <a:lnTo>
                    <a:pt x="137" y="1964"/>
                  </a:lnTo>
                  <a:lnTo>
                    <a:pt x="229" y="2101"/>
                  </a:lnTo>
                  <a:lnTo>
                    <a:pt x="366" y="2192"/>
                  </a:lnTo>
                  <a:lnTo>
                    <a:pt x="503" y="2238"/>
                  </a:lnTo>
                  <a:lnTo>
                    <a:pt x="685" y="2238"/>
                  </a:lnTo>
                  <a:lnTo>
                    <a:pt x="868" y="2192"/>
                  </a:lnTo>
                  <a:lnTo>
                    <a:pt x="1051" y="2147"/>
                  </a:lnTo>
                  <a:lnTo>
                    <a:pt x="1188" y="2010"/>
                  </a:lnTo>
                  <a:lnTo>
                    <a:pt x="1325" y="1873"/>
                  </a:lnTo>
                  <a:lnTo>
                    <a:pt x="1462" y="1690"/>
                  </a:lnTo>
                  <a:lnTo>
                    <a:pt x="1553" y="1461"/>
                  </a:lnTo>
                  <a:lnTo>
                    <a:pt x="1599" y="1233"/>
                  </a:lnTo>
                  <a:lnTo>
                    <a:pt x="1599" y="1005"/>
                  </a:lnTo>
                  <a:lnTo>
                    <a:pt x="1599" y="822"/>
                  </a:lnTo>
                  <a:lnTo>
                    <a:pt x="1507" y="594"/>
                  </a:lnTo>
                  <a:lnTo>
                    <a:pt x="1416" y="411"/>
                  </a:lnTo>
                  <a:lnTo>
                    <a:pt x="1325" y="274"/>
                  </a:lnTo>
                  <a:lnTo>
                    <a:pt x="1142" y="137"/>
                  </a:lnTo>
                  <a:lnTo>
                    <a:pt x="1005" y="46"/>
                  </a:lnTo>
                  <a:lnTo>
                    <a:pt x="822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1" name="Google Shape;961;p7"/>
            <p:cNvSpPr/>
            <p:nvPr/>
          </p:nvSpPr>
          <p:spPr>
            <a:xfrm>
              <a:off x="5276525" y="1583325"/>
              <a:ext cx="24000" cy="54825"/>
            </a:xfrm>
            <a:custGeom>
              <a:avLst/>
              <a:gdLst/>
              <a:ahLst/>
              <a:cxnLst/>
              <a:rect l="l" t="t" r="r" b="b"/>
              <a:pathLst>
                <a:path w="960" h="2193" extrusionOk="0">
                  <a:moveTo>
                    <a:pt x="914" y="0"/>
                  </a:moveTo>
                  <a:lnTo>
                    <a:pt x="731" y="46"/>
                  </a:lnTo>
                  <a:lnTo>
                    <a:pt x="549" y="137"/>
                  </a:lnTo>
                  <a:lnTo>
                    <a:pt x="412" y="228"/>
                  </a:lnTo>
                  <a:lnTo>
                    <a:pt x="275" y="411"/>
                  </a:lnTo>
                  <a:lnTo>
                    <a:pt x="138" y="548"/>
                  </a:lnTo>
                  <a:lnTo>
                    <a:pt x="92" y="776"/>
                  </a:lnTo>
                  <a:lnTo>
                    <a:pt x="46" y="1005"/>
                  </a:lnTo>
                  <a:lnTo>
                    <a:pt x="1" y="1187"/>
                  </a:lnTo>
                  <a:lnTo>
                    <a:pt x="46" y="1416"/>
                  </a:lnTo>
                  <a:lnTo>
                    <a:pt x="92" y="1598"/>
                  </a:lnTo>
                  <a:lnTo>
                    <a:pt x="138" y="1735"/>
                  </a:lnTo>
                  <a:lnTo>
                    <a:pt x="229" y="1918"/>
                  </a:lnTo>
                  <a:lnTo>
                    <a:pt x="366" y="2055"/>
                  </a:lnTo>
                  <a:lnTo>
                    <a:pt x="503" y="2147"/>
                  </a:lnTo>
                  <a:lnTo>
                    <a:pt x="686" y="2192"/>
                  </a:lnTo>
                  <a:lnTo>
                    <a:pt x="686" y="2192"/>
                  </a:lnTo>
                  <a:lnTo>
                    <a:pt x="549" y="2101"/>
                  </a:lnTo>
                  <a:lnTo>
                    <a:pt x="457" y="1964"/>
                  </a:lnTo>
                  <a:lnTo>
                    <a:pt x="320" y="1644"/>
                  </a:lnTo>
                  <a:lnTo>
                    <a:pt x="320" y="1279"/>
                  </a:lnTo>
                  <a:lnTo>
                    <a:pt x="366" y="913"/>
                  </a:lnTo>
                  <a:lnTo>
                    <a:pt x="457" y="548"/>
                  </a:lnTo>
                  <a:lnTo>
                    <a:pt x="640" y="274"/>
                  </a:lnTo>
                  <a:lnTo>
                    <a:pt x="823" y="91"/>
                  </a:lnTo>
                  <a:lnTo>
                    <a:pt x="96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2" name="Google Shape;962;p7"/>
            <p:cNvSpPr/>
            <p:nvPr/>
          </p:nvSpPr>
          <p:spPr>
            <a:xfrm>
              <a:off x="5310775" y="1593600"/>
              <a:ext cx="10300" cy="38825"/>
            </a:xfrm>
            <a:custGeom>
              <a:avLst/>
              <a:gdLst/>
              <a:ahLst/>
              <a:cxnLst/>
              <a:rect l="l" t="t" r="r" b="b"/>
              <a:pathLst>
                <a:path w="412" h="1553" extrusionOk="0">
                  <a:moveTo>
                    <a:pt x="183" y="0"/>
                  </a:moveTo>
                  <a:lnTo>
                    <a:pt x="229" y="137"/>
                  </a:lnTo>
                  <a:lnTo>
                    <a:pt x="275" y="502"/>
                  </a:lnTo>
                  <a:lnTo>
                    <a:pt x="275" y="731"/>
                  </a:lnTo>
                  <a:lnTo>
                    <a:pt x="275" y="1005"/>
                  </a:lnTo>
                  <a:lnTo>
                    <a:pt x="138" y="1279"/>
                  </a:lnTo>
                  <a:lnTo>
                    <a:pt x="1" y="1553"/>
                  </a:lnTo>
                  <a:lnTo>
                    <a:pt x="46" y="1507"/>
                  </a:lnTo>
                  <a:lnTo>
                    <a:pt x="183" y="1324"/>
                  </a:lnTo>
                  <a:lnTo>
                    <a:pt x="320" y="1096"/>
                  </a:lnTo>
                  <a:lnTo>
                    <a:pt x="366" y="913"/>
                  </a:lnTo>
                  <a:lnTo>
                    <a:pt x="412" y="731"/>
                  </a:lnTo>
                  <a:lnTo>
                    <a:pt x="366" y="411"/>
                  </a:lnTo>
                  <a:lnTo>
                    <a:pt x="275" y="183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3" name="Google Shape;963;p7"/>
            <p:cNvSpPr/>
            <p:nvPr/>
          </p:nvSpPr>
          <p:spPr>
            <a:xfrm>
              <a:off x="5454625" y="1853900"/>
              <a:ext cx="19450" cy="84525"/>
            </a:xfrm>
            <a:custGeom>
              <a:avLst/>
              <a:gdLst/>
              <a:ahLst/>
              <a:cxnLst/>
              <a:rect l="l" t="t" r="r" b="b"/>
              <a:pathLst>
                <a:path w="778" h="3381" extrusionOk="0">
                  <a:moveTo>
                    <a:pt x="1" y="1"/>
                  </a:moveTo>
                  <a:lnTo>
                    <a:pt x="1" y="594"/>
                  </a:lnTo>
                  <a:lnTo>
                    <a:pt x="1" y="1051"/>
                  </a:lnTo>
                  <a:lnTo>
                    <a:pt x="47" y="1462"/>
                  </a:lnTo>
                  <a:lnTo>
                    <a:pt x="184" y="1736"/>
                  </a:lnTo>
                  <a:lnTo>
                    <a:pt x="321" y="2056"/>
                  </a:lnTo>
                  <a:lnTo>
                    <a:pt x="595" y="2649"/>
                  </a:lnTo>
                  <a:lnTo>
                    <a:pt x="686" y="2969"/>
                  </a:lnTo>
                  <a:lnTo>
                    <a:pt x="732" y="3380"/>
                  </a:lnTo>
                  <a:lnTo>
                    <a:pt x="777" y="3380"/>
                  </a:lnTo>
                  <a:lnTo>
                    <a:pt x="732" y="2969"/>
                  </a:lnTo>
                  <a:lnTo>
                    <a:pt x="640" y="2649"/>
                  </a:lnTo>
                  <a:lnTo>
                    <a:pt x="503" y="2330"/>
                  </a:lnTo>
                  <a:lnTo>
                    <a:pt x="366" y="2010"/>
                  </a:lnTo>
                  <a:lnTo>
                    <a:pt x="229" y="1736"/>
                  </a:lnTo>
                  <a:lnTo>
                    <a:pt x="138" y="1462"/>
                  </a:lnTo>
                  <a:lnTo>
                    <a:pt x="47" y="1051"/>
                  </a:lnTo>
                  <a:lnTo>
                    <a:pt x="47" y="549"/>
                  </a:lnTo>
                  <a:lnTo>
                    <a:pt x="47" y="46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4" name="Google Shape;964;p7"/>
            <p:cNvSpPr/>
            <p:nvPr/>
          </p:nvSpPr>
          <p:spPr>
            <a:xfrm>
              <a:off x="5452350" y="1856175"/>
              <a:ext cx="6875" cy="8025"/>
            </a:xfrm>
            <a:custGeom>
              <a:avLst/>
              <a:gdLst/>
              <a:ahLst/>
              <a:cxnLst/>
              <a:rect l="l" t="t" r="r" b="b"/>
              <a:pathLst>
                <a:path w="275" h="321" extrusionOk="0">
                  <a:moveTo>
                    <a:pt x="46" y="1"/>
                  </a:moveTo>
                  <a:lnTo>
                    <a:pt x="1" y="275"/>
                  </a:lnTo>
                  <a:lnTo>
                    <a:pt x="46" y="229"/>
                  </a:lnTo>
                  <a:lnTo>
                    <a:pt x="138" y="321"/>
                  </a:lnTo>
                  <a:lnTo>
                    <a:pt x="183" y="275"/>
                  </a:lnTo>
                  <a:lnTo>
                    <a:pt x="275" y="321"/>
                  </a:lnTo>
                  <a:lnTo>
                    <a:pt x="229" y="47"/>
                  </a:lnTo>
                  <a:lnTo>
                    <a:pt x="4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5" name="Google Shape;965;p7"/>
            <p:cNvSpPr/>
            <p:nvPr/>
          </p:nvSpPr>
          <p:spPr>
            <a:xfrm>
              <a:off x="5442075" y="1803675"/>
              <a:ext cx="40000" cy="57100"/>
            </a:xfrm>
            <a:custGeom>
              <a:avLst/>
              <a:gdLst/>
              <a:ahLst/>
              <a:cxnLst/>
              <a:rect l="l" t="t" r="r" b="b"/>
              <a:pathLst>
                <a:path w="1600" h="2284" extrusionOk="0">
                  <a:moveTo>
                    <a:pt x="503" y="0"/>
                  </a:moveTo>
                  <a:lnTo>
                    <a:pt x="412" y="92"/>
                  </a:lnTo>
                  <a:lnTo>
                    <a:pt x="229" y="320"/>
                  </a:lnTo>
                  <a:lnTo>
                    <a:pt x="92" y="594"/>
                  </a:lnTo>
                  <a:lnTo>
                    <a:pt x="1" y="959"/>
                  </a:lnTo>
                  <a:lnTo>
                    <a:pt x="1" y="1325"/>
                  </a:lnTo>
                  <a:lnTo>
                    <a:pt x="46" y="1690"/>
                  </a:lnTo>
                  <a:lnTo>
                    <a:pt x="183" y="2010"/>
                  </a:lnTo>
                  <a:lnTo>
                    <a:pt x="320" y="2147"/>
                  </a:lnTo>
                  <a:lnTo>
                    <a:pt x="412" y="2238"/>
                  </a:lnTo>
                  <a:lnTo>
                    <a:pt x="594" y="2284"/>
                  </a:lnTo>
                  <a:lnTo>
                    <a:pt x="777" y="2238"/>
                  </a:lnTo>
                  <a:lnTo>
                    <a:pt x="960" y="2192"/>
                  </a:lnTo>
                  <a:lnTo>
                    <a:pt x="1097" y="2101"/>
                  </a:lnTo>
                  <a:lnTo>
                    <a:pt x="1279" y="1964"/>
                  </a:lnTo>
                  <a:lnTo>
                    <a:pt x="1371" y="1781"/>
                  </a:lnTo>
                  <a:lnTo>
                    <a:pt x="1462" y="1599"/>
                  </a:lnTo>
                  <a:lnTo>
                    <a:pt x="1553" y="1370"/>
                  </a:lnTo>
                  <a:lnTo>
                    <a:pt x="1599" y="1142"/>
                  </a:lnTo>
                  <a:lnTo>
                    <a:pt x="1553" y="914"/>
                  </a:lnTo>
                  <a:lnTo>
                    <a:pt x="1508" y="731"/>
                  </a:lnTo>
                  <a:lnTo>
                    <a:pt x="1462" y="503"/>
                  </a:lnTo>
                  <a:lnTo>
                    <a:pt x="1325" y="366"/>
                  </a:lnTo>
                  <a:lnTo>
                    <a:pt x="1188" y="183"/>
                  </a:lnTo>
                  <a:lnTo>
                    <a:pt x="1051" y="92"/>
                  </a:lnTo>
                  <a:lnTo>
                    <a:pt x="86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6" name="Google Shape;966;p7"/>
            <p:cNvSpPr/>
            <p:nvPr/>
          </p:nvSpPr>
          <p:spPr>
            <a:xfrm>
              <a:off x="5434075" y="1803675"/>
              <a:ext cx="20575" cy="55950"/>
            </a:xfrm>
            <a:custGeom>
              <a:avLst/>
              <a:gdLst/>
              <a:ahLst/>
              <a:cxnLst/>
              <a:rect l="l" t="t" r="r" b="b"/>
              <a:pathLst>
                <a:path w="823" h="2238" extrusionOk="0">
                  <a:moveTo>
                    <a:pt x="777" y="0"/>
                  </a:moveTo>
                  <a:lnTo>
                    <a:pt x="595" y="46"/>
                  </a:lnTo>
                  <a:lnTo>
                    <a:pt x="458" y="183"/>
                  </a:lnTo>
                  <a:lnTo>
                    <a:pt x="321" y="320"/>
                  </a:lnTo>
                  <a:lnTo>
                    <a:pt x="184" y="457"/>
                  </a:lnTo>
                  <a:lnTo>
                    <a:pt x="92" y="640"/>
                  </a:lnTo>
                  <a:lnTo>
                    <a:pt x="47" y="868"/>
                  </a:lnTo>
                  <a:lnTo>
                    <a:pt x="1" y="1096"/>
                  </a:lnTo>
                  <a:lnTo>
                    <a:pt x="1" y="1279"/>
                  </a:lnTo>
                  <a:lnTo>
                    <a:pt x="47" y="1507"/>
                  </a:lnTo>
                  <a:lnTo>
                    <a:pt x="92" y="1690"/>
                  </a:lnTo>
                  <a:lnTo>
                    <a:pt x="184" y="1827"/>
                  </a:lnTo>
                  <a:lnTo>
                    <a:pt x="321" y="1964"/>
                  </a:lnTo>
                  <a:lnTo>
                    <a:pt x="458" y="2101"/>
                  </a:lnTo>
                  <a:lnTo>
                    <a:pt x="595" y="2192"/>
                  </a:lnTo>
                  <a:lnTo>
                    <a:pt x="732" y="2238"/>
                  </a:lnTo>
                  <a:lnTo>
                    <a:pt x="732" y="2238"/>
                  </a:lnTo>
                  <a:lnTo>
                    <a:pt x="640" y="2147"/>
                  </a:lnTo>
                  <a:lnTo>
                    <a:pt x="503" y="2010"/>
                  </a:lnTo>
                  <a:lnTo>
                    <a:pt x="366" y="1690"/>
                  </a:lnTo>
                  <a:lnTo>
                    <a:pt x="321" y="1325"/>
                  </a:lnTo>
                  <a:lnTo>
                    <a:pt x="321" y="959"/>
                  </a:lnTo>
                  <a:lnTo>
                    <a:pt x="412" y="594"/>
                  </a:lnTo>
                  <a:lnTo>
                    <a:pt x="549" y="320"/>
                  </a:lnTo>
                  <a:lnTo>
                    <a:pt x="732" y="92"/>
                  </a:lnTo>
                  <a:lnTo>
                    <a:pt x="823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7" name="Google Shape;967;p7"/>
            <p:cNvSpPr/>
            <p:nvPr/>
          </p:nvSpPr>
          <p:spPr>
            <a:xfrm>
              <a:off x="5469475" y="1812800"/>
              <a:ext cx="8025" cy="38850"/>
            </a:xfrm>
            <a:custGeom>
              <a:avLst/>
              <a:gdLst/>
              <a:ahLst/>
              <a:cxnLst/>
              <a:rect l="l" t="t" r="r" b="b"/>
              <a:pathLst>
                <a:path w="321" h="1554" extrusionOk="0">
                  <a:moveTo>
                    <a:pt x="46" y="1"/>
                  </a:moveTo>
                  <a:lnTo>
                    <a:pt x="92" y="138"/>
                  </a:lnTo>
                  <a:lnTo>
                    <a:pt x="183" y="457"/>
                  </a:lnTo>
                  <a:lnTo>
                    <a:pt x="229" y="731"/>
                  </a:lnTo>
                  <a:lnTo>
                    <a:pt x="229" y="960"/>
                  </a:lnTo>
                  <a:lnTo>
                    <a:pt x="138" y="1279"/>
                  </a:lnTo>
                  <a:lnTo>
                    <a:pt x="1" y="1553"/>
                  </a:lnTo>
                  <a:lnTo>
                    <a:pt x="1" y="1553"/>
                  </a:lnTo>
                  <a:lnTo>
                    <a:pt x="46" y="1508"/>
                  </a:lnTo>
                  <a:lnTo>
                    <a:pt x="183" y="1325"/>
                  </a:lnTo>
                  <a:lnTo>
                    <a:pt x="275" y="1051"/>
                  </a:lnTo>
                  <a:lnTo>
                    <a:pt x="320" y="914"/>
                  </a:lnTo>
                  <a:lnTo>
                    <a:pt x="320" y="731"/>
                  </a:lnTo>
                  <a:lnTo>
                    <a:pt x="275" y="412"/>
                  </a:lnTo>
                  <a:lnTo>
                    <a:pt x="183" y="183"/>
                  </a:lnTo>
                  <a:lnTo>
                    <a:pt x="4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8" name="Google Shape;968;p7"/>
            <p:cNvSpPr/>
            <p:nvPr/>
          </p:nvSpPr>
          <p:spPr>
            <a:xfrm>
              <a:off x="5482050" y="1264775"/>
              <a:ext cx="18275" cy="110775"/>
            </a:xfrm>
            <a:custGeom>
              <a:avLst/>
              <a:gdLst/>
              <a:ahLst/>
              <a:cxnLst/>
              <a:rect l="l" t="t" r="r" b="b"/>
              <a:pathLst>
                <a:path w="731" h="4431" extrusionOk="0">
                  <a:moveTo>
                    <a:pt x="137" y="0"/>
                  </a:moveTo>
                  <a:lnTo>
                    <a:pt x="46" y="731"/>
                  </a:lnTo>
                  <a:lnTo>
                    <a:pt x="0" y="1325"/>
                  </a:lnTo>
                  <a:lnTo>
                    <a:pt x="46" y="1919"/>
                  </a:lnTo>
                  <a:lnTo>
                    <a:pt x="137" y="2284"/>
                  </a:lnTo>
                  <a:lnTo>
                    <a:pt x="274" y="2695"/>
                  </a:lnTo>
                  <a:lnTo>
                    <a:pt x="411" y="3060"/>
                  </a:lnTo>
                  <a:lnTo>
                    <a:pt x="548" y="3471"/>
                  </a:lnTo>
                  <a:lnTo>
                    <a:pt x="639" y="3928"/>
                  </a:lnTo>
                  <a:lnTo>
                    <a:pt x="639" y="4430"/>
                  </a:lnTo>
                  <a:lnTo>
                    <a:pt x="731" y="4430"/>
                  </a:lnTo>
                  <a:lnTo>
                    <a:pt x="685" y="3928"/>
                  </a:lnTo>
                  <a:lnTo>
                    <a:pt x="639" y="3471"/>
                  </a:lnTo>
                  <a:lnTo>
                    <a:pt x="502" y="3060"/>
                  </a:lnTo>
                  <a:lnTo>
                    <a:pt x="365" y="2649"/>
                  </a:lnTo>
                  <a:lnTo>
                    <a:pt x="228" y="2284"/>
                  </a:lnTo>
                  <a:lnTo>
                    <a:pt x="91" y="1919"/>
                  </a:lnTo>
                  <a:lnTo>
                    <a:pt x="91" y="1325"/>
                  </a:lnTo>
                  <a:lnTo>
                    <a:pt x="137" y="731"/>
                  </a:lnTo>
                  <a:lnTo>
                    <a:pt x="228" y="46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9" name="Google Shape;969;p7"/>
            <p:cNvSpPr/>
            <p:nvPr/>
          </p:nvSpPr>
          <p:spPr>
            <a:xfrm>
              <a:off x="5480900" y="1267050"/>
              <a:ext cx="9150" cy="11450"/>
            </a:xfrm>
            <a:custGeom>
              <a:avLst/>
              <a:gdLst/>
              <a:ahLst/>
              <a:cxnLst/>
              <a:rect l="l" t="t" r="r" b="b"/>
              <a:pathLst>
                <a:path w="366" h="458" extrusionOk="0">
                  <a:moveTo>
                    <a:pt x="137" y="1"/>
                  </a:moveTo>
                  <a:lnTo>
                    <a:pt x="0" y="366"/>
                  </a:lnTo>
                  <a:lnTo>
                    <a:pt x="92" y="320"/>
                  </a:lnTo>
                  <a:lnTo>
                    <a:pt x="183" y="412"/>
                  </a:lnTo>
                  <a:lnTo>
                    <a:pt x="274" y="366"/>
                  </a:lnTo>
                  <a:lnTo>
                    <a:pt x="366" y="457"/>
                  </a:lnTo>
                  <a:lnTo>
                    <a:pt x="320" y="92"/>
                  </a:lnTo>
                  <a:lnTo>
                    <a:pt x="137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0" name="Google Shape;970;p7"/>
            <p:cNvSpPr/>
            <p:nvPr/>
          </p:nvSpPr>
          <p:spPr>
            <a:xfrm>
              <a:off x="5471775" y="1199700"/>
              <a:ext cx="51400" cy="73100"/>
            </a:xfrm>
            <a:custGeom>
              <a:avLst/>
              <a:gdLst/>
              <a:ahLst/>
              <a:cxnLst/>
              <a:rect l="l" t="t" r="r" b="b"/>
              <a:pathLst>
                <a:path w="2056" h="2924" extrusionOk="0">
                  <a:moveTo>
                    <a:pt x="1005" y="0"/>
                  </a:moveTo>
                  <a:lnTo>
                    <a:pt x="822" y="46"/>
                  </a:lnTo>
                  <a:lnTo>
                    <a:pt x="685" y="92"/>
                  </a:lnTo>
                  <a:lnTo>
                    <a:pt x="502" y="229"/>
                  </a:lnTo>
                  <a:lnTo>
                    <a:pt x="365" y="366"/>
                  </a:lnTo>
                  <a:lnTo>
                    <a:pt x="183" y="731"/>
                  </a:lnTo>
                  <a:lnTo>
                    <a:pt x="46" y="1188"/>
                  </a:lnTo>
                  <a:lnTo>
                    <a:pt x="0" y="1690"/>
                  </a:lnTo>
                  <a:lnTo>
                    <a:pt x="0" y="2147"/>
                  </a:lnTo>
                  <a:lnTo>
                    <a:pt x="91" y="2375"/>
                  </a:lnTo>
                  <a:lnTo>
                    <a:pt x="183" y="2558"/>
                  </a:lnTo>
                  <a:lnTo>
                    <a:pt x="274" y="2740"/>
                  </a:lnTo>
                  <a:lnTo>
                    <a:pt x="457" y="2877"/>
                  </a:lnTo>
                  <a:lnTo>
                    <a:pt x="639" y="2923"/>
                  </a:lnTo>
                  <a:lnTo>
                    <a:pt x="868" y="2923"/>
                  </a:lnTo>
                  <a:lnTo>
                    <a:pt x="1096" y="2877"/>
                  </a:lnTo>
                  <a:lnTo>
                    <a:pt x="1324" y="2786"/>
                  </a:lnTo>
                  <a:lnTo>
                    <a:pt x="1553" y="2603"/>
                  </a:lnTo>
                  <a:lnTo>
                    <a:pt x="1735" y="2421"/>
                  </a:lnTo>
                  <a:lnTo>
                    <a:pt x="1872" y="2192"/>
                  </a:lnTo>
                  <a:lnTo>
                    <a:pt x="1964" y="1918"/>
                  </a:lnTo>
                  <a:lnTo>
                    <a:pt x="2055" y="1644"/>
                  </a:lnTo>
                  <a:lnTo>
                    <a:pt x="2055" y="1325"/>
                  </a:lnTo>
                  <a:lnTo>
                    <a:pt x="2055" y="1051"/>
                  </a:lnTo>
                  <a:lnTo>
                    <a:pt x="1964" y="777"/>
                  </a:lnTo>
                  <a:lnTo>
                    <a:pt x="1827" y="548"/>
                  </a:lnTo>
                  <a:lnTo>
                    <a:pt x="1690" y="366"/>
                  </a:lnTo>
                  <a:lnTo>
                    <a:pt x="1507" y="183"/>
                  </a:lnTo>
                  <a:lnTo>
                    <a:pt x="1279" y="46"/>
                  </a:lnTo>
                  <a:lnTo>
                    <a:pt x="105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1" name="Google Shape;971;p7"/>
            <p:cNvSpPr/>
            <p:nvPr/>
          </p:nvSpPr>
          <p:spPr>
            <a:xfrm>
              <a:off x="5461500" y="1199700"/>
              <a:ext cx="35400" cy="71950"/>
            </a:xfrm>
            <a:custGeom>
              <a:avLst/>
              <a:gdLst/>
              <a:ahLst/>
              <a:cxnLst/>
              <a:rect l="l" t="t" r="r" b="b"/>
              <a:pathLst>
                <a:path w="1416" h="2878" extrusionOk="0">
                  <a:moveTo>
                    <a:pt x="1142" y="0"/>
                  </a:moveTo>
                  <a:lnTo>
                    <a:pt x="913" y="46"/>
                  </a:lnTo>
                  <a:lnTo>
                    <a:pt x="731" y="183"/>
                  </a:lnTo>
                  <a:lnTo>
                    <a:pt x="502" y="320"/>
                  </a:lnTo>
                  <a:lnTo>
                    <a:pt x="320" y="503"/>
                  </a:lnTo>
                  <a:lnTo>
                    <a:pt x="183" y="731"/>
                  </a:lnTo>
                  <a:lnTo>
                    <a:pt x="91" y="1005"/>
                  </a:lnTo>
                  <a:lnTo>
                    <a:pt x="0" y="1279"/>
                  </a:lnTo>
                  <a:lnTo>
                    <a:pt x="0" y="1553"/>
                  </a:lnTo>
                  <a:lnTo>
                    <a:pt x="46" y="1827"/>
                  </a:lnTo>
                  <a:lnTo>
                    <a:pt x="91" y="2055"/>
                  </a:lnTo>
                  <a:lnTo>
                    <a:pt x="183" y="2284"/>
                  </a:lnTo>
                  <a:lnTo>
                    <a:pt x="320" y="2512"/>
                  </a:lnTo>
                  <a:lnTo>
                    <a:pt x="457" y="2649"/>
                  </a:lnTo>
                  <a:lnTo>
                    <a:pt x="639" y="2786"/>
                  </a:lnTo>
                  <a:lnTo>
                    <a:pt x="868" y="2877"/>
                  </a:lnTo>
                  <a:lnTo>
                    <a:pt x="685" y="2740"/>
                  </a:lnTo>
                  <a:lnTo>
                    <a:pt x="594" y="2558"/>
                  </a:lnTo>
                  <a:lnTo>
                    <a:pt x="502" y="2375"/>
                  </a:lnTo>
                  <a:lnTo>
                    <a:pt x="411" y="2147"/>
                  </a:lnTo>
                  <a:lnTo>
                    <a:pt x="411" y="1690"/>
                  </a:lnTo>
                  <a:lnTo>
                    <a:pt x="457" y="1188"/>
                  </a:lnTo>
                  <a:lnTo>
                    <a:pt x="594" y="731"/>
                  </a:lnTo>
                  <a:lnTo>
                    <a:pt x="776" y="366"/>
                  </a:lnTo>
                  <a:lnTo>
                    <a:pt x="913" y="229"/>
                  </a:lnTo>
                  <a:lnTo>
                    <a:pt x="1096" y="92"/>
                  </a:lnTo>
                  <a:lnTo>
                    <a:pt x="1233" y="46"/>
                  </a:lnTo>
                  <a:lnTo>
                    <a:pt x="141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2" name="Google Shape;972;p7"/>
            <p:cNvSpPr/>
            <p:nvPr/>
          </p:nvSpPr>
          <p:spPr>
            <a:xfrm>
              <a:off x="5504875" y="1213400"/>
              <a:ext cx="13725" cy="50250"/>
            </a:xfrm>
            <a:custGeom>
              <a:avLst/>
              <a:gdLst/>
              <a:ahLst/>
              <a:cxnLst/>
              <a:rect l="l" t="t" r="r" b="b"/>
              <a:pathLst>
                <a:path w="549" h="2010" extrusionOk="0">
                  <a:moveTo>
                    <a:pt x="229" y="0"/>
                  </a:moveTo>
                  <a:lnTo>
                    <a:pt x="320" y="183"/>
                  </a:lnTo>
                  <a:lnTo>
                    <a:pt x="366" y="366"/>
                  </a:lnTo>
                  <a:lnTo>
                    <a:pt x="411" y="640"/>
                  </a:lnTo>
                  <a:lnTo>
                    <a:pt x="411" y="959"/>
                  </a:lnTo>
                  <a:lnTo>
                    <a:pt x="366" y="1279"/>
                  </a:lnTo>
                  <a:lnTo>
                    <a:pt x="229" y="1644"/>
                  </a:lnTo>
                  <a:lnTo>
                    <a:pt x="0" y="2010"/>
                  </a:lnTo>
                  <a:lnTo>
                    <a:pt x="92" y="1918"/>
                  </a:lnTo>
                  <a:lnTo>
                    <a:pt x="274" y="1736"/>
                  </a:lnTo>
                  <a:lnTo>
                    <a:pt x="457" y="1416"/>
                  </a:lnTo>
                  <a:lnTo>
                    <a:pt x="503" y="1188"/>
                  </a:lnTo>
                  <a:lnTo>
                    <a:pt x="548" y="959"/>
                  </a:lnTo>
                  <a:lnTo>
                    <a:pt x="548" y="731"/>
                  </a:lnTo>
                  <a:lnTo>
                    <a:pt x="503" y="548"/>
                  </a:lnTo>
                  <a:lnTo>
                    <a:pt x="411" y="274"/>
                  </a:lnTo>
                  <a:lnTo>
                    <a:pt x="274" y="46"/>
                  </a:lnTo>
                  <a:lnTo>
                    <a:pt x="22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rgbClr val="FFFFFF"/>
        </a:solidFill>
        <a:effectLst/>
      </p:bgPr>
    </p:bg>
    <p:spTree>
      <p:nvGrpSpPr>
        <p:cNvPr id="1" name="Shape 107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BLANK_1_1_1_1_1_1">
    <p:spTree>
      <p:nvGrpSpPr>
        <p:cNvPr id="1" name="Shape 10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Google Shape;1081;p13"/>
          <p:cNvSpPr txBox="1">
            <a:spLocks noGrp="1"/>
          </p:cNvSpPr>
          <p:nvPr>
            <p:ph type="title"/>
          </p:nvPr>
        </p:nvSpPr>
        <p:spPr>
          <a:xfrm>
            <a:off x="2128408" y="1537898"/>
            <a:ext cx="23055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082" name="Google Shape;1082;p13"/>
          <p:cNvSpPr txBox="1">
            <a:spLocks noGrp="1"/>
          </p:cNvSpPr>
          <p:nvPr>
            <p:ph type="subTitle" idx="1"/>
          </p:nvPr>
        </p:nvSpPr>
        <p:spPr>
          <a:xfrm>
            <a:off x="2128408" y="2002488"/>
            <a:ext cx="2305500" cy="525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3" name="Google Shape;1083;p13"/>
          <p:cNvSpPr txBox="1">
            <a:spLocks noGrp="1"/>
          </p:cNvSpPr>
          <p:nvPr>
            <p:ph type="title" idx="2"/>
          </p:nvPr>
        </p:nvSpPr>
        <p:spPr>
          <a:xfrm>
            <a:off x="5829378" y="1537898"/>
            <a:ext cx="23055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084" name="Google Shape;1084;p13"/>
          <p:cNvSpPr txBox="1">
            <a:spLocks noGrp="1"/>
          </p:cNvSpPr>
          <p:nvPr>
            <p:ph type="subTitle" idx="3"/>
          </p:nvPr>
        </p:nvSpPr>
        <p:spPr>
          <a:xfrm>
            <a:off x="5829379" y="2002488"/>
            <a:ext cx="2305500" cy="525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5" name="Google Shape;1085;p13"/>
          <p:cNvSpPr txBox="1">
            <a:spLocks noGrp="1"/>
          </p:cNvSpPr>
          <p:nvPr>
            <p:ph type="title" idx="4"/>
          </p:nvPr>
        </p:nvSpPr>
        <p:spPr>
          <a:xfrm>
            <a:off x="2128408" y="3048561"/>
            <a:ext cx="23055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086" name="Google Shape;1086;p13"/>
          <p:cNvSpPr txBox="1">
            <a:spLocks noGrp="1"/>
          </p:cNvSpPr>
          <p:nvPr>
            <p:ph type="subTitle" idx="5"/>
          </p:nvPr>
        </p:nvSpPr>
        <p:spPr>
          <a:xfrm>
            <a:off x="2128408" y="3513162"/>
            <a:ext cx="2305500" cy="525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7" name="Google Shape;1087;p13"/>
          <p:cNvSpPr txBox="1">
            <a:spLocks noGrp="1"/>
          </p:cNvSpPr>
          <p:nvPr>
            <p:ph type="title" idx="6"/>
          </p:nvPr>
        </p:nvSpPr>
        <p:spPr>
          <a:xfrm>
            <a:off x="5829378" y="3048561"/>
            <a:ext cx="23055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088" name="Google Shape;1088;p13"/>
          <p:cNvSpPr txBox="1">
            <a:spLocks noGrp="1"/>
          </p:cNvSpPr>
          <p:nvPr>
            <p:ph type="subTitle" idx="7"/>
          </p:nvPr>
        </p:nvSpPr>
        <p:spPr>
          <a:xfrm>
            <a:off x="5829379" y="3513162"/>
            <a:ext cx="2305500" cy="525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9" name="Google Shape;1089;p13"/>
          <p:cNvSpPr txBox="1">
            <a:spLocks noGrp="1"/>
          </p:cNvSpPr>
          <p:nvPr>
            <p:ph type="title" idx="8" hasCustomPrompt="1"/>
          </p:nvPr>
        </p:nvSpPr>
        <p:spPr>
          <a:xfrm>
            <a:off x="1009121" y="1521275"/>
            <a:ext cx="1048200" cy="104820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43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1090" name="Google Shape;1090;p13"/>
          <p:cNvSpPr txBox="1">
            <a:spLocks noGrp="1"/>
          </p:cNvSpPr>
          <p:nvPr>
            <p:ph type="title" idx="9" hasCustomPrompt="1"/>
          </p:nvPr>
        </p:nvSpPr>
        <p:spPr>
          <a:xfrm>
            <a:off x="1009121" y="3000775"/>
            <a:ext cx="1048200" cy="104820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43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1091" name="Google Shape;1091;p13"/>
          <p:cNvSpPr txBox="1">
            <a:spLocks noGrp="1"/>
          </p:cNvSpPr>
          <p:nvPr>
            <p:ph type="title" idx="13" hasCustomPrompt="1"/>
          </p:nvPr>
        </p:nvSpPr>
        <p:spPr>
          <a:xfrm>
            <a:off x="4706896" y="1521275"/>
            <a:ext cx="1048200" cy="104820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43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1092" name="Google Shape;1092;p13"/>
          <p:cNvSpPr txBox="1">
            <a:spLocks noGrp="1"/>
          </p:cNvSpPr>
          <p:nvPr>
            <p:ph type="title" idx="14" hasCustomPrompt="1"/>
          </p:nvPr>
        </p:nvSpPr>
        <p:spPr>
          <a:xfrm>
            <a:off x="4706896" y="3000775"/>
            <a:ext cx="1048200" cy="104820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43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1093" name="Google Shape;1093;p13"/>
          <p:cNvSpPr txBox="1">
            <a:spLocks noGrp="1"/>
          </p:cNvSpPr>
          <p:nvPr>
            <p:ph type="title" idx="15"/>
          </p:nvPr>
        </p:nvSpPr>
        <p:spPr>
          <a:xfrm>
            <a:off x="720000" y="5212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grpSp>
        <p:nvGrpSpPr>
          <p:cNvPr id="1094" name="Google Shape;1094;p13"/>
          <p:cNvGrpSpPr/>
          <p:nvPr/>
        </p:nvGrpSpPr>
        <p:grpSpPr>
          <a:xfrm rot="3290339">
            <a:off x="7844417" y="4199552"/>
            <a:ext cx="208009" cy="538621"/>
            <a:chOff x="6234575" y="1939125"/>
            <a:chExt cx="123175" cy="318950"/>
          </a:xfrm>
        </p:grpSpPr>
        <p:sp>
          <p:nvSpPr>
            <p:cNvPr id="1095" name="Google Shape;1095;p13"/>
            <p:cNvSpPr/>
            <p:nvPr/>
          </p:nvSpPr>
          <p:spPr>
            <a:xfrm>
              <a:off x="6266150" y="1939125"/>
              <a:ext cx="89500" cy="100000"/>
            </a:xfrm>
            <a:custGeom>
              <a:avLst/>
              <a:gdLst/>
              <a:ahLst/>
              <a:cxnLst/>
              <a:rect l="l" t="t" r="r" b="b"/>
              <a:pathLst>
                <a:path w="3580" h="4000" extrusionOk="0">
                  <a:moveTo>
                    <a:pt x="0" y="0"/>
                  </a:moveTo>
                  <a:lnTo>
                    <a:pt x="85" y="1684"/>
                  </a:lnTo>
                  <a:lnTo>
                    <a:pt x="927" y="2021"/>
                  </a:lnTo>
                  <a:lnTo>
                    <a:pt x="1600" y="2400"/>
                  </a:lnTo>
                  <a:lnTo>
                    <a:pt x="2190" y="2779"/>
                  </a:lnTo>
                  <a:lnTo>
                    <a:pt x="2611" y="3158"/>
                  </a:lnTo>
                  <a:lnTo>
                    <a:pt x="2905" y="3495"/>
                  </a:lnTo>
                  <a:lnTo>
                    <a:pt x="3116" y="3747"/>
                  </a:lnTo>
                  <a:lnTo>
                    <a:pt x="3284" y="4000"/>
                  </a:lnTo>
                  <a:lnTo>
                    <a:pt x="3411" y="3663"/>
                  </a:lnTo>
                  <a:lnTo>
                    <a:pt x="3495" y="3368"/>
                  </a:lnTo>
                  <a:lnTo>
                    <a:pt x="3579" y="3074"/>
                  </a:lnTo>
                  <a:lnTo>
                    <a:pt x="3579" y="2779"/>
                  </a:lnTo>
                  <a:lnTo>
                    <a:pt x="3579" y="2526"/>
                  </a:lnTo>
                  <a:lnTo>
                    <a:pt x="3579" y="2274"/>
                  </a:lnTo>
                  <a:lnTo>
                    <a:pt x="3495" y="2063"/>
                  </a:lnTo>
                  <a:lnTo>
                    <a:pt x="3453" y="1853"/>
                  </a:lnTo>
                  <a:lnTo>
                    <a:pt x="3242" y="1474"/>
                  </a:lnTo>
                  <a:lnTo>
                    <a:pt x="2947" y="1137"/>
                  </a:lnTo>
                  <a:lnTo>
                    <a:pt x="2611" y="884"/>
                  </a:lnTo>
                  <a:lnTo>
                    <a:pt x="2232" y="632"/>
                  </a:lnTo>
                  <a:lnTo>
                    <a:pt x="1853" y="463"/>
                  </a:lnTo>
                  <a:lnTo>
                    <a:pt x="1474" y="295"/>
                  </a:lnTo>
                  <a:lnTo>
                    <a:pt x="758" y="127"/>
                  </a:lnTo>
                  <a:lnTo>
                    <a:pt x="211" y="0"/>
                  </a:lnTo>
                  <a:close/>
                </a:path>
              </a:pathLst>
            </a:custGeom>
            <a:solidFill>
              <a:srgbClr val="8317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6" name="Google Shape;1096;p13"/>
            <p:cNvSpPr/>
            <p:nvPr/>
          </p:nvSpPr>
          <p:spPr>
            <a:xfrm>
              <a:off x="6234575" y="2002275"/>
              <a:ext cx="123175" cy="88425"/>
            </a:xfrm>
            <a:custGeom>
              <a:avLst/>
              <a:gdLst/>
              <a:ahLst/>
              <a:cxnLst/>
              <a:rect l="l" t="t" r="r" b="b"/>
              <a:pathLst>
                <a:path w="4927" h="3537" extrusionOk="0">
                  <a:moveTo>
                    <a:pt x="4842" y="0"/>
                  </a:moveTo>
                  <a:lnTo>
                    <a:pt x="4842" y="253"/>
                  </a:lnTo>
                  <a:lnTo>
                    <a:pt x="4758" y="506"/>
                  </a:lnTo>
                  <a:lnTo>
                    <a:pt x="4716" y="716"/>
                  </a:lnTo>
                  <a:lnTo>
                    <a:pt x="4589" y="927"/>
                  </a:lnTo>
                  <a:lnTo>
                    <a:pt x="4379" y="1263"/>
                  </a:lnTo>
                  <a:lnTo>
                    <a:pt x="4042" y="1558"/>
                  </a:lnTo>
                  <a:lnTo>
                    <a:pt x="3705" y="1769"/>
                  </a:lnTo>
                  <a:lnTo>
                    <a:pt x="3326" y="1895"/>
                  </a:lnTo>
                  <a:lnTo>
                    <a:pt x="2905" y="2021"/>
                  </a:lnTo>
                  <a:lnTo>
                    <a:pt x="2484" y="2063"/>
                  </a:lnTo>
                  <a:lnTo>
                    <a:pt x="2063" y="2105"/>
                  </a:lnTo>
                  <a:lnTo>
                    <a:pt x="1684" y="2105"/>
                  </a:lnTo>
                  <a:lnTo>
                    <a:pt x="969" y="2063"/>
                  </a:lnTo>
                  <a:lnTo>
                    <a:pt x="463" y="1979"/>
                  </a:lnTo>
                  <a:lnTo>
                    <a:pt x="253" y="1979"/>
                  </a:lnTo>
                  <a:lnTo>
                    <a:pt x="0" y="3495"/>
                  </a:lnTo>
                  <a:lnTo>
                    <a:pt x="1011" y="3537"/>
                  </a:lnTo>
                  <a:lnTo>
                    <a:pt x="1895" y="3495"/>
                  </a:lnTo>
                  <a:lnTo>
                    <a:pt x="2611" y="3369"/>
                  </a:lnTo>
                  <a:lnTo>
                    <a:pt x="3200" y="3200"/>
                  </a:lnTo>
                  <a:lnTo>
                    <a:pt x="3705" y="2948"/>
                  </a:lnTo>
                  <a:lnTo>
                    <a:pt x="4084" y="2653"/>
                  </a:lnTo>
                  <a:lnTo>
                    <a:pt x="4379" y="2316"/>
                  </a:lnTo>
                  <a:lnTo>
                    <a:pt x="4632" y="1937"/>
                  </a:lnTo>
                  <a:lnTo>
                    <a:pt x="4758" y="1600"/>
                  </a:lnTo>
                  <a:lnTo>
                    <a:pt x="4842" y="1221"/>
                  </a:lnTo>
                  <a:lnTo>
                    <a:pt x="4884" y="927"/>
                  </a:lnTo>
                  <a:lnTo>
                    <a:pt x="4926" y="632"/>
                  </a:lnTo>
                  <a:lnTo>
                    <a:pt x="4884" y="169"/>
                  </a:lnTo>
                  <a:lnTo>
                    <a:pt x="4842" y="0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7" name="Google Shape;1097;p13"/>
            <p:cNvSpPr/>
            <p:nvPr/>
          </p:nvSpPr>
          <p:spPr>
            <a:xfrm>
              <a:off x="6234575" y="2051750"/>
              <a:ext cx="96850" cy="107375"/>
            </a:xfrm>
            <a:custGeom>
              <a:avLst/>
              <a:gdLst/>
              <a:ahLst/>
              <a:cxnLst/>
              <a:rect l="l" t="t" r="r" b="b"/>
              <a:pathLst>
                <a:path w="3874" h="4295" extrusionOk="0">
                  <a:moveTo>
                    <a:pt x="253" y="0"/>
                  </a:moveTo>
                  <a:lnTo>
                    <a:pt x="0" y="1516"/>
                  </a:lnTo>
                  <a:lnTo>
                    <a:pt x="463" y="1726"/>
                  </a:lnTo>
                  <a:lnTo>
                    <a:pt x="926" y="1979"/>
                  </a:lnTo>
                  <a:lnTo>
                    <a:pt x="1516" y="2316"/>
                  </a:lnTo>
                  <a:lnTo>
                    <a:pt x="2105" y="2695"/>
                  </a:lnTo>
                  <a:lnTo>
                    <a:pt x="2695" y="3158"/>
                  </a:lnTo>
                  <a:lnTo>
                    <a:pt x="2947" y="3410"/>
                  </a:lnTo>
                  <a:lnTo>
                    <a:pt x="3158" y="3705"/>
                  </a:lnTo>
                  <a:lnTo>
                    <a:pt x="3368" y="4000"/>
                  </a:lnTo>
                  <a:lnTo>
                    <a:pt x="3495" y="4295"/>
                  </a:lnTo>
                  <a:lnTo>
                    <a:pt x="3663" y="4042"/>
                  </a:lnTo>
                  <a:lnTo>
                    <a:pt x="3789" y="3747"/>
                  </a:lnTo>
                  <a:lnTo>
                    <a:pt x="3874" y="3368"/>
                  </a:lnTo>
                  <a:lnTo>
                    <a:pt x="3874" y="3158"/>
                  </a:lnTo>
                  <a:lnTo>
                    <a:pt x="3832" y="2905"/>
                  </a:lnTo>
                  <a:lnTo>
                    <a:pt x="3747" y="2695"/>
                  </a:lnTo>
                  <a:lnTo>
                    <a:pt x="3663" y="2442"/>
                  </a:lnTo>
                  <a:lnTo>
                    <a:pt x="3495" y="2189"/>
                  </a:lnTo>
                  <a:lnTo>
                    <a:pt x="3284" y="1937"/>
                  </a:lnTo>
                  <a:lnTo>
                    <a:pt x="2990" y="1642"/>
                  </a:lnTo>
                  <a:lnTo>
                    <a:pt x="2653" y="1390"/>
                  </a:lnTo>
                  <a:lnTo>
                    <a:pt x="1390" y="590"/>
                  </a:lnTo>
                  <a:lnTo>
                    <a:pt x="674" y="169"/>
                  </a:lnTo>
                  <a:lnTo>
                    <a:pt x="337" y="0"/>
                  </a:lnTo>
                  <a:close/>
                </a:path>
              </a:pathLst>
            </a:custGeom>
            <a:solidFill>
              <a:srgbClr val="8317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8" name="Google Shape;1098;p13"/>
            <p:cNvSpPr/>
            <p:nvPr/>
          </p:nvSpPr>
          <p:spPr>
            <a:xfrm>
              <a:off x="6271400" y="2092800"/>
              <a:ext cx="61075" cy="165275"/>
            </a:xfrm>
            <a:custGeom>
              <a:avLst/>
              <a:gdLst/>
              <a:ahLst/>
              <a:cxnLst/>
              <a:rect l="l" t="t" r="r" b="b"/>
              <a:pathLst>
                <a:path w="2443" h="6611" extrusionOk="0">
                  <a:moveTo>
                    <a:pt x="1517" y="0"/>
                  </a:moveTo>
                  <a:lnTo>
                    <a:pt x="1643" y="295"/>
                  </a:lnTo>
                  <a:lnTo>
                    <a:pt x="1769" y="590"/>
                  </a:lnTo>
                  <a:lnTo>
                    <a:pt x="1769" y="926"/>
                  </a:lnTo>
                  <a:lnTo>
                    <a:pt x="1727" y="1305"/>
                  </a:lnTo>
                  <a:lnTo>
                    <a:pt x="1601" y="1684"/>
                  </a:lnTo>
                  <a:lnTo>
                    <a:pt x="1390" y="2105"/>
                  </a:lnTo>
                  <a:lnTo>
                    <a:pt x="1053" y="2568"/>
                  </a:lnTo>
                  <a:lnTo>
                    <a:pt x="632" y="3032"/>
                  </a:lnTo>
                  <a:lnTo>
                    <a:pt x="380" y="3284"/>
                  </a:lnTo>
                  <a:lnTo>
                    <a:pt x="211" y="3537"/>
                  </a:lnTo>
                  <a:lnTo>
                    <a:pt x="127" y="3831"/>
                  </a:lnTo>
                  <a:lnTo>
                    <a:pt x="43" y="4084"/>
                  </a:lnTo>
                  <a:lnTo>
                    <a:pt x="1" y="4379"/>
                  </a:lnTo>
                  <a:lnTo>
                    <a:pt x="1" y="4631"/>
                  </a:lnTo>
                  <a:lnTo>
                    <a:pt x="85" y="5137"/>
                  </a:lnTo>
                  <a:lnTo>
                    <a:pt x="211" y="5600"/>
                  </a:lnTo>
                  <a:lnTo>
                    <a:pt x="338" y="5979"/>
                  </a:lnTo>
                  <a:lnTo>
                    <a:pt x="506" y="6316"/>
                  </a:lnTo>
                  <a:lnTo>
                    <a:pt x="2232" y="6610"/>
                  </a:lnTo>
                  <a:lnTo>
                    <a:pt x="1938" y="6273"/>
                  </a:lnTo>
                  <a:lnTo>
                    <a:pt x="1643" y="5937"/>
                  </a:lnTo>
                  <a:lnTo>
                    <a:pt x="1390" y="5473"/>
                  </a:lnTo>
                  <a:lnTo>
                    <a:pt x="1264" y="5221"/>
                  </a:lnTo>
                  <a:lnTo>
                    <a:pt x="1180" y="4968"/>
                  </a:lnTo>
                  <a:lnTo>
                    <a:pt x="1138" y="4674"/>
                  </a:lnTo>
                  <a:lnTo>
                    <a:pt x="1095" y="4379"/>
                  </a:lnTo>
                  <a:lnTo>
                    <a:pt x="1138" y="4126"/>
                  </a:lnTo>
                  <a:lnTo>
                    <a:pt x="1222" y="3831"/>
                  </a:lnTo>
                  <a:lnTo>
                    <a:pt x="1348" y="3537"/>
                  </a:lnTo>
                  <a:lnTo>
                    <a:pt x="1559" y="3242"/>
                  </a:lnTo>
                  <a:lnTo>
                    <a:pt x="1895" y="2863"/>
                  </a:lnTo>
                  <a:lnTo>
                    <a:pt x="2148" y="2484"/>
                  </a:lnTo>
                  <a:lnTo>
                    <a:pt x="2274" y="2147"/>
                  </a:lnTo>
                  <a:lnTo>
                    <a:pt x="2401" y="1853"/>
                  </a:lnTo>
                  <a:lnTo>
                    <a:pt x="2443" y="1558"/>
                  </a:lnTo>
                  <a:lnTo>
                    <a:pt x="2401" y="1305"/>
                  </a:lnTo>
                  <a:lnTo>
                    <a:pt x="2359" y="1053"/>
                  </a:lnTo>
                  <a:lnTo>
                    <a:pt x="2274" y="842"/>
                  </a:lnTo>
                  <a:lnTo>
                    <a:pt x="2190" y="632"/>
                  </a:lnTo>
                  <a:lnTo>
                    <a:pt x="2064" y="463"/>
                  </a:lnTo>
                  <a:lnTo>
                    <a:pt x="1811" y="211"/>
                  </a:lnTo>
                  <a:lnTo>
                    <a:pt x="1601" y="84"/>
                  </a:lnTo>
                  <a:lnTo>
                    <a:pt x="1517" y="0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99" name="Google Shape;1099;p13"/>
          <p:cNvGrpSpPr/>
          <p:nvPr/>
        </p:nvGrpSpPr>
        <p:grpSpPr>
          <a:xfrm>
            <a:off x="796592" y="4228738"/>
            <a:ext cx="405231" cy="1179057"/>
            <a:chOff x="1527695" y="682302"/>
            <a:chExt cx="535383" cy="1557745"/>
          </a:xfrm>
        </p:grpSpPr>
        <p:sp>
          <p:nvSpPr>
            <p:cNvPr id="1100" name="Google Shape;1100;p13"/>
            <p:cNvSpPr/>
            <p:nvPr/>
          </p:nvSpPr>
          <p:spPr>
            <a:xfrm>
              <a:off x="1548188" y="687700"/>
              <a:ext cx="494400" cy="623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01" name="Google Shape;1101;p13"/>
            <p:cNvGrpSpPr/>
            <p:nvPr/>
          </p:nvGrpSpPr>
          <p:grpSpPr>
            <a:xfrm>
              <a:off x="1527695" y="682302"/>
              <a:ext cx="535383" cy="1557745"/>
              <a:chOff x="238125" y="2522225"/>
              <a:chExt cx="452564" cy="1316775"/>
            </a:xfrm>
          </p:grpSpPr>
          <p:sp>
            <p:nvSpPr>
              <p:cNvPr id="1102" name="Google Shape;1102;p13"/>
              <p:cNvSpPr/>
              <p:nvPr/>
            </p:nvSpPr>
            <p:spPr>
              <a:xfrm>
                <a:off x="382325" y="3006400"/>
                <a:ext cx="91575" cy="832600"/>
              </a:xfrm>
              <a:custGeom>
                <a:avLst/>
                <a:gdLst/>
                <a:ahLst/>
                <a:cxnLst/>
                <a:rect l="l" t="t" r="r" b="b"/>
                <a:pathLst>
                  <a:path w="3663" h="33304" extrusionOk="0">
                    <a:moveTo>
                      <a:pt x="3158" y="1"/>
                    </a:moveTo>
                    <a:lnTo>
                      <a:pt x="3158" y="2064"/>
                    </a:lnTo>
                    <a:lnTo>
                      <a:pt x="3116" y="4253"/>
                    </a:lnTo>
                    <a:lnTo>
                      <a:pt x="2989" y="6948"/>
                    </a:lnTo>
                    <a:lnTo>
                      <a:pt x="2863" y="8421"/>
                    </a:lnTo>
                    <a:lnTo>
                      <a:pt x="2737" y="9979"/>
                    </a:lnTo>
                    <a:lnTo>
                      <a:pt x="2568" y="11537"/>
                    </a:lnTo>
                    <a:lnTo>
                      <a:pt x="2316" y="13095"/>
                    </a:lnTo>
                    <a:lnTo>
                      <a:pt x="2063" y="14611"/>
                    </a:lnTo>
                    <a:lnTo>
                      <a:pt x="1768" y="16084"/>
                    </a:lnTo>
                    <a:lnTo>
                      <a:pt x="1389" y="17516"/>
                    </a:lnTo>
                    <a:lnTo>
                      <a:pt x="968" y="18821"/>
                    </a:lnTo>
                    <a:lnTo>
                      <a:pt x="758" y="19494"/>
                    </a:lnTo>
                    <a:lnTo>
                      <a:pt x="589" y="20126"/>
                    </a:lnTo>
                    <a:lnTo>
                      <a:pt x="421" y="20800"/>
                    </a:lnTo>
                    <a:lnTo>
                      <a:pt x="295" y="21431"/>
                    </a:lnTo>
                    <a:lnTo>
                      <a:pt x="126" y="22736"/>
                    </a:lnTo>
                    <a:lnTo>
                      <a:pt x="42" y="23999"/>
                    </a:lnTo>
                    <a:lnTo>
                      <a:pt x="0" y="25220"/>
                    </a:lnTo>
                    <a:lnTo>
                      <a:pt x="42" y="26399"/>
                    </a:lnTo>
                    <a:lnTo>
                      <a:pt x="126" y="27536"/>
                    </a:lnTo>
                    <a:lnTo>
                      <a:pt x="253" y="28631"/>
                    </a:lnTo>
                    <a:lnTo>
                      <a:pt x="421" y="29599"/>
                    </a:lnTo>
                    <a:lnTo>
                      <a:pt x="589" y="30525"/>
                    </a:lnTo>
                    <a:lnTo>
                      <a:pt x="968" y="31999"/>
                    </a:lnTo>
                    <a:lnTo>
                      <a:pt x="1263" y="32967"/>
                    </a:lnTo>
                    <a:lnTo>
                      <a:pt x="1389" y="33304"/>
                    </a:lnTo>
                    <a:lnTo>
                      <a:pt x="1853" y="33136"/>
                    </a:lnTo>
                    <a:lnTo>
                      <a:pt x="1726" y="32799"/>
                    </a:lnTo>
                    <a:lnTo>
                      <a:pt x="1432" y="31830"/>
                    </a:lnTo>
                    <a:lnTo>
                      <a:pt x="1095" y="30399"/>
                    </a:lnTo>
                    <a:lnTo>
                      <a:pt x="926" y="29515"/>
                    </a:lnTo>
                    <a:lnTo>
                      <a:pt x="758" y="28546"/>
                    </a:lnTo>
                    <a:lnTo>
                      <a:pt x="632" y="27494"/>
                    </a:lnTo>
                    <a:lnTo>
                      <a:pt x="547" y="26399"/>
                    </a:lnTo>
                    <a:lnTo>
                      <a:pt x="505" y="25220"/>
                    </a:lnTo>
                    <a:lnTo>
                      <a:pt x="505" y="24041"/>
                    </a:lnTo>
                    <a:lnTo>
                      <a:pt x="632" y="22778"/>
                    </a:lnTo>
                    <a:lnTo>
                      <a:pt x="800" y="21515"/>
                    </a:lnTo>
                    <a:lnTo>
                      <a:pt x="926" y="20884"/>
                    </a:lnTo>
                    <a:lnTo>
                      <a:pt x="1095" y="20252"/>
                    </a:lnTo>
                    <a:lnTo>
                      <a:pt x="1263" y="19621"/>
                    </a:lnTo>
                    <a:lnTo>
                      <a:pt x="1474" y="18989"/>
                    </a:lnTo>
                    <a:lnTo>
                      <a:pt x="1895" y="17684"/>
                    </a:lnTo>
                    <a:lnTo>
                      <a:pt x="2231" y="16252"/>
                    </a:lnTo>
                    <a:lnTo>
                      <a:pt x="2568" y="14737"/>
                    </a:lnTo>
                    <a:lnTo>
                      <a:pt x="2821" y="13179"/>
                    </a:lnTo>
                    <a:lnTo>
                      <a:pt x="3031" y="11621"/>
                    </a:lnTo>
                    <a:lnTo>
                      <a:pt x="3200" y="10021"/>
                    </a:lnTo>
                    <a:lnTo>
                      <a:pt x="3368" y="8506"/>
                    </a:lnTo>
                    <a:lnTo>
                      <a:pt x="3452" y="6990"/>
                    </a:lnTo>
                    <a:lnTo>
                      <a:pt x="3621" y="4295"/>
                    </a:lnTo>
                    <a:lnTo>
                      <a:pt x="3663" y="2064"/>
                    </a:lnTo>
                    <a:lnTo>
                      <a:pt x="3663" y="1"/>
                    </a:lnTo>
                    <a:close/>
                  </a:path>
                </a:pathLst>
              </a:custGeom>
              <a:solidFill>
                <a:srgbClr val="14151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03" name="Google Shape;1103;p13"/>
              <p:cNvSpPr/>
              <p:nvPr/>
            </p:nvSpPr>
            <p:spPr>
              <a:xfrm>
                <a:off x="442300" y="3028525"/>
                <a:ext cx="63200" cy="74750"/>
              </a:xfrm>
              <a:custGeom>
                <a:avLst/>
                <a:gdLst/>
                <a:ahLst/>
                <a:cxnLst/>
                <a:rect l="l" t="t" r="r" b="b"/>
                <a:pathLst>
                  <a:path w="2528" h="2990" extrusionOk="0">
                    <a:moveTo>
                      <a:pt x="2064" y="0"/>
                    </a:moveTo>
                    <a:lnTo>
                      <a:pt x="548" y="295"/>
                    </a:lnTo>
                    <a:lnTo>
                      <a:pt x="211" y="1853"/>
                    </a:lnTo>
                    <a:lnTo>
                      <a:pt x="1" y="2989"/>
                    </a:lnTo>
                    <a:lnTo>
                      <a:pt x="1" y="2989"/>
                    </a:lnTo>
                    <a:lnTo>
                      <a:pt x="759" y="2568"/>
                    </a:lnTo>
                    <a:lnTo>
                      <a:pt x="1138" y="2989"/>
                    </a:lnTo>
                    <a:lnTo>
                      <a:pt x="1853" y="2316"/>
                    </a:lnTo>
                    <a:lnTo>
                      <a:pt x="2527" y="2779"/>
                    </a:lnTo>
                    <a:lnTo>
                      <a:pt x="2064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04" name="Google Shape;1104;p13"/>
              <p:cNvSpPr/>
              <p:nvPr/>
            </p:nvSpPr>
            <p:spPr>
              <a:xfrm>
                <a:off x="238125" y="2522225"/>
                <a:ext cx="380000" cy="544200"/>
              </a:xfrm>
              <a:custGeom>
                <a:avLst/>
                <a:gdLst/>
                <a:ahLst/>
                <a:cxnLst/>
                <a:rect l="l" t="t" r="r" b="b"/>
                <a:pathLst>
                  <a:path w="15200" h="21768" extrusionOk="0">
                    <a:moveTo>
                      <a:pt x="8631" y="1"/>
                    </a:moveTo>
                    <a:lnTo>
                      <a:pt x="8168" y="43"/>
                    </a:lnTo>
                    <a:lnTo>
                      <a:pt x="7705" y="127"/>
                    </a:lnTo>
                    <a:lnTo>
                      <a:pt x="7284" y="211"/>
                    </a:lnTo>
                    <a:lnTo>
                      <a:pt x="6821" y="338"/>
                    </a:lnTo>
                    <a:lnTo>
                      <a:pt x="6400" y="464"/>
                    </a:lnTo>
                    <a:lnTo>
                      <a:pt x="5979" y="632"/>
                    </a:lnTo>
                    <a:lnTo>
                      <a:pt x="5558" y="843"/>
                    </a:lnTo>
                    <a:lnTo>
                      <a:pt x="4758" y="1306"/>
                    </a:lnTo>
                    <a:lnTo>
                      <a:pt x="4000" y="1811"/>
                    </a:lnTo>
                    <a:lnTo>
                      <a:pt x="3326" y="2443"/>
                    </a:lnTo>
                    <a:lnTo>
                      <a:pt x="2695" y="3159"/>
                    </a:lnTo>
                    <a:lnTo>
                      <a:pt x="2105" y="3916"/>
                    </a:lnTo>
                    <a:lnTo>
                      <a:pt x="1558" y="4758"/>
                    </a:lnTo>
                    <a:lnTo>
                      <a:pt x="1095" y="5643"/>
                    </a:lnTo>
                    <a:lnTo>
                      <a:pt x="716" y="6611"/>
                    </a:lnTo>
                    <a:lnTo>
                      <a:pt x="421" y="7621"/>
                    </a:lnTo>
                    <a:lnTo>
                      <a:pt x="211" y="8674"/>
                    </a:lnTo>
                    <a:lnTo>
                      <a:pt x="42" y="9727"/>
                    </a:lnTo>
                    <a:lnTo>
                      <a:pt x="0" y="10863"/>
                    </a:lnTo>
                    <a:lnTo>
                      <a:pt x="42" y="11958"/>
                    </a:lnTo>
                    <a:lnTo>
                      <a:pt x="168" y="13053"/>
                    </a:lnTo>
                    <a:lnTo>
                      <a:pt x="421" y="14105"/>
                    </a:lnTo>
                    <a:lnTo>
                      <a:pt x="716" y="15074"/>
                    </a:lnTo>
                    <a:lnTo>
                      <a:pt x="1095" y="16042"/>
                    </a:lnTo>
                    <a:lnTo>
                      <a:pt x="1558" y="16926"/>
                    </a:lnTo>
                    <a:lnTo>
                      <a:pt x="2063" y="17768"/>
                    </a:lnTo>
                    <a:lnTo>
                      <a:pt x="2652" y="18568"/>
                    </a:lnTo>
                    <a:lnTo>
                      <a:pt x="3284" y="19242"/>
                    </a:lnTo>
                    <a:lnTo>
                      <a:pt x="4000" y="19873"/>
                    </a:lnTo>
                    <a:lnTo>
                      <a:pt x="4715" y="20421"/>
                    </a:lnTo>
                    <a:lnTo>
                      <a:pt x="5515" y="20884"/>
                    </a:lnTo>
                    <a:lnTo>
                      <a:pt x="5936" y="21094"/>
                    </a:lnTo>
                    <a:lnTo>
                      <a:pt x="6357" y="21263"/>
                    </a:lnTo>
                    <a:lnTo>
                      <a:pt x="6779" y="21389"/>
                    </a:lnTo>
                    <a:lnTo>
                      <a:pt x="7200" y="21515"/>
                    </a:lnTo>
                    <a:lnTo>
                      <a:pt x="7663" y="21642"/>
                    </a:lnTo>
                    <a:lnTo>
                      <a:pt x="8126" y="21684"/>
                    </a:lnTo>
                    <a:lnTo>
                      <a:pt x="8589" y="21726"/>
                    </a:lnTo>
                    <a:lnTo>
                      <a:pt x="9052" y="21768"/>
                    </a:lnTo>
                    <a:lnTo>
                      <a:pt x="9768" y="21726"/>
                    </a:lnTo>
                    <a:lnTo>
                      <a:pt x="10441" y="21642"/>
                    </a:lnTo>
                    <a:lnTo>
                      <a:pt x="11115" y="21178"/>
                    </a:lnTo>
                    <a:lnTo>
                      <a:pt x="11705" y="20715"/>
                    </a:lnTo>
                    <a:lnTo>
                      <a:pt x="12252" y="20126"/>
                    </a:lnTo>
                    <a:lnTo>
                      <a:pt x="12757" y="19536"/>
                    </a:lnTo>
                    <a:lnTo>
                      <a:pt x="13220" y="18863"/>
                    </a:lnTo>
                    <a:lnTo>
                      <a:pt x="13599" y="18147"/>
                    </a:lnTo>
                    <a:lnTo>
                      <a:pt x="13978" y="17431"/>
                    </a:lnTo>
                    <a:lnTo>
                      <a:pt x="14273" y="16631"/>
                    </a:lnTo>
                    <a:lnTo>
                      <a:pt x="14525" y="15831"/>
                    </a:lnTo>
                    <a:lnTo>
                      <a:pt x="14778" y="14989"/>
                    </a:lnTo>
                    <a:lnTo>
                      <a:pt x="14946" y="14147"/>
                    </a:lnTo>
                    <a:lnTo>
                      <a:pt x="15073" y="13263"/>
                    </a:lnTo>
                    <a:lnTo>
                      <a:pt x="15157" y="12379"/>
                    </a:lnTo>
                    <a:lnTo>
                      <a:pt x="15199" y="11495"/>
                    </a:lnTo>
                    <a:lnTo>
                      <a:pt x="15199" y="10611"/>
                    </a:lnTo>
                    <a:lnTo>
                      <a:pt x="15157" y="9684"/>
                    </a:lnTo>
                    <a:lnTo>
                      <a:pt x="15115" y="8842"/>
                    </a:lnTo>
                    <a:lnTo>
                      <a:pt x="14989" y="7958"/>
                    </a:lnTo>
                    <a:lnTo>
                      <a:pt x="14820" y="7116"/>
                    </a:lnTo>
                    <a:lnTo>
                      <a:pt x="14610" y="6274"/>
                    </a:lnTo>
                    <a:lnTo>
                      <a:pt x="14399" y="5474"/>
                    </a:lnTo>
                    <a:lnTo>
                      <a:pt x="14104" y="4716"/>
                    </a:lnTo>
                    <a:lnTo>
                      <a:pt x="13810" y="4001"/>
                    </a:lnTo>
                    <a:lnTo>
                      <a:pt x="13431" y="3327"/>
                    </a:lnTo>
                    <a:lnTo>
                      <a:pt x="13052" y="2695"/>
                    </a:lnTo>
                    <a:lnTo>
                      <a:pt x="12631" y="2106"/>
                    </a:lnTo>
                    <a:lnTo>
                      <a:pt x="12210" y="1559"/>
                    </a:lnTo>
                    <a:lnTo>
                      <a:pt x="11705" y="1138"/>
                    </a:lnTo>
                    <a:lnTo>
                      <a:pt x="11199" y="717"/>
                    </a:lnTo>
                    <a:lnTo>
                      <a:pt x="10610" y="422"/>
                    </a:lnTo>
                    <a:lnTo>
                      <a:pt x="10020" y="169"/>
                    </a:lnTo>
                    <a:lnTo>
                      <a:pt x="9431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05" name="Google Shape;1105;p13"/>
              <p:cNvSpPr/>
              <p:nvPr/>
            </p:nvSpPr>
            <p:spPr>
              <a:xfrm>
                <a:off x="472764" y="2522225"/>
                <a:ext cx="217925" cy="541050"/>
              </a:xfrm>
              <a:custGeom>
                <a:avLst/>
                <a:gdLst/>
                <a:ahLst/>
                <a:cxnLst/>
                <a:rect l="l" t="t" r="r" b="b"/>
                <a:pathLst>
                  <a:path w="8717" h="21642" extrusionOk="0">
                    <a:moveTo>
                      <a:pt x="1" y="1"/>
                    </a:moveTo>
                    <a:lnTo>
                      <a:pt x="590" y="169"/>
                    </a:lnTo>
                    <a:lnTo>
                      <a:pt x="1180" y="422"/>
                    </a:lnTo>
                    <a:lnTo>
                      <a:pt x="1769" y="717"/>
                    </a:lnTo>
                    <a:lnTo>
                      <a:pt x="2275" y="1138"/>
                    </a:lnTo>
                    <a:lnTo>
                      <a:pt x="2780" y="1559"/>
                    </a:lnTo>
                    <a:lnTo>
                      <a:pt x="3201" y="2106"/>
                    </a:lnTo>
                    <a:lnTo>
                      <a:pt x="3622" y="2695"/>
                    </a:lnTo>
                    <a:lnTo>
                      <a:pt x="4001" y="3327"/>
                    </a:lnTo>
                    <a:lnTo>
                      <a:pt x="4380" y="4001"/>
                    </a:lnTo>
                    <a:lnTo>
                      <a:pt x="4674" y="4716"/>
                    </a:lnTo>
                    <a:lnTo>
                      <a:pt x="4969" y="5474"/>
                    </a:lnTo>
                    <a:lnTo>
                      <a:pt x="5180" y="6274"/>
                    </a:lnTo>
                    <a:lnTo>
                      <a:pt x="5390" y="7116"/>
                    </a:lnTo>
                    <a:lnTo>
                      <a:pt x="5559" y="7958"/>
                    </a:lnTo>
                    <a:lnTo>
                      <a:pt x="5685" y="8842"/>
                    </a:lnTo>
                    <a:lnTo>
                      <a:pt x="5727" y="9684"/>
                    </a:lnTo>
                    <a:lnTo>
                      <a:pt x="5769" y="10611"/>
                    </a:lnTo>
                    <a:lnTo>
                      <a:pt x="5769" y="11495"/>
                    </a:lnTo>
                    <a:lnTo>
                      <a:pt x="5727" y="12379"/>
                    </a:lnTo>
                    <a:lnTo>
                      <a:pt x="5643" y="13263"/>
                    </a:lnTo>
                    <a:lnTo>
                      <a:pt x="5516" y="14147"/>
                    </a:lnTo>
                    <a:lnTo>
                      <a:pt x="5348" y="14989"/>
                    </a:lnTo>
                    <a:lnTo>
                      <a:pt x="5095" y="15831"/>
                    </a:lnTo>
                    <a:lnTo>
                      <a:pt x="4843" y="16631"/>
                    </a:lnTo>
                    <a:lnTo>
                      <a:pt x="4548" y="17431"/>
                    </a:lnTo>
                    <a:lnTo>
                      <a:pt x="4169" y="18147"/>
                    </a:lnTo>
                    <a:lnTo>
                      <a:pt x="3790" y="18863"/>
                    </a:lnTo>
                    <a:lnTo>
                      <a:pt x="3327" y="19536"/>
                    </a:lnTo>
                    <a:lnTo>
                      <a:pt x="2822" y="20126"/>
                    </a:lnTo>
                    <a:lnTo>
                      <a:pt x="2275" y="20715"/>
                    </a:lnTo>
                    <a:lnTo>
                      <a:pt x="1685" y="21178"/>
                    </a:lnTo>
                    <a:lnTo>
                      <a:pt x="1011" y="21642"/>
                    </a:lnTo>
                    <a:lnTo>
                      <a:pt x="1011" y="21642"/>
                    </a:lnTo>
                    <a:lnTo>
                      <a:pt x="1811" y="21431"/>
                    </a:lnTo>
                    <a:lnTo>
                      <a:pt x="2611" y="21136"/>
                    </a:lnTo>
                    <a:lnTo>
                      <a:pt x="3327" y="20799"/>
                    </a:lnTo>
                    <a:lnTo>
                      <a:pt x="4043" y="20378"/>
                    </a:lnTo>
                    <a:lnTo>
                      <a:pt x="4716" y="19873"/>
                    </a:lnTo>
                    <a:lnTo>
                      <a:pt x="5348" y="19326"/>
                    </a:lnTo>
                    <a:lnTo>
                      <a:pt x="5937" y="18694"/>
                    </a:lnTo>
                    <a:lnTo>
                      <a:pt x="6485" y="17979"/>
                    </a:lnTo>
                    <a:lnTo>
                      <a:pt x="6990" y="17263"/>
                    </a:lnTo>
                    <a:lnTo>
                      <a:pt x="7411" y="16463"/>
                    </a:lnTo>
                    <a:lnTo>
                      <a:pt x="7790" y="15621"/>
                    </a:lnTo>
                    <a:lnTo>
                      <a:pt x="8127" y="14737"/>
                    </a:lnTo>
                    <a:lnTo>
                      <a:pt x="8379" y="13810"/>
                    </a:lnTo>
                    <a:lnTo>
                      <a:pt x="8548" y="12884"/>
                    </a:lnTo>
                    <a:lnTo>
                      <a:pt x="8674" y="11916"/>
                    </a:lnTo>
                    <a:lnTo>
                      <a:pt x="8716" y="10905"/>
                    </a:lnTo>
                    <a:lnTo>
                      <a:pt x="8674" y="9811"/>
                    </a:lnTo>
                    <a:lnTo>
                      <a:pt x="8548" y="8758"/>
                    </a:lnTo>
                    <a:lnTo>
                      <a:pt x="8337" y="7706"/>
                    </a:lnTo>
                    <a:lnTo>
                      <a:pt x="8043" y="6737"/>
                    </a:lnTo>
                    <a:lnTo>
                      <a:pt x="7664" y="5811"/>
                    </a:lnTo>
                    <a:lnTo>
                      <a:pt x="7243" y="4927"/>
                    </a:lnTo>
                    <a:lnTo>
                      <a:pt x="6737" y="4085"/>
                    </a:lnTo>
                    <a:lnTo>
                      <a:pt x="6190" y="3327"/>
                    </a:lnTo>
                    <a:lnTo>
                      <a:pt x="5559" y="2611"/>
                    </a:lnTo>
                    <a:lnTo>
                      <a:pt x="4885" y="1980"/>
                    </a:lnTo>
                    <a:lnTo>
                      <a:pt x="4169" y="1432"/>
                    </a:lnTo>
                    <a:lnTo>
                      <a:pt x="3411" y="969"/>
                    </a:lnTo>
                    <a:lnTo>
                      <a:pt x="2611" y="590"/>
                    </a:lnTo>
                    <a:lnTo>
                      <a:pt x="2190" y="422"/>
                    </a:lnTo>
                    <a:lnTo>
                      <a:pt x="1769" y="296"/>
                    </a:lnTo>
                    <a:lnTo>
                      <a:pt x="1306" y="169"/>
                    </a:lnTo>
                    <a:lnTo>
                      <a:pt x="885" y="85"/>
                    </a:lnTo>
                    <a:lnTo>
                      <a:pt x="422" y="43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841A2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06" name="Google Shape;1106;p13"/>
              <p:cNvSpPr/>
              <p:nvPr/>
            </p:nvSpPr>
            <p:spPr>
              <a:xfrm>
                <a:off x="274950" y="2608550"/>
                <a:ext cx="80025" cy="370525"/>
              </a:xfrm>
              <a:custGeom>
                <a:avLst/>
                <a:gdLst/>
                <a:ahLst/>
                <a:cxnLst/>
                <a:rect l="l" t="t" r="r" b="b"/>
                <a:pathLst>
                  <a:path w="3201" h="14821" extrusionOk="0">
                    <a:moveTo>
                      <a:pt x="3200" y="0"/>
                    </a:moveTo>
                    <a:lnTo>
                      <a:pt x="3074" y="85"/>
                    </a:lnTo>
                    <a:lnTo>
                      <a:pt x="2779" y="379"/>
                    </a:lnTo>
                    <a:lnTo>
                      <a:pt x="2316" y="927"/>
                    </a:lnTo>
                    <a:lnTo>
                      <a:pt x="1811" y="1642"/>
                    </a:lnTo>
                    <a:lnTo>
                      <a:pt x="1516" y="2105"/>
                    </a:lnTo>
                    <a:lnTo>
                      <a:pt x="1222" y="2569"/>
                    </a:lnTo>
                    <a:lnTo>
                      <a:pt x="969" y="3158"/>
                    </a:lnTo>
                    <a:lnTo>
                      <a:pt x="716" y="3747"/>
                    </a:lnTo>
                    <a:lnTo>
                      <a:pt x="506" y="4421"/>
                    </a:lnTo>
                    <a:lnTo>
                      <a:pt x="295" y="5137"/>
                    </a:lnTo>
                    <a:lnTo>
                      <a:pt x="127" y="5895"/>
                    </a:lnTo>
                    <a:lnTo>
                      <a:pt x="43" y="6737"/>
                    </a:lnTo>
                    <a:lnTo>
                      <a:pt x="1" y="7579"/>
                    </a:lnTo>
                    <a:lnTo>
                      <a:pt x="1" y="8421"/>
                    </a:lnTo>
                    <a:lnTo>
                      <a:pt x="127" y="9179"/>
                    </a:lnTo>
                    <a:lnTo>
                      <a:pt x="253" y="9936"/>
                    </a:lnTo>
                    <a:lnTo>
                      <a:pt x="464" y="10652"/>
                    </a:lnTo>
                    <a:lnTo>
                      <a:pt x="716" y="11326"/>
                    </a:lnTo>
                    <a:lnTo>
                      <a:pt x="969" y="11957"/>
                    </a:lnTo>
                    <a:lnTo>
                      <a:pt x="1222" y="12505"/>
                    </a:lnTo>
                    <a:lnTo>
                      <a:pt x="1516" y="13010"/>
                    </a:lnTo>
                    <a:lnTo>
                      <a:pt x="1811" y="13473"/>
                    </a:lnTo>
                    <a:lnTo>
                      <a:pt x="2274" y="14189"/>
                    </a:lnTo>
                    <a:lnTo>
                      <a:pt x="2653" y="14652"/>
                    </a:lnTo>
                    <a:lnTo>
                      <a:pt x="2779" y="14820"/>
                    </a:lnTo>
                    <a:lnTo>
                      <a:pt x="2400" y="14062"/>
                    </a:lnTo>
                    <a:lnTo>
                      <a:pt x="2064" y="13347"/>
                    </a:lnTo>
                    <a:lnTo>
                      <a:pt x="1811" y="12631"/>
                    </a:lnTo>
                    <a:lnTo>
                      <a:pt x="1558" y="11915"/>
                    </a:lnTo>
                    <a:lnTo>
                      <a:pt x="1348" y="11200"/>
                    </a:lnTo>
                    <a:lnTo>
                      <a:pt x="1222" y="10526"/>
                    </a:lnTo>
                    <a:lnTo>
                      <a:pt x="1095" y="9852"/>
                    </a:lnTo>
                    <a:lnTo>
                      <a:pt x="1011" y="9179"/>
                    </a:lnTo>
                    <a:lnTo>
                      <a:pt x="969" y="8505"/>
                    </a:lnTo>
                    <a:lnTo>
                      <a:pt x="969" y="7873"/>
                    </a:lnTo>
                    <a:lnTo>
                      <a:pt x="969" y="7284"/>
                    </a:lnTo>
                    <a:lnTo>
                      <a:pt x="1011" y="6652"/>
                    </a:lnTo>
                    <a:lnTo>
                      <a:pt x="1137" y="5516"/>
                    </a:lnTo>
                    <a:lnTo>
                      <a:pt x="1348" y="4463"/>
                    </a:lnTo>
                    <a:lnTo>
                      <a:pt x="1600" y="3453"/>
                    </a:lnTo>
                    <a:lnTo>
                      <a:pt x="1895" y="2611"/>
                    </a:lnTo>
                    <a:lnTo>
                      <a:pt x="2232" y="1853"/>
                    </a:lnTo>
                    <a:lnTo>
                      <a:pt x="2527" y="1179"/>
                    </a:lnTo>
                    <a:lnTo>
                      <a:pt x="2990" y="295"/>
                    </a:lnTo>
                    <a:lnTo>
                      <a:pt x="3200" y="0"/>
                    </a:lnTo>
                    <a:close/>
                  </a:path>
                </a:pathLst>
              </a:custGeom>
              <a:solidFill>
                <a:srgbClr val="BC3A3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107" name="Google Shape;1107;p13"/>
          <p:cNvGrpSpPr/>
          <p:nvPr/>
        </p:nvGrpSpPr>
        <p:grpSpPr>
          <a:xfrm>
            <a:off x="7821813" y="840071"/>
            <a:ext cx="401700" cy="1032459"/>
            <a:chOff x="783488" y="2321096"/>
            <a:chExt cx="401700" cy="1032459"/>
          </a:xfrm>
        </p:grpSpPr>
        <p:sp>
          <p:nvSpPr>
            <p:cNvPr id="1108" name="Google Shape;1108;p13"/>
            <p:cNvSpPr/>
            <p:nvPr/>
          </p:nvSpPr>
          <p:spPr>
            <a:xfrm rot="-663810">
              <a:off x="820188" y="2348740"/>
              <a:ext cx="328301" cy="413612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09" name="Google Shape;1109;p13"/>
            <p:cNvGrpSpPr/>
            <p:nvPr/>
          </p:nvGrpSpPr>
          <p:grpSpPr>
            <a:xfrm>
              <a:off x="808171" y="2347443"/>
              <a:ext cx="352343" cy="1006112"/>
              <a:chOff x="469675" y="990775"/>
              <a:chExt cx="297839" cy="850475"/>
            </a:xfrm>
          </p:grpSpPr>
          <p:sp>
            <p:nvSpPr>
              <p:cNvPr id="1110" name="Google Shape;1110;p13"/>
              <p:cNvSpPr/>
              <p:nvPr/>
            </p:nvSpPr>
            <p:spPr>
              <a:xfrm>
                <a:off x="583350" y="1308625"/>
                <a:ext cx="84225" cy="532625"/>
              </a:xfrm>
              <a:custGeom>
                <a:avLst/>
                <a:gdLst/>
                <a:ahLst/>
                <a:cxnLst/>
                <a:rect l="l" t="t" r="r" b="b"/>
                <a:pathLst>
                  <a:path w="3369" h="21305" extrusionOk="0">
                    <a:moveTo>
                      <a:pt x="2737" y="1"/>
                    </a:moveTo>
                    <a:lnTo>
                      <a:pt x="2400" y="43"/>
                    </a:lnTo>
                    <a:lnTo>
                      <a:pt x="2569" y="1011"/>
                    </a:lnTo>
                    <a:lnTo>
                      <a:pt x="2695" y="2106"/>
                    </a:lnTo>
                    <a:lnTo>
                      <a:pt x="2864" y="3411"/>
                    </a:lnTo>
                    <a:lnTo>
                      <a:pt x="2990" y="4843"/>
                    </a:lnTo>
                    <a:lnTo>
                      <a:pt x="3032" y="6316"/>
                    </a:lnTo>
                    <a:lnTo>
                      <a:pt x="3032" y="7748"/>
                    </a:lnTo>
                    <a:lnTo>
                      <a:pt x="2990" y="8421"/>
                    </a:lnTo>
                    <a:lnTo>
                      <a:pt x="2906" y="9053"/>
                    </a:lnTo>
                    <a:lnTo>
                      <a:pt x="2737" y="9895"/>
                    </a:lnTo>
                    <a:lnTo>
                      <a:pt x="2485" y="10821"/>
                    </a:lnTo>
                    <a:lnTo>
                      <a:pt x="2148" y="11747"/>
                    </a:lnTo>
                    <a:lnTo>
                      <a:pt x="1769" y="12716"/>
                    </a:lnTo>
                    <a:lnTo>
                      <a:pt x="1095" y="14610"/>
                    </a:lnTo>
                    <a:lnTo>
                      <a:pt x="758" y="15621"/>
                    </a:lnTo>
                    <a:lnTo>
                      <a:pt x="464" y="16673"/>
                    </a:lnTo>
                    <a:lnTo>
                      <a:pt x="253" y="17768"/>
                    </a:lnTo>
                    <a:lnTo>
                      <a:pt x="85" y="18905"/>
                    </a:lnTo>
                    <a:lnTo>
                      <a:pt x="43" y="19452"/>
                    </a:lnTo>
                    <a:lnTo>
                      <a:pt x="1" y="20084"/>
                    </a:lnTo>
                    <a:lnTo>
                      <a:pt x="1" y="20673"/>
                    </a:lnTo>
                    <a:lnTo>
                      <a:pt x="43" y="21305"/>
                    </a:lnTo>
                    <a:lnTo>
                      <a:pt x="380" y="21263"/>
                    </a:lnTo>
                    <a:lnTo>
                      <a:pt x="337" y="20673"/>
                    </a:lnTo>
                    <a:lnTo>
                      <a:pt x="337" y="20084"/>
                    </a:lnTo>
                    <a:lnTo>
                      <a:pt x="337" y="19494"/>
                    </a:lnTo>
                    <a:lnTo>
                      <a:pt x="422" y="18905"/>
                    </a:lnTo>
                    <a:lnTo>
                      <a:pt x="548" y="17810"/>
                    </a:lnTo>
                    <a:lnTo>
                      <a:pt x="801" y="16758"/>
                    </a:lnTo>
                    <a:lnTo>
                      <a:pt x="1053" y="15705"/>
                    </a:lnTo>
                    <a:lnTo>
                      <a:pt x="1390" y="14737"/>
                    </a:lnTo>
                    <a:lnTo>
                      <a:pt x="2106" y="12842"/>
                    </a:lnTo>
                    <a:lnTo>
                      <a:pt x="2443" y="11874"/>
                    </a:lnTo>
                    <a:lnTo>
                      <a:pt x="2779" y="10905"/>
                    </a:lnTo>
                    <a:lnTo>
                      <a:pt x="3074" y="9979"/>
                    </a:lnTo>
                    <a:lnTo>
                      <a:pt x="3243" y="9095"/>
                    </a:lnTo>
                    <a:lnTo>
                      <a:pt x="3327" y="8463"/>
                    </a:lnTo>
                    <a:lnTo>
                      <a:pt x="3369" y="7790"/>
                    </a:lnTo>
                    <a:lnTo>
                      <a:pt x="3369" y="6358"/>
                    </a:lnTo>
                    <a:lnTo>
                      <a:pt x="3327" y="4885"/>
                    </a:lnTo>
                    <a:lnTo>
                      <a:pt x="3200" y="3453"/>
                    </a:lnTo>
                    <a:lnTo>
                      <a:pt x="3032" y="2148"/>
                    </a:lnTo>
                    <a:lnTo>
                      <a:pt x="2906" y="1053"/>
                    </a:lnTo>
                    <a:lnTo>
                      <a:pt x="2737" y="1"/>
                    </a:lnTo>
                    <a:close/>
                  </a:path>
                </a:pathLst>
              </a:custGeom>
              <a:solidFill>
                <a:srgbClr val="14151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11" name="Google Shape;1111;p13"/>
              <p:cNvSpPr/>
              <p:nvPr/>
            </p:nvSpPr>
            <p:spPr>
              <a:xfrm>
                <a:off x="633875" y="1318100"/>
                <a:ext cx="40025" cy="53725"/>
              </a:xfrm>
              <a:custGeom>
                <a:avLst/>
                <a:gdLst/>
                <a:ahLst/>
                <a:cxnLst/>
                <a:rect l="l" t="t" r="r" b="b"/>
                <a:pathLst>
                  <a:path w="1601" h="2149" extrusionOk="0">
                    <a:moveTo>
                      <a:pt x="1053" y="1"/>
                    </a:moveTo>
                    <a:lnTo>
                      <a:pt x="85" y="338"/>
                    </a:lnTo>
                    <a:lnTo>
                      <a:pt x="1" y="1390"/>
                    </a:lnTo>
                    <a:lnTo>
                      <a:pt x="1" y="2148"/>
                    </a:lnTo>
                    <a:lnTo>
                      <a:pt x="422" y="1769"/>
                    </a:lnTo>
                    <a:lnTo>
                      <a:pt x="716" y="2022"/>
                    </a:lnTo>
                    <a:lnTo>
                      <a:pt x="1095" y="1559"/>
                    </a:lnTo>
                    <a:lnTo>
                      <a:pt x="1600" y="1769"/>
                    </a:lnTo>
                    <a:lnTo>
                      <a:pt x="1053" y="1"/>
                    </a:lnTo>
                    <a:close/>
                  </a:path>
                </a:pathLst>
              </a:custGeom>
              <a:solidFill>
                <a:srgbClr val="3E5F8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12" name="Google Shape;1112;p13"/>
              <p:cNvSpPr/>
              <p:nvPr/>
            </p:nvSpPr>
            <p:spPr>
              <a:xfrm>
                <a:off x="469675" y="990775"/>
                <a:ext cx="252650" cy="355775"/>
              </a:xfrm>
              <a:custGeom>
                <a:avLst/>
                <a:gdLst/>
                <a:ahLst/>
                <a:cxnLst/>
                <a:rect l="l" t="t" r="r" b="b"/>
                <a:pathLst>
                  <a:path w="10106" h="14231" extrusionOk="0">
                    <a:moveTo>
                      <a:pt x="5179" y="0"/>
                    </a:moveTo>
                    <a:lnTo>
                      <a:pt x="4969" y="42"/>
                    </a:lnTo>
                    <a:lnTo>
                      <a:pt x="4379" y="168"/>
                    </a:lnTo>
                    <a:lnTo>
                      <a:pt x="3832" y="337"/>
                    </a:lnTo>
                    <a:lnTo>
                      <a:pt x="3285" y="589"/>
                    </a:lnTo>
                    <a:lnTo>
                      <a:pt x="2779" y="926"/>
                    </a:lnTo>
                    <a:lnTo>
                      <a:pt x="2274" y="1305"/>
                    </a:lnTo>
                    <a:lnTo>
                      <a:pt x="1853" y="1726"/>
                    </a:lnTo>
                    <a:lnTo>
                      <a:pt x="1474" y="2189"/>
                    </a:lnTo>
                    <a:lnTo>
                      <a:pt x="1095" y="2695"/>
                    </a:lnTo>
                    <a:lnTo>
                      <a:pt x="801" y="3242"/>
                    </a:lnTo>
                    <a:lnTo>
                      <a:pt x="548" y="3831"/>
                    </a:lnTo>
                    <a:lnTo>
                      <a:pt x="337" y="4463"/>
                    </a:lnTo>
                    <a:lnTo>
                      <a:pt x="169" y="5136"/>
                    </a:lnTo>
                    <a:lnTo>
                      <a:pt x="43" y="5810"/>
                    </a:lnTo>
                    <a:lnTo>
                      <a:pt x="1" y="6484"/>
                    </a:lnTo>
                    <a:lnTo>
                      <a:pt x="1" y="7200"/>
                    </a:lnTo>
                    <a:lnTo>
                      <a:pt x="85" y="7957"/>
                    </a:lnTo>
                    <a:lnTo>
                      <a:pt x="211" y="8673"/>
                    </a:lnTo>
                    <a:lnTo>
                      <a:pt x="422" y="9347"/>
                    </a:lnTo>
                    <a:lnTo>
                      <a:pt x="632" y="10020"/>
                    </a:lnTo>
                    <a:lnTo>
                      <a:pt x="927" y="10610"/>
                    </a:lnTo>
                    <a:lnTo>
                      <a:pt x="1264" y="11199"/>
                    </a:lnTo>
                    <a:lnTo>
                      <a:pt x="1643" y="11747"/>
                    </a:lnTo>
                    <a:lnTo>
                      <a:pt x="2064" y="12252"/>
                    </a:lnTo>
                    <a:lnTo>
                      <a:pt x="2527" y="12715"/>
                    </a:lnTo>
                    <a:lnTo>
                      <a:pt x="2990" y="13094"/>
                    </a:lnTo>
                    <a:lnTo>
                      <a:pt x="3495" y="13431"/>
                    </a:lnTo>
                    <a:lnTo>
                      <a:pt x="4042" y="13725"/>
                    </a:lnTo>
                    <a:lnTo>
                      <a:pt x="4590" y="13936"/>
                    </a:lnTo>
                    <a:lnTo>
                      <a:pt x="5179" y="14104"/>
                    </a:lnTo>
                    <a:lnTo>
                      <a:pt x="5769" y="14188"/>
                    </a:lnTo>
                    <a:lnTo>
                      <a:pt x="6358" y="14231"/>
                    </a:lnTo>
                    <a:lnTo>
                      <a:pt x="6990" y="14188"/>
                    </a:lnTo>
                    <a:lnTo>
                      <a:pt x="7453" y="14104"/>
                    </a:lnTo>
                    <a:lnTo>
                      <a:pt x="7874" y="13978"/>
                    </a:lnTo>
                    <a:lnTo>
                      <a:pt x="8253" y="13641"/>
                    </a:lnTo>
                    <a:lnTo>
                      <a:pt x="8589" y="13262"/>
                    </a:lnTo>
                    <a:lnTo>
                      <a:pt x="8926" y="12841"/>
                    </a:lnTo>
                    <a:lnTo>
                      <a:pt x="9179" y="12378"/>
                    </a:lnTo>
                    <a:lnTo>
                      <a:pt x="9432" y="11915"/>
                    </a:lnTo>
                    <a:lnTo>
                      <a:pt x="9600" y="11410"/>
                    </a:lnTo>
                    <a:lnTo>
                      <a:pt x="9768" y="10905"/>
                    </a:lnTo>
                    <a:lnTo>
                      <a:pt x="9895" y="10357"/>
                    </a:lnTo>
                    <a:lnTo>
                      <a:pt x="9979" y="9810"/>
                    </a:lnTo>
                    <a:lnTo>
                      <a:pt x="10063" y="9263"/>
                    </a:lnTo>
                    <a:lnTo>
                      <a:pt x="10105" y="8673"/>
                    </a:lnTo>
                    <a:lnTo>
                      <a:pt x="10105" y="8126"/>
                    </a:lnTo>
                    <a:lnTo>
                      <a:pt x="10063" y="7536"/>
                    </a:lnTo>
                    <a:lnTo>
                      <a:pt x="10021" y="6947"/>
                    </a:lnTo>
                    <a:lnTo>
                      <a:pt x="9937" y="6357"/>
                    </a:lnTo>
                    <a:lnTo>
                      <a:pt x="9853" y="5768"/>
                    </a:lnTo>
                    <a:lnTo>
                      <a:pt x="9684" y="5221"/>
                    </a:lnTo>
                    <a:lnTo>
                      <a:pt x="9558" y="4673"/>
                    </a:lnTo>
                    <a:lnTo>
                      <a:pt x="9347" y="4126"/>
                    </a:lnTo>
                    <a:lnTo>
                      <a:pt x="9179" y="3621"/>
                    </a:lnTo>
                    <a:lnTo>
                      <a:pt x="8926" y="3116"/>
                    </a:lnTo>
                    <a:lnTo>
                      <a:pt x="8674" y="2652"/>
                    </a:lnTo>
                    <a:lnTo>
                      <a:pt x="8421" y="2189"/>
                    </a:lnTo>
                    <a:lnTo>
                      <a:pt x="8126" y="1810"/>
                    </a:lnTo>
                    <a:lnTo>
                      <a:pt x="7832" y="1431"/>
                    </a:lnTo>
                    <a:lnTo>
                      <a:pt x="7495" y="1095"/>
                    </a:lnTo>
                    <a:lnTo>
                      <a:pt x="7158" y="800"/>
                    </a:lnTo>
                    <a:lnTo>
                      <a:pt x="6779" y="547"/>
                    </a:lnTo>
                    <a:lnTo>
                      <a:pt x="6400" y="337"/>
                    </a:lnTo>
                    <a:lnTo>
                      <a:pt x="6021" y="168"/>
                    </a:lnTo>
                    <a:lnTo>
                      <a:pt x="5600" y="42"/>
                    </a:lnTo>
                    <a:lnTo>
                      <a:pt x="5179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13" name="Google Shape;1113;p13"/>
              <p:cNvSpPr/>
              <p:nvPr/>
            </p:nvSpPr>
            <p:spPr>
              <a:xfrm>
                <a:off x="598039" y="991886"/>
                <a:ext cx="169475" cy="349450"/>
              </a:xfrm>
              <a:custGeom>
                <a:avLst/>
                <a:gdLst/>
                <a:ahLst/>
                <a:cxnLst/>
                <a:rect l="l" t="t" r="r" b="b"/>
                <a:pathLst>
                  <a:path w="6779" h="13978" extrusionOk="0">
                    <a:moveTo>
                      <a:pt x="0" y="0"/>
                    </a:moveTo>
                    <a:lnTo>
                      <a:pt x="421" y="42"/>
                    </a:lnTo>
                    <a:lnTo>
                      <a:pt x="842" y="168"/>
                    </a:lnTo>
                    <a:lnTo>
                      <a:pt x="1221" y="337"/>
                    </a:lnTo>
                    <a:lnTo>
                      <a:pt x="1600" y="547"/>
                    </a:lnTo>
                    <a:lnTo>
                      <a:pt x="1979" y="800"/>
                    </a:lnTo>
                    <a:lnTo>
                      <a:pt x="2316" y="1095"/>
                    </a:lnTo>
                    <a:lnTo>
                      <a:pt x="2653" y="1431"/>
                    </a:lnTo>
                    <a:lnTo>
                      <a:pt x="2947" y="1810"/>
                    </a:lnTo>
                    <a:lnTo>
                      <a:pt x="3242" y="2189"/>
                    </a:lnTo>
                    <a:lnTo>
                      <a:pt x="3495" y="2652"/>
                    </a:lnTo>
                    <a:lnTo>
                      <a:pt x="3747" y="3116"/>
                    </a:lnTo>
                    <a:lnTo>
                      <a:pt x="4000" y="3621"/>
                    </a:lnTo>
                    <a:lnTo>
                      <a:pt x="4168" y="4126"/>
                    </a:lnTo>
                    <a:lnTo>
                      <a:pt x="4379" y="4673"/>
                    </a:lnTo>
                    <a:lnTo>
                      <a:pt x="4505" y="5221"/>
                    </a:lnTo>
                    <a:lnTo>
                      <a:pt x="4674" y="5768"/>
                    </a:lnTo>
                    <a:lnTo>
                      <a:pt x="4758" y="6357"/>
                    </a:lnTo>
                    <a:lnTo>
                      <a:pt x="4842" y="6947"/>
                    </a:lnTo>
                    <a:lnTo>
                      <a:pt x="4884" y="7536"/>
                    </a:lnTo>
                    <a:lnTo>
                      <a:pt x="4926" y="8126"/>
                    </a:lnTo>
                    <a:lnTo>
                      <a:pt x="4926" y="8673"/>
                    </a:lnTo>
                    <a:lnTo>
                      <a:pt x="4884" y="9263"/>
                    </a:lnTo>
                    <a:lnTo>
                      <a:pt x="4800" y="9810"/>
                    </a:lnTo>
                    <a:lnTo>
                      <a:pt x="4716" y="10357"/>
                    </a:lnTo>
                    <a:lnTo>
                      <a:pt x="4589" y="10905"/>
                    </a:lnTo>
                    <a:lnTo>
                      <a:pt x="4421" y="11410"/>
                    </a:lnTo>
                    <a:lnTo>
                      <a:pt x="4253" y="11915"/>
                    </a:lnTo>
                    <a:lnTo>
                      <a:pt x="4000" y="12378"/>
                    </a:lnTo>
                    <a:lnTo>
                      <a:pt x="3747" y="12841"/>
                    </a:lnTo>
                    <a:lnTo>
                      <a:pt x="3410" y="13262"/>
                    </a:lnTo>
                    <a:lnTo>
                      <a:pt x="3074" y="13641"/>
                    </a:lnTo>
                    <a:lnTo>
                      <a:pt x="2695" y="13978"/>
                    </a:lnTo>
                    <a:lnTo>
                      <a:pt x="3200" y="13767"/>
                    </a:lnTo>
                    <a:lnTo>
                      <a:pt x="3705" y="13515"/>
                    </a:lnTo>
                    <a:lnTo>
                      <a:pt x="4126" y="13220"/>
                    </a:lnTo>
                    <a:lnTo>
                      <a:pt x="4547" y="12883"/>
                    </a:lnTo>
                    <a:lnTo>
                      <a:pt x="4968" y="12504"/>
                    </a:lnTo>
                    <a:lnTo>
                      <a:pt x="5305" y="12041"/>
                    </a:lnTo>
                    <a:lnTo>
                      <a:pt x="5642" y="11578"/>
                    </a:lnTo>
                    <a:lnTo>
                      <a:pt x="5937" y="11115"/>
                    </a:lnTo>
                    <a:lnTo>
                      <a:pt x="6147" y="10568"/>
                    </a:lnTo>
                    <a:lnTo>
                      <a:pt x="6358" y="10020"/>
                    </a:lnTo>
                    <a:lnTo>
                      <a:pt x="6526" y="9431"/>
                    </a:lnTo>
                    <a:lnTo>
                      <a:pt x="6652" y="8841"/>
                    </a:lnTo>
                    <a:lnTo>
                      <a:pt x="6737" y="8210"/>
                    </a:lnTo>
                    <a:lnTo>
                      <a:pt x="6779" y="7578"/>
                    </a:lnTo>
                    <a:lnTo>
                      <a:pt x="6779" y="6947"/>
                    </a:lnTo>
                    <a:lnTo>
                      <a:pt x="6694" y="6273"/>
                    </a:lnTo>
                    <a:lnTo>
                      <a:pt x="6568" y="5558"/>
                    </a:lnTo>
                    <a:lnTo>
                      <a:pt x="6400" y="4884"/>
                    </a:lnTo>
                    <a:lnTo>
                      <a:pt x="6147" y="4252"/>
                    </a:lnTo>
                    <a:lnTo>
                      <a:pt x="5852" y="3663"/>
                    </a:lnTo>
                    <a:lnTo>
                      <a:pt x="5558" y="3073"/>
                    </a:lnTo>
                    <a:lnTo>
                      <a:pt x="5179" y="2526"/>
                    </a:lnTo>
                    <a:lnTo>
                      <a:pt x="4800" y="2021"/>
                    </a:lnTo>
                    <a:lnTo>
                      <a:pt x="4337" y="1600"/>
                    </a:lnTo>
                    <a:lnTo>
                      <a:pt x="3874" y="1179"/>
                    </a:lnTo>
                    <a:lnTo>
                      <a:pt x="3368" y="842"/>
                    </a:lnTo>
                    <a:lnTo>
                      <a:pt x="2863" y="547"/>
                    </a:lnTo>
                    <a:lnTo>
                      <a:pt x="2316" y="337"/>
                    </a:lnTo>
                    <a:lnTo>
                      <a:pt x="1768" y="168"/>
                    </a:lnTo>
                    <a:lnTo>
                      <a:pt x="1179" y="42"/>
                    </a:lnTo>
                    <a:lnTo>
                      <a:pt x="590" y="0"/>
                    </a:lnTo>
                    <a:close/>
                  </a:path>
                </a:pathLst>
              </a:custGeom>
              <a:solidFill>
                <a:srgbClr val="28518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14" name="Google Shape;1114;p13"/>
              <p:cNvSpPr/>
              <p:nvPr/>
            </p:nvSpPr>
            <p:spPr>
              <a:xfrm>
                <a:off x="494950" y="1058125"/>
                <a:ext cx="63175" cy="242125"/>
              </a:xfrm>
              <a:custGeom>
                <a:avLst/>
                <a:gdLst/>
                <a:ahLst/>
                <a:cxnLst/>
                <a:rect l="l" t="t" r="r" b="b"/>
                <a:pathLst>
                  <a:path w="2527" h="9685" extrusionOk="0">
                    <a:moveTo>
                      <a:pt x="1432" y="1"/>
                    </a:moveTo>
                    <a:lnTo>
                      <a:pt x="1179" y="295"/>
                    </a:lnTo>
                    <a:lnTo>
                      <a:pt x="926" y="674"/>
                    </a:lnTo>
                    <a:lnTo>
                      <a:pt x="674" y="1222"/>
                    </a:lnTo>
                    <a:lnTo>
                      <a:pt x="379" y="1853"/>
                    </a:lnTo>
                    <a:lnTo>
                      <a:pt x="253" y="2274"/>
                    </a:lnTo>
                    <a:lnTo>
                      <a:pt x="168" y="2695"/>
                    </a:lnTo>
                    <a:lnTo>
                      <a:pt x="84" y="3116"/>
                    </a:lnTo>
                    <a:lnTo>
                      <a:pt x="0" y="3621"/>
                    </a:lnTo>
                    <a:lnTo>
                      <a:pt x="0" y="4127"/>
                    </a:lnTo>
                    <a:lnTo>
                      <a:pt x="0" y="4674"/>
                    </a:lnTo>
                    <a:lnTo>
                      <a:pt x="42" y="5263"/>
                    </a:lnTo>
                    <a:lnTo>
                      <a:pt x="126" y="5769"/>
                    </a:lnTo>
                    <a:lnTo>
                      <a:pt x="253" y="6274"/>
                    </a:lnTo>
                    <a:lnTo>
                      <a:pt x="463" y="6737"/>
                    </a:lnTo>
                    <a:lnTo>
                      <a:pt x="632" y="7200"/>
                    </a:lnTo>
                    <a:lnTo>
                      <a:pt x="842" y="7579"/>
                    </a:lnTo>
                    <a:lnTo>
                      <a:pt x="1305" y="8337"/>
                    </a:lnTo>
                    <a:lnTo>
                      <a:pt x="1768" y="8884"/>
                    </a:lnTo>
                    <a:lnTo>
                      <a:pt x="2147" y="9305"/>
                    </a:lnTo>
                    <a:lnTo>
                      <a:pt x="2526" y="9684"/>
                    </a:lnTo>
                    <a:lnTo>
                      <a:pt x="2526" y="9684"/>
                    </a:lnTo>
                    <a:lnTo>
                      <a:pt x="2231" y="9221"/>
                    </a:lnTo>
                    <a:lnTo>
                      <a:pt x="1937" y="8800"/>
                    </a:lnTo>
                    <a:lnTo>
                      <a:pt x="1684" y="8337"/>
                    </a:lnTo>
                    <a:lnTo>
                      <a:pt x="1474" y="7916"/>
                    </a:lnTo>
                    <a:lnTo>
                      <a:pt x="1095" y="7032"/>
                    </a:lnTo>
                    <a:lnTo>
                      <a:pt x="842" y="6190"/>
                    </a:lnTo>
                    <a:lnTo>
                      <a:pt x="674" y="5348"/>
                    </a:lnTo>
                    <a:lnTo>
                      <a:pt x="632" y="4548"/>
                    </a:lnTo>
                    <a:lnTo>
                      <a:pt x="589" y="3790"/>
                    </a:lnTo>
                    <a:lnTo>
                      <a:pt x="632" y="3074"/>
                    </a:lnTo>
                    <a:lnTo>
                      <a:pt x="716" y="2400"/>
                    </a:lnTo>
                    <a:lnTo>
                      <a:pt x="842" y="1811"/>
                    </a:lnTo>
                    <a:lnTo>
                      <a:pt x="968" y="1306"/>
                    </a:lnTo>
                    <a:lnTo>
                      <a:pt x="1095" y="843"/>
                    </a:lnTo>
                    <a:lnTo>
                      <a:pt x="1305" y="211"/>
                    </a:lnTo>
                    <a:lnTo>
                      <a:pt x="1432" y="1"/>
                    </a:lnTo>
                    <a:close/>
                  </a:path>
                </a:pathLst>
              </a:custGeom>
              <a:solidFill>
                <a:srgbClr val="497BB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115" name="Google Shape;1115;p13"/>
          <p:cNvGrpSpPr/>
          <p:nvPr/>
        </p:nvGrpSpPr>
        <p:grpSpPr>
          <a:xfrm>
            <a:off x="722410" y="456306"/>
            <a:ext cx="405213" cy="572680"/>
            <a:chOff x="6150375" y="1077075"/>
            <a:chExt cx="301050" cy="472625"/>
          </a:xfrm>
        </p:grpSpPr>
        <p:sp>
          <p:nvSpPr>
            <p:cNvPr id="1116" name="Google Shape;1116;p13"/>
            <p:cNvSpPr/>
            <p:nvPr/>
          </p:nvSpPr>
          <p:spPr>
            <a:xfrm>
              <a:off x="6150375" y="1077075"/>
              <a:ext cx="108425" cy="197900"/>
            </a:xfrm>
            <a:custGeom>
              <a:avLst/>
              <a:gdLst/>
              <a:ahLst/>
              <a:cxnLst/>
              <a:rect l="l" t="t" r="r" b="b"/>
              <a:pathLst>
                <a:path w="4337" h="7916" extrusionOk="0">
                  <a:moveTo>
                    <a:pt x="3074" y="0"/>
                  </a:moveTo>
                  <a:lnTo>
                    <a:pt x="2821" y="211"/>
                  </a:lnTo>
                  <a:lnTo>
                    <a:pt x="2231" y="758"/>
                  </a:lnTo>
                  <a:lnTo>
                    <a:pt x="1810" y="1137"/>
                  </a:lnTo>
                  <a:lnTo>
                    <a:pt x="1432" y="1600"/>
                  </a:lnTo>
                  <a:lnTo>
                    <a:pt x="1010" y="2106"/>
                  </a:lnTo>
                  <a:lnTo>
                    <a:pt x="632" y="2653"/>
                  </a:lnTo>
                  <a:lnTo>
                    <a:pt x="337" y="3242"/>
                  </a:lnTo>
                  <a:lnTo>
                    <a:pt x="211" y="3537"/>
                  </a:lnTo>
                  <a:lnTo>
                    <a:pt x="126" y="3874"/>
                  </a:lnTo>
                  <a:lnTo>
                    <a:pt x="42" y="4211"/>
                  </a:lnTo>
                  <a:lnTo>
                    <a:pt x="0" y="4547"/>
                  </a:lnTo>
                  <a:lnTo>
                    <a:pt x="0" y="4842"/>
                  </a:lnTo>
                  <a:lnTo>
                    <a:pt x="0" y="5221"/>
                  </a:lnTo>
                  <a:lnTo>
                    <a:pt x="84" y="5558"/>
                  </a:lnTo>
                  <a:lnTo>
                    <a:pt x="211" y="5895"/>
                  </a:lnTo>
                  <a:lnTo>
                    <a:pt x="337" y="6232"/>
                  </a:lnTo>
                  <a:lnTo>
                    <a:pt x="547" y="6568"/>
                  </a:lnTo>
                  <a:lnTo>
                    <a:pt x="800" y="6905"/>
                  </a:lnTo>
                  <a:lnTo>
                    <a:pt x="1137" y="7242"/>
                  </a:lnTo>
                  <a:lnTo>
                    <a:pt x="1474" y="7579"/>
                  </a:lnTo>
                  <a:lnTo>
                    <a:pt x="1937" y="7916"/>
                  </a:lnTo>
                  <a:lnTo>
                    <a:pt x="1937" y="7495"/>
                  </a:lnTo>
                  <a:lnTo>
                    <a:pt x="2021" y="6989"/>
                  </a:lnTo>
                  <a:lnTo>
                    <a:pt x="2189" y="6274"/>
                  </a:lnTo>
                  <a:lnTo>
                    <a:pt x="2442" y="5474"/>
                  </a:lnTo>
                  <a:lnTo>
                    <a:pt x="2652" y="5011"/>
                  </a:lnTo>
                  <a:lnTo>
                    <a:pt x="2905" y="4505"/>
                  </a:lnTo>
                  <a:lnTo>
                    <a:pt x="3158" y="4000"/>
                  </a:lnTo>
                  <a:lnTo>
                    <a:pt x="3495" y="3453"/>
                  </a:lnTo>
                  <a:lnTo>
                    <a:pt x="3916" y="2863"/>
                  </a:lnTo>
                  <a:lnTo>
                    <a:pt x="4337" y="2316"/>
                  </a:lnTo>
                  <a:lnTo>
                    <a:pt x="3074" y="0"/>
                  </a:lnTo>
                  <a:close/>
                </a:path>
              </a:pathLst>
            </a:custGeom>
            <a:solidFill>
              <a:srgbClr val="DBC08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7" name="Google Shape;1117;p13"/>
            <p:cNvSpPr/>
            <p:nvPr/>
          </p:nvSpPr>
          <p:spPr>
            <a:xfrm>
              <a:off x="6158775" y="1206525"/>
              <a:ext cx="231600" cy="101075"/>
            </a:xfrm>
            <a:custGeom>
              <a:avLst/>
              <a:gdLst/>
              <a:ahLst/>
              <a:cxnLst/>
              <a:rect l="l" t="t" r="r" b="b"/>
              <a:pathLst>
                <a:path w="9264" h="4043" extrusionOk="0">
                  <a:moveTo>
                    <a:pt x="7664" y="1"/>
                  </a:moveTo>
                  <a:lnTo>
                    <a:pt x="7453" y="211"/>
                  </a:lnTo>
                  <a:lnTo>
                    <a:pt x="6864" y="717"/>
                  </a:lnTo>
                  <a:lnTo>
                    <a:pt x="6400" y="1011"/>
                  </a:lnTo>
                  <a:lnTo>
                    <a:pt x="5937" y="1348"/>
                  </a:lnTo>
                  <a:lnTo>
                    <a:pt x="5390" y="1643"/>
                  </a:lnTo>
                  <a:lnTo>
                    <a:pt x="4801" y="1938"/>
                  </a:lnTo>
                  <a:lnTo>
                    <a:pt x="4211" y="2190"/>
                  </a:lnTo>
                  <a:lnTo>
                    <a:pt x="3580" y="2359"/>
                  </a:lnTo>
                  <a:lnTo>
                    <a:pt x="2948" y="2485"/>
                  </a:lnTo>
                  <a:lnTo>
                    <a:pt x="2316" y="2485"/>
                  </a:lnTo>
                  <a:lnTo>
                    <a:pt x="1980" y="2401"/>
                  </a:lnTo>
                  <a:lnTo>
                    <a:pt x="1685" y="2359"/>
                  </a:lnTo>
                  <a:lnTo>
                    <a:pt x="1390" y="2232"/>
                  </a:lnTo>
                  <a:lnTo>
                    <a:pt x="1096" y="2064"/>
                  </a:lnTo>
                  <a:lnTo>
                    <a:pt x="801" y="1896"/>
                  </a:lnTo>
                  <a:lnTo>
                    <a:pt x="506" y="1643"/>
                  </a:lnTo>
                  <a:lnTo>
                    <a:pt x="253" y="1348"/>
                  </a:lnTo>
                  <a:lnTo>
                    <a:pt x="1" y="1011"/>
                  </a:lnTo>
                  <a:lnTo>
                    <a:pt x="85" y="1264"/>
                  </a:lnTo>
                  <a:lnTo>
                    <a:pt x="211" y="1559"/>
                  </a:lnTo>
                  <a:lnTo>
                    <a:pt x="422" y="1896"/>
                  </a:lnTo>
                  <a:lnTo>
                    <a:pt x="674" y="2317"/>
                  </a:lnTo>
                  <a:lnTo>
                    <a:pt x="1011" y="2696"/>
                  </a:lnTo>
                  <a:lnTo>
                    <a:pt x="1390" y="3117"/>
                  </a:lnTo>
                  <a:lnTo>
                    <a:pt x="1895" y="3453"/>
                  </a:lnTo>
                  <a:lnTo>
                    <a:pt x="2148" y="3622"/>
                  </a:lnTo>
                  <a:lnTo>
                    <a:pt x="2443" y="3748"/>
                  </a:lnTo>
                  <a:lnTo>
                    <a:pt x="2780" y="3874"/>
                  </a:lnTo>
                  <a:lnTo>
                    <a:pt x="3116" y="3959"/>
                  </a:lnTo>
                  <a:lnTo>
                    <a:pt x="3495" y="4001"/>
                  </a:lnTo>
                  <a:lnTo>
                    <a:pt x="3874" y="4043"/>
                  </a:lnTo>
                  <a:lnTo>
                    <a:pt x="4295" y="4043"/>
                  </a:lnTo>
                  <a:lnTo>
                    <a:pt x="4716" y="4001"/>
                  </a:lnTo>
                  <a:lnTo>
                    <a:pt x="5179" y="3916"/>
                  </a:lnTo>
                  <a:lnTo>
                    <a:pt x="5685" y="3790"/>
                  </a:lnTo>
                  <a:lnTo>
                    <a:pt x="6190" y="3622"/>
                  </a:lnTo>
                  <a:lnTo>
                    <a:pt x="6737" y="3369"/>
                  </a:lnTo>
                  <a:lnTo>
                    <a:pt x="7327" y="3074"/>
                  </a:lnTo>
                  <a:lnTo>
                    <a:pt x="7958" y="2738"/>
                  </a:lnTo>
                  <a:lnTo>
                    <a:pt x="8590" y="2359"/>
                  </a:lnTo>
                  <a:lnTo>
                    <a:pt x="9263" y="1896"/>
                  </a:lnTo>
                  <a:lnTo>
                    <a:pt x="7664" y="1"/>
                  </a:lnTo>
                  <a:close/>
                </a:path>
              </a:pathLst>
            </a:custGeom>
            <a:solidFill>
              <a:srgbClr val="D3B06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8" name="Google Shape;1118;p13"/>
            <p:cNvSpPr/>
            <p:nvPr/>
          </p:nvSpPr>
          <p:spPr>
            <a:xfrm>
              <a:off x="6286150" y="1206525"/>
              <a:ext cx="104225" cy="207400"/>
            </a:xfrm>
            <a:custGeom>
              <a:avLst/>
              <a:gdLst/>
              <a:ahLst/>
              <a:cxnLst/>
              <a:rect l="l" t="t" r="r" b="b"/>
              <a:pathLst>
                <a:path w="4169" h="8296" extrusionOk="0">
                  <a:moveTo>
                    <a:pt x="2569" y="1"/>
                  </a:moveTo>
                  <a:lnTo>
                    <a:pt x="2526" y="127"/>
                  </a:lnTo>
                  <a:lnTo>
                    <a:pt x="2232" y="590"/>
                  </a:lnTo>
                  <a:lnTo>
                    <a:pt x="1600" y="1727"/>
                  </a:lnTo>
                  <a:lnTo>
                    <a:pt x="548" y="3790"/>
                  </a:lnTo>
                  <a:lnTo>
                    <a:pt x="295" y="4422"/>
                  </a:lnTo>
                  <a:lnTo>
                    <a:pt x="127" y="4969"/>
                  </a:lnTo>
                  <a:lnTo>
                    <a:pt x="42" y="5516"/>
                  </a:lnTo>
                  <a:lnTo>
                    <a:pt x="0" y="5980"/>
                  </a:lnTo>
                  <a:lnTo>
                    <a:pt x="84" y="6401"/>
                  </a:lnTo>
                  <a:lnTo>
                    <a:pt x="169" y="6737"/>
                  </a:lnTo>
                  <a:lnTo>
                    <a:pt x="295" y="7074"/>
                  </a:lnTo>
                  <a:lnTo>
                    <a:pt x="463" y="7369"/>
                  </a:lnTo>
                  <a:lnTo>
                    <a:pt x="674" y="7622"/>
                  </a:lnTo>
                  <a:lnTo>
                    <a:pt x="884" y="7790"/>
                  </a:lnTo>
                  <a:lnTo>
                    <a:pt x="1263" y="8085"/>
                  </a:lnTo>
                  <a:lnTo>
                    <a:pt x="1558" y="8253"/>
                  </a:lnTo>
                  <a:lnTo>
                    <a:pt x="1684" y="8295"/>
                  </a:lnTo>
                  <a:lnTo>
                    <a:pt x="1642" y="7790"/>
                  </a:lnTo>
                  <a:lnTo>
                    <a:pt x="1684" y="7285"/>
                  </a:lnTo>
                  <a:lnTo>
                    <a:pt x="1769" y="6737"/>
                  </a:lnTo>
                  <a:lnTo>
                    <a:pt x="1895" y="6190"/>
                  </a:lnTo>
                  <a:lnTo>
                    <a:pt x="2105" y="5643"/>
                  </a:lnTo>
                  <a:lnTo>
                    <a:pt x="2316" y="5095"/>
                  </a:lnTo>
                  <a:lnTo>
                    <a:pt x="2779" y="4085"/>
                  </a:lnTo>
                  <a:lnTo>
                    <a:pt x="3284" y="3201"/>
                  </a:lnTo>
                  <a:lnTo>
                    <a:pt x="3705" y="2485"/>
                  </a:lnTo>
                  <a:lnTo>
                    <a:pt x="4168" y="1896"/>
                  </a:lnTo>
                  <a:lnTo>
                    <a:pt x="2569" y="1"/>
                  </a:lnTo>
                  <a:close/>
                </a:path>
              </a:pathLst>
            </a:custGeom>
            <a:solidFill>
              <a:srgbClr val="DBC08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9" name="Google Shape;1119;p13"/>
            <p:cNvSpPr/>
            <p:nvPr/>
          </p:nvSpPr>
          <p:spPr>
            <a:xfrm>
              <a:off x="6284050" y="1317050"/>
              <a:ext cx="167375" cy="232650"/>
            </a:xfrm>
            <a:custGeom>
              <a:avLst/>
              <a:gdLst/>
              <a:ahLst/>
              <a:cxnLst/>
              <a:rect l="l" t="t" r="r" b="b"/>
              <a:pathLst>
                <a:path w="6695" h="9306" extrusionOk="0">
                  <a:moveTo>
                    <a:pt x="379" y="1"/>
                  </a:moveTo>
                  <a:lnTo>
                    <a:pt x="295" y="127"/>
                  </a:lnTo>
                  <a:lnTo>
                    <a:pt x="168" y="506"/>
                  </a:lnTo>
                  <a:lnTo>
                    <a:pt x="84" y="759"/>
                  </a:lnTo>
                  <a:lnTo>
                    <a:pt x="42" y="1053"/>
                  </a:lnTo>
                  <a:lnTo>
                    <a:pt x="0" y="1348"/>
                  </a:lnTo>
                  <a:lnTo>
                    <a:pt x="0" y="1685"/>
                  </a:lnTo>
                  <a:lnTo>
                    <a:pt x="84" y="2064"/>
                  </a:lnTo>
                  <a:lnTo>
                    <a:pt x="211" y="2401"/>
                  </a:lnTo>
                  <a:lnTo>
                    <a:pt x="379" y="2779"/>
                  </a:lnTo>
                  <a:lnTo>
                    <a:pt x="674" y="3116"/>
                  </a:lnTo>
                  <a:lnTo>
                    <a:pt x="1053" y="3453"/>
                  </a:lnTo>
                  <a:lnTo>
                    <a:pt x="1516" y="3790"/>
                  </a:lnTo>
                  <a:lnTo>
                    <a:pt x="2147" y="4085"/>
                  </a:lnTo>
                  <a:lnTo>
                    <a:pt x="2863" y="4337"/>
                  </a:lnTo>
                  <a:lnTo>
                    <a:pt x="3158" y="4421"/>
                  </a:lnTo>
                  <a:lnTo>
                    <a:pt x="3368" y="4548"/>
                  </a:lnTo>
                  <a:lnTo>
                    <a:pt x="3789" y="4800"/>
                  </a:lnTo>
                  <a:lnTo>
                    <a:pt x="4126" y="5137"/>
                  </a:lnTo>
                  <a:lnTo>
                    <a:pt x="4421" y="5516"/>
                  </a:lnTo>
                  <a:lnTo>
                    <a:pt x="4589" y="5895"/>
                  </a:lnTo>
                  <a:lnTo>
                    <a:pt x="4758" y="6316"/>
                  </a:lnTo>
                  <a:lnTo>
                    <a:pt x="4842" y="6737"/>
                  </a:lnTo>
                  <a:lnTo>
                    <a:pt x="4884" y="7158"/>
                  </a:lnTo>
                  <a:lnTo>
                    <a:pt x="4884" y="7579"/>
                  </a:lnTo>
                  <a:lnTo>
                    <a:pt x="4884" y="8000"/>
                  </a:lnTo>
                  <a:lnTo>
                    <a:pt x="4800" y="8674"/>
                  </a:lnTo>
                  <a:lnTo>
                    <a:pt x="4716" y="9137"/>
                  </a:lnTo>
                  <a:lnTo>
                    <a:pt x="4673" y="9305"/>
                  </a:lnTo>
                  <a:lnTo>
                    <a:pt x="4673" y="9305"/>
                  </a:lnTo>
                  <a:lnTo>
                    <a:pt x="6694" y="7579"/>
                  </a:lnTo>
                  <a:lnTo>
                    <a:pt x="6694" y="7453"/>
                  </a:lnTo>
                  <a:lnTo>
                    <a:pt x="6652" y="7032"/>
                  </a:lnTo>
                  <a:lnTo>
                    <a:pt x="6568" y="6400"/>
                  </a:lnTo>
                  <a:lnTo>
                    <a:pt x="6484" y="6063"/>
                  </a:lnTo>
                  <a:lnTo>
                    <a:pt x="6400" y="5685"/>
                  </a:lnTo>
                  <a:lnTo>
                    <a:pt x="6231" y="5306"/>
                  </a:lnTo>
                  <a:lnTo>
                    <a:pt x="6063" y="4927"/>
                  </a:lnTo>
                  <a:lnTo>
                    <a:pt x="5852" y="4590"/>
                  </a:lnTo>
                  <a:lnTo>
                    <a:pt x="5600" y="4253"/>
                  </a:lnTo>
                  <a:lnTo>
                    <a:pt x="5263" y="3958"/>
                  </a:lnTo>
                  <a:lnTo>
                    <a:pt x="4884" y="3664"/>
                  </a:lnTo>
                  <a:lnTo>
                    <a:pt x="4463" y="3453"/>
                  </a:lnTo>
                  <a:lnTo>
                    <a:pt x="4000" y="3327"/>
                  </a:lnTo>
                  <a:lnTo>
                    <a:pt x="3495" y="3201"/>
                  </a:lnTo>
                  <a:lnTo>
                    <a:pt x="3031" y="3032"/>
                  </a:lnTo>
                  <a:lnTo>
                    <a:pt x="2610" y="2864"/>
                  </a:lnTo>
                  <a:lnTo>
                    <a:pt x="2231" y="2695"/>
                  </a:lnTo>
                  <a:lnTo>
                    <a:pt x="1895" y="2485"/>
                  </a:lnTo>
                  <a:lnTo>
                    <a:pt x="1600" y="2316"/>
                  </a:lnTo>
                  <a:lnTo>
                    <a:pt x="1305" y="2064"/>
                  </a:lnTo>
                  <a:lnTo>
                    <a:pt x="1095" y="1853"/>
                  </a:lnTo>
                  <a:lnTo>
                    <a:pt x="884" y="1643"/>
                  </a:lnTo>
                  <a:lnTo>
                    <a:pt x="758" y="1390"/>
                  </a:lnTo>
                  <a:lnTo>
                    <a:pt x="589" y="1180"/>
                  </a:lnTo>
                  <a:lnTo>
                    <a:pt x="505" y="927"/>
                  </a:lnTo>
                  <a:lnTo>
                    <a:pt x="421" y="674"/>
                  </a:lnTo>
                  <a:lnTo>
                    <a:pt x="379" y="464"/>
                  </a:lnTo>
                  <a:lnTo>
                    <a:pt x="379" y="1"/>
                  </a:lnTo>
                  <a:close/>
                </a:path>
              </a:pathLst>
            </a:custGeom>
            <a:solidFill>
              <a:srgbClr val="D3B06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BLANK_1_1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1" name="Google Shape;1121;p14"/>
          <p:cNvSpPr txBox="1">
            <a:spLocks noGrp="1"/>
          </p:cNvSpPr>
          <p:nvPr>
            <p:ph type="title"/>
          </p:nvPr>
        </p:nvSpPr>
        <p:spPr>
          <a:xfrm>
            <a:off x="1781725" y="3209238"/>
            <a:ext cx="4360200" cy="531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2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1122" name="Google Shape;1122;p14"/>
          <p:cNvSpPr txBox="1">
            <a:spLocks noGrp="1"/>
          </p:cNvSpPr>
          <p:nvPr>
            <p:ph type="subTitle" idx="1"/>
          </p:nvPr>
        </p:nvSpPr>
        <p:spPr>
          <a:xfrm>
            <a:off x="1781725" y="1771613"/>
            <a:ext cx="5231100" cy="12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1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1123" name="Google Shape;1123;p14"/>
          <p:cNvGrpSpPr/>
          <p:nvPr/>
        </p:nvGrpSpPr>
        <p:grpSpPr>
          <a:xfrm flipH="1">
            <a:off x="2407907" y="1041131"/>
            <a:ext cx="1569488" cy="3430491"/>
            <a:chOff x="5214875" y="1199700"/>
            <a:chExt cx="337975" cy="738725"/>
          </a:xfrm>
        </p:grpSpPr>
        <p:sp>
          <p:nvSpPr>
            <p:cNvPr id="1124" name="Google Shape;1124;p14"/>
            <p:cNvSpPr/>
            <p:nvPr/>
          </p:nvSpPr>
          <p:spPr>
            <a:xfrm>
              <a:off x="5237700" y="1511375"/>
              <a:ext cx="16025" cy="103925"/>
            </a:xfrm>
            <a:custGeom>
              <a:avLst/>
              <a:gdLst/>
              <a:ahLst/>
              <a:cxnLst/>
              <a:rect l="l" t="t" r="r" b="b"/>
              <a:pathLst>
                <a:path w="641" h="4157" extrusionOk="0">
                  <a:moveTo>
                    <a:pt x="503" y="1"/>
                  </a:moveTo>
                  <a:lnTo>
                    <a:pt x="458" y="47"/>
                  </a:lnTo>
                  <a:lnTo>
                    <a:pt x="503" y="686"/>
                  </a:lnTo>
                  <a:lnTo>
                    <a:pt x="549" y="1234"/>
                  </a:lnTo>
                  <a:lnTo>
                    <a:pt x="549" y="1782"/>
                  </a:lnTo>
                  <a:lnTo>
                    <a:pt x="458" y="2102"/>
                  </a:lnTo>
                  <a:lnTo>
                    <a:pt x="321" y="2513"/>
                  </a:lnTo>
                  <a:lnTo>
                    <a:pt x="184" y="2878"/>
                  </a:lnTo>
                  <a:lnTo>
                    <a:pt x="47" y="3243"/>
                  </a:lnTo>
                  <a:lnTo>
                    <a:pt x="1" y="3700"/>
                  </a:lnTo>
                  <a:lnTo>
                    <a:pt x="1" y="4157"/>
                  </a:lnTo>
                  <a:lnTo>
                    <a:pt x="47" y="4157"/>
                  </a:lnTo>
                  <a:lnTo>
                    <a:pt x="47" y="3700"/>
                  </a:lnTo>
                  <a:lnTo>
                    <a:pt x="138" y="3289"/>
                  </a:lnTo>
                  <a:lnTo>
                    <a:pt x="229" y="2878"/>
                  </a:lnTo>
                  <a:lnTo>
                    <a:pt x="366" y="2513"/>
                  </a:lnTo>
                  <a:lnTo>
                    <a:pt x="503" y="2147"/>
                  </a:lnTo>
                  <a:lnTo>
                    <a:pt x="595" y="1782"/>
                  </a:lnTo>
                  <a:lnTo>
                    <a:pt x="640" y="1280"/>
                  </a:lnTo>
                  <a:lnTo>
                    <a:pt x="595" y="686"/>
                  </a:lnTo>
                  <a:lnTo>
                    <a:pt x="50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5" name="Google Shape;1125;p14"/>
            <p:cNvSpPr/>
            <p:nvPr/>
          </p:nvSpPr>
          <p:spPr>
            <a:xfrm>
              <a:off x="5246850" y="1513675"/>
              <a:ext cx="8000" cy="10300"/>
            </a:xfrm>
            <a:custGeom>
              <a:avLst/>
              <a:gdLst/>
              <a:ahLst/>
              <a:cxnLst/>
              <a:rect l="l" t="t" r="r" b="b"/>
              <a:pathLst>
                <a:path w="320" h="412" extrusionOk="0">
                  <a:moveTo>
                    <a:pt x="183" y="0"/>
                  </a:moveTo>
                  <a:lnTo>
                    <a:pt x="0" y="92"/>
                  </a:lnTo>
                  <a:lnTo>
                    <a:pt x="0" y="411"/>
                  </a:lnTo>
                  <a:lnTo>
                    <a:pt x="92" y="366"/>
                  </a:lnTo>
                  <a:lnTo>
                    <a:pt x="137" y="411"/>
                  </a:lnTo>
                  <a:lnTo>
                    <a:pt x="229" y="320"/>
                  </a:lnTo>
                  <a:lnTo>
                    <a:pt x="320" y="366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6" name="Google Shape;1126;p14"/>
            <p:cNvSpPr/>
            <p:nvPr/>
          </p:nvSpPr>
          <p:spPr>
            <a:xfrm>
              <a:off x="5214875" y="1449725"/>
              <a:ext cx="49125" cy="69675"/>
            </a:xfrm>
            <a:custGeom>
              <a:avLst/>
              <a:gdLst/>
              <a:ahLst/>
              <a:cxnLst/>
              <a:rect l="l" t="t" r="r" b="b"/>
              <a:pathLst>
                <a:path w="1965" h="2787" extrusionOk="0">
                  <a:moveTo>
                    <a:pt x="1005" y="1"/>
                  </a:moveTo>
                  <a:lnTo>
                    <a:pt x="960" y="46"/>
                  </a:lnTo>
                  <a:lnTo>
                    <a:pt x="731" y="92"/>
                  </a:lnTo>
                  <a:lnTo>
                    <a:pt x="549" y="183"/>
                  </a:lnTo>
                  <a:lnTo>
                    <a:pt x="366" y="366"/>
                  </a:lnTo>
                  <a:lnTo>
                    <a:pt x="229" y="549"/>
                  </a:lnTo>
                  <a:lnTo>
                    <a:pt x="92" y="777"/>
                  </a:lnTo>
                  <a:lnTo>
                    <a:pt x="46" y="1006"/>
                  </a:lnTo>
                  <a:lnTo>
                    <a:pt x="1" y="1280"/>
                  </a:lnTo>
                  <a:lnTo>
                    <a:pt x="1" y="1554"/>
                  </a:lnTo>
                  <a:lnTo>
                    <a:pt x="92" y="1828"/>
                  </a:lnTo>
                  <a:lnTo>
                    <a:pt x="183" y="2102"/>
                  </a:lnTo>
                  <a:lnTo>
                    <a:pt x="320" y="2284"/>
                  </a:lnTo>
                  <a:lnTo>
                    <a:pt x="503" y="2467"/>
                  </a:lnTo>
                  <a:lnTo>
                    <a:pt x="686" y="2650"/>
                  </a:lnTo>
                  <a:lnTo>
                    <a:pt x="914" y="2741"/>
                  </a:lnTo>
                  <a:lnTo>
                    <a:pt x="1142" y="2787"/>
                  </a:lnTo>
                  <a:lnTo>
                    <a:pt x="1371" y="2787"/>
                  </a:lnTo>
                  <a:lnTo>
                    <a:pt x="1553" y="2741"/>
                  </a:lnTo>
                  <a:lnTo>
                    <a:pt x="1690" y="2604"/>
                  </a:lnTo>
                  <a:lnTo>
                    <a:pt x="1782" y="2421"/>
                  </a:lnTo>
                  <a:lnTo>
                    <a:pt x="1873" y="2239"/>
                  </a:lnTo>
                  <a:lnTo>
                    <a:pt x="1919" y="2056"/>
                  </a:lnTo>
                  <a:lnTo>
                    <a:pt x="1964" y="1599"/>
                  </a:lnTo>
                  <a:lnTo>
                    <a:pt x="1919" y="1143"/>
                  </a:lnTo>
                  <a:lnTo>
                    <a:pt x="1782" y="732"/>
                  </a:lnTo>
                  <a:lnTo>
                    <a:pt x="1599" y="366"/>
                  </a:lnTo>
                  <a:lnTo>
                    <a:pt x="1462" y="229"/>
                  </a:lnTo>
                  <a:lnTo>
                    <a:pt x="1325" y="138"/>
                  </a:lnTo>
                  <a:lnTo>
                    <a:pt x="1188" y="46"/>
                  </a:lnTo>
                  <a:lnTo>
                    <a:pt x="100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7" name="Google Shape;1127;p14"/>
            <p:cNvSpPr/>
            <p:nvPr/>
          </p:nvSpPr>
          <p:spPr>
            <a:xfrm>
              <a:off x="5240000" y="1449725"/>
              <a:ext cx="33125" cy="68525"/>
            </a:xfrm>
            <a:custGeom>
              <a:avLst/>
              <a:gdLst/>
              <a:ahLst/>
              <a:cxnLst/>
              <a:rect l="l" t="t" r="r" b="b"/>
              <a:pathLst>
                <a:path w="1325" h="2741" extrusionOk="0">
                  <a:moveTo>
                    <a:pt x="0" y="1"/>
                  </a:moveTo>
                  <a:lnTo>
                    <a:pt x="183" y="46"/>
                  </a:lnTo>
                  <a:lnTo>
                    <a:pt x="320" y="138"/>
                  </a:lnTo>
                  <a:lnTo>
                    <a:pt x="457" y="229"/>
                  </a:lnTo>
                  <a:lnTo>
                    <a:pt x="594" y="366"/>
                  </a:lnTo>
                  <a:lnTo>
                    <a:pt x="777" y="732"/>
                  </a:lnTo>
                  <a:lnTo>
                    <a:pt x="914" y="1143"/>
                  </a:lnTo>
                  <a:lnTo>
                    <a:pt x="959" y="1599"/>
                  </a:lnTo>
                  <a:lnTo>
                    <a:pt x="914" y="2056"/>
                  </a:lnTo>
                  <a:lnTo>
                    <a:pt x="868" y="2239"/>
                  </a:lnTo>
                  <a:lnTo>
                    <a:pt x="777" y="2421"/>
                  </a:lnTo>
                  <a:lnTo>
                    <a:pt x="685" y="2604"/>
                  </a:lnTo>
                  <a:lnTo>
                    <a:pt x="548" y="2741"/>
                  </a:lnTo>
                  <a:lnTo>
                    <a:pt x="731" y="2650"/>
                  </a:lnTo>
                  <a:lnTo>
                    <a:pt x="868" y="2513"/>
                  </a:lnTo>
                  <a:lnTo>
                    <a:pt x="1051" y="2376"/>
                  </a:lnTo>
                  <a:lnTo>
                    <a:pt x="1142" y="2193"/>
                  </a:lnTo>
                  <a:lnTo>
                    <a:pt x="1233" y="1965"/>
                  </a:lnTo>
                  <a:lnTo>
                    <a:pt x="1279" y="1736"/>
                  </a:lnTo>
                  <a:lnTo>
                    <a:pt x="1325" y="1508"/>
                  </a:lnTo>
                  <a:lnTo>
                    <a:pt x="1279" y="1234"/>
                  </a:lnTo>
                  <a:lnTo>
                    <a:pt x="1233" y="960"/>
                  </a:lnTo>
                  <a:lnTo>
                    <a:pt x="1142" y="732"/>
                  </a:lnTo>
                  <a:lnTo>
                    <a:pt x="1005" y="503"/>
                  </a:lnTo>
                  <a:lnTo>
                    <a:pt x="822" y="321"/>
                  </a:lnTo>
                  <a:lnTo>
                    <a:pt x="640" y="183"/>
                  </a:lnTo>
                  <a:lnTo>
                    <a:pt x="457" y="92"/>
                  </a:lnTo>
                  <a:lnTo>
                    <a:pt x="229" y="46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8" name="Google Shape;1128;p14"/>
            <p:cNvSpPr/>
            <p:nvPr/>
          </p:nvSpPr>
          <p:spPr>
            <a:xfrm>
              <a:off x="5219450" y="1463425"/>
              <a:ext cx="12575" cy="46850"/>
            </a:xfrm>
            <a:custGeom>
              <a:avLst/>
              <a:gdLst/>
              <a:ahLst/>
              <a:cxnLst/>
              <a:rect l="l" t="t" r="r" b="b"/>
              <a:pathLst>
                <a:path w="503" h="1874" extrusionOk="0">
                  <a:moveTo>
                    <a:pt x="274" y="1"/>
                  </a:moveTo>
                  <a:lnTo>
                    <a:pt x="229" y="47"/>
                  </a:lnTo>
                  <a:lnTo>
                    <a:pt x="137" y="229"/>
                  </a:lnTo>
                  <a:lnTo>
                    <a:pt x="46" y="503"/>
                  </a:lnTo>
                  <a:lnTo>
                    <a:pt x="0" y="686"/>
                  </a:lnTo>
                  <a:lnTo>
                    <a:pt x="0" y="914"/>
                  </a:lnTo>
                  <a:lnTo>
                    <a:pt x="46" y="1097"/>
                  </a:lnTo>
                  <a:lnTo>
                    <a:pt x="92" y="1325"/>
                  </a:lnTo>
                  <a:lnTo>
                    <a:pt x="274" y="1599"/>
                  </a:lnTo>
                  <a:lnTo>
                    <a:pt x="411" y="1782"/>
                  </a:lnTo>
                  <a:lnTo>
                    <a:pt x="503" y="1873"/>
                  </a:lnTo>
                  <a:lnTo>
                    <a:pt x="320" y="1508"/>
                  </a:lnTo>
                  <a:lnTo>
                    <a:pt x="183" y="1188"/>
                  </a:lnTo>
                  <a:lnTo>
                    <a:pt x="137" y="869"/>
                  </a:lnTo>
                  <a:lnTo>
                    <a:pt x="137" y="595"/>
                  </a:lnTo>
                  <a:lnTo>
                    <a:pt x="183" y="366"/>
                  </a:lnTo>
                  <a:lnTo>
                    <a:pt x="229" y="138"/>
                  </a:lnTo>
                  <a:lnTo>
                    <a:pt x="27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9" name="Google Shape;1129;p14"/>
            <p:cNvSpPr/>
            <p:nvPr/>
          </p:nvSpPr>
          <p:spPr>
            <a:xfrm>
              <a:off x="5516300" y="1747725"/>
              <a:ext cx="17150" cy="103925"/>
            </a:xfrm>
            <a:custGeom>
              <a:avLst/>
              <a:gdLst/>
              <a:ahLst/>
              <a:cxnLst/>
              <a:rect l="l" t="t" r="r" b="b"/>
              <a:pathLst>
                <a:path w="686" h="4157" extrusionOk="0">
                  <a:moveTo>
                    <a:pt x="457" y="0"/>
                  </a:moveTo>
                  <a:lnTo>
                    <a:pt x="548" y="685"/>
                  </a:lnTo>
                  <a:lnTo>
                    <a:pt x="594" y="1233"/>
                  </a:lnTo>
                  <a:lnTo>
                    <a:pt x="594" y="1781"/>
                  </a:lnTo>
                  <a:lnTo>
                    <a:pt x="502" y="2101"/>
                  </a:lnTo>
                  <a:lnTo>
                    <a:pt x="365" y="2467"/>
                  </a:lnTo>
                  <a:lnTo>
                    <a:pt x="228" y="2832"/>
                  </a:lnTo>
                  <a:lnTo>
                    <a:pt x="91" y="3243"/>
                  </a:lnTo>
                  <a:lnTo>
                    <a:pt x="46" y="3654"/>
                  </a:lnTo>
                  <a:lnTo>
                    <a:pt x="0" y="4156"/>
                  </a:lnTo>
                  <a:lnTo>
                    <a:pt x="0" y="4156"/>
                  </a:lnTo>
                  <a:lnTo>
                    <a:pt x="91" y="4111"/>
                  </a:lnTo>
                  <a:lnTo>
                    <a:pt x="91" y="3654"/>
                  </a:lnTo>
                  <a:lnTo>
                    <a:pt x="183" y="3243"/>
                  </a:lnTo>
                  <a:lnTo>
                    <a:pt x="274" y="2878"/>
                  </a:lnTo>
                  <a:lnTo>
                    <a:pt x="411" y="2512"/>
                  </a:lnTo>
                  <a:lnTo>
                    <a:pt x="548" y="2101"/>
                  </a:lnTo>
                  <a:lnTo>
                    <a:pt x="639" y="1781"/>
                  </a:lnTo>
                  <a:lnTo>
                    <a:pt x="685" y="1233"/>
                  </a:lnTo>
                  <a:lnTo>
                    <a:pt x="639" y="685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0" name="Google Shape;1130;p14"/>
            <p:cNvSpPr/>
            <p:nvPr/>
          </p:nvSpPr>
          <p:spPr>
            <a:xfrm>
              <a:off x="5526575" y="1750000"/>
              <a:ext cx="8000" cy="10300"/>
            </a:xfrm>
            <a:custGeom>
              <a:avLst/>
              <a:gdLst/>
              <a:ahLst/>
              <a:cxnLst/>
              <a:rect l="l" t="t" r="r" b="b"/>
              <a:pathLst>
                <a:path w="320" h="412" extrusionOk="0">
                  <a:moveTo>
                    <a:pt x="183" y="1"/>
                  </a:moveTo>
                  <a:lnTo>
                    <a:pt x="0" y="46"/>
                  </a:lnTo>
                  <a:lnTo>
                    <a:pt x="0" y="412"/>
                  </a:lnTo>
                  <a:lnTo>
                    <a:pt x="91" y="320"/>
                  </a:lnTo>
                  <a:lnTo>
                    <a:pt x="137" y="366"/>
                  </a:lnTo>
                  <a:lnTo>
                    <a:pt x="228" y="275"/>
                  </a:lnTo>
                  <a:lnTo>
                    <a:pt x="320" y="320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1" name="Google Shape;1131;p14"/>
            <p:cNvSpPr/>
            <p:nvPr/>
          </p:nvSpPr>
          <p:spPr>
            <a:xfrm>
              <a:off x="5494600" y="1686075"/>
              <a:ext cx="49125" cy="68525"/>
            </a:xfrm>
            <a:custGeom>
              <a:avLst/>
              <a:gdLst/>
              <a:ahLst/>
              <a:cxnLst/>
              <a:rect l="l" t="t" r="r" b="b"/>
              <a:pathLst>
                <a:path w="1965" h="2741" extrusionOk="0">
                  <a:moveTo>
                    <a:pt x="959" y="0"/>
                  </a:moveTo>
                  <a:lnTo>
                    <a:pt x="731" y="92"/>
                  </a:lnTo>
                  <a:lnTo>
                    <a:pt x="548" y="183"/>
                  </a:lnTo>
                  <a:lnTo>
                    <a:pt x="366" y="320"/>
                  </a:lnTo>
                  <a:lnTo>
                    <a:pt x="229" y="548"/>
                  </a:lnTo>
                  <a:lnTo>
                    <a:pt x="92" y="731"/>
                  </a:lnTo>
                  <a:lnTo>
                    <a:pt x="46" y="1005"/>
                  </a:lnTo>
                  <a:lnTo>
                    <a:pt x="0" y="1279"/>
                  </a:lnTo>
                  <a:lnTo>
                    <a:pt x="0" y="1553"/>
                  </a:lnTo>
                  <a:lnTo>
                    <a:pt x="92" y="1827"/>
                  </a:lnTo>
                  <a:lnTo>
                    <a:pt x="183" y="2055"/>
                  </a:lnTo>
                  <a:lnTo>
                    <a:pt x="320" y="2284"/>
                  </a:lnTo>
                  <a:lnTo>
                    <a:pt x="503" y="2466"/>
                  </a:lnTo>
                  <a:lnTo>
                    <a:pt x="685" y="2603"/>
                  </a:lnTo>
                  <a:lnTo>
                    <a:pt x="868" y="2695"/>
                  </a:lnTo>
                  <a:lnTo>
                    <a:pt x="1096" y="2740"/>
                  </a:lnTo>
                  <a:lnTo>
                    <a:pt x="1370" y="2740"/>
                  </a:lnTo>
                  <a:lnTo>
                    <a:pt x="1507" y="2695"/>
                  </a:lnTo>
                  <a:lnTo>
                    <a:pt x="1644" y="2558"/>
                  </a:lnTo>
                  <a:lnTo>
                    <a:pt x="1781" y="2421"/>
                  </a:lnTo>
                  <a:lnTo>
                    <a:pt x="1873" y="2238"/>
                  </a:lnTo>
                  <a:lnTo>
                    <a:pt x="1918" y="2010"/>
                  </a:lnTo>
                  <a:lnTo>
                    <a:pt x="1964" y="1599"/>
                  </a:lnTo>
                  <a:lnTo>
                    <a:pt x="1918" y="1142"/>
                  </a:lnTo>
                  <a:lnTo>
                    <a:pt x="1781" y="685"/>
                  </a:lnTo>
                  <a:lnTo>
                    <a:pt x="1553" y="366"/>
                  </a:lnTo>
                  <a:lnTo>
                    <a:pt x="1462" y="229"/>
                  </a:lnTo>
                  <a:lnTo>
                    <a:pt x="1325" y="92"/>
                  </a:lnTo>
                  <a:lnTo>
                    <a:pt x="1142" y="46"/>
                  </a:lnTo>
                  <a:lnTo>
                    <a:pt x="100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2" name="Google Shape;1132;p14"/>
            <p:cNvSpPr/>
            <p:nvPr/>
          </p:nvSpPr>
          <p:spPr>
            <a:xfrm>
              <a:off x="5519725" y="1686075"/>
              <a:ext cx="33125" cy="67375"/>
            </a:xfrm>
            <a:custGeom>
              <a:avLst/>
              <a:gdLst/>
              <a:ahLst/>
              <a:cxnLst/>
              <a:rect l="l" t="t" r="r" b="b"/>
              <a:pathLst>
                <a:path w="1325" h="2695" extrusionOk="0">
                  <a:moveTo>
                    <a:pt x="0" y="0"/>
                  </a:moveTo>
                  <a:lnTo>
                    <a:pt x="137" y="46"/>
                  </a:lnTo>
                  <a:lnTo>
                    <a:pt x="320" y="92"/>
                  </a:lnTo>
                  <a:lnTo>
                    <a:pt x="457" y="229"/>
                  </a:lnTo>
                  <a:lnTo>
                    <a:pt x="548" y="366"/>
                  </a:lnTo>
                  <a:lnTo>
                    <a:pt x="776" y="685"/>
                  </a:lnTo>
                  <a:lnTo>
                    <a:pt x="913" y="1142"/>
                  </a:lnTo>
                  <a:lnTo>
                    <a:pt x="959" y="1599"/>
                  </a:lnTo>
                  <a:lnTo>
                    <a:pt x="913" y="2010"/>
                  </a:lnTo>
                  <a:lnTo>
                    <a:pt x="868" y="2238"/>
                  </a:lnTo>
                  <a:lnTo>
                    <a:pt x="776" y="2421"/>
                  </a:lnTo>
                  <a:lnTo>
                    <a:pt x="639" y="2558"/>
                  </a:lnTo>
                  <a:lnTo>
                    <a:pt x="502" y="2695"/>
                  </a:lnTo>
                  <a:lnTo>
                    <a:pt x="502" y="2695"/>
                  </a:lnTo>
                  <a:lnTo>
                    <a:pt x="731" y="2649"/>
                  </a:lnTo>
                  <a:lnTo>
                    <a:pt x="868" y="2512"/>
                  </a:lnTo>
                  <a:lnTo>
                    <a:pt x="1005" y="2329"/>
                  </a:lnTo>
                  <a:lnTo>
                    <a:pt x="1142" y="2147"/>
                  </a:lnTo>
                  <a:lnTo>
                    <a:pt x="1233" y="1964"/>
                  </a:lnTo>
                  <a:lnTo>
                    <a:pt x="1279" y="1736"/>
                  </a:lnTo>
                  <a:lnTo>
                    <a:pt x="1325" y="1462"/>
                  </a:lnTo>
                  <a:lnTo>
                    <a:pt x="1279" y="1233"/>
                  </a:lnTo>
                  <a:lnTo>
                    <a:pt x="1233" y="959"/>
                  </a:lnTo>
                  <a:lnTo>
                    <a:pt x="1142" y="731"/>
                  </a:lnTo>
                  <a:lnTo>
                    <a:pt x="1005" y="503"/>
                  </a:lnTo>
                  <a:lnTo>
                    <a:pt x="822" y="320"/>
                  </a:lnTo>
                  <a:lnTo>
                    <a:pt x="639" y="183"/>
                  </a:lnTo>
                  <a:lnTo>
                    <a:pt x="457" y="46"/>
                  </a:lnTo>
                  <a:lnTo>
                    <a:pt x="22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3" name="Google Shape;1133;p14"/>
            <p:cNvSpPr/>
            <p:nvPr/>
          </p:nvSpPr>
          <p:spPr>
            <a:xfrm>
              <a:off x="5499175" y="1699775"/>
              <a:ext cx="12575" cy="46825"/>
            </a:xfrm>
            <a:custGeom>
              <a:avLst/>
              <a:gdLst/>
              <a:ahLst/>
              <a:cxnLst/>
              <a:rect l="l" t="t" r="r" b="b"/>
              <a:pathLst>
                <a:path w="503" h="1873" extrusionOk="0">
                  <a:moveTo>
                    <a:pt x="274" y="0"/>
                  </a:moveTo>
                  <a:lnTo>
                    <a:pt x="228" y="46"/>
                  </a:lnTo>
                  <a:lnTo>
                    <a:pt x="137" y="229"/>
                  </a:lnTo>
                  <a:lnTo>
                    <a:pt x="46" y="503"/>
                  </a:lnTo>
                  <a:lnTo>
                    <a:pt x="0" y="685"/>
                  </a:lnTo>
                  <a:lnTo>
                    <a:pt x="0" y="868"/>
                  </a:lnTo>
                  <a:lnTo>
                    <a:pt x="46" y="1096"/>
                  </a:lnTo>
                  <a:lnTo>
                    <a:pt x="91" y="1279"/>
                  </a:lnTo>
                  <a:lnTo>
                    <a:pt x="274" y="1599"/>
                  </a:lnTo>
                  <a:lnTo>
                    <a:pt x="411" y="1781"/>
                  </a:lnTo>
                  <a:lnTo>
                    <a:pt x="502" y="1873"/>
                  </a:lnTo>
                  <a:lnTo>
                    <a:pt x="274" y="1507"/>
                  </a:lnTo>
                  <a:lnTo>
                    <a:pt x="183" y="1188"/>
                  </a:lnTo>
                  <a:lnTo>
                    <a:pt x="137" y="868"/>
                  </a:lnTo>
                  <a:lnTo>
                    <a:pt x="137" y="594"/>
                  </a:lnTo>
                  <a:lnTo>
                    <a:pt x="183" y="320"/>
                  </a:lnTo>
                  <a:lnTo>
                    <a:pt x="228" y="137"/>
                  </a:lnTo>
                  <a:lnTo>
                    <a:pt x="274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4" name="Google Shape;1134;p14"/>
            <p:cNvSpPr/>
            <p:nvPr/>
          </p:nvSpPr>
          <p:spPr>
            <a:xfrm>
              <a:off x="5292525" y="1633550"/>
              <a:ext cx="13725" cy="84500"/>
            </a:xfrm>
            <a:custGeom>
              <a:avLst/>
              <a:gdLst/>
              <a:ahLst/>
              <a:cxnLst/>
              <a:rect l="l" t="t" r="r" b="b"/>
              <a:pathLst>
                <a:path w="549" h="3380" extrusionOk="0">
                  <a:moveTo>
                    <a:pt x="137" y="1"/>
                  </a:moveTo>
                  <a:lnTo>
                    <a:pt x="46" y="549"/>
                  </a:lnTo>
                  <a:lnTo>
                    <a:pt x="0" y="1005"/>
                  </a:lnTo>
                  <a:lnTo>
                    <a:pt x="46" y="1462"/>
                  </a:lnTo>
                  <a:lnTo>
                    <a:pt x="91" y="1736"/>
                  </a:lnTo>
                  <a:lnTo>
                    <a:pt x="228" y="2056"/>
                  </a:lnTo>
                  <a:lnTo>
                    <a:pt x="411" y="2695"/>
                  </a:lnTo>
                  <a:lnTo>
                    <a:pt x="502" y="3015"/>
                  </a:lnTo>
                  <a:lnTo>
                    <a:pt x="502" y="3380"/>
                  </a:lnTo>
                  <a:lnTo>
                    <a:pt x="548" y="3380"/>
                  </a:lnTo>
                  <a:lnTo>
                    <a:pt x="548" y="3015"/>
                  </a:lnTo>
                  <a:lnTo>
                    <a:pt x="502" y="2649"/>
                  </a:lnTo>
                  <a:lnTo>
                    <a:pt x="365" y="2330"/>
                  </a:lnTo>
                  <a:lnTo>
                    <a:pt x="274" y="2056"/>
                  </a:lnTo>
                  <a:lnTo>
                    <a:pt x="183" y="1736"/>
                  </a:lnTo>
                  <a:lnTo>
                    <a:pt x="91" y="1462"/>
                  </a:lnTo>
                  <a:lnTo>
                    <a:pt x="91" y="1005"/>
                  </a:lnTo>
                  <a:lnTo>
                    <a:pt x="91" y="549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5" name="Google Shape;1135;p14"/>
            <p:cNvSpPr/>
            <p:nvPr/>
          </p:nvSpPr>
          <p:spPr>
            <a:xfrm>
              <a:off x="5292525" y="1634700"/>
              <a:ext cx="5725" cy="9150"/>
            </a:xfrm>
            <a:custGeom>
              <a:avLst/>
              <a:gdLst/>
              <a:ahLst/>
              <a:cxnLst/>
              <a:rect l="l" t="t" r="r" b="b"/>
              <a:pathLst>
                <a:path w="229" h="366" extrusionOk="0">
                  <a:moveTo>
                    <a:pt x="46" y="0"/>
                  </a:moveTo>
                  <a:lnTo>
                    <a:pt x="0" y="320"/>
                  </a:lnTo>
                  <a:lnTo>
                    <a:pt x="46" y="274"/>
                  </a:lnTo>
                  <a:lnTo>
                    <a:pt x="137" y="366"/>
                  </a:lnTo>
                  <a:lnTo>
                    <a:pt x="183" y="320"/>
                  </a:lnTo>
                  <a:lnTo>
                    <a:pt x="228" y="366"/>
                  </a:lnTo>
                  <a:lnTo>
                    <a:pt x="228" y="92"/>
                  </a:lnTo>
                  <a:lnTo>
                    <a:pt x="4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6" name="Google Shape;1136;p14"/>
            <p:cNvSpPr/>
            <p:nvPr/>
          </p:nvSpPr>
          <p:spPr>
            <a:xfrm>
              <a:off x="5284525" y="1583325"/>
              <a:ext cx="39975" cy="55950"/>
            </a:xfrm>
            <a:custGeom>
              <a:avLst/>
              <a:gdLst/>
              <a:ahLst/>
              <a:cxnLst/>
              <a:rect l="l" t="t" r="r" b="b"/>
              <a:pathLst>
                <a:path w="1599" h="2238" extrusionOk="0">
                  <a:moveTo>
                    <a:pt x="640" y="0"/>
                  </a:moveTo>
                  <a:lnTo>
                    <a:pt x="503" y="91"/>
                  </a:lnTo>
                  <a:lnTo>
                    <a:pt x="320" y="274"/>
                  </a:lnTo>
                  <a:lnTo>
                    <a:pt x="137" y="548"/>
                  </a:lnTo>
                  <a:lnTo>
                    <a:pt x="46" y="913"/>
                  </a:lnTo>
                  <a:lnTo>
                    <a:pt x="0" y="1279"/>
                  </a:lnTo>
                  <a:lnTo>
                    <a:pt x="0" y="1644"/>
                  </a:lnTo>
                  <a:lnTo>
                    <a:pt x="137" y="1964"/>
                  </a:lnTo>
                  <a:lnTo>
                    <a:pt x="229" y="2101"/>
                  </a:lnTo>
                  <a:lnTo>
                    <a:pt x="366" y="2192"/>
                  </a:lnTo>
                  <a:lnTo>
                    <a:pt x="503" y="2238"/>
                  </a:lnTo>
                  <a:lnTo>
                    <a:pt x="685" y="2238"/>
                  </a:lnTo>
                  <a:lnTo>
                    <a:pt x="868" y="2192"/>
                  </a:lnTo>
                  <a:lnTo>
                    <a:pt x="1051" y="2147"/>
                  </a:lnTo>
                  <a:lnTo>
                    <a:pt x="1188" y="2010"/>
                  </a:lnTo>
                  <a:lnTo>
                    <a:pt x="1325" y="1873"/>
                  </a:lnTo>
                  <a:lnTo>
                    <a:pt x="1462" y="1690"/>
                  </a:lnTo>
                  <a:lnTo>
                    <a:pt x="1553" y="1461"/>
                  </a:lnTo>
                  <a:lnTo>
                    <a:pt x="1599" y="1233"/>
                  </a:lnTo>
                  <a:lnTo>
                    <a:pt x="1599" y="1005"/>
                  </a:lnTo>
                  <a:lnTo>
                    <a:pt x="1599" y="822"/>
                  </a:lnTo>
                  <a:lnTo>
                    <a:pt x="1507" y="594"/>
                  </a:lnTo>
                  <a:lnTo>
                    <a:pt x="1416" y="411"/>
                  </a:lnTo>
                  <a:lnTo>
                    <a:pt x="1325" y="274"/>
                  </a:lnTo>
                  <a:lnTo>
                    <a:pt x="1142" y="137"/>
                  </a:lnTo>
                  <a:lnTo>
                    <a:pt x="1005" y="46"/>
                  </a:lnTo>
                  <a:lnTo>
                    <a:pt x="822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7" name="Google Shape;1137;p14"/>
            <p:cNvSpPr/>
            <p:nvPr/>
          </p:nvSpPr>
          <p:spPr>
            <a:xfrm>
              <a:off x="5276525" y="1583325"/>
              <a:ext cx="24000" cy="54825"/>
            </a:xfrm>
            <a:custGeom>
              <a:avLst/>
              <a:gdLst/>
              <a:ahLst/>
              <a:cxnLst/>
              <a:rect l="l" t="t" r="r" b="b"/>
              <a:pathLst>
                <a:path w="960" h="2193" extrusionOk="0">
                  <a:moveTo>
                    <a:pt x="914" y="0"/>
                  </a:moveTo>
                  <a:lnTo>
                    <a:pt x="731" y="46"/>
                  </a:lnTo>
                  <a:lnTo>
                    <a:pt x="549" y="137"/>
                  </a:lnTo>
                  <a:lnTo>
                    <a:pt x="412" y="228"/>
                  </a:lnTo>
                  <a:lnTo>
                    <a:pt x="275" y="411"/>
                  </a:lnTo>
                  <a:lnTo>
                    <a:pt x="138" y="548"/>
                  </a:lnTo>
                  <a:lnTo>
                    <a:pt x="92" y="776"/>
                  </a:lnTo>
                  <a:lnTo>
                    <a:pt x="46" y="1005"/>
                  </a:lnTo>
                  <a:lnTo>
                    <a:pt x="1" y="1187"/>
                  </a:lnTo>
                  <a:lnTo>
                    <a:pt x="46" y="1416"/>
                  </a:lnTo>
                  <a:lnTo>
                    <a:pt x="92" y="1598"/>
                  </a:lnTo>
                  <a:lnTo>
                    <a:pt x="138" y="1735"/>
                  </a:lnTo>
                  <a:lnTo>
                    <a:pt x="229" y="1918"/>
                  </a:lnTo>
                  <a:lnTo>
                    <a:pt x="366" y="2055"/>
                  </a:lnTo>
                  <a:lnTo>
                    <a:pt x="503" y="2147"/>
                  </a:lnTo>
                  <a:lnTo>
                    <a:pt x="686" y="2192"/>
                  </a:lnTo>
                  <a:lnTo>
                    <a:pt x="686" y="2192"/>
                  </a:lnTo>
                  <a:lnTo>
                    <a:pt x="549" y="2101"/>
                  </a:lnTo>
                  <a:lnTo>
                    <a:pt x="457" y="1964"/>
                  </a:lnTo>
                  <a:lnTo>
                    <a:pt x="320" y="1644"/>
                  </a:lnTo>
                  <a:lnTo>
                    <a:pt x="320" y="1279"/>
                  </a:lnTo>
                  <a:lnTo>
                    <a:pt x="366" y="913"/>
                  </a:lnTo>
                  <a:lnTo>
                    <a:pt x="457" y="548"/>
                  </a:lnTo>
                  <a:lnTo>
                    <a:pt x="640" y="274"/>
                  </a:lnTo>
                  <a:lnTo>
                    <a:pt x="823" y="91"/>
                  </a:lnTo>
                  <a:lnTo>
                    <a:pt x="96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8" name="Google Shape;1138;p14"/>
            <p:cNvSpPr/>
            <p:nvPr/>
          </p:nvSpPr>
          <p:spPr>
            <a:xfrm>
              <a:off x="5310775" y="1593600"/>
              <a:ext cx="10300" cy="38825"/>
            </a:xfrm>
            <a:custGeom>
              <a:avLst/>
              <a:gdLst/>
              <a:ahLst/>
              <a:cxnLst/>
              <a:rect l="l" t="t" r="r" b="b"/>
              <a:pathLst>
                <a:path w="412" h="1553" extrusionOk="0">
                  <a:moveTo>
                    <a:pt x="183" y="0"/>
                  </a:moveTo>
                  <a:lnTo>
                    <a:pt x="229" y="137"/>
                  </a:lnTo>
                  <a:lnTo>
                    <a:pt x="275" y="502"/>
                  </a:lnTo>
                  <a:lnTo>
                    <a:pt x="275" y="731"/>
                  </a:lnTo>
                  <a:lnTo>
                    <a:pt x="275" y="1005"/>
                  </a:lnTo>
                  <a:lnTo>
                    <a:pt x="138" y="1279"/>
                  </a:lnTo>
                  <a:lnTo>
                    <a:pt x="1" y="1553"/>
                  </a:lnTo>
                  <a:lnTo>
                    <a:pt x="46" y="1507"/>
                  </a:lnTo>
                  <a:lnTo>
                    <a:pt x="183" y="1324"/>
                  </a:lnTo>
                  <a:lnTo>
                    <a:pt x="320" y="1096"/>
                  </a:lnTo>
                  <a:lnTo>
                    <a:pt x="366" y="913"/>
                  </a:lnTo>
                  <a:lnTo>
                    <a:pt x="412" y="731"/>
                  </a:lnTo>
                  <a:lnTo>
                    <a:pt x="366" y="411"/>
                  </a:lnTo>
                  <a:lnTo>
                    <a:pt x="275" y="183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9" name="Google Shape;1139;p14"/>
            <p:cNvSpPr/>
            <p:nvPr/>
          </p:nvSpPr>
          <p:spPr>
            <a:xfrm>
              <a:off x="5454625" y="1853900"/>
              <a:ext cx="19450" cy="84525"/>
            </a:xfrm>
            <a:custGeom>
              <a:avLst/>
              <a:gdLst/>
              <a:ahLst/>
              <a:cxnLst/>
              <a:rect l="l" t="t" r="r" b="b"/>
              <a:pathLst>
                <a:path w="778" h="3381" extrusionOk="0">
                  <a:moveTo>
                    <a:pt x="1" y="1"/>
                  </a:moveTo>
                  <a:lnTo>
                    <a:pt x="1" y="594"/>
                  </a:lnTo>
                  <a:lnTo>
                    <a:pt x="1" y="1051"/>
                  </a:lnTo>
                  <a:lnTo>
                    <a:pt x="47" y="1462"/>
                  </a:lnTo>
                  <a:lnTo>
                    <a:pt x="184" y="1736"/>
                  </a:lnTo>
                  <a:lnTo>
                    <a:pt x="321" y="2056"/>
                  </a:lnTo>
                  <a:lnTo>
                    <a:pt x="595" y="2649"/>
                  </a:lnTo>
                  <a:lnTo>
                    <a:pt x="686" y="2969"/>
                  </a:lnTo>
                  <a:lnTo>
                    <a:pt x="732" y="3380"/>
                  </a:lnTo>
                  <a:lnTo>
                    <a:pt x="777" y="3380"/>
                  </a:lnTo>
                  <a:lnTo>
                    <a:pt x="732" y="2969"/>
                  </a:lnTo>
                  <a:lnTo>
                    <a:pt x="640" y="2649"/>
                  </a:lnTo>
                  <a:lnTo>
                    <a:pt x="503" y="2330"/>
                  </a:lnTo>
                  <a:lnTo>
                    <a:pt x="366" y="2010"/>
                  </a:lnTo>
                  <a:lnTo>
                    <a:pt x="229" y="1736"/>
                  </a:lnTo>
                  <a:lnTo>
                    <a:pt x="138" y="1462"/>
                  </a:lnTo>
                  <a:lnTo>
                    <a:pt x="47" y="1051"/>
                  </a:lnTo>
                  <a:lnTo>
                    <a:pt x="47" y="549"/>
                  </a:lnTo>
                  <a:lnTo>
                    <a:pt x="47" y="46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0" name="Google Shape;1140;p14"/>
            <p:cNvSpPr/>
            <p:nvPr/>
          </p:nvSpPr>
          <p:spPr>
            <a:xfrm>
              <a:off x="5452350" y="1856175"/>
              <a:ext cx="6875" cy="8025"/>
            </a:xfrm>
            <a:custGeom>
              <a:avLst/>
              <a:gdLst/>
              <a:ahLst/>
              <a:cxnLst/>
              <a:rect l="l" t="t" r="r" b="b"/>
              <a:pathLst>
                <a:path w="275" h="321" extrusionOk="0">
                  <a:moveTo>
                    <a:pt x="46" y="1"/>
                  </a:moveTo>
                  <a:lnTo>
                    <a:pt x="1" y="275"/>
                  </a:lnTo>
                  <a:lnTo>
                    <a:pt x="46" y="229"/>
                  </a:lnTo>
                  <a:lnTo>
                    <a:pt x="138" y="321"/>
                  </a:lnTo>
                  <a:lnTo>
                    <a:pt x="183" y="275"/>
                  </a:lnTo>
                  <a:lnTo>
                    <a:pt x="275" y="321"/>
                  </a:lnTo>
                  <a:lnTo>
                    <a:pt x="229" y="47"/>
                  </a:lnTo>
                  <a:lnTo>
                    <a:pt x="4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1" name="Google Shape;1141;p14"/>
            <p:cNvSpPr/>
            <p:nvPr/>
          </p:nvSpPr>
          <p:spPr>
            <a:xfrm>
              <a:off x="5442075" y="1803675"/>
              <a:ext cx="40000" cy="57100"/>
            </a:xfrm>
            <a:custGeom>
              <a:avLst/>
              <a:gdLst/>
              <a:ahLst/>
              <a:cxnLst/>
              <a:rect l="l" t="t" r="r" b="b"/>
              <a:pathLst>
                <a:path w="1600" h="2284" extrusionOk="0">
                  <a:moveTo>
                    <a:pt x="503" y="0"/>
                  </a:moveTo>
                  <a:lnTo>
                    <a:pt x="412" y="92"/>
                  </a:lnTo>
                  <a:lnTo>
                    <a:pt x="229" y="320"/>
                  </a:lnTo>
                  <a:lnTo>
                    <a:pt x="92" y="594"/>
                  </a:lnTo>
                  <a:lnTo>
                    <a:pt x="1" y="959"/>
                  </a:lnTo>
                  <a:lnTo>
                    <a:pt x="1" y="1325"/>
                  </a:lnTo>
                  <a:lnTo>
                    <a:pt x="46" y="1690"/>
                  </a:lnTo>
                  <a:lnTo>
                    <a:pt x="183" y="2010"/>
                  </a:lnTo>
                  <a:lnTo>
                    <a:pt x="320" y="2147"/>
                  </a:lnTo>
                  <a:lnTo>
                    <a:pt x="412" y="2238"/>
                  </a:lnTo>
                  <a:lnTo>
                    <a:pt x="594" y="2284"/>
                  </a:lnTo>
                  <a:lnTo>
                    <a:pt x="777" y="2238"/>
                  </a:lnTo>
                  <a:lnTo>
                    <a:pt x="960" y="2192"/>
                  </a:lnTo>
                  <a:lnTo>
                    <a:pt x="1097" y="2101"/>
                  </a:lnTo>
                  <a:lnTo>
                    <a:pt x="1279" y="1964"/>
                  </a:lnTo>
                  <a:lnTo>
                    <a:pt x="1371" y="1781"/>
                  </a:lnTo>
                  <a:lnTo>
                    <a:pt x="1462" y="1599"/>
                  </a:lnTo>
                  <a:lnTo>
                    <a:pt x="1553" y="1370"/>
                  </a:lnTo>
                  <a:lnTo>
                    <a:pt x="1599" y="1142"/>
                  </a:lnTo>
                  <a:lnTo>
                    <a:pt x="1553" y="914"/>
                  </a:lnTo>
                  <a:lnTo>
                    <a:pt x="1508" y="731"/>
                  </a:lnTo>
                  <a:lnTo>
                    <a:pt x="1462" y="503"/>
                  </a:lnTo>
                  <a:lnTo>
                    <a:pt x="1325" y="366"/>
                  </a:lnTo>
                  <a:lnTo>
                    <a:pt x="1188" y="183"/>
                  </a:lnTo>
                  <a:lnTo>
                    <a:pt x="1051" y="92"/>
                  </a:lnTo>
                  <a:lnTo>
                    <a:pt x="86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2" name="Google Shape;1142;p14"/>
            <p:cNvSpPr/>
            <p:nvPr/>
          </p:nvSpPr>
          <p:spPr>
            <a:xfrm>
              <a:off x="5434075" y="1803675"/>
              <a:ext cx="20575" cy="55950"/>
            </a:xfrm>
            <a:custGeom>
              <a:avLst/>
              <a:gdLst/>
              <a:ahLst/>
              <a:cxnLst/>
              <a:rect l="l" t="t" r="r" b="b"/>
              <a:pathLst>
                <a:path w="823" h="2238" extrusionOk="0">
                  <a:moveTo>
                    <a:pt x="777" y="0"/>
                  </a:moveTo>
                  <a:lnTo>
                    <a:pt x="595" y="46"/>
                  </a:lnTo>
                  <a:lnTo>
                    <a:pt x="458" y="183"/>
                  </a:lnTo>
                  <a:lnTo>
                    <a:pt x="321" y="320"/>
                  </a:lnTo>
                  <a:lnTo>
                    <a:pt x="184" y="457"/>
                  </a:lnTo>
                  <a:lnTo>
                    <a:pt x="92" y="640"/>
                  </a:lnTo>
                  <a:lnTo>
                    <a:pt x="47" y="868"/>
                  </a:lnTo>
                  <a:lnTo>
                    <a:pt x="1" y="1096"/>
                  </a:lnTo>
                  <a:lnTo>
                    <a:pt x="1" y="1279"/>
                  </a:lnTo>
                  <a:lnTo>
                    <a:pt x="47" y="1507"/>
                  </a:lnTo>
                  <a:lnTo>
                    <a:pt x="92" y="1690"/>
                  </a:lnTo>
                  <a:lnTo>
                    <a:pt x="184" y="1827"/>
                  </a:lnTo>
                  <a:lnTo>
                    <a:pt x="321" y="1964"/>
                  </a:lnTo>
                  <a:lnTo>
                    <a:pt x="458" y="2101"/>
                  </a:lnTo>
                  <a:lnTo>
                    <a:pt x="595" y="2192"/>
                  </a:lnTo>
                  <a:lnTo>
                    <a:pt x="732" y="2238"/>
                  </a:lnTo>
                  <a:lnTo>
                    <a:pt x="732" y="2238"/>
                  </a:lnTo>
                  <a:lnTo>
                    <a:pt x="640" y="2147"/>
                  </a:lnTo>
                  <a:lnTo>
                    <a:pt x="503" y="2010"/>
                  </a:lnTo>
                  <a:lnTo>
                    <a:pt x="366" y="1690"/>
                  </a:lnTo>
                  <a:lnTo>
                    <a:pt x="321" y="1325"/>
                  </a:lnTo>
                  <a:lnTo>
                    <a:pt x="321" y="959"/>
                  </a:lnTo>
                  <a:lnTo>
                    <a:pt x="412" y="594"/>
                  </a:lnTo>
                  <a:lnTo>
                    <a:pt x="549" y="320"/>
                  </a:lnTo>
                  <a:lnTo>
                    <a:pt x="732" y="92"/>
                  </a:lnTo>
                  <a:lnTo>
                    <a:pt x="823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3" name="Google Shape;1143;p14"/>
            <p:cNvSpPr/>
            <p:nvPr/>
          </p:nvSpPr>
          <p:spPr>
            <a:xfrm>
              <a:off x="5469475" y="1812800"/>
              <a:ext cx="8025" cy="38850"/>
            </a:xfrm>
            <a:custGeom>
              <a:avLst/>
              <a:gdLst/>
              <a:ahLst/>
              <a:cxnLst/>
              <a:rect l="l" t="t" r="r" b="b"/>
              <a:pathLst>
                <a:path w="321" h="1554" extrusionOk="0">
                  <a:moveTo>
                    <a:pt x="46" y="1"/>
                  </a:moveTo>
                  <a:lnTo>
                    <a:pt x="92" y="138"/>
                  </a:lnTo>
                  <a:lnTo>
                    <a:pt x="183" y="457"/>
                  </a:lnTo>
                  <a:lnTo>
                    <a:pt x="229" y="731"/>
                  </a:lnTo>
                  <a:lnTo>
                    <a:pt x="229" y="960"/>
                  </a:lnTo>
                  <a:lnTo>
                    <a:pt x="138" y="1279"/>
                  </a:lnTo>
                  <a:lnTo>
                    <a:pt x="1" y="1553"/>
                  </a:lnTo>
                  <a:lnTo>
                    <a:pt x="1" y="1553"/>
                  </a:lnTo>
                  <a:lnTo>
                    <a:pt x="46" y="1508"/>
                  </a:lnTo>
                  <a:lnTo>
                    <a:pt x="183" y="1325"/>
                  </a:lnTo>
                  <a:lnTo>
                    <a:pt x="275" y="1051"/>
                  </a:lnTo>
                  <a:lnTo>
                    <a:pt x="320" y="914"/>
                  </a:lnTo>
                  <a:lnTo>
                    <a:pt x="320" y="731"/>
                  </a:lnTo>
                  <a:lnTo>
                    <a:pt x="275" y="412"/>
                  </a:lnTo>
                  <a:lnTo>
                    <a:pt x="183" y="183"/>
                  </a:lnTo>
                  <a:lnTo>
                    <a:pt x="4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4" name="Google Shape;1144;p14"/>
            <p:cNvSpPr/>
            <p:nvPr/>
          </p:nvSpPr>
          <p:spPr>
            <a:xfrm>
              <a:off x="5482050" y="1264775"/>
              <a:ext cx="18275" cy="110775"/>
            </a:xfrm>
            <a:custGeom>
              <a:avLst/>
              <a:gdLst/>
              <a:ahLst/>
              <a:cxnLst/>
              <a:rect l="l" t="t" r="r" b="b"/>
              <a:pathLst>
                <a:path w="731" h="4431" extrusionOk="0">
                  <a:moveTo>
                    <a:pt x="137" y="0"/>
                  </a:moveTo>
                  <a:lnTo>
                    <a:pt x="46" y="731"/>
                  </a:lnTo>
                  <a:lnTo>
                    <a:pt x="0" y="1325"/>
                  </a:lnTo>
                  <a:lnTo>
                    <a:pt x="46" y="1919"/>
                  </a:lnTo>
                  <a:lnTo>
                    <a:pt x="137" y="2284"/>
                  </a:lnTo>
                  <a:lnTo>
                    <a:pt x="274" y="2695"/>
                  </a:lnTo>
                  <a:lnTo>
                    <a:pt x="411" y="3060"/>
                  </a:lnTo>
                  <a:lnTo>
                    <a:pt x="548" y="3471"/>
                  </a:lnTo>
                  <a:lnTo>
                    <a:pt x="639" y="3928"/>
                  </a:lnTo>
                  <a:lnTo>
                    <a:pt x="639" y="4430"/>
                  </a:lnTo>
                  <a:lnTo>
                    <a:pt x="731" y="4430"/>
                  </a:lnTo>
                  <a:lnTo>
                    <a:pt x="685" y="3928"/>
                  </a:lnTo>
                  <a:lnTo>
                    <a:pt x="639" y="3471"/>
                  </a:lnTo>
                  <a:lnTo>
                    <a:pt x="502" y="3060"/>
                  </a:lnTo>
                  <a:lnTo>
                    <a:pt x="365" y="2649"/>
                  </a:lnTo>
                  <a:lnTo>
                    <a:pt x="228" y="2284"/>
                  </a:lnTo>
                  <a:lnTo>
                    <a:pt x="91" y="1919"/>
                  </a:lnTo>
                  <a:lnTo>
                    <a:pt x="91" y="1325"/>
                  </a:lnTo>
                  <a:lnTo>
                    <a:pt x="137" y="731"/>
                  </a:lnTo>
                  <a:lnTo>
                    <a:pt x="228" y="46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5" name="Google Shape;1145;p14"/>
            <p:cNvSpPr/>
            <p:nvPr/>
          </p:nvSpPr>
          <p:spPr>
            <a:xfrm>
              <a:off x="5480900" y="1267050"/>
              <a:ext cx="9150" cy="11450"/>
            </a:xfrm>
            <a:custGeom>
              <a:avLst/>
              <a:gdLst/>
              <a:ahLst/>
              <a:cxnLst/>
              <a:rect l="l" t="t" r="r" b="b"/>
              <a:pathLst>
                <a:path w="366" h="458" extrusionOk="0">
                  <a:moveTo>
                    <a:pt x="137" y="1"/>
                  </a:moveTo>
                  <a:lnTo>
                    <a:pt x="0" y="366"/>
                  </a:lnTo>
                  <a:lnTo>
                    <a:pt x="92" y="320"/>
                  </a:lnTo>
                  <a:lnTo>
                    <a:pt x="183" y="412"/>
                  </a:lnTo>
                  <a:lnTo>
                    <a:pt x="274" y="366"/>
                  </a:lnTo>
                  <a:lnTo>
                    <a:pt x="366" y="457"/>
                  </a:lnTo>
                  <a:lnTo>
                    <a:pt x="320" y="92"/>
                  </a:lnTo>
                  <a:lnTo>
                    <a:pt x="137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6" name="Google Shape;1146;p14"/>
            <p:cNvSpPr/>
            <p:nvPr/>
          </p:nvSpPr>
          <p:spPr>
            <a:xfrm>
              <a:off x="5471775" y="1199700"/>
              <a:ext cx="51400" cy="73100"/>
            </a:xfrm>
            <a:custGeom>
              <a:avLst/>
              <a:gdLst/>
              <a:ahLst/>
              <a:cxnLst/>
              <a:rect l="l" t="t" r="r" b="b"/>
              <a:pathLst>
                <a:path w="2056" h="2924" extrusionOk="0">
                  <a:moveTo>
                    <a:pt x="1005" y="0"/>
                  </a:moveTo>
                  <a:lnTo>
                    <a:pt x="822" y="46"/>
                  </a:lnTo>
                  <a:lnTo>
                    <a:pt x="685" y="92"/>
                  </a:lnTo>
                  <a:lnTo>
                    <a:pt x="502" y="229"/>
                  </a:lnTo>
                  <a:lnTo>
                    <a:pt x="365" y="366"/>
                  </a:lnTo>
                  <a:lnTo>
                    <a:pt x="183" y="731"/>
                  </a:lnTo>
                  <a:lnTo>
                    <a:pt x="46" y="1188"/>
                  </a:lnTo>
                  <a:lnTo>
                    <a:pt x="0" y="1690"/>
                  </a:lnTo>
                  <a:lnTo>
                    <a:pt x="0" y="2147"/>
                  </a:lnTo>
                  <a:lnTo>
                    <a:pt x="91" y="2375"/>
                  </a:lnTo>
                  <a:lnTo>
                    <a:pt x="183" y="2558"/>
                  </a:lnTo>
                  <a:lnTo>
                    <a:pt x="274" y="2740"/>
                  </a:lnTo>
                  <a:lnTo>
                    <a:pt x="457" y="2877"/>
                  </a:lnTo>
                  <a:lnTo>
                    <a:pt x="639" y="2923"/>
                  </a:lnTo>
                  <a:lnTo>
                    <a:pt x="868" y="2923"/>
                  </a:lnTo>
                  <a:lnTo>
                    <a:pt x="1096" y="2877"/>
                  </a:lnTo>
                  <a:lnTo>
                    <a:pt x="1324" y="2786"/>
                  </a:lnTo>
                  <a:lnTo>
                    <a:pt x="1553" y="2603"/>
                  </a:lnTo>
                  <a:lnTo>
                    <a:pt x="1735" y="2421"/>
                  </a:lnTo>
                  <a:lnTo>
                    <a:pt x="1872" y="2192"/>
                  </a:lnTo>
                  <a:lnTo>
                    <a:pt x="1964" y="1918"/>
                  </a:lnTo>
                  <a:lnTo>
                    <a:pt x="2055" y="1644"/>
                  </a:lnTo>
                  <a:lnTo>
                    <a:pt x="2055" y="1325"/>
                  </a:lnTo>
                  <a:lnTo>
                    <a:pt x="2055" y="1051"/>
                  </a:lnTo>
                  <a:lnTo>
                    <a:pt x="1964" y="777"/>
                  </a:lnTo>
                  <a:lnTo>
                    <a:pt x="1827" y="548"/>
                  </a:lnTo>
                  <a:lnTo>
                    <a:pt x="1690" y="366"/>
                  </a:lnTo>
                  <a:lnTo>
                    <a:pt x="1507" y="183"/>
                  </a:lnTo>
                  <a:lnTo>
                    <a:pt x="1279" y="46"/>
                  </a:lnTo>
                  <a:lnTo>
                    <a:pt x="105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7" name="Google Shape;1147;p14"/>
            <p:cNvSpPr/>
            <p:nvPr/>
          </p:nvSpPr>
          <p:spPr>
            <a:xfrm>
              <a:off x="5461500" y="1199700"/>
              <a:ext cx="35400" cy="71950"/>
            </a:xfrm>
            <a:custGeom>
              <a:avLst/>
              <a:gdLst/>
              <a:ahLst/>
              <a:cxnLst/>
              <a:rect l="l" t="t" r="r" b="b"/>
              <a:pathLst>
                <a:path w="1416" h="2878" extrusionOk="0">
                  <a:moveTo>
                    <a:pt x="1142" y="0"/>
                  </a:moveTo>
                  <a:lnTo>
                    <a:pt x="913" y="46"/>
                  </a:lnTo>
                  <a:lnTo>
                    <a:pt x="731" y="183"/>
                  </a:lnTo>
                  <a:lnTo>
                    <a:pt x="502" y="320"/>
                  </a:lnTo>
                  <a:lnTo>
                    <a:pt x="320" y="503"/>
                  </a:lnTo>
                  <a:lnTo>
                    <a:pt x="183" y="731"/>
                  </a:lnTo>
                  <a:lnTo>
                    <a:pt x="91" y="1005"/>
                  </a:lnTo>
                  <a:lnTo>
                    <a:pt x="0" y="1279"/>
                  </a:lnTo>
                  <a:lnTo>
                    <a:pt x="0" y="1553"/>
                  </a:lnTo>
                  <a:lnTo>
                    <a:pt x="46" y="1827"/>
                  </a:lnTo>
                  <a:lnTo>
                    <a:pt x="91" y="2055"/>
                  </a:lnTo>
                  <a:lnTo>
                    <a:pt x="183" y="2284"/>
                  </a:lnTo>
                  <a:lnTo>
                    <a:pt x="320" y="2512"/>
                  </a:lnTo>
                  <a:lnTo>
                    <a:pt x="457" y="2649"/>
                  </a:lnTo>
                  <a:lnTo>
                    <a:pt x="639" y="2786"/>
                  </a:lnTo>
                  <a:lnTo>
                    <a:pt x="868" y="2877"/>
                  </a:lnTo>
                  <a:lnTo>
                    <a:pt x="685" y="2740"/>
                  </a:lnTo>
                  <a:lnTo>
                    <a:pt x="594" y="2558"/>
                  </a:lnTo>
                  <a:lnTo>
                    <a:pt x="502" y="2375"/>
                  </a:lnTo>
                  <a:lnTo>
                    <a:pt x="411" y="2147"/>
                  </a:lnTo>
                  <a:lnTo>
                    <a:pt x="411" y="1690"/>
                  </a:lnTo>
                  <a:lnTo>
                    <a:pt x="457" y="1188"/>
                  </a:lnTo>
                  <a:lnTo>
                    <a:pt x="594" y="731"/>
                  </a:lnTo>
                  <a:lnTo>
                    <a:pt x="776" y="366"/>
                  </a:lnTo>
                  <a:lnTo>
                    <a:pt x="913" y="229"/>
                  </a:lnTo>
                  <a:lnTo>
                    <a:pt x="1096" y="92"/>
                  </a:lnTo>
                  <a:lnTo>
                    <a:pt x="1233" y="46"/>
                  </a:lnTo>
                  <a:lnTo>
                    <a:pt x="141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8" name="Google Shape;1148;p14"/>
            <p:cNvSpPr/>
            <p:nvPr/>
          </p:nvSpPr>
          <p:spPr>
            <a:xfrm>
              <a:off x="5504875" y="1213400"/>
              <a:ext cx="13725" cy="50250"/>
            </a:xfrm>
            <a:custGeom>
              <a:avLst/>
              <a:gdLst/>
              <a:ahLst/>
              <a:cxnLst/>
              <a:rect l="l" t="t" r="r" b="b"/>
              <a:pathLst>
                <a:path w="549" h="2010" extrusionOk="0">
                  <a:moveTo>
                    <a:pt x="229" y="0"/>
                  </a:moveTo>
                  <a:lnTo>
                    <a:pt x="320" y="183"/>
                  </a:lnTo>
                  <a:lnTo>
                    <a:pt x="366" y="366"/>
                  </a:lnTo>
                  <a:lnTo>
                    <a:pt x="411" y="640"/>
                  </a:lnTo>
                  <a:lnTo>
                    <a:pt x="411" y="959"/>
                  </a:lnTo>
                  <a:lnTo>
                    <a:pt x="366" y="1279"/>
                  </a:lnTo>
                  <a:lnTo>
                    <a:pt x="229" y="1644"/>
                  </a:lnTo>
                  <a:lnTo>
                    <a:pt x="0" y="2010"/>
                  </a:lnTo>
                  <a:lnTo>
                    <a:pt x="92" y="1918"/>
                  </a:lnTo>
                  <a:lnTo>
                    <a:pt x="274" y="1736"/>
                  </a:lnTo>
                  <a:lnTo>
                    <a:pt x="457" y="1416"/>
                  </a:lnTo>
                  <a:lnTo>
                    <a:pt x="503" y="1188"/>
                  </a:lnTo>
                  <a:lnTo>
                    <a:pt x="548" y="959"/>
                  </a:lnTo>
                  <a:lnTo>
                    <a:pt x="548" y="731"/>
                  </a:lnTo>
                  <a:lnTo>
                    <a:pt x="503" y="548"/>
                  </a:lnTo>
                  <a:lnTo>
                    <a:pt x="411" y="274"/>
                  </a:lnTo>
                  <a:lnTo>
                    <a:pt x="274" y="46"/>
                  </a:lnTo>
                  <a:lnTo>
                    <a:pt x="22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>
  <p:cSld name="ONE_COLUMN_TEXT_1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0" name="Google Shape;1180;p16"/>
          <p:cNvSpPr txBox="1">
            <a:spLocks noGrp="1"/>
          </p:cNvSpPr>
          <p:nvPr>
            <p:ph type="body" idx="1"/>
          </p:nvPr>
        </p:nvSpPr>
        <p:spPr>
          <a:xfrm>
            <a:off x="4879362" y="1693400"/>
            <a:ext cx="3386100" cy="255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AutoNum type="arabicPeriod"/>
              <a:defRPr>
                <a:solidFill>
                  <a:srgbClr val="434343"/>
                </a:solidFill>
              </a:defRPr>
            </a:lvl1pPr>
            <a:lvl2pPr marL="914400" lvl="1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AutoNum type="alphaLcPeriod"/>
              <a:defRPr>
                <a:solidFill>
                  <a:srgbClr val="434343"/>
                </a:solidFill>
              </a:defRPr>
            </a:lvl2pPr>
            <a:lvl3pPr marL="1371600" lvl="2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AutoNum type="romanLcPeriod"/>
              <a:defRPr>
                <a:solidFill>
                  <a:srgbClr val="434343"/>
                </a:solidFill>
              </a:defRPr>
            </a:lvl3pPr>
            <a:lvl4pPr marL="1828800" lvl="3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AutoNum type="arabicPeriod"/>
              <a:defRPr>
                <a:solidFill>
                  <a:srgbClr val="434343"/>
                </a:solidFill>
              </a:defRPr>
            </a:lvl4pPr>
            <a:lvl5pPr marL="2286000" lvl="4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AutoNum type="alphaLcPeriod"/>
              <a:defRPr>
                <a:solidFill>
                  <a:srgbClr val="434343"/>
                </a:solidFill>
              </a:defRPr>
            </a:lvl5pPr>
            <a:lvl6pPr marL="2743200" lvl="5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AutoNum type="romanLcPeriod"/>
              <a:defRPr>
                <a:solidFill>
                  <a:srgbClr val="434343"/>
                </a:solidFill>
              </a:defRPr>
            </a:lvl6pPr>
            <a:lvl7pPr marL="3200400" lvl="6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AutoNum type="arabicPeriod"/>
              <a:defRPr>
                <a:solidFill>
                  <a:srgbClr val="434343"/>
                </a:solidFill>
              </a:defRPr>
            </a:lvl7pPr>
            <a:lvl8pPr marL="3657600" lvl="7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AutoNum type="alphaLcPeriod"/>
              <a:defRPr>
                <a:solidFill>
                  <a:srgbClr val="434343"/>
                </a:solidFill>
              </a:defRPr>
            </a:lvl8pPr>
            <a:lvl9pPr marL="4114800" lvl="8" indent="-3175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AutoNum type="romanLcPeriod"/>
              <a:defRPr>
                <a:solidFill>
                  <a:srgbClr val="434343"/>
                </a:solidFill>
              </a:defRPr>
            </a:lvl9pPr>
          </a:lstStyle>
          <a:p>
            <a:endParaRPr/>
          </a:p>
        </p:txBody>
      </p:sp>
      <p:sp>
        <p:nvSpPr>
          <p:cNvPr id="1181" name="Google Shape;1181;p16"/>
          <p:cNvSpPr txBox="1">
            <a:spLocks noGrp="1"/>
          </p:cNvSpPr>
          <p:nvPr>
            <p:ph type="title"/>
          </p:nvPr>
        </p:nvSpPr>
        <p:spPr>
          <a:xfrm>
            <a:off x="720000" y="5212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grpSp>
        <p:nvGrpSpPr>
          <p:cNvPr id="1182" name="Google Shape;1182;p16"/>
          <p:cNvGrpSpPr/>
          <p:nvPr/>
        </p:nvGrpSpPr>
        <p:grpSpPr>
          <a:xfrm flipH="1">
            <a:off x="3224495" y="846856"/>
            <a:ext cx="1569488" cy="3430491"/>
            <a:chOff x="5214875" y="1199700"/>
            <a:chExt cx="337975" cy="738725"/>
          </a:xfrm>
        </p:grpSpPr>
        <p:sp>
          <p:nvSpPr>
            <p:cNvPr id="1183" name="Google Shape;1183;p16"/>
            <p:cNvSpPr/>
            <p:nvPr/>
          </p:nvSpPr>
          <p:spPr>
            <a:xfrm>
              <a:off x="5237700" y="1511375"/>
              <a:ext cx="16025" cy="103925"/>
            </a:xfrm>
            <a:custGeom>
              <a:avLst/>
              <a:gdLst/>
              <a:ahLst/>
              <a:cxnLst/>
              <a:rect l="l" t="t" r="r" b="b"/>
              <a:pathLst>
                <a:path w="641" h="4157" extrusionOk="0">
                  <a:moveTo>
                    <a:pt x="503" y="1"/>
                  </a:moveTo>
                  <a:lnTo>
                    <a:pt x="458" y="47"/>
                  </a:lnTo>
                  <a:lnTo>
                    <a:pt x="503" y="686"/>
                  </a:lnTo>
                  <a:lnTo>
                    <a:pt x="549" y="1234"/>
                  </a:lnTo>
                  <a:lnTo>
                    <a:pt x="549" y="1782"/>
                  </a:lnTo>
                  <a:lnTo>
                    <a:pt x="458" y="2102"/>
                  </a:lnTo>
                  <a:lnTo>
                    <a:pt x="321" y="2513"/>
                  </a:lnTo>
                  <a:lnTo>
                    <a:pt x="184" y="2878"/>
                  </a:lnTo>
                  <a:lnTo>
                    <a:pt x="47" y="3243"/>
                  </a:lnTo>
                  <a:lnTo>
                    <a:pt x="1" y="3700"/>
                  </a:lnTo>
                  <a:lnTo>
                    <a:pt x="1" y="4157"/>
                  </a:lnTo>
                  <a:lnTo>
                    <a:pt x="47" y="4157"/>
                  </a:lnTo>
                  <a:lnTo>
                    <a:pt x="47" y="3700"/>
                  </a:lnTo>
                  <a:lnTo>
                    <a:pt x="138" y="3289"/>
                  </a:lnTo>
                  <a:lnTo>
                    <a:pt x="229" y="2878"/>
                  </a:lnTo>
                  <a:lnTo>
                    <a:pt x="366" y="2513"/>
                  </a:lnTo>
                  <a:lnTo>
                    <a:pt x="503" y="2147"/>
                  </a:lnTo>
                  <a:lnTo>
                    <a:pt x="595" y="1782"/>
                  </a:lnTo>
                  <a:lnTo>
                    <a:pt x="640" y="1280"/>
                  </a:lnTo>
                  <a:lnTo>
                    <a:pt x="595" y="686"/>
                  </a:lnTo>
                  <a:lnTo>
                    <a:pt x="50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4" name="Google Shape;1184;p16"/>
            <p:cNvSpPr/>
            <p:nvPr/>
          </p:nvSpPr>
          <p:spPr>
            <a:xfrm>
              <a:off x="5246850" y="1513675"/>
              <a:ext cx="8000" cy="10300"/>
            </a:xfrm>
            <a:custGeom>
              <a:avLst/>
              <a:gdLst/>
              <a:ahLst/>
              <a:cxnLst/>
              <a:rect l="l" t="t" r="r" b="b"/>
              <a:pathLst>
                <a:path w="320" h="412" extrusionOk="0">
                  <a:moveTo>
                    <a:pt x="183" y="0"/>
                  </a:moveTo>
                  <a:lnTo>
                    <a:pt x="0" y="92"/>
                  </a:lnTo>
                  <a:lnTo>
                    <a:pt x="0" y="411"/>
                  </a:lnTo>
                  <a:lnTo>
                    <a:pt x="92" y="366"/>
                  </a:lnTo>
                  <a:lnTo>
                    <a:pt x="137" y="411"/>
                  </a:lnTo>
                  <a:lnTo>
                    <a:pt x="229" y="320"/>
                  </a:lnTo>
                  <a:lnTo>
                    <a:pt x="320" y="366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5" name="Google Shape;1185;p16"/>
            <p:cNvSpPr/>
            <p:nvPr/>
          </p:nvSpPr>
          <p:spPr>
            <a:xfrm>
              <a:off x="5214875" y="1449725"/>
              <a:ext cx="49125" cy="69675"/>
            </a:xfrm>
            <a:custGeom>
              <a:avLst/>
              <a:gdLst/>
              <a:ahLst/>
              <a:cxnLst/>
              <a:rect l="l" t="t" r="r" b="b"/>
              <a:pathLst>
                <a:path w="1965" h="2787" extrusionOk="0">
                  <a:moveTo>
                    <a:pt x="1005" y="1"/>
                  </a:moveTo>
                  <a:lnTo>
                    <a:pt x="960" y="46"/>
                  </a:lnTo>
                  <a:lnTo>
                    <a:pt x="731" y="92"/>
                  </a:lnTo>
                  <a:lnTo>
                    <a:pt x="549" y="183"/>
                  </a:lnTo>
                  <a:lnTo>
                    <a:pt x="366" y="366"/>
                  </a:lnTo>
                  <a:lnTo>
                    <a:pt x="229" y="549"/>
                  </a:lnTo>
                  <a:lnTo>
                    <a:pt x="92" y="777"/>
                  </a:lnTo>
                  <a:lnTo>
                    <a:pt x="46" y="1006"/>
                  </a:lnTo>
                  <a:lnTo>
                    <a:pt x="1" y="1280"/>
                  </a:lnTo>
                  <a:lnTo>
                    <a:pt x="1" y="1554"/>
                  </a:lnTo>
                  <a:lnTo>
                    <a:pt x="92" y="1828"/>
                  </a:lnTo>
                  <a:lnTo>
                    <a:pt x="183" y="2102"/>
                  </a:lnTo>
                  <a:lnTo>
                    <a:pt x="320" y="2284"/>
                  </a:lnTo>
                  <a:lnTo>
                    <a:pt x="503" y="2467"/>
                  </a:lnTo>
                  <a:lnTo>
                    <a:pt x="686" y="2650"/>
                  </a:lnTo>
                  <a:lnTo>
                    <a:pt x="914" y="2741"/>
                  </a:lnTo>
                  <a:lnTo>
                    <a:pt x="1142" y="2787"/>
                  </a:lnTo>
                  <a:lnTo>
                    <a:pt x="1371" y="2787"/>
                  </a:lnTo>
                  <a:lnTo>
                    <a:pt x="1553" y="2741"/>
                  </a:lnTo>
                  <a:lnTo>
                    <a:pt x="1690" y="2604"/>
                  </a:lnTo>
                  <a:lnTo>
                    <a:pt x="1782" y="2421"/>
                  </a:lnTo>
                  <a:lnTo>
                    <a:pt x="1873" y="2239"/>
                  </a:lnTo>
                  <a:lnTo>
                    <a:pt x="1919" y="2056"/>
                  </a:lnTo>
                  <a:lnTo>
                    <a:pt x="1964" y="1599"/>
                  </a:lnTo>
                  <a:lnTo>
                    <a:pt x="1919" y="1143"/>
                  </a:lnTo>
                  <a:lnTo>
                    <a:pt x="1782" y="732"/>
                  </a:lnTo>
                  <a:lnTo>
                    <a:pt x="1599" y="366"/>
                  </a:lnTo>
                  <a:lnTo>
                    <a:pt x="1462" y="229"/>
                  </a:lnTo>
                  <a:lnTo>
                    <a:pt x="1325" y="138"/>
                  </a:lnTo>
                  <a:lnTo>
                    <a:pt x="1188" y="46"/>
                  </a:lnTo>
                  <a:lnTo>
                    <a:pt x="100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6" name="Google Shape;1186;p16"/>
            <p:cNvSpPr/>
            <p:nvPr/>
          </p:nvSpPr>
          <p:spPr>
            <a:xfrm>
              <a:off x="5240000" y="1449725"/>
              <a:ext cx="33125" cy="68525"/>
            </a:xfrm>
            <a:custGeom>
              <a:avLst/>
              <a:gdLst/>
              <a:ahLst/>
              <a:cxnLst/>
              <a:rect l="l" t="t" r="r" b="b"/>
              <a:pathLst>
                <a:path w="1325" h="2741" extrusionOk="0">
                  <a:moveTo>
                    <a:pt x="0" y="1"/>
                  </a:moveTo>
                  <a:lnTo>
                    <a:pt x="183" y="46"/>
                  </a:lnTo>
                  <a:lnTo>
                    <a:pt x="320" y="138"/>
                  </a:lnTo>
                  <a:lnTo>
                    <a:pt x="457" y="229"/>
                  </a:lnTo>
                  <a:lnTo>
                    <a:pt x="594" y="366"/>
                  </a:lnTo>
                  <a:lnTo>
                    <a:pt x="777" y="732"/>
                  </a:lnTo>
                  <a:lnTo>
                    <a:pt x="914" y="1143"/>
                  </a:lnTo>
                  <a:lnTo>
                    <a:pt x="959" y="1599"/>
                  </a:lnTo>
                  <a:lnTo>
                    <a:pt x="914" y="2056"/>
                  </a:lnTo>
                  <a:lnTo>
                    <a:pt x="868" y="2239"/>
                  </a:lnTo>
                  <a:lnTo>
                    <a:pt x="777" y="2421"/>
                  </a:lnTo>
                  <a:lnTo>
                    <a:pt x="685" y="2604"/>
                  </a:lnTo>
                  <a:lnTo>
                    <a:pt x="548" y="2741"/>
                  </a:lnTo>
                  <a:lnTo>
                    <a:pt x="731" y="2650"/>
                  </a:lnTo>
                  <a:lnTo>
                    <a:pt x="868" y="2513"/>
                  </a:lnTo>
                  <a:lnTo>
                    <a:pt x="1051" y="2376"/>
                  </a:lnTo>
                  <a:lnTo>
                    <a:pt x="1142" y="2193"/>
                  </a:lnTo>
                  <a:lnTo>
                    <a:pt x="1233" y="1965"/>
                  </a:lnTo>
                  <a:lnTo>
                    <a:pt x="1279" y="1736"/>
                  </a:lnTo>
                  <a:lnTo>
                    <a:pt x="1325" y="1508"/>
                  </a:lnTo>
                  <a:lnTo>
                    <a:pt x="1279" y="1234"/>
                  </a:lnTo>
                  <a:lnTo>
                    <a:pt x="1233" y="960"/>
                  </a:lnTo>
                  <a:lnTo>
                    <a:pt x="1142" y="732"/>
                  </a:lnTo>
                  <a:lnTo>
                    <a:pt x="1005" y="503"/>
                  </a:lnTo>
                  <a:lnTo>
                    <a:pt x="822" y="321"/>
                  </a:lnTo>
                  <a:lnTo>
                    <a:pt x="640" y="183"/>
                  </a:lnTo>
                  <a:lnTo>
                    <a:pt x="457" y="92"/>
                  </a:lnTo>
                  <a:lnTo>
                    <a:pt x="229" y="46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7" name="Google Shape;1187;p16"/>
            <p:cNvSpPr/>
            <p:nvPr/>
          </p:nvSpPr>
          <p:spPr>
            <a:xfrm>
              <a:off x="5219450" y="1463425"/>
              <a:ext cx="12575" cy="46850"/>
            </a:xfrm>
            <a:custGeom>
              <a:avLst/>
              <a:gdLst/>
              <a:ahLst/>
              <a:cxnLst/>
              <a:rect l="l" t="t" r="r" b="b"/>
              <a:pathLst>
                <a:path w="503" h="1874" extrusionOk="0">
                  <a:moveTo>
                    <a:pt x="274" y="1"/>
                  </a:moveTo>
                  <a:lnTo>
                    <a:pt x="229" y="47"/>
                  </a:lnTo>
                  <a:lnTo>
                    <a:pt x="137" y="229"/>
                  </a:lnTo>
                  <a:lnTo>
                    <a:pt x="46" y="503"/>
                  </a:lnTo>
                  <a:lnTo>
                    <a:pt x="0" y="686"/>
                  </a:lnTo>
                  <a:lnTo>
                    <a:pt x="0" y="914"/>
                  </a:lnTo>
                  <a:lnTo>
                    <a:pt x="46" y="1097"/>
                  </a:lnTo>
                  <a:lnTo>
                    <a:pt x="92" y="1325"/>
                  </a:lnTo>
                  <a:lnTo>
                    <a:pt x="274" y="1599"/>
                  </a:lnTo>
                  <a:lnTo>
                    <a:pt x="411" y="1782"/>
                  </a:lnTo>
                  <a:lnTo>
                    <a:pt x="503" y="1873"/>
                  </a:lnTo>
                  <a:lnTo>
                    <a:pt x="320" y="1508"/>
                  </a:lnTo>
                  <a:lnTo>
                    <a:pt x="183" y="1188"/>
                  </a:lnTo>
                  <a:lnTo>
                    <a:pt x="137" y="869"/>
                  </a:lnTo>
                  <a:lnTo>
                    <a:pt x="137" y="595"/>
                  </a:lnTo>
                  <a:lnTo>
                    <a:pt x="183" y="366"/>
                  </a:lnTo>
                  <a:lnTo>
                    <a:pt x="229" y="138"/>
                  </a:lnTo>
                  <a:lnTo>
                    <a:pt x="27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8" name="Google Shape;1188;p16"/>
            <p:cNvSpPr/>
            <p:nvPr/>
          </p:nvSpPr>
          <p:spPr>
            <a:xfrm>
              <a:off x="5516300" y="1747725"/>
              <a:ext cx="17150" cy="103925"/>
            </a:xfrm>
            <a:custGeom>
              <a:avLst/>
              <a:gdLst/>
              <a:ahLst/>
              <a:cxnLst/>
              <a:rect l="l" t="t" r="r" b="b"/>
              <a:pathLst>
                <a:path w="686" h="4157" extrusionOk="0">
                  <a:moveTo>
                    <a:pt x="457" y="0"/>
                  </a:moveTo>
                  <a:lnTo>
                    <a:pt x="548" y="685"/>
                  </a:lnTo>
                  <a:lnTo>
                    <a:pt x="594" y="1233"/>
                  </a:lnTo>
                  <a:lnTo>
                    <a:pt x="594" y="1781"/>
                  </a:lnTo>
                  <a:lnTo>
                    <a:pt x="502" y="2101"/>
                  </a:lnTo>
                  <a:lnTo>
                    <a:pt x="365" y="2467"/>
                  </a:lnTo>
                  <a:lnTo>
                    <a:pt x="228" y="2832"/>
                  </a:lnTo>
                  <a:lnTo>
                    <a:pt x="91" y="3243"/>
                  </a:lnTo>
                  <a:lnTo>
                    <a:pt x="46" y="3654"/>
                  </a:lnTo>
                  <a:lnTo>
                    <a:pt x="0" y="4156"/>
                  </a:lnTo>
                  <a:lnTo>
                    <a:pt x="0" y="4156"/>
                  </a:lnTo>
                  <a:lnTo>
                    <a:pt x="91" y="4111"/>
                  </a:lnTo>
                  <a:lnTo>
                    <a:pt x="91" y="3654"/>
                  </a:lnTo>
                  <a:lnTo>
                    <a:pt x="183" y="3243"/>
                  </a:lnTo>
                  <a:lnTo>
                    <a:pt x="274" y="2878"/>
                  </a:lnTo>
                  <a:lnTo>
                    <a:pt x="411" y="2512"/>
                  </a:lnTo>
                  <a:lnTo>
                    <a:pt x="548" y="2101"/>
                  </a:lnTo>
                  <a:lnTo>
                    <a:pt x="639" y="1781"/>
                  </a:lnTo>
                  <a:lnTo>
                    <a:pt x="685" y="1233"/>
                  </a:lnTo>
                  <a:lnTo>
                    <a:pt x="639" y="685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9" name="Google Shape;1189;p16"/>
            <p:cNvSpPr/>
            <p:nvPr/>
          </p:nvSpPr>
          <p:spPr>
            <a:xfrm>
              <a:off x="5526575" y="1750000"/>
              <a:ext cx="8000" cy="10300"/>
            </a:xfrm>
            <a:custGeom>
              <a:avLst/>
              <a:gdLst/>
              <a:ahLst/>
              <a:cxnLst/>
              <a:rect l="l" t="t" r="r" b="b"/>
              <a:pathLst>
                <a:path w="320" h="412" extrusionOk="0">
                  <a:moveTo>
                    <a:pt x="183" y="1"/>
                  </a:moveTo>
                  <a:lnTo>
                    <a:pt x="0" y="46"/>
                  </a:lnTo>
                  <a:lnTo>
                    <a:pt x="0" y="412"/>
                  </a:lnTo>
                  <a:lnTo>
                    <a:pt x="91" y="320"/>
                  </a:lnTo>
                  <a:lnTo>
                    <a:pt x="137" y="366"/>
                  </a:lnTo>
                  <a:lnTo>
                    <a:pt x="228" y="275"/>
                  </a:lnTo>
                  <a:lnTo>
                    <a:pt x="320" y="320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0" name="Google Shape;1190;p16"/>
            <p:cNvSpPr/>
            <p:nvPr/>
          </p:nvSpPr>
          <p:spPr>
            <a:xfrm>
              <a:off x="5494600" y="1686075"/>
              <a:ext cx="49125" cy="68525"/>
            </a:xfrm>
            <a:custGeom>
              <a:avLst/>
              <a:gdLst/>
              <a:ahLst/>
              <a:cxnLst/>
              <a:rect l="l" t="t" r="r" b="b"/>
              <a:pathLst>
                <a:path w="1965" h="2741" extrusionOk="0">
                  <a:moveTo>
                    <a:pt x="959" y="0"/>
                  </a:moveTo>
                  <a:lnTo>
                    <a:pt x="731" y="92"/>
                  </a:lnTo>
                  <a:lnTo>
                    <a:pt x="548" y="183"/>
                  </a:lnTo>
                  <a:lnTo>
                    <a:pt x="366" y="320"/>
                  </a:lnTo>
                  <a:lnTo>
                    <a:pt x="229" y="548"/>
                  </a:lnTo>
                  <a:lnTo>
                    <a:pt x="92" y="731"/>
                  </a:lnTo>
                  <a:lnTo>
                    <a:pt x="46" y="1005"/>
                  </a:lnTo>
                  <a:lnTo>
                    <a:pt x="0" y="1279"/>
                  </a:lnTo>
                  <a:lnTo>
                    <a:pt x="0" y="1553"/>
                  </a:lnTo>
                  <a:lnTo>
                    <a:pt x="92" y="1827"/>
                  </a:lnTo>
                  <a:lnTo>
                    <a:pt x="183" y="2055"/>
                  </a:lnTo>
                  <a:lnTo>
                    <a:pt x="320" y="2284"/>
                  </a:lnTo>
                  <a:lnTo>
                    <a:pt x="503" y="2466"/>
                  </a:lnTo>
                  <a:lnTo>
                    <a:pt x="685" y="2603"/>
                  </a:lnTo>
                  <a:lnTo>
                    <a:pt x="868" y="2695"/>
                  </a:lnTo>
                  <a:lnTo>
                    <a:pt x="1096" y="2740"/>
                  </a:lnTo>
                  <a:lnTo>
                    <a:pt x="1370" y="2740"/>
                  </a:lnTo>
                  <a:lnTo>
                    <a:pt x="1507" y="2695"/>
                  </a:lnTo>
                  <a:lnTo>
                    <a:pt x="1644" y="2558"/>
                  </a:lnTo>
                  <a:lnTo>
                    <a:pt x="1781" y="2421"/>
                  </a:lnTo>
                  <a:lnTo>
                    <a:pt x="1873" y="2238"/>
                  </a:lnTo>
                  <a:lnTo>
                    <a:pt x="1918" y="2010"/>
                  </a:lnTo>
                  <a:lnTo>
                    <a:pt x="1964" y="1599"/>
                  </a:lnTo>
                  <a:lnTo>
                    <a:pt x="1918" y="1142"/>
                  </a:lnTo>
                  <a:lnTo>
                    <a:pt x="1781" y="685"/>
                  </a:lnTo>
                  <a:lnTo>
                    <a:pt x="1553" y="366"/>
                  </a:lnTo>
                  <a:lnTo>
                    <a:pt x="1462" y="229"/>
                  </a:lnTo>
                  <a:lnTo>
                    <a:pt x="1325" y="92"/>
                  </a:lnTo>
                  <a:lnTo>
                    <a:pt x="1142" y="46"/>
                  </a:lnTo>
                  <a:lnTo>
                    <a:pt x="100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1" name="Google Shape;1191;p16"/>
            <p:cNvSpPr/>
            <p:nvPr/>
          </p:nvSpPr>
          <p:spPr>
            <a:xfrm>
              <a:off x="5519725" y="1686075"/>
              <a:ext cx="33125" cy="67375"/>
            </a:xfrm>
            <a:custGeom>
              <a:avLst/>
              <a:gdLst/>
              <a:ahLst/>
              <a:cxnLst/>
              <a:rect l="l" t="t" r="r" b="b"/>
              <a:pathLst>
                <a:path w="1325" h="2695" extrusionOk="0">
                  <a:moveTo>
                    <a:pt x="0" y="0"/>
                  </a:moveTo>
                  <a:lnTo>
                    <a:pt x="137" y="46"/>
                  </a:lnTo>
                  <a:lnTo>
                    <a:pt x="320" y="92"/>
                  </a:lnTo>
                  <a:lnTo>
                    <a:pt x="457" y="229"/>
                  </a:lnTo>
                  <a:lnTo>
                    <a:pt x="548" y="366"/>
                  </a:lnTo>
                  <a:lnTo>
                    <a:pt x="776" y="685"/>
                  </a:lnTo>
                  <a:lnTo>
                    <a:pt x="913" y="1142"/>
                  </a:lnTo>
                  <a:lnTo>
                    <a:pt x="959" y="1599"/>
                  </a:lnTo>
                  <a:lnTo>
                    <a:pt x="913" y="2010"/>
                  </a:lnTo>
                  <a:lnTo>
                    <a:pt x="868" y="2238"/>
                  </a:lnTo>
                  <a:lnTo>
                    <a:pt x="776" y="2421"/>
                  </a:lnTo>
                  <a:lnTo>
                    <a:pt x="639" y="2558"/>
                  </a:lnTo>
                  <a:lnTo>
                    <a:pt x="502" y="2695"/>
                  </a:lnTo>
                  <a:lnTo>
                    <a:pt x="502" y="2695"/>
                  </a:lnTo>
                  <a:lnTo>
                    <a:pt x="731" y="2649"/>
                  </a:lnTo>
                  <a:lnTo>
                    <a:pt x="868" y="2512"/>
                  </a:lnTo>
                  <a:lnTo>
                    <a:pt x="1005" y="2329"/>
                  </a:lnTo>
                  <a:lnTo>
                    <a:pt x="1142" y="2147"/>
                  </a:lnTo>
                  <a:lnTo>
                    <a:pt x="1233" y="1964"/>
                  </a:lnTo>
                  <a:lnTo>
                    <a:pt x="1279" y="1736"/>
                  </a:lnTo>
                  <a:lnTo>
                    <a:pt x="1325" y="1462"/>
                  </a:lnTo>
                  <a:lnTo>
                    <a:pt x="1279" y="1233"/>
                  </a:lnTo>
                  <a:lnTo>
                    <a:pt x="1233" y="959"/>
                  </a:lnTo>
                  <a:lnTo>
                    <a:pt x="1142" y="731"/>
                  </a:lnTo>
                  <a:lnTo>
                    <a:pt x="1005" y="503"/>
                  </a:lnTo>
                  <a:lnTo>
                    <a:pt x="822" y="320"/>
                  </a:lnTo>
                  <a:lnTo>
                    <a:pt x="639" y="183"/>
                  </a:lnTo>
                  <a:lnTo>
                    <a:pt x="457" y="46"/>
                  </a:lnTo>
                  <a:lnTo>
                    <a:pt x="22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2" name="Google Shape;1192;p16"/>
            <p:cNvSpPr/>
            <p:nvPr/>
          </p:nvSpPr>
          <p:spPr>
            <a:xfrm>
              <a:off x="5499175" y="1699775"/>
              <a:ext cx="12575" cy="46825"/>
            </a:xfrm>
            <a:custGeom>
              <a:avLst/>
              <a:gdLst/>
              <a:ahLst/>
              <a:cxnLst/>
              <a:rect l="l" t="t" r="r" b="b"/>
              <a:pathLst>
                <a:path w="503" h="1873" extrusionOk="0">
                  <a:moveTo>
                    <a:pt x="274" y="0"/>
                  </a:moveTo>
                  <a:lnTo>
                    <a:pt x="228" y="46"/>
                  </a:lnTo>
                  <a:lnTo>
                    <a:pt x="137" y="229"/>
                  </a:lnTo>
                  <a:lnTo>
                    <a:pt x="46" y="503"/>
                  </a:lnTo>
                  <a:lnTo>
                    <a:pt x="0" y="685"/>
                  </a:lnTo>
                  <a:lnTo>
                    <a:pt x="0" y="868"/>
                  </a:lnTo>
                  <a:lnTo>
                    <a:pt x="46" y="1096"/>
                  </a:lnTo>
                  <a:lnTo>
                    <a:pt x="91" y="1279"/>
                  </a:lnTo>
                  <a:lnTo>
                    <a:pt x="274" y="1599"/>
                  </a:lnTo>
                  <a:lnTo>
                    <a:pt x="411" y="1781"/>
                  </a:lnTo>
                  <a:lnTo>
                    <a:pt x="502" y="1873"/>
                  </a:lnTo>
                  <a:lnTo>
                    <a:pt x="274" y="1507"/>
                  </a:lnTo>
                  <a:lnTo>
                    <a:pt x="183" y="1188"/>
                  </a:lnTo>
                  <a:lnTo>
                    <a:pt x="137" y="868"/>
                  </a:lnTo>
                  <a:lnTo>
                    <a:pt x="137" y="594"/>
                  </a:lnTo>
                  <a:lnTo>
                    <a:pt x="183" y="320"/>
                  </a:lnTo>
                  <a:lnTo>
                    <a:pt x="228" y="137"/>
                  </a:lnTo>
                  <a:lnTo>
                    <a:pt x="274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3" name="Google Shape;1193;p16"/>
            <p:cNvSpPr/>
            <p:nvPr/>
          </p:nvSpPr>
          <p:spPr>
            <a:xfrm>
              <a:off x="5292525" y="1633550"/>
              <a:ext cx="13725" cy="84500"/>
            </a:xfrm>
            <a:custGeom>
              <a:avLst/>
              <a:gdLst/>
              <a:ahLst/>
              <a:cxnLst/>
              <a:rect l="l" t="t" r="r" b="b"/>
              <a:pathLst>
                <a:path w="549" h="3380" extrusionOk="0">
                  <a:moveTo>
                    <a:pt x="137" y="1"/>
                  </a:moveTo>
                  <a:lnTo>
                    <a:pt x="46" y="549"/>
                  </a:lnTo>
                  <a:lnTo>
                    <a:pt x="0" y="1005"/>
                  </a:lnTo>
                  <a:lnTo>
                    <a:pt x="46" y="1462"/>
                  </a:lnTo>
                  <a:lnTo>
                    <a:pt x="91" y="1736"/>
                  </a:lnTo>
                  <a:lnTo>
                    <a:pt x="228" y="2056"/>
                  </a:lnTo>
                  <a:lnTo>
                    <a:pt x="411" y="2695"/>
                  </a:lnTo>
                  <a:lnTo>
                    <a:pt x="502" y="3015"/>
                  </a:lnTo>
                  <a:lnTo>
                    <a:pt x="502" y="3380"/>
                  </a:lnTo>
                  <a:lnTo>
                    <a:pt x="548" y="3380"/>
                  </a:lnTo>
                  <a:lnTo>
                    <a:pt x="548" y="3015"/>
                  </a:lnTo>
                  <a:lnTo>
                    <a:pt x="502" y="2649"/>
                  </a:lnTo>
                  <a:lnTo>
                    <a:pt x="365" y="2330"/>
                  </a:lnTo>
                  <a:lnTo>
                    <a:pt x="274" y="2056"/>
                  </a:lnTo>
                  <a:lnTo>
                    <a:pt x="183" y="1736"/>
                  </a:lnTo>
                  <a:lnTo>
                    <a:pt x="91" y="1462"/>
                  </a:lnTo>
                  <a:lnTo>
                    <a:pt x="91" y="1005"/>
                  </a:lnTo>
                  <a:lnTo>
                    <a:pt x="91" y="549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4" name="Google Shape;1194;p16"/>
            <p:cNvSpPr/>
            <p:nvPr/>
          </p:nvSpPr>
          <p:spPr>
            <a:xfrm>
              <a:off x="5292525" y="1634700"/>
              <a:ext cx="5725" cy="9150"/>
            </a:xfrm>
            <a:custGeom>
              <a:avLst/>
              <a:gdLst/>
              <a:ahLst/>
              <a:cxnLst/>
              <a:rect l="l" t="t" r="r" b="b"/>
              <a:pathLst>
                <a:path w="229" h="366" extrusionOk="0">
                  <a:moveTo>
                    <a:pt x="46" y="0"/>
                  </a:moveTo>
                  <a:lnTo>
                    <a:pt x="0" y="320"/>
                  </a:lnTo>
                  <a:lnTo>
                    <a:pt x="46" y="274"/>
                  </a:lnTo>
                  <a:lnTo>
                    <a:pt x="137" y="366"/>
                  </a:lnTo>
                  <a:lnTo>
                    <a:pt x="183" y="320"/>
                  </a:lnTo>
                  <a:lnTo>
                    <a:pt x="228" y="366"/>
                  </a:lnTo>
                  <a:lnTo>
                    <a:pt x="228" y="92"/>
                  </a:lnTo>
                  <a:lnTo>
                    <a:pt x="4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5" name="Google Shape;1195;p16"/>
            <p:cNvSpPr/>
            <p:nvPr/>
          </p:nvSpPr>
          <p:spPr>
            <a:xfrm>
              <a:off x="5284525" y="1583325"/>
              <a:ext cx="39975" cy="55950"/>
            </a:xfrm>
            <a:custGeom>
              <a:avLst/>
              <a:gdLst/>
              <a:ahLst/>
              <a:cxnLst/>
              <a:rect l="l" t="t" r="r" b="b"/>
              <a:pathLst>
                <a:path w="1599" h="2238" extrusionOk="0">
                  <a:moveTo>
                    <a:pt x="640" y="0"/>
                  </a:moveTo>
                  <a:lnTo>
                    <a:pt x="503" y="91"/>
                  </a:lnTo>
                  <a:lnTo>
                    <a:pt x="320" y="274"/>
                  </a:lnTo>
                  <a:lnTo>
                    <a:pt x="137" y="548"/>
                  </a:lnTo>
                  <a:lnTo>
                    <a:pt x="46" y="913"/>
                  </a:lnTo>
                  <a:lnTo>
                    <a:pt x="0" y="1279"/>
                  </a:lnTo>
                  <a:lnTo>
                    <a:pt x="0" y="1644"/>
                  </a:lnTo>
                  <a:lnTo>
                    <a:pt x="137" y="1964"/>
                  </a:lnTo>
                  <a:lnTo>
                    <a:pt x="229" y="2101"/>
                  </a:lnTo>
                  <a:lnTo>
                    <a:pt x="366" y="2192"/>
                  </a:lnTo>
                  <a:lnTo>
                    <a:pt x="503" y="2238"/>
                  </a:lnTo>
                  <a:lnTo>
                    <a:pt x="685" y="2238"/>
                  </a:lnTo>
                  <a:lnTo>
                    <a:pt x="868" y="2192"/>
                  </a:lnTo>
                  <a:lnTo>
                    <a:pt x="1051" y="2147"/>
                  </a:lnTo>
                  <a:lnTo>
                    <a:pt x="1188" y="2010"/>
                  </a:lnTo>
                  <a:lnTo>
                    <a:pt x="1325" y="1873"/>
                  </a:lnTo>
                  <a:lnTo>
                    <a:pt x="1462" y="1690"/>
                  </a:lnTo>
                  <a:lnTo>
                    <a:pt x="1553" y="1461"/>
                  </a:lnTo>
                  <a:lnTo>
                    <a:pt x="1599" y="1233"/>
                  </a:lnTo>
                  <a:lnTo>
                    <a:pt x="1599" y="1005"/>
                  </a:lnTo>
                  <a:lnTo>
                    <a:pt x="1599" y="822"/>
                  </a:lnTo>
                  <a:lnTo>
                    <a:pt x="1507" y="594"/>
                  </a:lnTo>
                  <a:lnTo>
                    <a:pt x="1416" y="411"/>
                  </a:lnTo>
                  <a:lnTo>
                    <a:pt x="1325" y="274"/>
                  </a:lnTo>
                  <a:lnTo>
                    <a:pt x="1142" y="137"/>
                  </a:lnTo>
                  <a:lnTo>
                    <a:pt x="1005" y="46"/>
                  </a:lnTo>
                  <a:lnTo>
                    <a:pt x="822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6" name="Google Shape;1196;p16"/>
            <p:cNvSpPr/>
            <p:nvPr/>
          </p:nvSpPr>
          <p:spPr>
            <a:xfrm>
              <a:off x="5276525" y="1583325"/>
              <a:ext cx="24000" cy="54825"/>
            </a:xfrm>
            <a:custGeom>
              <a:avLst/>
              <a:gdLst/>
              <a:ahLst/>
              <a:cxnLst/>
              <a:rect l="l" t="t" r="r" b="b"/>
              <a:pathLst>
                <a:path w="960" h="2193" extrusionOk="0">
                  <a:moveTo>
                    <a:pt x="914" y="0"/>
                  </a:moveTo>
                  <a:lnTo>
                    <a:pt x="731" y="46"/>
                  </a:lnTo>
                  <a:lnTo>
                    <a:pt x="549" y="137"/>
                  </a:lnTo>
                  <a:lnTo>
                    <a:pt x="412" y="228"/>
                  </a:lnTo>
                  <a:lnTo>
                    <a:pt x="275" y="411"/>
                  </a:lnTo>
                  <a:lnTo>
                    <a:pt x="138" y="548"/>
                  </a:lnTo>
                  <a:lnTo>
                    <a:pt x="92" y="776"/>
                  </a:lnTo>
                  <a:lnTo>
                    <a:pt x="46" y="1005"/>
                  </a:lnTo>
                  <a:lnTo>
                    <a:pt x="1" y="1187"/>
                  </a:lnTo>
                  <a:lnTo>
                    <a:pt x="46" y="1416"/>
                  </a:lnTo>
                  <a:lnTo>
                    <a:pt x="92" y="1598"/>
                  </a:lnTo>
                  <a:lnTo>
                    <a:pt x="138" y="1735"/>
                  </a:lnTo>
                  <a:lnTo>
                    <a:pt x="229" y="1918"/>
                  </a:lnTo>
                  <a:lnTo>
                    <a:pt x="366" y="2055"/>
                  </a:lnTo>
                  <a:lnTo>
                    <a:pt x="503" y="2147"/>
                  </a:lnTo>
                  <a:lnTo>
                    <a:pt x="686" y="2192"/>
                  </a:lnTo>
                  <a:lnTo>
                    <a:pt x="686" y="2192"/>
                  </a:lnTo>
                  <a:lnTo>
                    <a:pt x="549" y="2101"/>
                  </a:lnTo>
                  <a:lnTo>
                    <a:pt x="457" y="1964"/>
                  </a:lnTo>
                  <a:lnTo>
                    <a:pt x="320" y="1644"/>
                  </a:lnTo>
                  <a:lnTo>
                    <a:pt x="320" y="1279"/>
                  </a:lnTo>
                  <a:lnTo>
                    <a:pt x="366" y="913"/>
                  </a:lnTo>
                  <a:lnTo>
                    <a:pt x="457" y="548"/>
                  </a:lnTo>
                  <a:lnTo>
                    <a:pt x="640" y="274"/>
                  </a:lnTo>
                  <a:lnTo>
                    <a:pt x="823" y="91"/>
                  </a:lnTo>
                  <a:lnTo>
                    <a:pt x="96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7" name="Google Shape;1197;p16"/>
            <p:cNvSpPr/>
            <p:nvPr/>
          </p:nvSpPr>
          <p:spPr>
            <a:xfrm>
              <a:off x="5310775" y="1593600"/>
              <a:ext cx="10300" cy="38825"/>
            </a:xfrm>
            <a:custGeom>
              <a:avLst/>
              <a:gdLst/>
              <a:ahLst/>
              <a:cxnLst/>
              <a:rect l="l" t="t" r="r" b="b"/>
              <a:pathLst>
                <a:path w="412" h="1553" extrusionOk="0">
                  <a:moveTo>
                    <a:pt x="183" y="0"/>
                  </a:moveTo>
                  <a:lnTo>
                    <a:pt x="229" y="137"/>
                  </a:lnTo>
                  <a:lnTo>
                    <a:pt x="275" y="502"/>
                  </a:lnTo>
                  <a:lnTo>
                    <a:pt x="275" y="731"/>
                  </a:lnTo>
                  <a:lnTo>
                    <a:pt x="275" y="1005"/>
                  </a:lnTo>
                  <a:lnTo>
                    <a:pt x="138" y="1279"/>
                  </a:lnTo>
                  <a:lnTo>
                    <a:pt x="1" y="1553"/>
                  </a:lnTo>
                  <a:lnTo>
                    <a:pt x="46" y="1507"/>
                  </a:lnTo>
                  <a:lnTo>
                    <a:pt x="183" y="1324"/>
                  </a:lnTo>
                  <a:lnTo>
                    <a:pt x="320" y="1096"/>
                  </a:lnTo>
                  <a:lnTo>
                    <a:pt x="366" y="913"/>
                  </a:lnTo>
                  <a:lnTo>
                    <a:pt x="412" y="731"/>
                  </a:lnTo>
                  <a:lnTo>
                    <a:pt x="366" y="411"/>
                  </a:lnTo>
                  <a:lnTo>
                    <a:pt x="275" y="183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8" name="Google Shape;1198;p16"/>
            <p:cNvSpPr/>
            <p:nvPr/>
          </p:nvSpPr>
          <p:spPr>
            <a:xfrm>
              <a:off x="5454625" y="1853900"/>
              <a:ext cx="19450" cy="84525"/>
            </a:xfrm>
            <a:custGeom>
              <a:avLst/>
              <a:gdLst/>
              <a:ahLst/>
              <a:cxnLst/>
              <a:rect l="l" t="t" r="r" b="b"/>
              <a:pathLst>
                <a:path w="778" h="3381" extrusionOk="0">
                  <a:moveTo>
                    <a:pt x="1" y="1"/>
                  </a:moveTo>
                  <a:lnTo>
                    <a:pt x="1" y="594"/>
                  </a:lnTo>
                  <a:lnTo>
                    <a:pt x="1" y="1051"/>
                  </a:lnTo>
                  <a:lnTo>
                    <a:pt x="47" y="1462"/>
                  </a:lnTo>
                  <a:lnTo>
                    <a:pt x="184" y="1736"/>
                  </a:lnTo>
                  <a:lnTo>
                    <a:pt x="321" y="2056"/>
                  </a:lnTo>
                  <a:lnTo>
                    <a:pt x="595" y="2649"/>
                  </a:lnTo>
                  <a:lnTo>
                    <a:pt x="686" y="2969"/>
                  </a:lnTo>
                  <a:lnTo>
                    <a:pt x="732" y="3380"/>
                  </a:lnTo>
                  <a:lnTo>
                    <a:pt x="777" y="3380"/>
                  </a:lnTo>
                  <a:lnTo>
                    <a:pt x="732" y="2969"/>
                  </a:lnTo>
                  <a:lnTo>
                    <a:pt x="640" y="2649"/>
                  </a:lnTo>
                  <a:lnTo>
                    <a:pt x="503" y="2330"/>
                  </a:lnTo>
                  <a:lnTo>
                    <a:pt x="366" y="2010"/>
                  </a:lnTo>
                  <a:lnTo>
                    <a:pt x="229" y="1736"/>
                  </a:lnTo>
                  <a:lnTo>
                    <a:pt x="138" y="1462"/>
                  </a:lnTo>
                  <a:lnTo>
                    <a:pt x="47" y="1051"/>
                  </a:lnTo>
                  <a:lnTo>
                    <a:pt x="47" y="549"/>
                  </a:lnTo>
                  <a:lnTo>
                    <a:pt x="47" y="46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9" name="Google Shape;1199;p16"/>
            <p:cNvSpPr/>
            <p:nvPr/>
          </p:nvSpPr>
          <p:spPr>
            <a:xfrm>
              <a:off x="5452350" y="1856175"/>
              <a:ext cx="6875" cy="8025"/>
            </a:xfrm>
            <a:custGeom>
              <a:avLst/>
              <a:gdLst/>
              <a:ahLst/>
              <a:cxnLst/>
              <a:rect l="l" t="t" r="r" b="b"/>
              <a:pathLst>
                <a:path w="275" h="321" extrusionOk="0">
                  <a:moveTo>
                    <a:pt x="46" y="1"/>
                  </a:moveTo>
                  <a:lnTo>
                    <a:pt x="1" y="275"/>
                  </a:lnTo>
                  <a:lnTo>
                    <a:pt x="46" y="229"/>
                  </a:lnTo>
                  <a:lnTo>
                    <a:pt x="138" y="321"/>
                  </a:lnTo>
                  <a:lnTo>
                    <a:pt x="183" y="275"/>
                  </a:lnTo>
                  <a:lnTo>
                    <a:pt x="275" y="321"/>
                  </a:lnTo>
                  <a:lnTo>
                    <a:pt x="229" y="47"/>
                  </a:lnTo>
                  <a:lnTo>
                    <a:pt x="4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0" name="Google Shape;1200;p16"/>
            <p:cNvSpPr/>
            <p:nvPr/>
          </p:nvSpPr>
          <p:spPr>
            <a:xfrm>
              <a:off x="5442075" y="1803675"/>
              <a:ext cx="40000" cy="57100"/>
            </a:xfrm>
            <a:custGeom>
              <a:avLst/>
              <a:gdLst/>
              <a:ahLst/>
              <a:cxnLst/>
              <a:rect l="l" t="t" r="r" b="b"/>
              <a:pathLst>
                <a:path w="1600" h="2284" extrusionOk="0">
                  <a:moveTo>
                    <a:pt x="503" y="0"/>
                  </a:moveTo>
                  <a:lnTo>
                    <a:pt x="412" y="92"/>
                  </a:lnTo>
                  <a:lnTo>
                    <a:pt x="229" y="320"/>
                  </a:lnTo>
                  <a:lnTo>
                    <a:pt x="92" y="594"/>
                  </a:lnTo>
                  <a:lnTo>
                    <a:pt x="1" y="959"/>
                  </a:lnTo>
                  <a:lnTo>
                    <a:pt x="1" y="1325"/>
                  </a:lnTo>
                  <a:lnTo>
                    <a:pt x="46" y="1690"/>
                  </a:lnTo>
                  <a:lnTo>
                    <a:pt x="183" y="2010"/>
                  </a:lnTo>
                  <a:lnTo>
                    <a:pt x="320" y="2147"/>
                  </a:lnTo>
                  <a:lnTo>
                    <a:pt x="412" y="2238"/>
                  </a:lnTo>
                  <a:lnTo>
                    <a:pt x="594" y="2284"/>
                  </a:lnTo>
                  <a:lnTo>
                    <a:pt x="777" y="2238"/>
                  </a:lnTo>
                  <a:lnTo>
                    <a:pt x="960" y="2192"/>
                  </a:lnTo>
                  <a:lnTo>
                    <a:pt x="1097" y="2101"/>
                  </a:lnTo>
                  <a:lnTo>
                    <a:pt x="1279" y="1964"/>
                  </a:lnTo>
                  <a:lnTo>
                    <a:pt x="1371" y="1781"/>
                  </a:lnTo>
                  <a:lnTo>
                    <a:pt x="1462" y="1599"/>
                  </a:lnTo>
                  <a:lnTo>
                    <a:pt x="1553" y="1370"/>
                  </a:lnTo>
                  <a:lnTo>
                    <a:pt x="1599" y="1142"/>
                  </a:lnTo>
                  <a:lnTo>
                    <a:pt x="1553" y="914"/>
                  </a:lnTo>
                  <a:lnTo>
                    <a:pt x="1508" y="731"/>
                  </a:lnTo>
                  <a:lnTo>
                    <a:pt x="1462" y="503"/>
                  </a:lnTo>
                  <a:lnTo>
                    <a:pt x="1325" y="366"/>
                  </a:lnTo>
                  <a:lnTo>
                    <a:pt x="1188" y="183"/>
                  </a:lnTo>
                  <a:lnTo>
                    <a:pt x="1051" y="92"/>
                  </a:lnTo>
                  <a:lnTo>
                    <a:pt x="86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1" name="Google Shape;1201;p16"/>
            <p:cNvSpPr/>
            <p:nvPr/>
          </p:nvSpPr>
          <p:spPr>
            <a:xfrm>
              <a:off x="5434075" y="1803675"/>
              <a:ext cx="20575" cy="55950"/>
            </a:xfrm>
            <a:custGeom>
              <a:avLst/>
              <a:gdLst/>
              <a:ahLst/>
              <a:cxnLst/>
              <a:rect l="l" t="t" r="r" b="b"/>
              <a:pathLst>
                <a:path w="823" h="2238" extrusionOk="0">
                  <a:moveTo>
                    <a:pt x="777" y="0"/>
                  </a:moveTo>
                  <a:lnTo>
                    <a:pt x="595" y="46"/>
                  </a:lnTo>
                  <a:lnTo>
                    <a:pt x="458" y="183"/>
                  </a:lnTo>
                  <a:lnTo>
                    <a:pt x="321" y="320"/>
                  </a:lnTo>
                  <a:lnTo>
                    <a:pt x="184" y="457"/>
                  </a:lnTo>
                  <a:lnTo>
                    <a:pt x="92" y="640"/>
                  </a:lnTo>
                  <a:lnTo>
                    <a:pt x="47" y="868"/>
                  </a:lnTo>
                  <a:lnTo>
                    <a:pt x="1" y="1096"/>
                  </a:lnTo>
                  <a:lnTo>
                    <a:pt x="1" y="1279"/>
                  </a:lnTo>
                  <a:lnTo>
                    <a:pt x="47" y="1507"/>
                  </a:lnTo>
                  <a:lnTo>
                    <a:pt x="92" y="1690"/>
                  </a:lnTo>
                  <a:lnTo>
                    <a:pt x="184" y="1827"/>
                  </a:lnTo>
                  <a:lnTo>
                    <a:pt x="321" y="1964"/>
                  </a:lnTo>
                  <a:lnTo>
                    <a:pt x="458" y="2101"/>
                  </a:lnTo>
                  <a:lnTo>
                    <a:pt x="595" y="2192"/>
                  </a:lnTo>
                  <a:lnTo>
                    <a:pt x="732" y="2238"/>
                  </a:lnTo>
                  <a:lnTo>
                    <a:pt x="732" y="2238"/>
                  </a:lnTo>
                  <a:lnTo>
                    <a:pt x="640" y="2147"/>
                  </a:lnTo>
                  <a:lnTo>
                    <a:pt x="503" y="2010"/>
                  </a:lnTo>
                  <a:lnTo>
                    <a:pt x="366" y="1690"/>
                  </a:lnTo>
                  <a:lnTo>
                    <a:pt x="321" y="1325"/>
                  </a:lnTo>
                  <a:lnTo>
                    <a:pt x="321" y="959"/>
                  </a:lnTo>
                  <a:lnTo>
                    <a:pt x="412" y="594"/>
                  </a:lnTo>
                  <a:lnTo>
                    <a:pt x="549" y="320"/>
                  </a:lnTo>
                  <a:lnTo>
                    <a:pt x="732" y="92"/>
                  </a:lnTo>
                  <a:lnTo>
                    <a:pt x="823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2" name="Google Shape;1202;p16"/>
            <p:cNvSpPr/>
            <p:nvPr/>
          </p:nvSpPr>
          <p:spPr>
            <a:xfrm>
              <a:off x="5469475" y="1812800"/>
              <a:ext cx="8025" cy="38850"/>
            </a:xfrm>
            <a:custGeom>
              <a:avLst/>
              <a:gdLst/>
              <a:ahLst/>
              <a:cxnLst/>
              <a:rect l="l" t="t" r="r" b="b"/>
              <a:pathLst>
                <a:path w="321" h="1554" extrusionOk="0">
                  <a:moveTo>
                    <a:pt x="46" y="1"/>
                  </a:moveTo>
                  <a:lnTo>
                    <a:pt x="92" y="138"/>
                  </a:lnTo>
                  <a:lnTo>
                    <a:pt x="183" y="457"/>
                  </a:lnTo>
                  <a:lnTo>
                    <a:pt x="229" y="731"/>
                  </a:lnTo>
                  <a:lnTo>
                    <a:pt x="229" y="960"/>
                  </a:lnTo>
                  <a:lnTo>
                    <a:pt x="138" y="1279"/>
                  </a:lnTo>
                  <a:lnTo>
                    <a:pt x="1" y="1553"/>
                  </a:lnTo>
                  <a:lnTo>
                    <a:pt x="1" y="1553"/>
                  </a:lnTo>
                  <a:lnTo>
                    <a:pt x="46" y="1508"/>
                  </a:lnTo>
                  <a:lnTo>
                    <a:pt x="183" y="1325"/>
                  </a:lnTo>
                  <a:lnTo>
                    <a:pt x="275" y="1051"/>
                  </a:lnTo>
                  <a:lnTo>
                    <a:pt x="320" y="914"/>
                  </a:lnTo>
                  <a:lnTo>
                    <a:pt x="320" y="731"/>
                  </a:lnTo>
                  <a:lnTo>
                    <a:pt x="275" y="412"/>
                  </a:lnTo>
                  <a:lnTo>
                    <a:pt x="183" y="183"/>
                  </a:lnTo>
                  <a:lnTo>
                    <a:pt x="4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3" name="Google Shape;1203;p16"/>
            <p:cNvSpPr/>
            <p:nvPr/>
          </p:nvSpPr>
          <p:spPr>
            <a:xfrm>
              <a:off x="5482050" y="1264775"/>
              <a:ext cx="18275" cy="110775"/>
            </a:xfrm>
            <a:custGeom>
              <a:avLst/>
              <a:gdLst/>
              <a:ahLst/>
              <a:cxnLst/>
              <a:rect l="l" t="t" r="r" b="b"/>
              <a:pathLst>
                <a:path w="731" h="4431" extrusionOk="0">
                  <a:moveTo>
                    <a:pt x="137" y="0"/>
                  </a:moveTo>
                  <a:lnTo>
                    <a:pt x="46" y="731"/>
                  </a:lnTo>
                  <a:lnTo>
                    <a:pt x="0" y="1325"/>
                  </a:lnTo>
                  <a:lnTo>
                    <a:pt x="46" y="1919"/>
                  </a:lnTo>
                  <a:lnTo>
                    <a:pt x="137" y="2284"/>
                  </a:lnTo>
                  <a:lnTo>
                    <a:pt x="274" y="2695"/>
                  </a:lnTo>
                  <a:lnTo>
                    <a:pt x="411" y="3060"/>
                  </a:lnTo>
                  <a:lnTo>
                    <a:pt x="548" y="3471"/>
                  </a:lnTo>
                  <a:lnTo>
                    <a:pt x="639" y="3928"/>
                  </a:lnTo>
                  <a:lnTo>
                    <a:pt x="639" y="4430"/>
                  </a:lnTo>
                  <a:lnTo>
                    <a:pt x="731" y="4430"/>
                  </a:lnTo>
                  <a:lnTo>
                    <a:pt x="685" y="3928"/>
                  </a:lnTo>
                  <a:lnTo>
                    <a:pt x="639" y="3471"/>
                  </a:lnTo>
                  <a:lnTo>
                    <a:pt x="502" y="3060"/>
                  </a:lnTo>
                  <a:lnTo>
                    <a:pt x="365" y="2649"/>
                  </a:lnTo>
                  <a:lnTo>
                    <a:pt x="228" y="2284"/>
                  </a:lnTo>
                  <a:lnTo>
                    <a:pt x="91" y="1919"/>
                  </a:lnTo>
                  <a:lnTo>
                    <a:pt x="91" y="1325"/>
                  </a:lnTo>
                  <a:lnTo>
                    <a:pt x="137" y="731"/>
                  </a:lnTo>
                  <a:lnTo>
                    <a:pt x="228" y="46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4" name="Google Shape;1204;p16"/>
            <p:cNvSpPr/>
            <p:nvPr/>
          </p:nvSpPr>
          <p:spPr>
            <a:xfrm>
              <a:off x="5480900" y="1267050"/>
              <a:ext cx="9150" cy="11450"/>
            </a:xfrm>
            <a:custGeom>
              <a:avLst/>
              <a:gdLst/>
              <a:ahLst/>
              <a:cxnLst/>
              <a:rect l="l" t="t" r="r" b="b"/>
              <a:pathLst>
                <a:path w="366" h="458" extrusionOk="0">
                  <a:moveTo>
                    <a:pt x="137" y="1"/>
                  </a:moveTo>
                  <a:lnTo>
                    <a:pt x="0" y="366"/>
                  </a:lnTo>
                  <a:lnTo>
                    <a:pt x="92" y="320"/>
                  </a:lnTo>
                  <a:lnTo>
                    <a:pt x="183" y="412"/>
                  </a:lnTo>
                  <a:lnTo>
                    <a:pt x="274" y="366"/>
                  </a:lnTo>
                  <a:lnTo>
                    <a:pt x="366" y="457"/>
                  </a:lnTo>
                  <a:lnTo>
                    <a:pt x="320" y="92"/>
                  </a:lnTo>
                  <a:lnTo>
                    <a:pt x="137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5" name="Google Shape;1205;p16"/>
            <p:cNvSpPr/>
            <p:nvPr/>
          </p:nvSpPr>
          <p:spPr>
            <a:xfrm>
              <a:off x="5471775" y="1199700"/>
              <a:ext cx="51400" cy="73100"/>
            </a:xfrm>
            <a:custGeom>
              <a:avLst/>
              <a:gdLst/>
              <a:ahLst/>
              <a:cxnLst/>
              <a:rect l="l" t="t" r="r" b="b"/>
              <a:pathLst>
                <a:path w="2056" h="2924" extrusionOk="0">
                  <a:moveTo>
                    <a:pt x="1005" y="0"/>
                  </a:moveTo>
                  <a:lnTo>
                    <a:pt x="822" y="46"/>
                  </a:lnTo>
                  <a:lnTo>
                    <a:pt x="685" y="92"/>
                  </a:lnTo>
                  <a:lnTo>
                    <a:pt x="502" y="229"/>
                  </a:lnTo>
                  <a:lnTo>
                    <a:pt x="365" y="366"/>
                  </a:lnTo>
                  <a:lnTo>
                    <a:pt x="183" y="731"/>
                  </a:lnTo>
                  <a:lnTo>
                    <a:pt x="46" y="1188"/>
                  </a:lnTo>
                  <a:lnTo>
                    <a:pt x="0" y="1690"/>
                  </a:lnTo>
                  <a:lnTo>
                    <a:pt x="0" y="2147"/>
                  </a:lnTo>
                  <a:lnTo>
                    <a:pt x="91" y="2375"/>
                  </a:lnTo>
                  <a:lnTo>
                    <a:pt x="183" y="2558"/>
                  </a:lnTo>
                  <a:lnTo>
                    <a:pt x="274" y="2740"/>
                  </a:lnTo>
                  <a:lnTo>
                    <a:pt x="457" y="2877"/>
                  </a:lnTo>
                  <a:lnTo>
                    <a:pt x="639" y="2923"/>
                  </a:lnTo>
                  <a:lnTo>
                    <a:pt x="868" y="2923"/>
                  </a:lnTo>
                  <a:lnTo>
                    <a:pt x="1096" y="2877"/>
                  </a:lnTo>
                  <a:lnTo>
                    <a:pt x="1324" y="2786"/>
                  </a:lnTo>
                  <a:lnTo>
                    <a:pt x="1553" y="2603"/>
                  </a:lnTo>
                  <a:lnTo>
                    <a:pt x="1735" y="2421"/>
                  </a:lnTo>
                  <a:lnTo>
                    <a:pt x="1872" y="2192"/>
                  </a:lnTo>
                  <a:lnTo>
                    <a:pt x="1964" y="1918"/>
                  </a:lnTo>
                  <a:lnTo>
                    <a:pt x="2055" y="1644"/>
                  </a:lnTo>
                  <a:lnTo>
                    <a:pt x="2055" y="1325"/>
                  </a:lnTo>
                  <a:lnTo>
                    <a:pt x="2055" y="1051"/>
                  </a:lnTo>
                  <a:lnTo>
                    <a:pt x="1964" y="777"/>
                  </a:lnTo>
                  <a:lnTo>
                    <a:pt x="1827" y="548"/>
                  </a:lnTo>
                  <a:lnTo>
                    <a:pt x="1690" y="366"/>
                  </a:lnTo>
                  <a:lnTo>
                    <a:pt x="1507" y="183"/>
                  </a:lnTo>
                  <a:lnTo>
                    <a:pt x="1279" y="46"/>
                  </a:lnTo>
                  <a:lnTo>
                    <a:pt x="105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6" name="Google Shape;1206;p16"/>
            <p:cNvSpPr/>
            <p:nvPr/>
          </p:nvSpPr>
          <p:spPr>
            <a:xfrm>
              <a:off x="5461500" y="1199700"/>
              <a:ext cx="35400" cy="71950"/>
            </a:xfrm>
            <a:custGeom>
              <a:avLst/>
              <a:gdLst/>
              <a:ahLst/>
              <a:cxnLst/>
              <a:rect l="l" t="t" r="r" b="b"/>
              <a:pathLst>
                <a:path w="1416" h="2878" extrusionOk="0">
                  <a:moveTo>
                    <a:pt x="1142" y="0"/>
                  </a:moveTo>
                  <a:lnTo>
                    <a:pt x="913" y="46"/>
                  </a:lnTo>
                  <a:lnTo>
                    <a:pt x="731" y="183"/>
                  </a:lnTo>
                  <a:lnTo>
                    <a:pt x="502" y="320"/>
                  </a:lnTo>
                  <a:lnTo>
                    <a:pt x="320" y="503"/>
                  </a:lnTo>
                  <a:lnTo>
                    <a:pt x="183" y="731"/>
                  </a:lnTo>
                  <a:lnTo>
                    <a:pt x="91" y="1005"/>
                  </a:lnTo>
                  <a:lnTo>
                    <a:pt x="0" y="1279"/>
                  </a:lnTo>
                  <a:lnTo>
                    <a:pt x="0" y="1553"/>
                  </a:lnTo>
                  <a:lnTo>
                    <a:pt x="46" y="1827"/>
                  </a:lnTo>
                  <a:lnTo>
                    <a:pt x="91" y="2055"/>
                  </a:lnTo>
                  <a:lnTo>
                    <a:pt x="183" y="2284"/>
                  </a:lnTo>
                  <a:lnTo>
                    <a:pt x="320" y="2512"/>
                  </a:lnTo>
                  <a:lnTo>
                    <a:pt x="457" y="2649"/>
                  </a:lnTo>
                  <a:lnTo>
                    <a:pt x="639" y="2786"/>
                  </a:lnTo>
                  <a:lnTo>
                    <a:pt x="868" y="2877"/>
                  </a:lnTo>
                  <a:lnTo>
                    <a:pt x="685" y="2740"/>
                  </a:lnTo>
                  <a:lnTo>
                    <a:pt x="594" y="2558"/>
                  </a:lnTo>
                  <a:lnTo>
                    <a:pt x="502" y="2375"/>
                  </a:lnTo>
                  <a:lnTo>
                    <a:pt x="411" y="2147"/>
                  </a:lnTo>
                  <a:lnTo>
                    <a:pt x="411" y="1690"/>
                  </a:lnTo>
                  <a:lnTo>
                    <a:pt x="457" y="1188"/>
                  </a:lnTo>
                  <a:lnTo>
                    <a:pt x="594" y="731"/>
                  </a:lnTo>
                  <a:lnTo>
                    <a:pt x="776" y="366"/>
                  </a:lnTo>
                  <a:lnTo>
                    <a:pt x="913" y="229"/>
                  </a:lnTo>
                  <a:lnTo>
                    <a:pt x="1096" y="92"/>
                  </a:lnTo>
                  <a:lnTo>
                    <a:pt x="1233" y="46"/>
                  </a:lnTo>
                  <a:lnTo>
                    <a:pt x="141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7" name="Google Shape;1207;p16"/>
            <p:cNvSpPr/>
            <p:nvPr/>
          </p:nvSpPr>
          <p:spPr>
            <a:xfrm>
              <a:off x="5504875" y="1213400"/>
              <a:ext cx="13725" cy="50250"/>
            </a:xfrm>
            <a:custGeom>
              <a:avLst/>
              <a:gdLst/>
              <a:ahLst/>
              <a:cxnLst/>
              <a:rect l="l" t="t" r="r" b="b"/>
              <a:pathLst>
                <a:path w="549" h="2010" extrusionOk="0">
                  <a:moveTo>
                    <a:pt x="229" y="0"/>
                  </a:moveTo>
                  <a:lnTo>
                    <a:pt x="320" y="183"/>
                  </a:lnTo>
                  <a:lnTo>
                    <a:pt x="366" y="366"/>
                  </a:lnTo>
                  <a:lnTo>
                    <a:pt x="411" y="640"/>
                  </a:lnTo>
                  <a:lnTo>
                    <a:pt x="411" y="959"/>
                  </a:lnTo>
                  <a:lnTo>
                    <a:pt x="366" y="1279"/>
                  </a:lnTo>
                  <a:lnTo>
                    <a:pt x="229" y="1644"/>
                  </a:lnTo>
                  <a:lnTo>
                    <a:pt x="0" y="2010"/>
                  </a:lnTo>
                  <a:lnTo>
                    <a:pt x="92" y="1918"/>
                  </a:lnTo>
                  <a:lnTo>
                    <a:pt x="274" y="1736"/>
                  </a:lnTo>
                  <a:lnTo>
                    <a:pt x="457" y="1416"/>
                  </a:lnTo>
                  <a:lnTo>
                    <a:pt x="503" y="1188"/>
                  </a:lnTo>
                  <a:lnTo>
                    <a:pt x="548" y="959"/>
                  </a:lnTo>
                  <a:lnTo>
                    <a:pt x="548" y="731"/>
                  </a:lnTo>
                  <a:lnTo>
                    <a:pt x="503" y="548"/>
                  </a:lnTo>
                  <a:lnTo>
                    <a:pt x="411" y="274"/>
                  </a:lnTo>
                  <a:lnTo>
                    <a:pt x="274" y="46"/>
                  </a:lnTo>
                  <a:lnTo>
                    <a:pt x="22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TITLE_1">
    <p:spTree>
      <p:nvGrpSpPr>
        <p:cNvPr id="1" name="Shape 26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90" name="Google Shape;2690;p31"/>
          <p:cNvGrpSpPr/>
          <p:nvPr/>
        </p:nvGrpSpPr>
        <p:grpSpPr>
          <a:xfrm flipH="1">
            <a:off x="6940195" y="945006"/>
            <a:ext cx="1569488" cy="3430491"/>
            <a:chOff x="5214875" y="1199700"/>
            <a:chExt cx="337975" cy="738725"/>
          </a:xfrm>
        </p:grpSpPr>
        <p:sp>
          <p:nvSpPr>
            <p:cNvPr id="2691" name="Google Shape;2691;p31"/>
            <p:cNvSpPr/>
            <p:nvPr/>
          </p:nvSpPr>
          <p:spPr>
            <a:xfrm>
              <a:off x="5237700" y="1511375"/>
              <a:ext cx="16025" cy="103925"/>
            </a:xfrm>
            <a:custGeom>
              <a:avLst/>
              <a:gdLst/>
              <a:ahLst/>
              <a:cxnLst/>
              <a:rect l="l" t="t" r="r" b="b"/>
              <a:pathLst>
                <a:path w="641" h="4157" extrusionOk="0">
                  <a:moveTo>
                    <a:pt x="503" y="1"/>
                  </a:moveTo>
                  <a:lnTo>
                    <a:pt x="458" y="47"/>
                  </a:lnTo>
                  <a:lnTo>
                    <a:pt x="503" y="686"/>
                  </a:lnTo>
                  <a:lnTo>
                    <a:pt x="549" y="1234"/>
                  </a:lnTo>
                  <a:lnTo>
                    <a:pt x="549" y="1782"/>
                  </a:lnTo>
                  <a:lnTo>
                    <a:pt x="458" y="2102"/>
                  </a:lnTo>
                  <a:lnTo>
                    <a:pt x="321" y="2513"/>
                  </a:lnTo>
                  <a:lnTo>
                    <a:pt x="184" y="2878"/>
                  </a:lnTo>
                  <a:lnTo>
                    <a:pt x="47" y="3243"/>
                  </a:lnTo>
                  <a:lnTo>
                    <a:pt x="1" y="3700"/>
                  </a:lnTo>
                  <a:lnTo>
                    <a:pt x="1" y="4157"/>
                  </a:lnTo>
                  <a:lnTo>
                    <a:pt x="47" y="4157"/>
                  </a:lnTo>
                  <a:lnTo>
                    <a:pt x="47" y="3700"/>
                  </a:lnTo>
                  <a:lnTo>
                    <a:pt x="138" y="3289"/>
                  </a:lnTo>
                  <a:lnTo>
                    <a:pt x="229" y="2878"/>
                  </a:lnTo>
                  <a:lnTo>
                    <a:pt x="366" y="2513"/>
                  </a:lnTo>
                  <a:lnTo>
                    <a:pt x="503" y="2147"/>
                  </a:lnTo>
                  <a:lnTo>
                    <a:pt x="595" y="1782"/>
                  </a:lnTo>
                  <a:lnTo>
                    <a:pt x="640" y="1280"/>
                  </a:lnTo>
                  <a:lnTo>
                    <a:pt x="595" y="686"/>
                  </a:lnTo>
                  <a:lnTo>
                    <a:pt x="50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2" name="Google Shape;2692;p31"/>
            <p:cNvSpPr/>
            <p:nvPr/>
          </p:nvSpPr>
          <p:spPr>
            <a:xfrm>
              <a:off x="5246850" y="1513675"/>
              <a:ext cx="8000" cy="10300"/>
            </a:xfrm>
            <a:custGeom>
              <a:avLst/>
              <a:gdLst/>
              <a:ahLst/>
              <a:cxnLst/>
              <a:rect l="l" t="t" r="r" b="b"/>
              <a:pathLst>
                <a:path w="320" h="412" extrusionOk="0">
                  <a:moveTo>
                    <a:pt x="183" y="0"/>
                  </a:moveTo>
                  <a:lnTo>
                    <a:pt x="0" y="92"/>
                  </a:lnTo>
                  <a:lnTo>
                    <a:pt x="0" y="411"/>
                  </a:lnTo>
                  <a:lnTo>
                    <a:pt x="92" y="366"/>
                  </a:lnTo>
                  <a:lnTo>
                    <a:pt x="137" y="411"/>
                  </a:lnTo>
                  <a:lnTo>
                    <a:pt x="229" y="320"/>
                  </a:lnTo>
                  <a:lnTo>
                    <a:pt x="320" y="366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3" name="Google Shape;2693;p31"/>
            <p:cNvSpPr/>
            <p:nvPr/>
          </p:nvSpPr>
          <p:spPr>
            <a:xfrm>
              <a:off x="5214875" y="1449725"/>
              <a:ext cx="49125" cy="69675"/>
            </a:xfrm>
            <a:custGeom>
              <a:avLst/>
              <a:gdLst/>
              <a:ahLst/>
              <a:cxnLst/>
              <a:rect l="l" t="t" r="r" b="b"/>
              <a:pathLst>
                <a:path w="1965" h="2787" extrusionOk="0">
                  <a:moveTo>
                    <a:pt x="1005" y="1"/>
                  </a:moveTo>
                  <a:lnTo>
                    <a:pt x="960" y="46"/>
                  </a:lnTo>
                  <a:lnTo>
                    <a:pt x="731" y="92"/>
                  </a:lnTo>
                  <a:lnTo>
                    <a:pt x="549" y="183"/>
                  </a:lnTo>
                  <a:lnTo>
                    <a:pt x="366" y="366"/>
                  </a:lnTo>
                  <a:lnTo>
                    <a:pt x="229" y="549"/>
                  </a:lnTo>
                  <a:lnTo>
                    <a:pt x="92" y="777"/>
                  </a:lnTo>
                  <a:lnTo>
                    <a:pt x="46" y="1006"/>
                  </a:lnTo>
                  <a:lnTo>
                    <a:pt x="1" y="1280"/>
                  </a:lnTo>
                  <a:lnTo>
                    <a:pt x="1" y="1554"/>
                  </a:lnTo>
                  <a:lnTo>
                    <a:pt x="92" y="1828"/>
                  </a:lnTo>
                  <a:lnTo>
                    <a:pt x="183" y="2102"/>
                  </a:lnTo>
                  <a:lnTo>
                    <a:pt x="320" y="2284"/>
                  </a:lnTo>
                  <a:lnTo>
                    <a:pt x="503" y="2467"/>
                  </a:lnTo>
                  <a:lnTo>
                    <a:pt x="686" y="2650"/>
                  </a:lnTo>
                  <a:lnTo>
                    <a:pt x="914" y="2741"/>
                  </a:lnTo>
                  <a:lnTo>
                    <a:pt x="1142" y="2787"/>
                  </a:lnTo>
                  <a:lnTo>
                    <a:pt x="1371" y="2787"/>
                  </a:lnTo>
                  <a:lnTo>
                    <a:pt x="1553" y="2741"/>
                  </a:lnTo>
                  <a:lnTo>
                    <a:pt x="1690" y="2604"/>
                  </a:lnTo>
                  <a:lnTo>
                    <a:pt x="1782" y="2421"/>
                  </a:lnTo>
                  <a:lnTo>
                    <a:pt x="1873" y="2239"/>
                  </a:lnTo>
                  <a:lnTo>
                    <a:pt x="1919" y="2056"/>
                  </a:lnTo>
                  <a:lnTo>
                    <a:pt x="1964" y="1599"/>
                  </a:lnTo>
                  <a:lnTo>
                    <a:pt x="1919" y="1143"/>
                  </a:lnTo>
                  <a:lnTo>
                    <a:pt x="1782" y="732"/>
                  </a:lnTo>
                  <a:lnTo>
                    <a:pt x="1599" y="366"/>
                  </a:lnTo>
                  <a:lnTo>
                    <a:pt x="1462" y="229"/>
                  </a:lnTo>
                  <a:lnTo>
                    <a:pt x="1325" y="138"/>
                  </a:lnTo>
                  <a:lnTo>
                    <a:pt x="1188" y="46"/>
                  </a:lnTo>
                  <a:lnTo>
                    <a:pt x="100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4" name="Google Shape;2694;p31"/>
            <p:cNvSpPr/>
            <p:nvPr/>
          </p:nvSpPr>
          <p:spPr>
            <a:xfrm>
              <a:off x="5240000" y="1449725"/>
              <a:ext cx="33125" cy="68525"/>
            </a:xfrm>
            <a:custGeom>
              <a:avLst/>
              <a:gdLst/>
              <a:ahLst/>
              <a:cxnLst/>
              <a:rect l="l" t="t" r="r" b="b"/>
              <a:pathLst>
                <a:path w="1325" h="2741" extrusionOk="0">
                  <a:moveTo>
                    <a:pt x="0" y="1"/>
                  </a:moveTo>
                  <a:lnTo>
                    <a:pt x="183" y="46"/>
                  </a:lnTo>
                  <a:lnTo>
                    <a:pt x="320" y="138"/>
                  </a:lnTo>
                  <a:lnTo>
                    <a:pt x="457" y="229"/>
                  </a:lnTo>
                  <a:lnTo>
                    <a:pt x="594" y="366"/>
                  </a:lnTo>
                  <a:lnTo>
                    <a:pt x="777" y="732"/>
                  </a:lnTo>
                  <a:lnTo>
                    <a:pt x="914" y="1143"/>
                  </a:lnTo>
                  <a:lnTo>
                    <a:pt x="959" y="1599"/>
                  </a:lnTo>
                  <a:lnTo>
                    <a:pt x="914" y="2056"/>
                  </a:lnTo>
                  <a:lnTo>
                    <a:pt x="868" y="2239"/>
                  </a:lnTo>
                  <a:lnTo>
                    <a:pt x="777" y="2421"/>
                  </a:lnTo>
                  <a:lnTo>
                    <a:pt x="685" y="2604"/>
                  </a:lnTo>
                  <a:lnTo>
                    <a:pt x="548" y="2741"/>
                  </a:lnTo>
                  <a:lnTo>
                    <a:pt x="731" y="2650"/>
                  </a:lnTo>
                  <a:lnTo>
                    <a:pt x="868" y="2513"/>
                  </a:lnTo>
                  <a:lnTo>
                    <a:pt x="1051" y="2376"/>
                  </a:lnTo>
                  <a:lnTo>
                    <a:pt x="1142" y="2193"/>
                  </a:lnTo>
                  <a:lnTo>
                    <a:pt x="1233" y="1965"/>
                  </a:lnTo>
                  <a:lnTo>
                    <a:pt x="1279" y="1736"/>
                  </a:lnTo>
                  <a:lnTo>
                    <a:pt x="1325" y="1508"/>
                  </a:lnTo>
                  <a:lnTo>
                    <a:pt x="1279" y="1234"/>
                  </a:lnTo>
                  <a:lnTo>
                    <a:pt x="1233" y="960"/>
                  </a:lnTo>
                  <a:lnTo>
                    <a:pt x="1142" y="732"/>
                  </a:lnTo>
                  <a:lnTo>
                    <a:pt x="1005" y="503"/>
                  </a:lnTo>
                  <a:lnTo>
                    <a:pt x="822" y="321"/>
                  </a:lnTo>
                  <a:lnTo>
                    <a:pt x="640" y="183"/>
                  </a:lnTo>
                  <a:lnTo>
                    <a:pt x="457" y="92"/>
                  </a:lnTo>
                  <a:lnTo>
                    <a:pt x="229" y="46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5" name="Google Shape;2695;p31"/>
            <p:cNvSpPr/>
            <p:nvPr/>
          </p:nvSpPr>
          <p:spPr>
            <a:xfrm>
              <a:off x="5219450" y="1463425"/>
              <a:ext cx="12575" cy="46850"/>
            </a:xfrm>
            <a:custGeom>
              <a:avLst/>
              <a:gdLst/>
              <a:ahLst/>
              <a:cxnLst/>
              <a:rect l="l" t="t" r="r" b="b"/>
              <a:pathLst>
                <a:path w="503" h="1874" extrusionOk="0">
                  <a:moveTo>
                    <a:pt x="274" y="1"/>
                  </a:moveTo>
                  <a:lnTo>
                    <a:pt x="229" y="47"/>
                  </a:lnTo>
                  <a:lnTo>
                    <a:pt x="137" y="229"/>
                  </a:lnTo>
                  <a:lnTo>
                    <a:pt x="46" y="503"/>
                  </a:lnTo>
                  <a:lnTo>
                    <a:pt x="0" y="686"/>
                  </a:lnTo>
                  <a:lnTo>
                    <a:pt x="0" y="914"/>
                  </a:lnTo>
                  <a:lnTo>
                    <a:pt x="46" y="1097"/>
                  </a:lnTo>
                  <a:lnTo>
                    <a:pt x="92" y="1325"/>
                  </a:lnTo>
                  <a:lnTo>
                    <a:pt x="274" y="1599"/>
                  </a:lnTo>
                  <a:lnTo>
                    <a:pt x="411" y="1782"/>
                  </a:lnTo>
                  <a:lnTo>
                    <a:pt x="503" y="1873"/>
                  </a:lnTo>
                  <a:lnTo>
                    <a:pt x="320" y="1508"/>
                  </a:lnTo>
                  <a:lnTo>
                    <a:pt x="183" y="1188"/>
                  </a:lnTo>
                  <a:lnTo>
                    <a:pt x="137" y="869"/>
                  </a:lnTo>
                  <a:lnTo>
                    <a:pt x="137" y="595"/>
                  </a:lnTo>
                  <a:lnTo>
                    <a:pt x="183" y="366"/>
                  </a:lnTo>
                  <a:lnTo>
                    <a:pt x="229" y="138"/>
                  </a:lnTo>
                  <a:lnTo>
                    <a:pt x="27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6" name="Google Shape;2696;p31"/>
            <p:cNvSpPr/>
            <p:nvPr/>
          </p:nvSpPr>
          <p:spPr>
            <a:xfrm>
              <a:off x="5516300" y="1747725"/>
              <a:ext cx="17150" cy="103925"/>
            </a:xfrm>
            <a:custGeom>
              <a:avLst/>
              <a:gdLst/>
              <a:ahLst/>
              <a:cxnLst/>
              <a:rect l="l" t="t" r="r" b="b"/>
              <a:pathLst>
                <a:path w="686" h="4157" extrusionOk="0">
                  <a:moveTo>
                    <a:pt x="457" y="0"/>
                  </a:moveTo>
                  <a:lnTo>
                    <a:pt x="548" y="685"/>
                  </a:lnTo>
                  <a:lnTo>
                    <a:pt x="594" y="1233"/>
                  </a:lnTo>
                  <a:lnTo>
                    <a:pt x="594" y="1781"/>
                  </a:lnTo>
                  <a:lnTo>
                    <a:pt x="502" y="2101"/>
                  </a:lnTo>
                  <a:lnTo>
                    <a:pt x="365" y="2467"/>
                  </a:lnTo>
                  <a:lnTo>
                    <a:pt x="228" y="2832"/>
                  </a:lnTo>
                  <a:lnTo>
                    <a:pt x="91" y="3243"/>
                  </a:lnTo>
                  <a:lnTo>
                    <a:pt x="46" y="3654"/>
                  </a:lnTo>
                  <a:lnTo>
                    <a:pt x="0" y="4156"/>
                  </a:lnTo>
                  <a:lnTo>
                    <a:pt x="0" y="4156"/>
                  </a:lnTo>
                  <a:lnTo>
                    <a:pt x="91" y="4111"/>
                  </a:lnTo>
                  <a:lnTo>
                    <a:pt x="91" y="3654"/>
                  </a:lnTo>
                  <a:lnTo>
                    <a:pt x="183" y="3243"/>
                  </a:lnTo>
                  <a:lnTo>
                    <a:pt x="274" y="2878"/>
                  </a:lnTo>
                  <a:lnTo>
                    <a:pt x="411" y="2512"/>
                  </a:lnTo>
                  <a:lnTo>
                    <a:pt x="548" y="2101"/>
                  </a:lnTo>
                  <a:lnTo>
                    <a:pt x="639" y="1781"/>
                  </a:lnTo>
                  <a:lnTo>
                    <a:pt x="685" y="1233"/>
                  </a:lnTo>
                  <a:lnTo>
                    <a:pt x="639" y="685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7" name="Google Shape;2697;p31"/>
            <p:cNvSpPr/>
            <p:nvPr/>
          </p:nvSpPr>
          <p:spPr>
            <a:xfrm>
              <a:off x="5526575" y="1750000"/>
              <a:ext cx="8000" cy="10300"/>
            </a:xfrm>
            <a:custGeom>
              <a:avLst/>
              <a:gdLst/>
              <a:ahLst/>
              <a:cxnLst/>
              <a:rect l="l" t="t" r="r" b="b"/>
              <a:pathLst>
                <a:path w="320" h="412" extrusionOk="0">
                  <a:moveTo>
                    <a:pt x="183" y="1"/>
                  </a:moveTo>
                  <a:lnTo>
                    <a:pt x="0" y="46"/>
                  </a:lnTo>
                  <a:lnTo>
                    <a:pt x="0" y="412"/>
                  </a:lnTo>
                  <a:lnTo>
                    <a:pt x="91" y="320"/>
                  </a:lnTo>
                  <a:lnTo>
                    <a:pt x="137" y="366"/>
                  </a:lnTo>
                  <a:lnTo>
                    <a:pt x="228" y="275"/>
                  </a:lnTo>
                  <a:lnTo>
                    <a:pt x="320" y="320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8" name="Google Shape;2698;p31"/>
            <p:cNvSpPr/>
            <p:nvPr/>
          </p:nvSpPr>
          <p:spPr>
            <a:xfrm>
              <a:off x="5494600" y="1686075"/>
              <a:ext cx="49125" cy="68525"/>
            </a:xfrm>
            <a:custGeom>
              <a:avLst/>
              <a:gdLst/>
              <a:ahLst/>
              <a:cxnLst/>
              <a:rect l="l" t="t" r="r" b="b"/>
              <a:pathLst>
                <a:path w="1965" h="2741" extrusionOk="0">
                  <a:moveTo>
                    <a:pt x="959" y="0"/>
                  </a:moveTo>
                  <a:lnTo>
                    <a:pt x="731" y="92"/>
                  </a:lnTo>
                  <a:lnTo>
                    <a:pt x="548" y="183"/>
                  </a:lnTo>
                  <a:lnTo>
                    <a:pt x="366" y="320"/>
                  </a:lnTo>
                  <a:lnTo>
                    <a:pt x="229" y="548"/>
                  </a:lnTo>
                  <a:lnTo>
                    <a:pt x="92" y="731"/>
                  </a:lnTo>
                  <a:lnTo>
                    <a:pt x="46" y="1005"/>
                  </a:lnTo>
                  <a:lnTo>
                    <a:pt x="0" y="1279"/>
                  </a:lnTo>
                  <a:lnTo>
                    <a:pt x="0" y="1553"/>
                  </a:lnTo>
                  <a:lnTo>
                    <a:pt x="92" y="1827"/>
                  </a:lnTo>
                  <a:lnTo>
                    <a:pt x="183" y="2055"/>
                  </a:lnTo>
                  <a:lnTo>
                    <a:pt x="320" y="2284"/>
                  </a:lnTo>
                  <a:lnTo>
                    <a:pt x="503" y="2466"/>
                  </a:lnTo>
                  <a:lnTo>
                    <a:pt x="685" y="2603"/>
                  </a:lnTo>
                  <a:lnTo>
                    <a:pt x="868" y="2695"/>
                  </a:lnTo>
                  <a:lnTo>
                    <a:pt x="1096" y="2740"/>
                  </a:lnTo>
                  <a:lnTo>
                    <a:pt x="1370" y="2740"/>
                  </a:lnTo>
                  <a:lnTo>
                    <a:pt x="1507" y="2695"/>
                  </a:lnTo>
                  <a:lnTo>
                    <a:pt x="1644" y="2558"/>
                  </a:lnTo>
                  <a:lnTo>
                    <a:pt x="1781" y="2421"/>
                  </a:lnTo>
                  <a:lnTo>
                    <a:pt x="1873" y="2238"/>
                  </a:lnTo>
                  <a:lnTo>
                    <a:pt x="1918" y="2010"/>
                  </a:lnTo>
                  <a:lnTo>
                    <a:pt x="1964" y="1599"/>
                  </a:lnTo>
                  <a:lnTo>
                    <a:pt x="1918" y="1142"/>
                  </a:lnTo>
                  <a:lnTo>
                    <a:pt x="1781" y="685"/>
                  </a:lnTo>
                  <a:lnTo>
                    <a:pt x="1553" y="366"/>
                  </a:lnTo>
                  <a:lnTo>
                    <a:pt x="1462" y="229"/>
                  </a:lnTo>
                  <a:lnTo>
                    <a:pt x="1325" y="92"/>
                  </a:lnTo>
                  <a:lnTo>
                    <a:pt x="1142" y="46"/>
                  </a:lnTo>
                  <a:lnTo>
                    <a:pt x="100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9" name="Google Shape;2699;p31"/>
            <p:cNvSpPr/>
            <p:nvPr/>
          </p:nvSpPr>
          <p:spPr>
            <a:xfrm>
              <a:off x="5519725" y="1686075"/>
              <a:ext cx="33125" cy="67375"/>
            </a:xfrm>
            <a:custGeom>
              <a:avLst/>
              <a:gdLst/>
              <a:ahLst/>
              <a:cxnLst/>
              <a:rect l="l" t="t" r="r" b="b"/>
              <a:pathLst>
                <a:path w="1325" h="2695" extrusionOk="0">
                  <a:moveTo>
                    <a:pt x="0" y="0"/>
                  </a:moveTo>
                  <a:lnTo>
                    <a:pt x="137" y="46"/>
                  </a:lnTo>
                  <a:lnTo>
                    <a:pt x="320" y="92"/>
                  </a:lnTo>
                  <a:lnTo>
                    <a:pt x="457" y="229"/>
                  </a:lnTo>
                  <a:lnTo>
                    <a:pt x="548" y="366"/>
                  </a:lnTo>
                  <a:lnTo>
                    <a:pt x="776" y="685"/>
                  </a:lnTo>
                  <a:lnTo>
                    <a:pt x="913" y="1142"/>
                  </a:lnTo>
                  <a:lnTo>
                    <a:pt x="959" y="1599"/>
                  </a:lnTo>
                  <a:lnTo>
                    <a:pt x="913" y="2010"/>
                  </a:lnTo>
                  <a:lnTo>
                    <a:pt x="868" y="2238"/>
                  </a:lnTo>
                  <a:lnTo>
                    <a:pt x="776" y="2421"/>
                  </a:lnTo>
                  <a:lnTo>
                    <a:pt x="639" y="2558"/>
                  </a:lnTo>
                  <a:lnTo>
                    <a:pt x="502" y="2695"/>
                  </a:lnTo>
                  <a:lnTo>
                    <a:pt x="502" y="2695"/>
                  </a:lnTo>
                  <a:lnTo>
                    <a:pt x="731" y="2649"/>
                  </a:lnTo>
                  <a:lnTo>
                    <a:pt x="868" y="2512"/>
                  </a:lnTo>
                  <a:lnTo>
                    <a:pt x="1005" y="2329"/>
                  </a:lnTo>
                  <a:lnTo>
                    <a:pt x="1142" y="2147"/>
                  </a:lnTo>
                  <a:lnTo>
                    <a:pt x="1233" y="1964"/>
                  </a:lnTo>
                  <a:lnTo>
                    <a:pt x="1279" y="1736"/>
                  </a:lnTo>
                  <a:lnTo>
                    <a:pt x="1325" y="1462"/>
                  </a:lnTo>
                  <a:lnTo>
                    <a:pt x="1279" y="1233"/>
                  </a:lnTo>
                  <a:lnTo>
                    <a:pt x="1233" y="959"/>
                  </a:lnTo>
                  <a:lnTo>
                    <a:pt x="1142" y="731"/>
                  </a:lnTo>
                  <a:lnTo>
                    <a:pt x="1005" y="503"/>
                  </a:lnTo>
                  <a:lnTo>
                    <a:pt x="822" y="320"/>
                  </a:lnTo>
                  <a:lnTo>
                    <a:pt x="639" y="183"/>
                  </a:lnTo>
                  <a:lnTo>
                    <a:pt x="457" y="46"/>
                  </a:lnTo>
                  <a:lnTo>
                    <a:pt x="22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0" name="Google Shape;2700;p31"/>
            <p:cNvSpPr/>
            <p:nvPr/>
          </p:nvSpPr>
          <p:spPr>
            <a:xfrm>
              <a:off x="5499175" y="1699775"/>
              <a:ext cx="12575" cy="46825"/>
            </a:xfrm>
            <a:custGeom>
              <a:avLst/>
              <a:gdLst/>
              <a:ahLst/>
              <a:cxnLst/>
              <a:rect l="l" t="t" r="r" b="b"/>
              <a:pathLst>
                <a:path w="503" h="1873" extrusionOk="0">
                  <a:moveTo>
                    <a:pt x="274" y="0"/>
                  </a:moveTo>
                  <a:lnTo>
                    <a:pt x="228" y="46"/>
                  </a:lnTo>
                  <a:lnTo>
                    <a:pt x="137" y="229"/>
                  </a:lnTo>
                  <a:lnTo>
                    <a:pt x="46" y="503"/>
                  </a:lnTo>
                  <a:lnTo>
                    <a:pt x="0" y="685"/>
                  </a:lnTo>
                  <a:lnTo>
                    <a:pt x="0" y="868"/>
                  </a:lnTo>
                  <a:lnTo>
                    <a:pt x="46" y="1096"/>
                  </a:lnTo>
                  <a:lnTo>
                    <a:pt x="91" y="1279"/>
                  </a:lnTo>
                  <a:lnTo>
                    <a:pt x="274" y="1599"/>
                  </a:lnTo>
                  <a:lnTo>
                    <a:pt x="411" y="1781"/>
                  </a:lnTo>
                  <a:lnTo>
                    <a:pt x="502" y="1873"/>
                  </a:lnTo>
                  <a:lnTo>
                    <a:pt x="274" y="1507"/>
                  </a:lnTo>
                  <a:lnTo>
                    <a:pt x="183" y="1188"/>
                  </a:lnTo>
                  <a:lnTo>
                    <a:pt x="137" y="868"/>
                  </a:lnTo>
                  <a:lnTo>
                    <a:pt x="137" y="594"/>
                  </a:lnTo>
                  <a:lnTo>
                    <a:pt x="183" y="320"/>
                  </a:lnTo>
                  <a:lnTo>
                    <a:pt x="228" y="137"/>
                  </a:lnTo>
                  <a:lnTo>
                    <a:pt x="274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1" name="Google Shape;2701;p31"/>
            <p:cNvSpPr/>
            <p:nvPr/>
          </p:nvSpPr>
          <p:spPr>
            <a:xfrm>
              <a:off x="5292525" y="1633550"/>
              <a:ext cx="13725" cy="84500"/>
            </a:xfrm>
            <a:custGeom>
              <a:avLst/>
              <a:gdLst/>
              <a:ahLst/>
              <a:cxnLst/>
              <a:rect l="l" t="t" r="r" b="b"/>
              <a:pathLst>
                <a:path w="549" h="3380" extrusionOk="0">
                  <a:moveTo>
                    <a:pt x="137" y="1"/>
                  </a:moveTo>
                  <a:lnTo>
                    <a:pt x="46" y="549"/>
                  </a:lnTo>
                  <a:lnTo>
                    <a:pt x="0" y="1005"/>
                  </a:lnTo>
                  <a:lnTo>
                    <a:pt x="46" y="1462"/>
                  </a:lnTo>
                  <a:lnTo>
                    <a:pt x="91" y="1736"/>
                  </a:lnTo>
                  <a:lnTo>
                    <a:pt x="228" y="2056"/>
                  </a:lnTo>
                  <a:lnTo>
                    <a:pt x="411" y="2695"/>
                  </a:lnTo>
                  <a:lnTo>
                    <a:pt x="502" y="3015"/>
                  </a:lnTo>
                  <a:lnTo>
                    <a:pt x="502" y="3380"/>
                  </a:lnTo>
                  <a:lnTo>
                    <a:pt x="548" y="3380"/>
                  </a:lnTo>
                  <a:lnTo>
                    <a:pt x="548" y="3015"/>
                  </a:lnTo>
                  <a:lnTo>
                    <a:pt x="502" y="2649"/>
                  </a:lnTo>
                  <a:lnTo>
                    <a:pt x="365" y="2330"/>
                  </a:lnTo>
                  <a:lnTo>
                    <a:pt x="274" y="2056"/>
                  </a:lnTo>
                  <a:lnTo>
                    <a:pt x="183" y="1736"/>
                  </a:lnTo>
                  <a:lnTo>
                    <a:pt x="91" y="1462"/>
                  </a:lnTo>
                  <a:lnTo>
                    <a:pt x="91" y="1005"/>
                  </a:lnTo>
                  <a:lnTo>
                    <a:pt x="91" y="549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2" name="Google Shape;2702;p31"/>
            <p:cNvSpPr/>
            <p:nvPr/>
          </p:nvSpPr>
          <p:spPr>
            <a:xfrm>
              <a:off x="5292525" y="1634700"/>
              <a:ext cx="5725" cy="9150"/>
            </a:xfrm>
            <a:custGeom>
              <a:avLst/>
              <a:gdLst/>
              <a:ahLst/>
              <a:cxnLst/>
              <a:rect l="l" t="t" r="r" b="b"/>
              <a:pathLst>
                <a:path w="229" h="366" extrusionOk="0">
                  <a:moveTo>
                    <a:pt x="46" y="0"/>
                  </a:moveTo>
                  <a:lnTo>
                    <a:pt x="0" y="320"/>
                  </a:lnTo>
                  <a:lnTo>
                    <a:pt x="46" y="274"/>
                  </a:lnTo>
                  <a:lnTo>
                    <a:pt x="137" y="366"/>
                  </a:lnTo>
                  <a:lnTo>
                    <a:pt x="183" y="320"/>
                  </a:lnTo>
                  <a:lnTo>
                    <a:pt x="228" y="366"/>
                  </a:lnTo>
                  <a:lnTo>
                    <a:pt x="228" y="92"/>
                  </a:lnTo>
                  <a:lnTo>
                    <a:pt x="4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3" name="Google Shape;2703;p31"/>
            <p:cNvSpPr/>
            <p:nvPr/>
          </p:nvSpPr>
          <p:spPr>
            <a:xfrm>
              <a:off x="5284525" y="1583325"/>
              <a:ext cx="39975" cy="55950"/>
            </a:xfrm>
            <a:custGeom>
              <a:avLst/>
              <a:gdLst/>
              <a:ahLst/>
              <a:cxnLst/>
              <a:rect l="l" t="t" r="r" b="b"/>
              <a:pathLst>
                <a:path w="1599" h="2238" extrusionOk="0">
                  <a:moveTo>
                    <a:pt x="640" y="0"/>
                  </a:moveTo>
                  <a:lnTo>
                    <a:pt x="503" y="91"/>
                  </a:lnTo>
                  <a:lnTo>
                    <a:pt x="320" y="274"/>
                  </a:lnTo>
                  <a:lnTo>
                    <a:pt x="137" y="548"/>
                  </a:lnTo>
                  <a:lnTo>
                    <a:pt x="46" y="913"/>
                  </a:lnTo>
                  <a:lnTo>
                    <a:pt x="0" y="1279"/>
                  </a:lnTo>
                  <a:lnTo>
                    <a:pt x="0" y="1644"/>
                  </a:lnTo>
                  <a:lnTo>
                    <a:pt x="137" y="1964"/>
                  </a:lnTo>
                  <a:lnTo>
                    <a:pt x="229" y="2101"/>
                  </a:lnTo>
                  <a:lnTo>
                    <a:pt x="366" y="2192"/>
                  </a:lnTo>
                  <a:lnTo>
                    <a:pt x="503" y="2238"/>
                  </a:lnTo>
                  <a:lnTo>
                    <a:pt x="685" y="2238"/>
                  </a:lnTo>
                  <a:lnTo>
                    <a:pt x="868" y="2192"/>
                  </a:lnTo>
                  <a:lnTo>
                    <a:pt x="1051" y="2147"/>
                  </a:lnTo>
                  <a:lnTo>
                    <a:pt x="1188" y="2010"/>
                  </a:lnTo>
                  <a:lnTo>
                    <a:pt x="1325" y="1873"/>
                  </a:lnTo>
                  <a:lnTo>
                    <a:pt x="1462" y="1690"/>
                  </a:lnTo>
                  <a:lnTo>
                    <a:pt x="1553" y="1461"/>
                  </a:lnTo>
                  <a:lnTo>
                    <a:pt x="1599" y="1233"/>
                  </a:lnTo>
                  <a:lnTo>
                    <a:pt x="1599" y="1005"/>
                  </a:lnTo>
                  <a:lnTo>
                    <a:pt x="1599" y="822"/>
                  </a:lnTo>
                  <a:lnTo>
                    <a:pt x="1507" y="594"/>
                  </a:lnTo>
                  <a:lnTo>
                    <a:pt x="1416" y="411"/>
                  </a:lnTo>
                  <a:lnTo>
                    <a:pt x="1325" y="274"/>
                  </a:lnTo>
                  <a:lnTo>
                    <a:pt x="1142" y="137"/>
                  </a:lnTo>
                  <a:lnTo>
                    <a:pt x="1005" y="46"/>
                  </a:lnTo>
                  <a:lnTo>
                    <a:pt x="822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4" name="Google Shape;2704;p31"/>
            <p:cNvSpPr/>
            <p:nvPr/>
          </p:nvSpPr>
          <p:spPr>
            <a:xfrm>
              <a:off x="5276525" y="1583325"/>
              <a:ext cx="24000" cy="54825"/>
            </a:xfrm>
            <a:custGeom>
              <a:avLst/>
              <a:gdLst/>
              <a:ahLst/>
              <a:cxnLst/>
              <a:rect l="l" t="t" r="r" b="b"/>
              <a:pathLst>
                <a:path w="960" h="2193" extrusionOk="0">
                  <a:moveTo>
                    <a:pt x="914" y="0"/>
                  </a:moveTo>
                  <a:lnTo>
                    <a:pt x="731" y="46"/>
                  </a:lnTo>
                  <a:lnTo>
                    <a:pt x="549" y="137"/>
                  </a:lnTo>
                  <a:lnTo>
                    <a:pt x="412" y="228"/>
                  </a:lnTo>
                  <a:lnTo>
                    <a:pt x="275" y="411"/>
                  </a:lnTo>
                  <a:lnTo>
                    <a:pt x="138" y="548"/>
                  </a:lnTo>
                  <a:lnTo>
                    <a:pt x="92" y="776"/>
                  </a:lnTo>
                  <a:lnTo>
                    <a:pt x="46" y="1005"/>
                  </a:lnTo>
                  <a:lnTo>
                    <a:pt x="1" y="1187"/>
                  </a:lnTo>
                  <a:lnTo>
                    <a:pt x="46" y="1416"/>
                  </a:lnTo>
                  <a:lnTo>
                    <a:pt x="92" y="1598"/>
                  </a:lnTo>
                  <a:lnTo>
                    <a:pt x="138" y="1735"/>
                  </a:lnTo>
                  <a:lnTo>
                    <a:pt x="229" y="1918"/>
                  </a:lnTo>
                  <a:lnTo>
                    <a:pt x="366" y="2055"/>
                  </a:lnTo>
                  <a:lnTo>
                    <a:pt x="503" y="2147"/>
                  </a:lnTo>
                  <a:lnTo>
                    <a:pt x="686" y="2192"/>
                  </a:lnTo>
                  <a:lnTo>
                    <a:pt x="686" y="2192"/>
                  </a:lnTo>
                  <a:lnTo>
                    <a:pt x="549" y="2101"/>
                  </a:lnTo>
                  <a:lnTo>
                    <a:pt x="457" y="1964"/>
                  </a:lnTo>
                  <a:lnTo>
                    <a:pt x="320" y="1644"/>
                  </a:lnTo>
                  <a:lnTo>
                    <a:pt x="320" y="1279"/>
                  </a:lnTo>
                  <a:lnTo>
                    <a:pt x="366" y="913"/>
                  </a:lnTo>
                  <a:lnTo>
                    <a:pt x="457" y="548"/>
                  </a:lnTo>
                  <a:lnTo>
                    <a:pt x="640" y="274"/>
                  </a:lnTo>
                  <a:lnTo>
                    <a:pt x="823" y="91"/>
                  </a:lnTo>
                  <a:lnTo>
                    <a:pt x="96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5" name="Google Shape;2705;p31"/>
            <p:cNvSpPr/>
            <p:nvPr/>
          </p:nvSpPr>
          <p:spPr>
            <a:xfrm>
              <a:off x="5310775" y="1593600"/>
              <a:ext cx="10300" cy="38825"/>
            </a:xfrm>
            <a:custGeom>
              <a:avLst/>
              <a:gdLst/>
              <a:ahLst/>
              <a:cxnLst/>
              <a:rect l="l" t="t" r="r" b="b"/>
              <a:pathLst>
                <a:path w="412" h="1553" extrusionOk="0">
                  <a:moveTo>
                    <a:pt x="183" y="0"/>
                  </a:moveTo>
                  <a:lnTo>
                    <a:pt x="229" y="137"/>
                  </a:lnTo>
                  <a:lnTo>
                    <a:pt x="275" y="502"/>
                  </a:lnTo>
                  <a:lnTo>
                    <a:pt x="275" y="731"/>
                  </a:lnTo>
                  <a:lnTo>
                    <a:pt x="275" y="1005"/>
                  </a:lnTo>
                  <a:lnTo>
                    <a:pt x="138" y="1279"/>
                  </a:lnTo>
                  <a:lnTo>
                    <a:pt x="1" y="1553"/>
                  </a:lnTo>
                  <a:lnTo>
                    <a:pt x="46" y="1507"/>
                  </a:lnTo>
                  <a:lnTo>
                    <a:pt x="183" y="1324"/>
                  </a:lnTo>
                  <a:lnTo>
                    <a:pt x="320" y="1096"/>
                  </a:lnTo>
                  <a:lnTo>
                    <a:pt x="366" y="913"/>
                  </a:lnTo>
                  <a:lnTo>
                    <a:pt x="412" y="731"/>
                  </a:lnTo>
                  <a:lnTo>
                    <a:pt x="366" y="411"/>
                  </a:lnTo>
                  <a:lnTo>
                    <a:pt x="275" y="183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6" name="Google Shape;2706;p31"/>
            <p:cNvSpPr/>
            <p:nvPr/>
          </p:nvSpPr>
          <p:spPr>
            <a:xfrm>
              <a:off x="5454625" y="1853900"/>
              <a:ext cx="19450" cy="84525"/>
            </a:xfrm>
            <a:custGeom>
              <a:avLst/>
              <a:gdLst/>
              <a:ahLst/>
              <a:cxnLst/>
              <a:rect l="l" t="t" r="r" b="b"/>
              <a:pathLst>
                <a:path w="778" h="3381" extrusionOk="0">
                  <a:moveTo>
                    <a:pt x="1" y="1"/>
                  </a:moveTo>
                  <a:lnTo>
                    <a:pt x="1" y="594"/>
                  </a:lnTo>
                  <a:lnTo>
                    <a:pt x="1" y="1051"/>
                  </a:lnTo>
                  <a:lnTo>
                    <a:pt x="47" y="1462"/>
                  </a:lnTo>
                  <a:lnTo>
                    <a:pt x="184" y="1736"/>
                  </a:lnTo>
                  <a:lnTo>
                    <a:pt x="321" y="2056"/>
                  </a:lnTo>
                  <a:lnTo>
                    <a:pt x="595" y="2649"/>
                  </a:lnTo>
                  <a:lnTo>
                    <a:pt x="686" y="2969"/>
                  </a:lnTo>
                  <a:lnTo>
                    <a:pt x="732" y="3380"/>
                  </a:lnTo>
                  <a:lnTo>
                    <a:pt x="777" y="3380"/>
                  </a:lnTo>
                  <a:lnTo>
                    <a:pt x="732" y="2969"/>
                  </a:lnTo>
                  <a:lnTo>
                    <a:pt x="640" y="2649"/>
                  </a:lnTo>
                  <a:lnTo>
                    <a:pt x="503" y="2330"/>
                  </a:lnTo>
                  <a:lnTo>
                    <a:pt x="366" y="2010"/>
                  </a:lnTo>
                  <a:lnTo>
                    <a:pt x="229" y="1736"/>
                  </a:lnTo>
                  <a:lnTo>
                    <a:pt x="138" y="1462"/>
                  </a:lnTo>
                  <a:lnTo>
                    <a:pt x="47" y="1051"/>
                  </a:lnTo>
                  <a:lnTo>
                    <a:pt x="47" y="549"/>
                  </a:lnTo>
                  <a:lnTo>
                    <a:pt x="47" y="46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7" name="Google Shape;2707;p31"/>
            <p:cNvSpPr/>
            <p:nvPr/>
          </p:nvSpPr>
          <p:spPr>
            <a:xfrm>
              <a:off x="5452350" y="1856175"/>
              <a:ext cx="6875" cy="8025"/>
            </a:xfrm>
            <a:custGeom>
              <a:avLst/>
              <a:gdLst/>
              <a:ahLst/>
              <a:cxnLst/>
              <a:rect l="l" t="t" r="r" b="b"/>
              <a:pathLst>
                <a:path w="275" h="321" extrusionOk="0">
                  <a:moveTo>
                    <a:pt x="46" y="1"/>
                  </a:moveTo>
                  <a:lnTo>
                    <a:pt x="1" y="275"/>
                  </a:lnTo>
                  <a:lnTo>
                    <a:pt x="46" y="229"/>
                  </a:lnTo>
                  <a:lnTo>
                    <a:pt x="138" y="321"/>
                  </a:lnTo>
                  <a:lnTo>
                    <a:pt x="183" y="275"/>
                  </a:lnTo>
                  <a:lnTo>
                    <a:pt x="275" y="321"/>
                  </a:lnTo>
                  <a:lnTo>
                    <a:pt x="229" y="47"/>
                  </a:lnTo>
                  <a:lnTo>
                    <a:pt x="4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8" name="Google Shape;2708;p31"/>
            <p:cNvSpPr/>
            <p:nvPr/>
          </p:nvSpPr>
          <p:spPr>
            <a:xfrm>
              <a:off x="5442075" y="1803675"/>
              <a:ext cx="40000" cy="57100"/>
            </a:xfrm>
            <a:custGeom>
              <a:avLst/>
              <a:gdLst/>
              <a:ahLst/>
              <a:cxnLst/>
              <a:rect l="l" t="t" r="r" b="b"/>
              <a:pathLst>
                <a:path w="1600" h="2284" extrusionOk="0">
                  <a:moveTo>
                    <a:pt x="503" y="0"/>
                  </a:moveTo>
                  <a:lnTo>
                    <a:pt x="412" y="92"/>
                  </a:lnTo>
                  <a:lnTo>
                    <a:pt x="229" y="320"/>
                  </a:lnTo>
                  <a:lnTo>
                    <a:pt x="92" y="594"/>
                  </a:lnTo>
                  <a:lnTo>
                    <a:pt x="1" y="959"/>
                  </a:lnTo>
                  <a:lnTo>
                    <a:pt x="1" y="1325"/>
                  </a:lnTo>
                  <a:lnTo>
                    <a:pt x="46" y="1690"/>
                  </a:lnTo>
                  <a:lnTo>
                    <a:pt x="183" y="2010"/>
                  </a:lnTo>
                  <a:lnTo>
                    <a:pt x="320" y="2147"/>
                  </a:lnTo>
                  <a:lnTo>
                    <a:pt x="412" y="2238"/>
                  </a:lnTo>
                  <a:lnTo>
                    <a:pt x="594" y="2284"/>
                  </a:lnTo>
                  <a:lnTo>
                    <a:pt x="777" y="2238"/>
                  </a:lnTo>
                  <a:lnTo>
                    <a:pt x="960" y="2192"/>
                  </a:lnTo>
                  <a:lnTo>
                    <a:pt x="1097" y="2101"/>
                  </a:lnTo>
                  <a:lnTo>
                    <a:pt x="1279" y="1964"/>
                  </a:lnTo>
                  <a:lnTo>
                    <a:pt x="1371" y="1781"/>
                  </a:lnTo>
                  <a:lnTo>
                    <a:pt x="1462" y="1599"/>
                  </a:lnTo>
                  <a:lnTo>
                    <a:pt x="1553" y="1370"/>
                  </a:lnTo>
                  <a:lnTo>
                    <a:pt x="1599" y="1142"/>
                  </a:lnTo>
                  <a:lnTo>
                    <a:pt x="1553" y="914"/>
                  </a:lnTo>
                  <a:lnTo>
                    <a:pt x="1508" y="731"/>
                  </a:lnTo>
                  <a:lnTo>
                    <a:pt x="1462" y="503"/>
                  </a:lnTo>
                  <a:lnTo>
                    <a:pt x="1325" y="366"/>
                  </a:lnTo>
                  <a:lnTo>
                    <a:pt x="1188" y="183"/>
                  </a:lnTo>
                  <a:lnTo>
                    <a:pt x="1051" y="92"/>
                  </a:lnTo>
                  <a:lnTo>
                    <a:pt x="86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9" name="Google Shape;2709;p31"/>
            <p:cNvSpPr/>
            <p:nvPr/>
          </p:nvSpPr>
          <p:spPr>
            <a:xfrm>
              <a:off x="5434075" y="1803675"/>
              <a:ext cx="20575" cy="55950"/>
            </a:xfrm>
            <a:custGeom>
              <a:avLst/>
              <a:gdLst/>
              <a:ahLst/>
              <a:cxnLst/>
              <a:rect l="l" t="t" r="r" b="b"/>
              <a:pathLst>
                <a:path w="823" h="2238" extrusionOk="0">
                  <a:moveTo>
                    <a:pt x="777" y="0"/>
                  </a:moveTo>
                  <a:lnTo>
                    <a:pt x="595" y="46"/>
                  </a:lnTo>
                  <a:lnTo>
                    <a:pt x="458" y="183"/>
                  </a:lnTo>
                  <a:lnTo>
                    <a:pt x="321" y="320"/>
                  </a:lnTo>
                  <a:lnTo>
                    <a:pt x="184" y="457"/>
                  </a:lnTo>
                  <a:lnTo>
                    <a:pt x="92" y="640"/>
                  </a:lnTo>
                  <a:lnTo>
                    <a:pt x="47" y="868"/>
                  </a:lnTo>
                  <a:lnTo>
                    <a:pt x="1" y="1096"/>
                  </a:lnTo>
                  <a:lnTo>
                    <a:pt x="1" y="1279"/>
                  </a:lnTo>
                  <a:lnTo>
                    <a:pt x="47" y="1507"/>
                  </a:lnTo>
                  <a:lnTo>
                    <a:pt x="92" y="1690"/>
                  </a:lnTo>
                  <a:lnTo>
                    <a:pt x="184" y="1827"/>
                  </a:lnTo>
                  <a:lnTo>
                    <a:pt x="321" y="1964"/>
                  </a:lnTo>
                  <a:lnTo>
                    <a:pt x="458" y="2101"/>
                  </a:lnTo>
                  <a:lnTo>
                    <a:pt x="595" y="2192"/>
                  </a:lnTo>
                  <a:lnTo>
                    <a:pt x="732" y="2238"/>
                  </a:lnTo>
                  <a:lnTo>
                    <a:pt x="732" y="2238"/>
                  </a:lnTo>
                  <a:lnTo>
                    <a:pt x="640" y="2147"/>
                  </a:lnTo>
                  <a:lnTo>
                    <a:pt x="503" y="2010"/>
                  </a:lnTo>
                  <a:lnTo>
                    <a:pt x="366" y="1690"/>
                  </a:lnTo>
                  <a:lnTo>
                    <a:pt x="321" y="1325"/>
                  </a:lnTo>
                  <a:lnTo>
                    <a:pt x="321" y="959"/>
                  </a:lnTo>
                  <a:lnTo>
                    <a:pt x="412" y="594"/>
                  </a:lnTo>
                  <a:lnTo>
                    <a:pt x="549" y="320"/>
                  </a:lnTo>
                  <a:lnTo>
                    <a:pt x="732" y="92"/>
                  </a:lnTo>
                  <a:lnTo>
                    <a:pt x="823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0" name="Google Shape;2710;p31"/>
            <p:cNvSpPr/>
            <p:nvPr/>
          </p:nvSpPr>
          <p:spPr>
            <a:xfrm>
              <a:off x="5469475" y="1812800"/>
              <a:ext cx="8025" cy="38850"/>
            </a:xfrm>
            <a:custGeom>
              <a:avLst/>
              <a:gdLst/>
              <a:ahLst/>
              <a:cxnLst/>
              <a:rect l="l" t="t" r="r" b="b"/>
              <a:pathLst>
                <a:path w="321" h="1554" extrusionOk="0">
                  <a:moveTo>
                    <a:pt x="46" y="1"/>
                  </a:moveTo>
                  <a:lnTo>
                    <a:pt x="92" y="138"/>
                  </a:lnTo>
                  <a:lnTo>
                    <a:pt x="183" y="457"/>
                  </a:lnTo>
                  <a:lnTo>
                    <a:pt x="229" y="731"/>
                  </a:lnTo>
                  <a:lnTo>
                    <a:pt x="229" y="960"/>
                  </a:lnTo>
                  <a:lnTo>
                    <a:pt x="138" y="1279"/>
                  </a:lnTo>
                  <a:lnTo>
                    <a:pt x="1" y="1553"/>
                  </a:lnTo>
                  <a:lnTo>
                    <a:pt x="1" y="1553"/>
                  </a:lnTo>
                  <a:lnTo>
                    <a:pt x="46" y="1508"/>
                  </a:lnTo>
                  <a:lnTo>
                    <a:pt x="183" y="1325"/>
                  </a:lnTo>
                  <a:lnTo>
                    <a:pt x="275" y="1051"/>
                  </a:lnTo>
                  <a:lnTo>
                    <a:pt x="320" y="914"/>
                  </a:lnTo>
                  <a:lnTo>
                    <a:pt x="320" y="731"/>
                  </a:lnTo>
                  <a:lnTo>
                    <a:pt x="275" y="412"/>
                  </a:lnTo>
                  <a:lnTo>
                    <a:pt x="183" y="183"/>
                  </a:lnTo>
                  <a:lnTo>
                    <a:pt x="4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1" name="Google Shape;2711;p31"/>
            <p:cNvSpPr/>
            <p:nvPr/>
          </p:nvSpPr>
          <p:spPr>
            <a:xfrm>
              <a:off x="5482050" y="1264775"/>
              <a:ext cx="18275" cy="110775"/>
            </a:xfrm>
            <a:custGeom>
              <a:avLst/>
              <a:gdLst/>
              <a:ahLst/>
              <a:cxnLst/>
              <a:rect l="l" t="t" r="r" b="b"/>
              <a:pathLst>
                <a:path w="731" h="4431" extrusionOk="0">
                  <a:moveTo>
                    <a:pt x="137" y="0"/>
                  </a:moveTo>
                  <a:lnTo>
                    <a:pt x="46" y="731"/>
                  </a:lnTo>
                  <a:lnTo>
                    <a:pt x="0" y="1325"/>
                  </a:lnTo>
                  <a:lnTo>
                    <a:pt x="46" y="1919"/>
                  </a:lnTo>
                  <a:lnTo>
                    <a:pt x="137" y="2284"/>
                  </a:lnTo>
                  <a:lnTo>
                    <a:pt x="274" y="2695"/>
                  </a:lnTo>
                  <a:lnTo>
                    <a:pt x="411" y="3060"/>
                  </a:lnTo>
                  <a:lnTo>
                    <a:pt x="548" y="3471"/>
                  </a:lnTo>
                  <a:lnTo>
                    <a:pt x="639" y="3928"/>
                  </a:lnTo>
                  <a:lnTo>
                    <a:pt x="639" y="4430"/>
                  </a:lnTo>
                  <a:lnTo>
                    <a:pt x="731" y="4430"/>
                  </a:lnTo>
                  <a:lnTo>
                    <a:pt x="685" y="3928"/>
                  </a:lnTo>
                  <a:lnTo>
                    <a:pt x="639" y="3471"/>
                  </a:lnTo>
                  <a:lnTo>
                    <a:pt x="502" y="3060"/>
                  </a:lnTo>
                  <a:lnTo>
                    <a:pt x="365" y="2649"/>
                  </a:lnTo>
                  <a:lnTo>
                    <a:pt x="228" y="2284"/>
                  </a:lnTo>
                  <a:lnTo>
                    <a:pt x="91" y="1919"/>
                  </a:lnTo>
                  <a:lnTo>
                    <a:pt x="91" y="1325"/>
                  </a:lnTo>
                  <a:lnTo>
                    <a:pt x="137" y="731"/>
                  </a:lnTo>
                  <a:lnTo>
                    <a:pt x="228" y="46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2" name="Google Shape;2712;p31"/>
            <p:cNvSpPr/>
            <p:nvPr/>
          </p:nvSpPr>
          <p:spPr>
            <a:xfrm>
              <a:off x="5480900" y="1267050"/>
              <a:ext cx="9150" cy="11450"/>
            </a:xfrm>
            <a:custGeom>
              <a:avLst/>
              <a:gdLst/>
              <a:ahLst/>
              <a:cxnLst/>
              <a:rect l="l" t="t" r="r" b="b"/>
              <a:pathLst>
                <a:path w="366" h="458" extrusionOk="0">
                  <a:moveTo>
                    <a:pt x="137" y="1"/>
                  </a:moveTo>
                  <a:lnTo>
                    <a:pt x="0" y="366"/>
                  </a:lnTo>
                  <a:lnTo>
                    <a:pt x="92" y="320"/>
                  </a:lnTo>
                  <a:lnTo>
                    <a:pt x="183" y="412"/>
                  </a:lnTo>
                  <a:lnTo>
                    <a:pt x="274" y="366"/>
                  </a:lnTo>
                  <a:lnTo>
                    <a:pt x="366" y="457"/>
                  </a:lnTo>
                  <a:lnTo>
                    <a:pt x="320" y="92"/>
                  </a:lnTo>
                  <a:lnTo>
                    <a:pt x="137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3" name="Google Shape;2713;p31"/>
            <p:cNvSpPr/>
            <p:nvPr/>
          </p:nvSpPr>
          <p:spPr>
            <a:xfrm>
              <a:off x="5471775" y="1199700"/>
              <a:ext cx="51400" cy="73100"/>
            </a:xfrm>
            <a:custGeom>
              <a:avLst/>
              <a:gdLst/>
              <a:ahLst/>
              <a:cxnLst/>
              <a:rect l="l" t="t" r="r" b="b"/>
              <a:pathLst>
                <a:path w="2056" h="2924" extrusionOk="0">
                  <a:moveTo>
                    <a:pt x="1005" y="0"/>
                  </a:moveTo>
                  <a:lnTo>
                    <a:pt x="822" y="46"/>
                  </a:lnTo>
                  <a:lnTo>
                    <a:pt x="685" y="92"/>
                  </a:lnTo>
                  <a:lnTo>
                    <a:pt x="502" y="229"/>
                  </a:lnTo>
                  <a:lnTo>
                    <a:pt x="365" y="366"/>
                  </a:lnTo>
                  <a:lnTo>
                    <a:pt x="183" y="731"/>
                  </a:lnTo>
                  <a:lnTo>
                    <a:pt x="46" y="1188"/>
                  </a:lnTo>
                  <a:lnTo>
                    <a:pt x="0" y="1690"/>
                  </a:lnTo>
                  <a:lnTo>
                    <a:pt x="0" y="2147"/>
                  </a:lnTo>
                  <a:lnTo>
                    <a:pt x="91" y="2375"/>
                  </a:lnTo>
                  <a:lnTo>
                    <a:pt x="183" y="2558"/>
                  </a:lnTo>
                  <a:lnTo>
                    <a:pt x="274" y="2740"/>
                  </a:lnTo>
                  <a:lnTo>
                    <a:pt x="457" y="2877"/>
                  </a:lnTo>
                  <a:lnTo>
                    <a:pt x="639" y="2923"/>
                  </a:lnTo>
                  <a:lnTo>
                    <a:pt x="868" y="2923"/>
                  </a:lnTo>
                  <a:lnTo>
                    <a:pt x="1096" y="2877"/>
                  </a:lnTo>
                  <a:lnTo>
                    <a:pt x="1324" y="2786"/>
                  </a:lnTo>
                  <a:lnTo>
                    <a:pt x="1553" y="2603"/>
                  </a:lnTo>
                  <a:lnTo>
                    <a:pt x="1735" y="2421"/>
                  </a:lnTo>
                  <a:lnTo>
                    <a:pt x="1872" y="2192"/>
                  </a:lnTo>
                  <a:lnTo>
                    <a:pt x="1964" y="1918"/>
                  </a:lnTo>
                  <a:lnTo>
                    <a:pt x="2055" y="1644"/>
                  </a:lnTo>
                  <a:lnTo>
                    <a:pt x="2055" y="1325"/>
                  </a:lnTo>
                  <a:lnTo>
                    <a:pt x="2055" y="1051"/>
                  </a:lnTo>
                  <a:lnTo>
                    <a:pt x="1964" y="777"/>
                  </a:lnTo>
                  <a:lnTo>
                    <a:pt x="1827" y="548"/>
                  </a:lnTo>
                  <a:lnTo>
                    <a:pt x="1690" y="366"/>
                  </a:lnTo>
                  <a:lnTo>
                    <a:pt x="1507" y="183"/>
                  </a:lnTo>
                  <a:lnTo>
                    <a:pt x="1279" y="46"/>
                  </a:lnTo>
                  <a:lnTo>
                    <a:pt x="105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4" name="Google Shape;2714;p31"/>
            <p:cNvSpPr/>
            <p:nvPr/>
          </p:nvSpPr>
          <p:spPr>
            <a:xfrm>
              <a:off x="5461500" y="1199700"/>
              <a:ext cx="35400" cy="71950"/>
            </a:xfrm>
            <a:custGeom>
              <a:avLst/>
              <a:gdLst/>
              <a:ahLst/>
              <a:cxnLst/>
              <a:rect l="l" t="t" r="r" b="b"/>
              <a:pathLst>
                <a:path w="1416" h="2878" extrusionOk="0">
                  <a:moveTo>
                    <a:pt x="1142" y="0"/>
                  </a:moveTo>
                  <a:lnTo>
                    <a:pt x="913" y="46"/>
                  </a:lnTo>
                  <a:lnTo>
                    <a:pt x="731" y="183"/>
                  </a:lnTo>
                  <a:lnTo>
                    <a:pt x="502" y="320"/>
                  </a:lnTo>
                  <a:lnTo>
                    <a:pt x="320" y="503"/>
                  </a:lnTo>
                  <a:lnTo>
                    <a:pt x="183" y="731"/>
                  </a:lnTo>
                  <a:lnTo>
                    <a:pt x="91" y="1005"/>
                  </a:lnTo>
                  <a:lnTo>
                    <a:pt x="0" y="1279"/>
                  </a:lnTo>
                  <a:lnTo>
                    <a:pt x="0" y="1553"/>
                  </a:lnTo>
                  <a:lnTo>
                    <a:pt x="46" y="1827"/>
                  </a:lnTo>
                  <a:lnTo>
                    <a:pt x="91" y="2055"/>
                  </a:lnTo>
                  <a:lnTo>
                    <a:pt x="183" y="2284"/>
                  </a:lnTo>
                  <a:lnTo>
                    <a:pt x="320" y="2512"/>
                  </a:lnTo>
                  <a:lnTo>
                    <a:pt x="457" y="2649"/>
                  </a:lnTo>
                  <a:lnTo>
                    <a:pt x="639" y="2786"/>
                  </a:lnTo>
                  <a:lnTo>
                    <a:pt x="868" y="2877"/>
                  </a:lnTo>
                  <a:lnTo>
                    <a:pt x="685" y="2740"/>
                  </a:lnTo>
                  <a:lnTo>
                    <a:pt x="594" y="2558"/>
                  </a:lnTo>
                  <a:lnTo>
                    <a:pt x="502" y="2375"/>
                  </a:lnTo>
                  <a:lnTo>
                    <a:pt x="411" y="2147"/>
                  </a:lnTo>
                  <a:lnTo>
                    <a:pt x="411" y="1690"/>
                  </a:lnTo>
                  <a:lnTo>
                    <a:pt x="457" y="1188"/>
                  </a:lnTo>
                  <a:lnTo>
                    <a:pt x="594" y="731"/>
                  </a:lnTo>
                  <a:lnTo>
                    <a:pt x="776" y="366"/>
                  </a:lnTo>
                  <a:lnTo>
                    <a:pt x="913" y="229"/>
                  </a:lnTo>
                  <a:lnTo>
                    <a:pt x="1096" y="92"/>
                  </a:lnTo>
                  <a:lnTo>
                    <a:pt x="1233" y="46"/>
                  </a:lnTo>
                  <a:lnTo>
                    <a:pt x="141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5" name="Google Shape;2715;p31"/>
            <p:cNvSpPr/>
            <p:nvPr/>
          </p:nvSpPr>
          <p:spPr>
            <a:xfrm>
              <a:off x="5504875" y="1213400"/>
              <a:ext cx="13725" cy="50250"/>
            </a:xfrm>
            <a:custGeom>
              <a:avLst/>
              <a:gdLst/>
              <a:ahLst/>
              <a:cxnLst/>
              <a:rect l="l" t="t" r="r" b="b"/>
              <a:pathLst>
                <a:path w="549" h="2010" extrusionOk="0">
                  <a:moveTo>
                    <a:pt x="229" y="0"/>
                  </a:moveTo>
                  <a:lnTo>
                    <a:pt x="320" y="183"/>
                  </a:lnTo>
                  <a:lnTo>
                    <a:pt x="366" y="366"/>
                  </a:lnTo>
                  <a:lnTo>
                    <a:pt x="411" y="640"/>
                  </a:lnTo>
                  <a:lnTo>
                    <a:pt x="411" y="959"/>
                  </a:lnTo>
                  <a:lnTo>
                    <a:pt x="366" y="1279"/>
                  </a:lnTo>
                  <a:lnTo>
                    <a:pt x="229" y="1644"/>
                  </a:lnTo>
                  <a:lnTo>
                    <a:pt x="0" y="2010"/>
                  </a:lnTo>
                  <a:lnTo>
                    <a:pt x="92" y="1918"/>
                  </a:lnTo>
                  <a:lnTo>
                    <a:pt x="274" y="1736"/>
                  </a:lnTo>
                  <a:lnTo>
                    <a:pt x="457" y="1416"/>
                  </a:lnTo>
                  <a:lnTo>
                    <a:pt x="503" y="1188"/>
                  </a:lnTo>
                  <a:lnTo>
                    <a:pt x="548" y="959"/>
                  </a:lnTo>
                  <a:lnTo>
                    <a:pt x="548" y="731"/>
                  </a:lnTo>
                  <a:lnTo>
                    <a:pt x="503" y="548"/>
                  </a:lnTo>
                  <a:lnTo>
                    <a:pt x="411" y="274"/>
                  </a:lnTo>
                  <a:lnTo>
                    <a:pt x="274" y="46"/>
                  </a:lnTo>
                  <a:lnTo>
                    <a:pt x="22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16" name="Google Shape;2716;p31"/>
          <p:cNvGrpSpPr/>
          <p:nvPr/>
        </p:nvGrpSpPr>
        <p:grpSpPr>
          <a:xfrm>
            <a:off x="573420" y="1135256"/>
            <a:ext cx="1569488" cy="3430491"/>
            <a:chOff x="5214875" y="1199700"/>
            <a:chExt cx="337975" cy="738725"/>
          </a:xfrm>
        </p:grpSpPr>
        <p:sp>
          <p:nvSpPr>
            <p:cNvPr id="2717" name="Google Shape;2717;p31"/>
            <p:cNvSpPr/>
            <p:nvPr/>
          </p:nvSpPr>
          <p:spPr>
            <a:xfrm>
              <a:off x="5237700" y="1511375"/>
              <a:ext cx="16025" cy="103925"/>
            </a:xfrm>
            <a:custGeom>
              <a:avLst/>
              <a:gdLst/>
              <a:ahLst/>
              <a:cxnLst/>
              <a:rect l="l" t="t" r="r" b="b"/>
              <a:pathLst>
                <a:path w="641" h="4157" extrusionOk="0">
                  <a:moveTo>
                    <a:pt x="503" y="1"/>
                  </a:moveTo>
                  <a:lnTo>
                    <a:pt x="458" y="47"/>
                  </a:lnTo>
                  <a:lnTo>
                    <a:pt x="503" y="686"/>
                  </a:lnTo>
                  <a:lnTo>
                    <a:pt x="549" y="1234"/>
                  </a:lnTo>
                  <a:lnTo>
                    <a:pt x="549" y="1782"/>
                  </a:lnTo>
                  <a:lnTo>
                    <a:pt x="458" y="2102"/>
                  </a:lnTo>
                  <a:lnTo>
                    <a:pt x="321" y="2513"/>
                  </a:lnTo>
                  <a:lnTo>
                    <a:pt x="184" y="2878"/>
                  </a:lnTo>
                  <a:lnTo>
                    <a:pt x="47" y="3243"/>
                  </a:lnTo>
                  <a:lnTo>
                    <a:pt x="1" y="3700"/>
                  </a:lnTo>
                  <a:lnTo>
                    <a:pt x="1" y="4157"/>
                  </a:lnTo>
                  <a:lnTo>
                    <a:pt x="47" y="4157"/>
                  </a:lnTo>
                  <a:lnTo>
                    <a:pt x="47" y="3700"/>
                  </a:lnTo>
                  <a:lnTo>
                    <a:pt x="138" y="3289"/>
                  </a:lnTo>
                  <a:lnTo>
                    <a:pt x="229" y="2878"/>
                  </a:lnTo>
                  <a:lnTo>
                    <a:pt x="366" y="2513"/>
                  </a:lnTo>
                  <a:lnTo>
                    <a:pt x="503" y="2147"/>
                  </a:lnTo>
                  <a:lnTo>
                    <a:pt x="595" y="1782"/>
                  </a:lnTo>
                  <a:lnTo>
                    <a:pt x="640" y="1280"/>
                  </a:lnTo>
                  <a:lnTo>
                    <a:pt x="595" y="686"/>
                  </a:lnTo>
                  <a:lnTo>
                    <a:pt x="50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8" name="Google Shape;2718;p31"/>
            <p:cNvSpPr/>
            <p:nvPr/>
          </p:nvSpPr>
          <p:spPr>
            <a:xfrm>
              <a:off x="5246850" y="1513675"/>
              <a:ext cx="8000" cy="10300"/>
            </a:xfrm>
            <a:custGeom>
              <a:avLst/>
              <a:gdLst/>
              <a:ahLst/>
              <a:cxnLst/>
              <a:rect l="l" t="t" r="r" b="b"/>
              <a:pathLst>
                <a:path w="320" h="412" extrusionOk="0">
                  <a:moveTo>
                    <a:pt x="183" y="0"/>
                  </a:moveTo>
                  <a:lnTo>
                    <a:pt x="0" y="92"/>
                  </a:lnTo>
                  <a:lnTo>
                    <a:pt x="0" y="411"/>
                  </a:lnTo>
                  <a:lnTo>
                    <a:pt x="92" y="366"/>
                  </a:lnTo>
                  <a:lnTo>
                    <a:pt x="137" y="411"/>
                  </a:lnTo>
                  <a:lnTo>
                    <a:pt x="229" y="320"/>
                  </a:lnTo>
                  <a:lnTo>
                    <a:pt x="320" y="366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9" name="Google Shape;2719;p31"/>
            <p:cNvSpPr/>
            <p:nvPr/>
          </p:nvSpPr>
          <p:spPr>
            <a:xfrm>
              <a:off x="5214875" y="1449725"/>
              <a:ext cx="49125" cy="69675"/>
            </a:xfrm>
            <a:custGeom>
              <a:avLst/>
              <a:gdLst/>
              <a:ahLst/>
              <a:cxnLst/>
              <a:rect l="l" t="t" r="r" b="b"/>
              <a:pathLst>
                <a:path w="1965" h="2787" extrusionOk="0">
                  <a:moveTo>
                    <a:pt x="1005" y="1"/>
                  </a:moveTo>
                  <a:lnTo>
                    <a:pt x="960" y="46"/>
                  </a:lnTo>
                  <a:lnTo>
                    <a:pt x="731" y="92"/>
                  </a:lnTo>
                  <a:lnTo>
                    <a:pt x="549" y="183"/>
                  </a:lnTo>
                  <a:lnTo>
                    <a:pt x="366" y="366"/>
                  </a:lnTo>
                  <a:lnTo>
                    <a:pt x="229" y="549"/>
                  </a:lnTo>
                  <a:lnTo>
                    <a:pt x="92" y="777"/>
                  </a:lnTo>
                  <a:lnTo>
                    <a:pt x="46" y="1006"/>
                  </a:lnTo>
                  <a:lnTo>
                    <a:pt x="1" y="1280"/>
                  </a:lnTo>
                  <a:lnTo>
                    <a:pt x="1" y="1554"/>
                  </a:lnTo>
                  <a:lnTo>
                    <a:pt x="92" y="1828"/>
                  </a:lnTo>
                  <a:lnTo>
                    <a:pt x="183" y="2102"/>
                  </a:lnTo>
                  <a:lnTo>
                    <a:pt x="320" y="2284"/>
                  </a:lnTo>
                  <a:lnTo>
                    <a:pt x="503" y="2467"/>
                  </a:lnTo>
                  <a:lnTo>
                    <a:pt x="686" y="2650"/>
                  </a:lnTo>
                  <a:lnTo>
                    <a:pt x="914" y="2741"/>
                  </a:lnTo>
                  <a:lnTo>
                    <a:pt x="1142" y="2787"/>
                  </a:lnTo>
                  <a:lnTo>
                    <a:pt x="1371" y="2787"/>
                  </a:lnTo>
                  <a:lnTo>
                    <a:pt x="1553" y="2741"/>
                  </a:lnTo>
                  <a:lnTo>
                    <a:pt x="1690" y="2604"/>
                  </a:lnTo>
                  <a:lnTo>
                    <a:pt x="1782" y="2421"/>
                  </a:lnTo>
                  <a:lnTo>
                    <a:pt x="1873" y="2239"/>
                  </a:lnTo>
                  <a:lnTo>
                    <a:pt x="1919" y="2056"/>
                  </a:lnTo>
                  <a:lnTo>
                    <a:pt x="1964" y="1599"/>
                  </a:lnTo>
                  <a:lnTo>
                    <a:pt x="1919" y="1143"/>
                  </a:lnTo>
                  <a:lnTo>
                    <a:pt x="1782" y="732"/>
                  </a:lnTo>
                  <a:lnTo>
                    <a:pt x="1599" y="366"/>
                  </a:lnTo>
                  <a:lnTo>
                    <a:pt x="1462" y="229"/>
                  </a:lnTo>
                  <a:lnTo>
                    <a:pt x="1325" y="138"/>
                  </a:lnTo>
                  <a:lnTo>
                    <a:pt x="1188" y="46"/>
                  </a:lnTo>
                  <a:lnTo>
                    <a:pt x="100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0" name="Google Shape;2720;p31"/>
            <p:cNvSpPr/>
            <p:nvPr/>
          </p:nvSpPr>
          <p:spPr>
            <a:xfrm>
              <a:off x="5240000" y="1449725"/>
              <a:ext cx="33125" cy="68525"/>
            </a:xfrm>
            <a:custGeom>
              <a:avLst/>
              <a:gdLst/>
              <a:ahLst/>
              <a:cxnLst/>
              <a:rect l="l" t="t" r="r" b="b"/>
              <a:pathLst>
                <a:path w="1325" h="2741" extrusionOk="0">
                  <a:moveTo>
                    <a:pt x="0" y="1"/>
                  </a:moveTo>
                  <a:lnTo>
                    <a:pt x="183" y="46"/>
                  </a:lnTo>
                  <a:lnTo>
                    <a:pt x="320" y="138"/>
                  </a:lnTo>
                  <a:lnTo>
                    <a:pt x="457" y="229"/>
                  </a:lnTo>
                  <a:lnTo>
                    <a:pt x="594" y="366"/>
                  </a:lnTo>
                  <a:lnTo>
                    <a:pt x="777" y="732"/>
                  </a:lnTo>
                  <a:lnTo>
                    <a:pt x="914" y="1143"/>
                  </a:lnTo>
                  <a:lnTo>
                    <a:pt x="959" y="1599"/>
                  </a:lnTo>
                  <a:lnTo>
                    <a:pt x="914" y="2056"/>
                  </a:lnTo>
                  <a:lnTo>
                    <a:pt x="868" y="2239"/>
                  </a:lnTo>
                  <a:lnTo>
                    <a:pt x="777" y="2421"/>
                  </a:lnTo>
                  <a:lnTo>
                    <a:pt x="685" y="2604"/>
                  </a:lnTo>
                  <a:lnTo>
                    <a:pt x="548" y="2741"/>
                  </a:lnTo>
                  <a:lnTo>
                    <a:pt x="731" y="2650"/>
                  </a:lnTo>
                  <a:lnTo>
                    <a:pt x="868" y="2513"/>
                  </a:lnTo>
                  <a:lnTo>
                    <a:pt x="1051" y="2376"/>
                  </a:lnTo>
                  <a:lnTo>
                    <a:pt x="1142" y="2193"/>
                  </a:lnTo>
                  <a:lnTo>
                    <a:pt x="1233" y="1965"/>
                  </a:lnTo>
                  <a:lnTo>
                    <a:pt x="1279" y="1736"/>
                  </a:lnTo>
                  <a:lnTo>
                    <a:pt x="1325" y="1508"/>
                  </a:lnTo>
                  <a:lnTo>
                    <a:pt x="1279" y="1234"/>
                  </a:lnTo>
                  <a:lnTo>
                    <a:pt x="1233" y="960"/>
                  </a:lnTo>
                  <a:lnTo>
                    <a:pt x="1142" y="732"/>
                  </a:lnTo>
                  <a:lnTo>
                    <a:pt x="1005" y="503"/>
                  </a:lnTo>
                  <a:lnTo>
                    <a:pt x="822" y="321"/>
                  </a:lnTo>
                  <a:lnTo>
                    <a:pt x="640" y="183"/>
                  </a:lnTo>
                  <a:lnTo>
                    <a:pt x="457" y="92"/>
                  </a:lnTo>
                  <a:lnTo>
                    <a:pt x="229" y="46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1" name="Google Shape;2721;p31"/>
            <p:cNvSpPr/>
            <p:nvPr/>
          </p:nvSpPr>
          <p:spPr>
            <a:xfrm>
              <a:off x="5219450" y="1463425"/>
              <a:ext cx="12575" cy="46850"/>
            </a:xfrm>
            <a:custGeom>
              <a:avLst/>
              <a:gdLst/>
              <a:ahLst/>
              <a:cxnLst/>
              <a:rect l="l" t="t" r="r" b="b"/>
              <a:pathLst>
                <a:path w="503" h="1874" extrusionOk="0">
                  <a:moveTo>
                    <a:pt x="274" y="1"/>
                  </a:moveTo>
                  <a:lnTo>
                    <a:pt x="229" y="47"/>
                  </a:lnTo>
                  <a:lnTo>
                    <a:pt x="137" y="229"/>
                  </a:lnTo>
                  <a:lnTo>
                    <a:pt x="46" y="503"/>
                  </a:lnTo>
                  <a:lnTo>
                    <a:pt x="0" y="686"/>
                  </a:lnTo>
                  <a:lnTo>
                    <a:pt x="0" y="914"/>
                  </a:lnTo>
                  <a:lnTo>
                    <a:pt x="46" y="1097"/>
                  </a:lnTo>
                  <a:lnTo>
                    <a:pt x="92" y="1325"/>
                  </a:lnTo>
                  <a:lnTo>
                    <a:pt x="274" y="1599"/>
                  </a:lnTo>
                  <a:lnTo>
                    <a:pt x="411" y="1782"/>
                  </a:lnTo>
                  <a:lnTo>
                    <a:pt x="503" y="1873"/>
                  </a:lnTo>
                  <a:lnTo>
                    <a:pt x="320" y="1508"/>
                  </a:lnTo>
                  <a:lnTo>
                    <a:pt x="183" y="1188"/>
                  </a:lnTo>
                  <a:lnTo>
                    <a:pt x="137" y="869"/>
                  </a:lnTo>
                  <a:lnTo>
                    <a:pt x="137" y="595"/>
                  </a:lnTo>
                  <a:lnTo>
                    <a:pt x="183" y="366"/>
                  </a:lnTo>
                  <a:lnTo>
                    <a:pt x="229" y="138"/>
                  </a:lnTo>
                  <a:lnTo>
                    <a:pt x="27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2" name="Google Shape;2722;p31"/>
            <p:cNvSpPr/>
            <p:nvPr/>
          </p:nvSpPr>
          <p:spPr>
            <a:xfrm>
              <a:off x="5516300" y="1747725"/>
              <a:ext cx="17150" cy="103925"/>
            </a:xfrm>
            <a:custGeom>
              <a:avLst/>
              <a:gdLst/>
              <a:ahLst/>
              <a:cxnLst/>
              <a:rect l="l" t="t" r="r" b="b"/>
              <a:pathLst>
                <a:path w="686" h="4157" extrusionOk="0">
                  <a:moveTo>
                    <a:pt x="457" y="0"/>
                  </a:moveTo>
                  <a:lnTo>
                    <a:pt x="548" y="685"/>
                  </a:lnTo>
                  <a:lnTo>
                    <a:pt x="594" y="1233"/>
                  </a:lnTo>
                  <a:lnTo>
                    <a:pt x="594" y="1781"/>
                  </a:lnTo>
                  <a:lnTo>
                    <a:pt x="502" y="2101"/>
                  </a:lnTo>
                  <a:lnTo>
                    <a:pt x="365" y="2467"/>
                  </a:lnTo>
                  <a:lnTo>
                    <a:pt x="228" y="2832"/>
                  </a:lnTo>
                  <a:lnTo>
                    <a:pt x="91" y="3243"/>
                  </a:lnTo>
                  <a:lnTo>
                    <a:pt x="46" y="3654"/>
                  </a:lnTo>
                  <a:lnTo>
                    <a:pt x="0" y="4156"/>
                  </a:lnTo>
                  <a:lnTo>
                    <a:pt x="0" y="4156"/>
                  </a:lnTo>
                  <a:lnTo>
                    <a:pt x="91" y="4111"/>
                  </a:lnTo>
                  <a:lnTo>
                    <a:pt x="91" y="3654"/>
                  </a:lnTo>
                  <a:lnTo>
                    <a:pt x="183" y="3243"/>
                  </a:lnTo>
                  <a:lnTo>
                    <a:pt x="274" y="2878"/>
                  </a:lnTo>
                  <a:lnTo>
                    <a:pt x="411" y="2512"/>
                  </a:lnTo>
                  <a:lnTo>
                    <a:pt x="548" y="2101"/>
                  </a:lnTo>
                  <a:lnTo>
                    <a:pt x="639" y="1781"/>
                  </a:lnTo>
                  <a:lnTo>
                    <a:pt x="685" y="1233"/>
                  </a:lnTo>
                  <a:lnTo>
                    <a:pt x="639" y="685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3" name="Google Shape;2723;p31"/>
            <p:cNvSpPr/>
            <p:nvPr/>
          </p:nvSpPr>
          <p:spPr>
            <a:xfrm>
              <a:off x="5526575" y="1750000"/>
              <a:ext cx="8000" cy="10300"/>
            </a:xfrm>
            <a:custGeom>
              <a:avLst/>
              <a:gdLst/>
              <a:ahLst/>
              <a:cxnLst/>
              <a:rect l="l" t="t" r="r" b="b"/>
              <a:pathLst>
                <a:path w="320" h="412" extrusionOk="0">
                  <a:moveTo>
                    <a:pt x="183" y="1"/>
                  </a:moveTo>
                  <a:lnTo>
                    <a:pt x="0" y="46"/>
                  </a:lnTo>
                  <a:lnTo>
                    <a:pt x="0" y="412"/>
                  </a:lnTo>
                  <a:lnTo>
                    <a:pt x="91" y="320"/>
                  </a:lnTo>
                  <a:lnTo>
                    <a:pt x="137" y="366"/>
                  </a:lnTo>
                  <a:lnTo>
                    <a:pt x="228" y="275"/>
                  </a:lnTo>
                  <a:lnTo>
                    <a:pt x="320" y="320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4" name="Google Shape;2724;p31"/>
            <p:cNvSpPr/>
            <p:nvPr/>
          </p:nvSpPr>
          <p:spPr>
            <a:xfrm>
              <a:off x="5494600" y="1686075"/>
              <a:ext cx="49125" cy="68525"/>
            </a:xfrm>
            <a:custGeom>
              <a:avLst/>
              <a:gdLst/>
              <a:ahLst/>
              <a:cxnLst/>
              <a:rect l="l" t="t" r="r" b="b"/>
              <a:pathLst>
                <a:path w="1965" h="2741" extrusionOk="0">
                  <a:moveTo>
                    <a:pt x="959" y="0"/>
                  </a:moveTo>
                  <a:lnTo>
                    <a:pt x="731" y="92"/>
                  </a:lnTo>
                  <a:lnTo>
                    <a:pt x="548" y="183"/>
                  </a:lnTo>
                  <a:lnTo>
                    <a:pt x="366" y="320"/>
                  </a:lnTo>
                  <a:lnTo>
                    <a:pt x="229" y="548"/>
                  </a:lnTo>
                  <a:lnTo>
                    <a:pt x="92" y="731"/>
                  </a:lnTo>
                  <a:lnTo>
                    <a:pt x="46" y="1005"/>
                  </a:lnTo>
                  <a:lnTo>
                    <a:pt x="0" y="1279"/>
                  </a:lnTo>
                  <a:lnTo>
                    <a:pt x="0" y="1553"/>
                  </a:lnTo>
                  <a:lnTo>
                    <a:pt x="92" y="1827"/>
                  </a:lnTo>
                  <a:lnTo>
                    <a:pt x="183" y="2055"/>
                  </a:lnTo>
                  <a:lnTo>
                    <a:pt x="320" y="2284"/>
                  </a:lnTo>
                  <a:lnTo>
                    <a:pt x="503" y="2466"/>
                  </a:lnTo>
                  <a:lnTo>
                    <a:pt x="685" y="2603"/>
                  </a:lnTo>
                  <a:lnTo>
                    <a:pt x="868" y="2695"/>
                  </a:lnTo>
                  <a:lnTo>
                    <a:pt x="1096" y="2740"/>
                  </a:lnTo>
                  <a:lnTo>
                    <a:pt x="1370" y="2740"/>
                  </a:lnTo>
                  <a:lnTo>
                    <a:pt x="1507" y="2695"/>
                  </a:lnTo>
                  <a:lnTo>
                    <a:pt x="1644" y="2558"/>
                  </a:lnTo>
                  <a:lnTo>
                    <a:pt x="1781" y="2421"/>
                  </a:lnTo>
                  <a:lnTo>
                    <a:pt x="1873" y="2238"/>
                  </a:lnTo>
                  <a:lnTo>
                    <a:pt x="1918" y="2010"/>
                  </a:lnTo>
                  <a:lnTo>
                    <a:pt x="1964" y="1599"/>
                  </a:lnTo>
                  <a:lnTo>
                    <a:pt x="1918" y="1142"/>
                  </a:lnTo>
                  <a:lnTo>
                    <a:pt x="1781" y="685"/>
                  </a:lnTo>
                  <a:lnTo>
                    <a:pt x="1553" y="366"/>
                  </a:lnTo>
                  <a:lnTo>
                    <a:pt x="1462" y="229"/>
                  </a:lnTo>
                  <a:lnTo>
                    <a:pt x="1325" y="92"/>
                  </a:lnTo>
                  <a:lnTo>
                    <a:pt x="1142" y="46"/>
                  </a:lnTo>
                  <a:lnTo>
                    <a:pt x="100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5" name="Google Shape;2725;p31"/>
            <p:cNvSpPr/>
            <p:nvPr/>
          </p:nvSpPr>
          <p:spPr>
            <a:xfrm>
              <a:off x="5519725" y="1686075"/>
              <a:ext cx="33125" cy="67375"/>
            </a:xfrm>
            <a:custGeom>
              <a:avLst/>
              <a:gdLst/>
              <a:ahLst/>
              <a:cxnLst/>
              <a:rect l="l" t="t" r="r" b="b"/>
              <a:pathLst>
                <a:path w="1325" h="2695" extrusionOk="0">
                  <a:moveTo>
                    <a:pt x="0" y="0"/>
                  </a:moveTo>
                  <a:lnTo>
                    <a:pt x="137" y="46"/>
                  </a:lnTo>
                  <a:lnTo>
                    <a:pt x="320" y="92"/>
                  </a:lnTo>
                  <a:lnTo>
                    <a:pt x="457" y="229"/>
                  </a:lnTo>
                  <a:lnTo>
                    <a:pt x="548" y="366"/>
                  </a:lnTo>
                  <a:lnTo>
                    <a:pt x="776" y="685"/>
                  </a:lnTo>
                  <a:lnTo>
                    <a:pt x="913" y="1142"/>
                  </a:lnTo>
                  <a:lnTo>
                    <a:pt x="959" y="1599"/>
                  </a:lnTo>
                  <a:lnTo>
                    <a:pt x="913" y="2010"/>
                  </a:lnTo>
                  <a:lnTo>
                    <a:pt x="868" y="2238"/>
                  </a:lnTo>
                  <a:lnTo>
                    <a:pt x="776" y="2421"/>
                  </a:lnTo>
                  <a:lnTo>
                    <a:pt x="639" y="2558"/>
                  </a:lnTo>
                  <a:lnTo>
                    <a:pt x="502" y="2695"/>
                  </a:lnTo>
                  <a:lnTo>
                    <a:pt x="502" y="2695"/>
                  </a:lnTo>
                  <a:lnTo>
                    <a:pt x="731" y="2649"/>
                  </a:lnTo>
                  <a:lnTo>
                    <a:pt x="868" y="2512"/>
                  </a:lnTo>
                  <a:lnTo>
                    <a:pt x="1005" y="2329"/>
                  </a:lnTo>
                  <a:lnTo>
                    <a:pt x="1142" y="2147"/>
                  </a:lnTo>
                  <a:lnTo>
                    <a:pt x="1233" y="1964"/>
                  </a:lnTo>
                  <a:lnTo>
                    <a:pt x="1279" y="1736"/>
                  </a:lnTo>
                  <a:lnTo>
                    <a:pt x="1325" y="1462"/>
                  </a:lnTo>
                  <a:lnTo>
                    <a:pt x="1279" y="1233"/>
                  </a:lnTo>
                  <a:lnTo>
                    <a:pt x="1233" y="959"/>
                  </a:lnTo>
                  <a:lnTo>
                    <a:pt x="1142" y="731"/>
                  </a:lnTo>
                  <a:lnTo>
                    <a:pt x="1005" y="503"/>
                  </a:lnTo>
                  <a:lnTo>
                    <a:pt x="822" y="320"/>
                  </a:lnTo>
                  <a:lnTo>
                    <a:pt x="639" y="183"/>
                  </a:lnTo>
                  <a:lnTo>
                    <a:pt x="457" y="46"/>
                  </a:lnTo>
                  <a:lnTo>
                    <a:pt x="22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6" name="Google Shape;2726;p31"/>
            <p:cNvSpPr/>
            <p:nvPr/>
          </p:nvSpPr>
          <p:spPr>
            <a:xfrm>
              <a:off x="5499175" y="1699775"/>
              <a:ext cx="12575" cy="46825"/>
            </a:xfrm>
            <a:custGeom>
              <a:avLst/>
              <a:gdLst/>
              <a:ahLst/>
              <a:cxnLst/>
              <a:rect l="l" t="t" r="r" b="b"/>
              <a:pathLst>
                <a:path w="503" h="1873" extrusionOk="0">
                  <a:moveTo>
                    <a:pt x="274" y="0"/>
                  </a:moveTo>
                  <a:lnTo>
                    <a:pt x="228" y="46"/>
                  </a:lnTo>
                  <a:lnTo>
                    <a:pt x="137" y="229"/>
                  </a:lnTo>
                  <a:lnTo>
                    <a:pt x="46" y="503"/>
                  </a:lnTo>
                  <a:lnTo>
                    <a:pt x="0" y="685"/>
                  </a:lnTo>
                  <a:lnTo>
                    <a:pt x="0" y="868"/>
                  </a:lnTo>
                  <a:lnTo>
                    <a:pt x="46" y="1096"/>
                  </a:lnTo>
                  <a:lnTo>
                    <a:pt x="91" y="1279"/>
                  </a:lnTo>
                  <a:lnTo>
                    <a:pt x="274" y="1599"/>
                  </a:lnTo>
                  <a:lnTo>
                    <a:pt x="411" y="1781"/>
                  </a:lnTo>
                  <a:lnTo>
                    <a:pt x="502" y="1873"/>
                  </a:lnTo>
                  <a:lnTo>
                    <a:pt x="274" y="1507"/>
                  </a:lnTo>
                  <a:lnTo>
                    <a:pt x="183" y="1188"/>
                  </a:lnTo>
                  <a:lnTo>
                    <a:pt x="137" y="868"/>
                  </a:lnTo>
                  <a:lnTo>
                    <a:pt x="137" y="594"/>
                  </a:lnTo>
                  <a:lnTo>
                    <a:pt x="183" y="320"/>
                  </a:lnTo>
                  <a:lnTo>
                    <a:pt x="228" y="137"/>
                  </a:lnTo>
                  <a:lnTo>
                    <a:pt x="274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7" name="Google Shape;2727;p31"/>
            <p:cNvSpPr/>
            <p:nvPr/>
          </p:nvSpPr>
          <p:spPr>
            <a:xfrm>
              <a:off x="5292525" y="1633550"/>
              <a:ext cx="13725" cy="84500"/>
            </a:xfrm>
            <a:custGeom>
              <a:avLst/>
              <a:gdLst/>
              <a:ahLst/>
              <a:cxnLst/>
              <a:rect l="l" t="t" r="r" b="b"/>
              <a:pathLst>
                <a:path w="549" h="3380" extrusionOk="0">
                  <a:moveTo>
                    <a:pt x="137" y="1"/>
                  </a:moveTo>
                  <a:lnTo>
                    <a:pt x="46" y="549"/>
                  </a:lnTo>
                  <a:lnTo>
                    <a:pt x="0" y="1005"/>
                  </a:lnTo>
                  <a:lnTo>
                    <a:pt x="46" y="1462"/>
                  </a:lnTo>
                  <a:lnTo>
                    <a:pt x="91" y="1736"/>
                  </a:lnTo>
                  <a:lnTo>
                    <a:pt x="228" y="2056"/>
                  </a:lnTo>
                  <a:lnTo>
                    <a:pt x="411" y="2695"/>
                  </a:lnTo>
                  <a:lnTo>
                    <a:pt x="502" y="3015"/>
                  </a:lnTo>
                  <a:lnTo>
                    <a:pt x="502" y="3380"/>
                  </a:lnTo>
                  <a:lnTo>
                    <a:pt x="548" y="3380"/>
                  </a:lnTo>
                  <a:lnTo>
                    <a:pt x="548" y="3015"/>
                  </a:lnTo>
                  <a:lnTo>
                    <a:pt x="502" y="2649"/>
                  </a:lnTo>
                  <a:lnTo>
                    <a:pt x="365" y="2330"/>
                  </a:lnTo>
                  <a:lnTo>
                    <a:pt x="274" y="2056"/>
                  </a:lnTo>
                  <a:lnTo>
                    <a:pt x="183" y="1736"/>
                  </a:lnTo>
                  <a:lnTo>
                    <a:pt x="91" y="1462"/>
                  </a:lnTo>
                  <a:lnTo>
                    <a:pt x="91" y="1005"/>
                  </a:lnTo>
                  <a:lnTo>
                    <a:pt x="91" y="549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8" name="Google Shape;2728;p31"/>
            <p:cNvSpPr/>
            <p:nvPr/>
          </p:nvSpPr>
          <p:spPr>
            <a:xfrm>
              <a:off x="5292525" y="1634700"/>
              <a:ext cx="5725" cy="9150"/>
            </a:xfrm>
            <a:custGeom>
              <a:avLst/>
              <a:gdLst/>
              <a:ahLst/>
              <a:cxnLst/>
              <a:rect l="l" t="t" r="r" b="b"/>
              <a:pathLst>
                <a:path w="229" h="366" extrusionOk="0">
                  <a:moveTo>
                    <a:pt x="46" y="0"/>
                  </a:moveTo>
                  <a:lnTo>
                    <a:pt x="0" y="320"/>
                  </a:lnTo>
                  <a:lnTo>
                    <a:pt x="46" y="274"/>
                  </a:lnTo>
                  <a:lnTo>
                    <a:pt x="137" y="366"/>
                  </a:lnTo>
                  <a:lnTo>
                    <a:pt x="183" y="320"/>
                  </a:lnTo>
                  <a:lnTo>
                    <a:pt x="228" y="366"/>
                  </a:lnTo>
                  <a:lnTo>
                    <a:pt x="228" y="92"/>
                  </a:lnTo>
                  <a:lnTo>
                    <a:pt x="4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9" name="Google Shape;2729;p31"/>
            <p:cNvSpPr/>
            <p:nvPr/>
          </p:nvSpPr>
          <p:spPr>
            <a:xfrm>
              <a:off x="5284525" y="1583325"/>
              <a:ext cx="39975" cy="55950"/>
            </a:xfrm>
            <a:custGeom>
              <a:avLst/>
              <a:gdLst/>
              <a:ahLst/>
              <a:cxnLst/>
              <a:rect l="l" t="t" r="r" b="b"/>
              <a:pathLst>
                <a:path w="1599" h="2238" extrusionOk="0">
                  <a:moveTo>
                    <a:pt x="640" y="0"/>
                  </a:moveTo>
                  <a:lnTo>
                    <a:pt x="503" y="91"/>
                  </a:lnTo>
                  <a:lnTo>
                    <a:pt x="320" y="274"/>
                  </a:lnTo>
                  <a:lnTo>
                    <a:pt x="137" y="548"/>
                  </a:lnTo>
                  <a:lnTo>
                    <a:pt x="46" y="913"/>
                  </a:lnTo>
                  <a:lnTo>
                    <a:pt x="0" y="1279"/>
                  </a:lnTo>
                  <a:lnTo>
                    <a:pt x="0" y="1644"/>
                  </a:lnTo>
                  <a:lnTo>
                    <a:pt x="137" y="1964"/>
                  </a:lnTo>
                  <a:lnTo>
                    <a:pt x="229" y="2101"/>
                  </a:lnTo>
                  <a:lnTo>
                    <a:pt x="366" y="2192"/>
                  </a:lnTo>
                  <a:lnTo>
                    <a:pt x="503" y="2238"/>
                  </a:lnTo>
                  <a:lnTo>
                    <a:pt x="685" y="2238"/>
                  </a:lnTo>
                  <a:lnTo>
                    <a:pt x="868" y="2192"/>
                  </a:lnTo>
                  <a:lnTo>
                    <a:pt x="1051" y="2147"/>
                  </a:lnTo>
                  <a:lnTo>
                    <a:pt x="1188" y="2010"/>
                  </a:lnTo>
                  <a:lnTo>
                    <a:pt x="1325" y="1873"/>
                  </a:lnTo>
                  <a:lnTo>
                    <a:pt x="1462" y="1690"/>
                  </a:lnTo>
                  <a:lnTo>
                    <a:pt x="1553" y="1461"/>
                  </a:lnTo>
                  <a:lnTo>
                    <a:pt x="1599" y="1233"/>
                  </a:lnTo>
                  <a:lnTo>
                    <a:pt x="1599" y="1005"/>
                  </a:lnTo>
                  <a:lnTo>
                    <a:pt x="1599" y="822"/>
                  </a:lnTo>
                  <a:lnTo>
                    <a:pt x="1507" y="594"/>
                  </a:lnTo>
                  <a:lnTo>
                    <a:pt x="1416" y="411"/>
                  </a:lnTo>
                  <a:lnTo>
                    <a:pt x="1325" y="274"/>
                  </a:lnTo>
                  <a:lnTo>
                    <a:pt x="1142" y="137"/>
                  </a:lnTo>
                  <a:lnTo>
                    <a:pt x="1005" y="46"/>
                  </a:lnTo>
                  <a:lnTo>
                    <a:pt x="822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0" name="Google Shape;2730;p31"/>
            <p:cNvSpPr/>
            <p:nvPr/>
          </p:nvSpPr>
          <p:spPr>
            <a:xfrm>
              <a:off x="5276525" y="1583325"/>
              <a:ext cx="24000" cy="54825"/>
            </a:xfrm>
            <a:custGeom>
              <a:avLst/>
              <a:gdLst/>
              <a:ahLst/>
              <a:cxnLst/>
              <a:rect l="l" t="t" r="r" b="b"/>
              <a:pathLst>
                <a:path w="960" h="2193" extrusionOk="0">
                  <a:moveTo>
                    <a:pt x="914" y="0"/>
                  </a:moveTo>
                  <a:lnTo>
                    <a:pt x="731" y="46"/>
                  </a:lnTo>
                  <a:lnTo>
                    <a:pt x="549" y="137"/>
                  </a:lnTo>
                  <a:lnTo>
                    <a:pt x="412" y="228"/>
                  </a:lnTo>
                  <a:lnTo>
                    <a:pt x="275" y="411"/>
                  </a:lnTo>
                  <a:lnTo>
                    <a:pt x="138" y="548"/>
                  </a:lnTo>
                  <a:lnTo>
                    <a:pt x="92" y="776"/>
                  </a:lnTo>
                  <a:lnTo>
                    <a:pt x="46" y="1005"/>
                  </a:lnTo>
                  <a:lnTo>
                    <a:pt x="1" y="1187"/>
                  </a:lnTo>
                  <a:lnTo>
                    <a:pt x="46" y="1416"/>
                  </a:lnTo>
                  <a:lnTo>
                    <a:pt x="92" y="1598"/>
                  </a:lnTo>
                  <a:lnTo>
                    <a:pt x="138" y="1735"/>
                  </a:lnTo>
                  <a:lnTo>
                    <a:pt x="229" y="1918"/>
                  </a:lnTo>
                  <a:lnTo>
                    <a:pt x="366" y="2055"/>
                  </a:lnTo>
                  <a:lnTo>
                    <a:pt x="503" y="2147"/>
                  </a:lnTo>
                  <a:lnTo>
                    <a:pt x="686" y="2192"/>
                  </a:lnTo>
                  <a:lnTo>
                    <a:pt x="686" y="2192"/>
                  </a:lnTo>
                  <a:lnTo>
                    <a:pt x="549" y="2101"/>
                  </a:lnTo>
                  <a:lnTo>
                    <a:pt x="457" y="1964"/>
                  </a:lnTo>
                  <a:lnTo>
                    <a:pt x="320" y="1644"/>
                  </a:lnTo>
                  <a:lnTo>
                    <a:pt x="320" y="1279"/>
                  </a:lnTo>
                  <a:lnTo>
                    <a:pt x="366" y="913"/>
                  </a:lnTo>
                  <a:lnTo>
                    <a:pt x="457" y="548"/>
                  </a:lnTo>
                  <a:lnTo>
                    <a:pt x="640" y="274"/>
                  </a:lnTo>
                  <a:lnTo>
                    <a:pt x="823" y="91"/>
                  </a:lnTo>
                  <a:lnTo>
                    <a:pt x="96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1" name="Google Shape;2731;p31"/>
            <p:cNvSpPr/>
            <p:nvPr/>
          </p:nvSpPr>
          <p:spPr>
            <a:xfrm>
              <a:off x="5310775" y="1593600"/>
              <a:ext cx="10300" cy="38825"/>
            </a:xfrm>
            <a:custGeom>
              <a:avLst/>
              <a:gdLst/>
              <a:ahLst/>
              <a:cxnLst/>
              <a:rect l="l" t="t" r="r" b="b"/>
              <a:pathLst>
                <a:path w="412" h="1553" extrusionOk="0">
                  <a:moveTo>
                    <a:pt x="183" y="0"/>
                  </a:moveTo>
                  <a:lnTo>
                    <a:pt x="229" y="137"/>
                  </a:lnTo>
                  <a:lnTo>
                    <a:pt x="275" y="502"/>
                  </a:lnTo>
                  <a:lnTo>
                    <a:pt x="275" y="731"/>
                  </a:lnTo>
                  <a:lnTo>
                    <a:pt x="275" y="1005"/>
                  </a:lnTo>
                  <a:lnTo>
                    <a:pt x="138" y="1279"/>
                  </a:lnTo>
                  <a:lnTo>
                    <a:pt x="1" y="1553"/>
                  </a:lnTo>
                  <a:lnTo>
                    <a:pt x="46" y="1507"/>
                  </a:lnTo>
                  <a:lnTo>
                    <a:pt x="183" y="1324"/>
                  </a:lnTo>
                  <a:lnTo>
                    <a:pt x="320" y="1096"/>
                  </a:lnTo>
                  <a:lnTo>
                    <a:pt x="366" y="913"/>
                  </a:lnTo>
                  <a:lnTo>
                    <a:pt x="412" y="731"/>
                  </a:lnTo>
                  <a:lnTo>
                    <a:pt x="366" y="411"/>
                  </a:lnTo>
                  <a:lnTo>
                    <a:pt x="275" y="183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2" name="Google Shape;2732;p31"/>
            <p:cNvSpPr/>
            <p:nvPr/>
          </p:nvSpPr>
          <p:spPr>
            <a:xfrm>
              <a:off x="5454625" y="1853900"/>
              <a:ext cx="19450" cy="84525"/>
            </a:xfrm>
            <a:custGeom>
              <a:avLst/>
              <a:gdLst/>
              <a:ahLst/>
              <a:cxnLst/>
              <a:rect l="l" t="t" r="r" b="b"/>
              <a:pathLst>
                <a:path w="778" h="3381" extrusionOk="0">
                  <a:moveTo>
                    <a:pt x="1" y="1"/>
                  </a:moveTo>
                  <a:lnTo>
                    <a:pt x="1" y="594"/>
                  </a:lnTo>
                  <a:lnTo>
                    <a:pt x="1" y="1051"/>
                  </a:lnTo>
                  <a:lnTo>
                    <a:pt x="47" y="1462"/>
                  </a:lnTo>
                  <a:lnTo>
                    <a:pt x="184" y="1736"/>
                  </a:lnTo>
                  <a:lnTo>
                    <a:pt x="321" y="2056"/>
                  </a:lnTo>
                  <a:lnTo>
                    <a:pt x="595" y="2649"/>
                  </a:lnTo>
                  <a:lnTo>
                    <a:pt x="686" y="2969"/>
                  </a:lnTo>
                  <a:lnTo>
                    <a:pt x="732" y="3380"/>
                  </a:lnTo>
                  <a:lnTo>
                    <a:pt x="777" y="3380"/>
                  </a:lnTo>
                  <a:lnTo>
                    <a:pt x="732" y="2969"/>
                  </a:lnTo>
                  <a:lnTo>
                    <a:pt x="640" y="2649"/>
                  </a:lnTo>
                  <a:lnTo>
                    <a:pt x="503" y="2330"/>
                  </a:lnTo>
                  <a:lnTo>
                    <a:pt x="366" y="2010"/>
                  </a:lnTo>
                  <a:lnTo>
                    <a:pt x="229" y="1736"/>
                  </a:lnTo>
                  <a:lnTo>
                    <a:pt x="138" y="1462"/>
                  </a:lnTo>
                  <a:lnTo>
                    <a:pt x="47" y="1051"/>
                  </a:lnTo>
                  <a:lnTo>
                    <a:pt x="47" y="549"/>
                  </a:lnTo>
                  <a:lnTo>
                    <a:pt x="47" y="46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3" name="Google Shape;2733;p31"/>
            <p:cNvSpPr/>
            <p:nvPr/>
          </p:nvSpPr>
          <p:spPr>
            <a:xfrm>
              <a:off x="5452350" y="1856175"/>
              <a:ext cx="6875" cy="8025"/>
            </a:xfrm>
            <a:custGeom>
              <a:avLst/>
              <a:gdLst/>
              <a:ahLst/>
              <a:cxnLst/>
              <a:rect l="l" t="t" r="r" b="b"/>
              <a:pathLst>
                <a:path w="275" h="321" extrusionOk="0">
                  <a:moveTo>
                    <a:pt x="46" y="1"/>
                  </a:moveTo>
                  <a:lnTo>
                    <a:pt x="1" y="275"/>
                  </a:lnTo>
                  <a:lnTo>
                    <a:pt x="46" y="229"/>
                  </a:lnTo>
                  <a:lnTo>
                    <a:pt x="138" y="321"/>
                  </a:lnTo>
                  <a:lnTo>
                    <a:pt x="183" y="275"/>
                  </a:lnTo>
                  <a:lnTo>
                    <a:pt x="275" y="321"/>
                  </a:lnTo>
                  <a:lnTo>
                    <a:pt x="229" y="47"/>
                  </a:lnTo>
                  <a:lnTo>
                    <a:pt x="4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4" name="Google Shape;2734;p31"/>
            <p:cNvSpPr/>
            <p:nvPr/>
          </p:nvSpPr>
          <p:spPr>
            <a:xfrm>
              <a:off x="5442075" y="1803675"/>
              <a:ext cx="40000" cy="57100"/>
            </a:xfrm>
            <a:custGeom>
              <a:avLst/>
              <a:gdLst/>
              <a:ahLst/>
              <a:cxnLst/>
              <a:rect l="l" t="t" r="r" b="b"/>
              <a:pathLst>
                <a:path w="1600" h="2284" extrusionOk="0">
                  <a:moveTo>
                    <a:pt x="503" y="0"/>
                  </a:moveTo>
                  <a:lnTo>
                    <a:pt x="412" y="92"/>
                  </a:lnTo>
                  <a:lnTo>
                    <a:pt x="229" y="320"/>
                  </a:lnTo>
                  <a:lnTo>
                    <a:pt x="92" y="594"/>
                  </a:lnTo>
                  <a:lnTo>
                    <a:pt x="1" y="959"/>
                  </a:lnTo>
                  <a:lnTo>
                    <a:pt x="1" y="1325"/>
                  </a:lnTo>
                  <a:lnTo>
                    <a:pt x="46" y="1690"/>
                  </a:lnTo>
                  <a:lnTo>
                    <a:pt x="183" y="2010"/>
                  </a:lnTo>
                  <a:lnTo>
                    <a:pt x="320" y="2147"/>
                  </a:lnTo>
                  <a:lnTo>
                    <a:pt x="412" y="2238"/>
                  </a:lnTo>
                  <a:lnTo>
                    <a:pt x="594" y="2284"/>
                  </a:lnTo>
                  <a:lnTo>
                    <a:pt x="777" y="2238"/>
                  </a:lnTo>
                  <a:lnTo>
                    <a:pt x="960" y="2192"/>
                  </a:lnTo>
                  <a:lnTo>
                    <a:pt x="1097" y="2101"/>
                  </a:lnTo>
                  <a:lnTo>
                    <a:pt x="1279" y="1964"/>
                  </a:lnTo>
                  <a:lnTo>
                    <a:pt x="1371" y="1781"/>
                  </a:lnTo>
                  <a:lnTo>
                    <a:pt x="1462" y="1599"/>
                  </a:lnTo>
                  <a:lnTo>
                    <a:pt x="1553" y="1370"/>
                  </a:lnTo>
                  <a:lnTo>
                    <a:pt x="1599" y="1142"/>
                  </a:lnTo>
                  <a:lnTo>
                    <a:pt x="1553" y="914"/>
                  </a:lnTo>
                  <a:lnTo>
                    <a:pt x="1508" y="731"/>
                  </a:lnTo>
                  <a:lnTo>
                    <a:pt x="1462" y="503"/>
                  </a:lnTo>
                  <a:lnTo>
                    <a:pt x="1325" y="366"/>
                  </a:lnTo>
                  <a:lnTo>
                    <a:pt x="1188" y="183"/>
                  </a:lnTo>
                  <a:lnTo>
                    <a:pt x="1051" y="92"/>
                  </a:lnTo>
                  <a:lnTo>
                    <a:pt x="86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5" name="Google Shape;2735;p31"/>
            <p:cNvSpPr/>
            <p:nvPr/>
          </p:nvSpPr>
          <p:spPr>
            <a:xfrm>
              <a:off x="5434075" y="1803675"/>
              <a:ext cx="20575" cy="55950"/>
            </a:xfrm>
            <a:custGeom>
              <a:avLst/>
              <a:gdLst/>
              <a:ahLst/>
              <a:cxnLst/>
              <a:rect l="l" t="t" r="r" b="b"/>
              <a:pathLst>
                <a:path w="823" h="2238" extrusionOk="0">
                  <a:moveTo>
                    <a:pt x="777" y="0"/>
                  </a:moveTo>
                  <a:lnTo>
                    <a:pt x="595" y="46"/>
                  </a:lnTo>
                  <a:lnTo>
                    <a:pt x="458" y="183"/>
                  </a:lnTo>
                  <a:lnTo>
                    <a:pt x="321" y="320"/>
                  </a:lnTo>
                  <a:lnTo>
                    <a:pt x="184" y="457"/>
                  </a:lnTo>
                  <a:lnTo>
                    <a:pt x="92" y="640"/>
                  </a:lnTo>
                  <a:lnTo>
                    <a:pt x="47" y="868"/>
                  </a:lnTo>
                  <a:lnTo>
                    <a:pt x="1" y="1096"/>
                  </a:lnTo>
                  <a:lnTo>
                    <a:pt x="1" y="1279"/>
                  </a:lnTo>
                  <a:lnTo>
                    <a:pt x="47" y="1507"/>
                  </a:lnTo>
                  <a:lnTo>
                    <a:pt x="92" y="1690"/>
                  </a:lnTo>
                  <a:lnTo>
                    <a:pt x="184" y="1827"/>
                  </a:lnTo>
                  <a:lnTo>
                    <a:pt x="321" y="1964"/>
                  </a:lnTo>
                  <a:lnTo>
                    <a:pt x="458" y="2101"/>
                  </a:lnTo>
                  <a:lnTo>
                    <a:pt x="595" y="2192"/>
                  </a:lnTo>
                  <a:lnTo>
                    <a:pt x="732" y="2238"/>
                  </a:lnTo>
                  <a:lnTo>
                    <a:pt x="732" y="2238"/>
                  </a:lnTo>
                  <a:lnTo>
                    <a:pt x="640" y="2147"/>
                  </a:lnTo>
                  <a:lnTo>
                    <a:pt x="503" y="2010"/>
                  </a:lnTo>
                  <a:lnTo>
                    <a:pt x="366" y="1690"/>
                  </a:lnTo>
                  <a:lnTo>
                    <a:pt x="321" y="1325"/>
                  </a:lnTo>
                  <a:lnTo>
                    <a:pt x="321" y="959"/>
                  </a:lnTo>
                  <a:lnTo>
                    <a:pt x="412" y="594"/>
                  </a:lnTo>
                  <a:lnTo>
                    <a:pt x="549" y="320"/>
                  </a:lnTo>
                  <a:lnTo>
                    <a:pt x="732" y="92"/>
                  </a:lnTo>
                  <a:lnTo>
                    <a:pt x="823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6" name="Google Shape;2736;p31"/>
            <p:cNvSpPr/>
            <p:nvPr/>
          </p:nvSpPr>
          <p:spPr>
            <a:xfrm>
              <a:off x="5469475" y="1812800"/>
              <a:ext cx="8025" cy="38850"/>
            </a:xfrm>
            <a:custGeom>
              <a:avLst/>
              <a:gdLst/>
              <a:ahLst/>
              <a:cxnLst/>
              <a:rect l="l" t="t" r="r" b="b"/>
              <a:pathLst>
                <a:path w="321" h="1554" extrusionOk="0">
                  <a:moveTo>
                    <a:pt x="46" y="1"/>
                  </a:moveTo>
                  <a:lnTo>
                    <a:pt x="92" y="138"/>
                  </a:lnTo>
                  <a:lnTo>
                    <a:pt x="183" y="457"/>
                  </a:lnTo>
                  <a:lnTo>
                    <a:pt x="229" y="731"/>
                  </a:lnTo>
                  <a:lnTo>
                    <a:pt x="229" y="960"/>
                  </a:lnTo>
                  <a:lnTo>
                    <a:pt x="138" y="1279"/>
                  </a:lnTo>
                  <a:lnTo>
                    <a:pt x="1" y="1553"/>
                  </a:lnTo>
                  <a:lnTo>
                    <a:pt x="1" y="1553"/>
                  </a:lnTo>
                  <a:lnTo>
                    <a:pt x="46" y="1508"/>
                  </a:lnTo>
                  <a:lnTo>
                    <a:pt x="183" y="1325"/>
                  </a:lnTo>
                  <a:lnTo>
                    <a:pt x="275" y="1051"/>
                  </a:lnTo>
                  <a:lnTo>
                    <a:pt x="320" y="914"/>
                  </a:lnTo>
                  <a:lnTo>
                    <a:pt x="320" y="731"/>
                  </a:lnTo>
                  <a:lnTo>
                    <a:pt x="275" y="412"/>
                  </a:lnTo>
                  <a:lnTo>
                    <a:pt x="183" y="183"/>
                  </a:lnTo>
                  <a:lnTo>
                    <a:pt x="4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7" name="Google Shape;2737;p31"/>
            <p:cNvSpPr/>
            <p:nvPr/>
          </p:nvSpPr>
          <p:spPr>
            <a:xfrm>
              <a:off x="5482050" y="1264775"/>
              <a:ext cx="18275" cy="110775"/>
            </a:xfrm>
            <a:custGeom>
              <a:avLst/>
              <a:gdLst/>
              <a:ahLst/>
              <a:cxnLst/>
              <a:rect l="l" t="t" r="r" b="b"/>
              <a:pathLst>
                <a:path w="731" h="4431" extrusionOk="0">
                  <a:moveTo>
                    <a:pt x="137" y="0"/>
                  </a:moveTo>
                  <a:lnTo>
                    <a:pt x="46" y="731"/>
                  </a:lnTo>
                  <a:lnTo>
                    <a:pt x="0" y="1325"/>
                  </a:lnTo>
                  <a:lnTo>
                    <a:pt x="46" y="1919"/>
                  </a:lnTo>
                  <a:lnTo>
                    <a:pt x="137" y="2284"/>
                  </a:lnTo>
                  <a:lnTo>
                    <a:pt x="274" y="2695"/>
                  </a:lnTo>
                  <a:lnTo>
                    <a:pt x="411" y="3060"/>
                  </a:lnTo>
                  <a:lnTo>
                    <a:pt x="548" y="3471"/>
                  </a:lnTo>
                  <a:lnTo>
                    <a:pt x="639" y="3928"/>
                  </a:lnTo>
                  <a:lnTo>
                    <a:pt x="639" y="4430"/>
                  </a:lnTo>
                  <a:lnTo>
                    <a:pt x="731" y="4430"/>
                  </a:lnTo>
                  <a:lnTo>
                    <a:pt x="685" y="3928"/>
                  </a:lnTo>
                  <a:lnTo>
                    <a:pt x="639" y="3471"/>
                  </a:lnTo>
                  <a:lnTo>
                    <a:pt x="502" y="3060"/>
                  </a:lnTo>
                  <a:lnTo>
                    <a:pt x="365" y="2649"/>
                  </a:lnTo>
                  <a:lnTo>
                    <a:pt x="228" y="2284"/>
                  </a:lnTo>
                  <a:lnTo>
                    <a:pt x="91" y="1919"/>
                  </a:lnTo>
                  <a:lnTo>
                    <a:pt x="91" y="1325"/>
                  </a:lnTo>
                  <a:lnTo>
                    <a:pt x="137" y="731"/>
                  </a:lnTo>
                  <a:lnTo>
                    <a:pt x="228" y="46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8" name="Google Shape;2738;p31"/>
            <p:cNvSpPr/>
            <p:nvPr/>
          </p:nvSpPr>
          <p:spPr>
            <a:xfrm>
              <a:off x="5480900" y="1267050"/>
              <a:ext cx="9150" cy="11450"/>
            </a:xfrm>
            <a:custGeom>
              <a:avLst/>
              <a:gdLst/>
              <a:ahLst/>
              <a:cxnLst/>
              <a:rect l="l" t="t" r="r" b="b"/>
              <a:pathLst>
                <a:path w="366" h="458" extrusionOk="0">
                  <a:moveTo>
                    <a:pt x="137" y="1"/>
                  </a:moveTo>
                  <a:lnTo>
                    <a:pt x="0" y="366"/>
                  </a:lnTo>
                  <a:lnTo>
                    <a:pt x="92" y="320"/>
                  </a:lnTo>
                  <a:lnTo>
                    <a:pt x="183" y="412"/>
                  </a:lnTo>
                  <a:lnTo>
                    <a:pt x="274" y="366"/>
                  </a:lnTo>
                  <a:lnTo>
                    <a:pt x="366" y="457"/>
                  </a:lnTo>
                  <a:lnTo>
                    <a:pt x="320" y="92"/>
                  </a:lnTo>
                  <a:lnTo>
                    <a:pt x="137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9" name="Google Shape;2739;p31"/>
            <p:cNvSpPr/>
            <p:nvPr/>
          </p:nvSpPr>
          <p:spPr>
            <a:xfrm>
              <a:off x="5471775" y="1199700"/>
              <a:ext cx="51400" cy="73100"/>
            </a:xfrm>
            <a:custGeom>
              <a:avLst/>
              <a:gdLst/>
              <a:ahLst/>
              <a:cxnLst/>
              <a:rect l="l" t="t" r="r" b="b"/>
              <a:pathLst>
                <a:path w="2056" h="2924" extrusionOk="0">
                  <a:moveTo>
                    <a:pt x="1005" y="0"/>
                  </a:moveTo>
                  <a:lnTo>
                    <a:pt x="822" y="46"/>
                  </a:lnTo>
                  <a:lnTo>
                    <a:pt x="685" y="92"/>
                  </a:lnTo>
                  <a:lnTo>
                    <a:pt x="502" y="229"/>
                  </a:lnTo>
                  <a:lnTo>
                    <a:pt x="365" y="366"/>
                  </a:lnTo>
                  <a:lnTo>
                    <a:pt x="183" y="731"/>
                  </a:lnTo>
                  <a:lnTo>
                    <a:pt x="46" y="1188"/>
                  </a:lnTo>
                  <a:lnTo>
                    <a:pt x="0" y="1690"/>
                  </a:lnTo>
                  <a:lnTo>
                    <a:pt x="0" y="2147"/>
                  </a:lnTo>
                  <a:lnTo>
                    <a:pt x="91" y="2375"/>
                  </a:lnTo>
                  <a:lnTo>
                    <a:pt x="183" y="2558"/>
                  </a:lnTo>
                  <a:lnTo>
                    <a:pt x="274" y="2740"/>
                  </a:lnTo>
                  <a:lnTo>
                    <a:pt x="457" y="2877"/>
                  </a:lnTo>
                  <a:lnTo>
                    <a:pt x="639" y="2923"/>
                  </a:lnTo>
                  <a:lnTo>
                    <a:pt x="868" y="2923"/>
                  </a:lnTo>
                  <a:lnTo>
                    <a:pt x="1096" y="2877"/>
                  </a:lnTo>
                  <a:lnTo>
                    <a:pt x="1324" y="2786"/>
                  </a:lnTo>
                  <a:lnTo>
                    <a:pt x="1553" y="2603"/>
                  </a:lnTo>
                  <a:lnTo>
                    <a:pt x="1735" y="2421"/>
                  </a:lnTo>
                  <a:lnTo>
                    <a:pt x="1872" y="2192"/>
                  </a:lnTo>
                  <a:lnTo>
                    <a:pt x="1964" y="1918"/>
                  </a:lnTo>
                  <a:lnTo>
                    <a:pt x="2055" y="1644"/>
                  </a:lnTo>
                  <a:lnTo>
                    <a:pt x="2055" y="1325"/>
                  </a:lnTo>
                  <a:lnTo>
                    <a:pt x="2055" y="1051"/>
                  </a:lnTo>
                  <a:lnTo>
                    <a:pt x="1964" y="777"/>
                  </a:lnTo>
                  <a:lnTo>
                    <a:pt x="1827" y="548"/>
                  </a:lnTo>
                  <a:lnTo>
                    <a:pt x="1690" y="366"/>
                  </a:lnTo>
                  <a:lnTo>
                    <a:pt x="1507" y="183"/>
                  </a:lnTo>
                  <a:lnTo>
                    <a:pt x="1279" y="46"/>
                  </a:lnTo>
                  <a:lnTo>
                    <a:pt x="105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0" name="Google Shape;2740;p31"/>
            <p:cNvSpPr/>
            <p:nvPr/>
          </p:nvSpPr>
          <p:spPr>
            <a:xfrm>
              <a:off x="5461500" y="1199700"/>
              <a:ext cx="35400" cy="71950"/>
            </a:xfrm>
            <a:custGeom>
              <a:avLst/>
              <a:gdLst/>
              <a:ahLst/>
              <a:cxnLst/>
              <a:rect l="l" t="t" r="r" b="b"/>
              <a:pathLst>
                <a:path w="1416" h="2878" extrusionOk="0">
                  <a:moveTo>
                    <a:pt x="1142" y="0"/>
                  </a:moveTo>
                  <a:lnTo>
                    <a:pt x="913" y="46"/>
                  </a:lnTo>
                  <a:lnTo>
                    <a:pt x="731" y="183"/>
                  </a:lnTo>
                  <a:lnTo>
                    <a:pt x="502" y="320"/>
                  </a:lnTo>
                  <a:lnTo>
                    <a:pt x="320" y="503"/>
                  </a:lnTo>
                  <a:lnTo>
                    <a:pt x="183" y="731"/>
                  </a:lnTo>
                  <a:lnTo>
                    <a:pt x="91" y="1005"/>
                  </a:lnTo>
                  <a:lnTo>
                    <a:pt x="0" y="1279"/>
                  </a:lnTo>
                  <a:lnTo>
                    <a:pt x="0" y="1553"/>
                  </a:lnTo>
                  <a:lnTo>
                    <a:pt x="46" y="1827"/>
                  </a:lnTo>
                  <a:lnTo>
                    <a:pt x="91" y="2055"/>
                  </a:lnTo>
                  <a:lnTo>
                    <a:pt x="183" y="2284"/>
                  </a:lnTo>
                  <a:lnTo>
                    <a:pt x="320" y="2512"/>
                  </a:lnTo>
                  <a:lnTo>
                    <a:pt x="457" y="2649"/>
                  </a:lnTo>
                  <a:lnTo>
                    <a:pt x="639" y="2786"/>
                  </a:lnTo>
                  <a:lnTo>
                    <a:pt x="868" y="2877"/>
                  </a:lnTo>
                  <a:lnTo>
                    <a:pt x="685" y="2740"/>
                  </a:lnTo>
                  <a:lnTo>
                    <a:pt x="594" y="2558"/>
                  </a:lnTo>
                  <a:lnTo>
                    <a:pt x="502" y="2375"/>
                  </a:lnTo>
                  <a:lnTo>
                    <a:pt x="411" y="2147"/>
                  </a:lnTo>
                  <a:lnTo>
                    <a:pt x="411" y="1690"/>
                  </a:lnTo>
                  <a:lnTo>
                    <a:pt x="457" y="1188"/>
                  </a:lnTo>
                  <a:lnTo>
                    <a:pt x="594" y="731"/>
                  </a:lnTo>
                  <a:lnTo>
                    <a:pt x="776" y="366"/>
                  </a:lnTo>
                  <a:lnTo>
                    <a:pt x="913" y="229"/>
                  </a:lnTo>
                  <a:lnTo>
                    <a:pt x="1096" y="92"/>
                  </a:lnTo>
                  <a:lnTo>
                    <a:pt x="1233" y="46"/>
                  </a:lnTo>
                  <a:lnTo>
                    <a:pt x="141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1" name="Google Shape;2741;p31"/>
            <p:cNvSpPr/>
            <p:nvPr/>
          </p:nvSpPr>
          <p:spPr>
            <a:xfrm>
              <a:off x="5504875" y="1213400"/>
              <a:ext cx="13725" cy="50250"/>
            </a:xfrm>
            <a:custGeom>
              <a:avLst/>
              <a:gdLst/>
              <a:ahLst/>
              <a:cxnLst/>
              <a:rect l="l" t="t" r="r" b="b"/>
              <a:pathLst>
                <a:path w="549" h="2010" extrusionOk="0">
                  <a:moveTo>
                    <a:pt x="229" y="0"/>
                  </a:moveTo>
                  <a:lnTo>
                    <a:pt x="320" y="183"/>
                  </a:lnTo>
                  <a:lnTo>
                    <a:pt x="366" y="366"/>
                  </a:lnTo>
                  <a:lnTo>
                    <a:pt x="411" y="640"/>
                  </a:lnTo>
                  <a:lnTo>
                    <a:pt x="411" y="959"/>
                  </a:lnTo>
                  <a:lnTo>
                    <a:pt x="366" y="1279"/>
                  </a:lnTo>
                  <a:lnTo>
                    <a:pt x="229" y="1644"/>
                  </a:lnTo>
                  <a:lnTo>
                    <a:pt x="0" y="2010"/>
                  </a:lnTo>
                  <a:lnTo>
                    <a:pt x="92" y="1918"/>
                  </a:lnTo>
                  <a:lnTo>
                    <a:pt x="274" y="1736"/>
                  </a:lnTo>
                  <a:lnTo>
                    <a:pt x="457" y="1416"/>
                  </a:lnTo>
                  <a:lnTo>
                    <a:pt x="503" y="1188"/>
                  </a:lnTo>
                  <a:lnTo>
                    <a:pt x="548" y="959"/>
                  </a:lnTo>
                  <a:lnTo>
                    <a:pt x="548" y="731"/>
                  </a:lnTo>
                  <a:lnTo>
                    <a:pt x="503" y="548"/>
                  </a:lnTo>
                  <a:lnTo>
                    <a:pt x="411" y="274"/>
                  </a:lnTo>
                  <a:lnTo>
                    <a:pt x="274" y="46"/>
                  </a:lnTo>
                  <a:lnTo>
                    <a:pt x="22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42" name="Google Shape;2742;p31"/>
          <p:cNvGrpSpPr/>
          <p:nvPr/>
        </p:nvGrpSpPr>
        <p:grpSpPr>
          <a:xfrm>
            <a:off x="6185776" y="2547427"/>
            <a:ext cx="6371009" cy="2965546"/>
            <a:chOff x="421250" y="3155875"/>
            <a:chExt cx="3369300" cy="1568325"/>
          </a:xfrm>
        </p:grpSpPr>
        <p:sp>
          <p:nvSpPr>
            <p:cNvPr id="2743" name="Google Shape;2743;p31"/>
            <p:cNvSpPr/>
            <p:nvPr/>
          </p:nvSpPr>
          <p:spPr>
            <a:xfrm>
              <a:off x="2089575" y="3180075"/>
              <a:ext cx="177900" cy="106350"/>
            </a:xfrm>
            <a:custGeom>
              <a:avLst/>
              <a:gdLst/>
              <a:ahLst/>
              <a:cxnLst/>
              <a:rect l="l" t="t" r="r" b="b"/>
              <a:pathLst>
                <a:path w="7116" h="4254" extrusionOk="0">
                  <a:moveTo>
                    <a:pt x="42" y="1"/>
                  </a:moveTo>
                  <a:lnTo>
                    <a:pt x="0" y="4253"/>
                  </a:lnTo>
                  <a:lnTo>
                    <a:pt x="1179" y="4001"/>
                  </a:lnTo>
                  <a:lnTo>
                    <a:pt x="2400" y="3664"/>
                  </a:lnTo>
                  <a:lnTo>
                    <a:pt x="3579" y="3243"/>
                  </a:lnTo>
                  <a:lnTo>
                    <a:pt x="4674" y="2864"/>
                  </a:lnTo>
                  <a:lnTo>
                    <a:pt x="6442" y="2148"/>
                  </a:lnTo>
                  <a:lnTo>
                    <a:pt x="7116" y="1853"/>
                  </a:lnTo>
                  <a:lnTo>
                    <a:pt x="5642" y="1390"/>
                  </a:lnTo>
                  <a:lnTo>
                    <a:pt x="4295" y="1011"/>
                  </a:lnTo>
                  <a:lnTo>
                    <a:pt x="2063" y="422"/>
                  </a:lnTo>
                  <a:lnTo>
                    <a:pt x="590" y="85"/>
                  </a:lnTo>
                  <a:lnTo>
                    <a:pt x="42" y="1"/>
                  </a:lnTo>
                  <a:close/>
                </a:path>
              </a:pathLst>
            </a:custGeom>
            <a:solidFill>
              <a:srgbClr val="3E5F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744" name="Google Shape;2744;p31"/>
            <p:cNvGrpSpPr/>
            <p:nvPr/>
          </p:nvGrpSpPr>
          <p:grpSpPr>
            <a:xfrm>
              <a:off x="421250" y="3155875"/>
              <a:ext cx="3369300" cy="1568325"/>
              <a:chOff x="421250" y="3155875"/>
              <a:chExt cx="3369300" cy="1568325"/>
            </a:xfrm>
          </p:grpSpPr>
          <p:sp>
            <p:nvSpPr>
              <p:cNvPr id="2745" name="Google Shape;2745;p31"/>
              <p:cNvSpPr/>
              <p:nvPr/>
            </p:nvSpPr>
            <p:spPr>
              <a:xfrm>
                <a:off x="421250" y="4547350"/>
                <a:ext cx="3369300" cy="176850"/>
              </a:xfrm>
              <a:custGeom>
                <a:avLst/>
                <a:gdLst/>
                <a:ahLst/>
                <a:cxnLst/>
                <a:rect l="l" t="t" r="r" b="b"/>
                <a:pathLst>
                  <a:path w="134772" h="7074" extrusionOk="0">
                    <a:moveTo>
                      <a:pt x="66565" y="1"/>
                    </a:moveTo>
                    <a:lnTo>
                      <a:pt x="9348" y="2232"/>
                    </a:lnTo>
                    <a:lnTo>
                      <a:pt x="1" y="3369"/>
                    </a:lnTo>
                    <a:lnTo>
                      <a:pt x="20842" y="4379"/>
                    </a:lnTo>
                    <a:lnTo>
                      <a:pt x="16042" y="5558"/>
                    </a:lnTo>
                    <a:lnTo>
                      <a:pt x="63239" y="7074"/>
                    </a:lnTo>
                    <a:lnTo>
                      <a:pt x="59744" y="5811"/>
                    </a:lnTo>
                    <a:lnTo>
                      <a:pt x="70944" y="5390"/>
                    </a:lnTo>
                    <a:lnTo>
                      <a:pt x="66860" y="6779"/>
                    </a:lnTo>
                    <a:lnTo>
                      <a:pt x="121677" y="5727"/>
                    </a:lnTo>
                    <a:lnTo>
                      <a:pt x="115193" y="4674"/>
                    </a:lnTo>
                    <a:lnTo>
                      <a:pt x="134771" y="3285"/>
                    </a:lnTo>
                    <a:lnTo>
                      <a:pt x="123572" y="2232"/>
                    </a:lnTo>
                    <a:lnTo>
                      <a:pt x="66565" y="1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46" name="Google Shape;2746;p31"/>
              <p:cNvSpPr/>
              <p:nvPr/>
            </p:nvSpPr>
            <p:spPr>
              <a:xfrm>
                <a:off x="2202200" y="4195800"/>
                <a:ext cx="224225" cy="407375"/>
              </a:xfrm>
              <a:custGeom>
                <a:avLst/>
                <a:gdLst/>
                <a:ahLst/>
                <a:cxnLst/>
                <a:rect l="l" t="t" r="r" b="b"/>
                <a:pathLst>
                  <a:path w="8969" h="16295" extrusionOk="0">
                    <a:moveTo>
                      <a:pt x="4337" y="1"/>
                    </a:moveTo>
                    <a:lnTo>
                      <a:pt x="4126" y="1558"/>
                    </a:lnTo>
                    <a:lnTo>
                      <a:pt x="3874" y="3327"/>
                    </a:lnTo>
                    <a:lnTo>
                      <a:pt x="3453" y="5558"/>
                    </a:lnTo>
                    <a:lnTo>
                      <a:pt x="3200" y="6821"/>
                    </a:lnTo>
                    <a:lnTo>
                      <a:pt x="2905" y="8126"/>
                    </a:lnTo>
                    <a:lnTo>
                      <a:pt x="2527" y="9474"/>
                    </a:lnTo>
                    <a:lnTo>
                      <a:pt x="2148" y="10863"/>
                    </a:lnTo>
                    <a:lnTo>
                      <a:pt x="1684" y="12252"/>
                    </a:lnTo>
                    <a:lnTo>
                      <a:pt x="1179" y="13642"/>
                    </a:lnTo>
                    <a:lnTo>
                      <a:pt x="632" y="14989"/>
                    </a:lnTo>
                    <a:lnTo>
                      <a:pt x="0" y="16294"/>
                    </a:lnTo>
                    <a:lnTo>
                      <a:pt x="5474" y="16294"/>
                    </a:lnTo>
                    <a:lnTo>
                      <a:pt x="5895" y="15073"/>
                    </a:lnTo>
                    <a:lnTo>
                      <a:pt x="6274" y="13810"/>
                    </a:lnTo>
                    <a:lnTo>
                      <a:pt x="6653" y="12547"/>
                    </a:lnTo>
                    <a:lnTo>
                      <a:pt x="6989" y="11326"/>
                    </a:lnTo>
                    <a:lnTo>
                      <a:pt x="7621" y="8884"/>
                    </a:lnTo>
                    <a:lnTo>
                      <a:pt x="8084" y="6611"/>
                    </a:lnTo>
                    <a:lnTo>
                      <a:pt x="8463" y="4632"/>
                    </a:lnTo>
                    <a:lnTo>
                      <a:pt x="8716" y="2990"/>
                    </a:lnTo>
                    <a:lnTo>
                      <a:pt x="8968" y="1222"/>
                    </a:lnTo>
                    <a:lnTo>
                      <a:pt x="6989" y="758"/>
                    </a:lnTo>
                    <a:lnTo>
                      <a:pt x="5516" y="380"/>
                    </a:lnTo>
                    <a:lnTo>
                      <a:pt x="4337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47" name="Google Shape;2747;p31"/>
              <p:cNvSpPr/>
              <p:nvPr/>
            </p:nvSpPr>
            <p:spPr>
              <a:xfrm>
                <a:off x="2310600" y="3632675"/>
                <a:ext cx="544200" cy="593675"/>
              </a:xfrm>
              <a:custGeom>
                <a:avLst/>
                <a:gdLst/>
                <a:ahLst/>
                <a:cxnLst/>
                <a:rect l="l" t="t" r="r" b="b"/>
                <a:pathLst>
                  <a:path w="21768" h="23747" extrusionOk="0">
                    <a:moveTo>
                      <a:pt x="21768" y="1"/>
                    </a:moveTo>
                    <a:lnTo>
                      <a:pt x="21431" y="759"/>
                    </a:lnTo>
                    <a:lnTo>
                      <a:pt x="20757" y="2148"/>
                    </a:lnTo>
                    <a:lnTo>
                      <a:pt x="19789" y="4001"/>
                    </a:lnTo>
                    <a:lnTo>
                      <a:pt x="18568" y="6148"/>
                    </a:lnTo>
                    <a:lnTo>
                      <a:pt x="17852" y="7285"/>
                    </a:lnTo>
                    <a:lnTo>
                      <a:pt x="17137" y="8506"/>
                    </a:lnTo>
                    <a:lnTo>
                      <a:pt x="16337" y="9684"/>
                    </a:lnTo>
                    <a:lnTo>
                      <a:pt x="15495" y="10905"/>
                    </a:lnTo>
                    <a:lnTo>
                      <a:pt x="14611" y="12084"/>
                    </a:lnTo>
                    <a:lnTo>
                      <a:pt x="13684" y="13221"/>
                    </a:lnTo>
                    <a:lnTo>
                      <a:pt x="12716" y="14316"/>
                    </a:lnTo>
                    <a:lnTo>
                      <a:pt x="11748" y="15326"/>
                    </a:lnTo>
                    <a:lnTo>
                      <a:pt x="10653" y="16294"/>
                    </a:lnTo>
                    <a:lnTo>
                      <a:pt x="9600" y="17221"/>
                    </a:lnTo>
                    <a:lnTo>
                      <a:pt x="8548" y="18021"/>
                    </a:lnTo>
                    <a:lnTo>
                      <a:pt x="7495" y="18779"/>
                    </a:lnTo>
                    <a:lnTo>
                      <a:pt x="6485" y="19410"/>
                    </a:lnTo>
                    <a:lnTo>
                      <a:pt x="5516" y="19999"/>
                    </a:lnTo>
                    <a:lnTo>
                      <a:pt x="4590" y="20547"/>
                    </a:lnTo>
                    <a:lnTo>
                      <a:pt x="3748" y="20968"/>
                    </a:lnTo>
                    <a:lnTo>
                      <a:pt x="2948" y="21347"/>
                    </a:lnTo>
                    <a:lnTo>
                      <a:pt x="2190" y="21684"/>
                    </a:lnTo>
                    <a:lnTo>
                      <a:pt x="1011" y="22147"/>
                    </a:lnTo>
                    <a:lnTo>
                      <a:pt x="254" y="22441"/>
                    </a:lnTo>
                    <a:lnTo>
                      <a:pt x="1" y="22526"/>
                    </a:lnTo>
                    <a:lnTo>
                      <a:pt x="1180" y="22905"/>
                    </a:lnTo>
                    <a:lnTo>
                      <a:pt x="2653" y="23283"/>
                    </a:lnTo>
                    <a:lnTo>
                      <a:pt x="4632" y="23747"/>
                    </a:lnTo>
                    <a:lnTo>
                      <a:pt x="4632" y="23704"/>
                    </a:lnTo>
                    <a:lnTo>
                      <a:pt x="4885" y="23578"/>
                    </a:lnTo>
                    <a:lnTo>
                      <a:pt x="5601" y="23241"/>
                    </a:lnTo>
                    <a:lnTo>
                      <a:pt x="6695" y="22610"/>
                    </a:lnTo>
                    <a:lnTo>
                      <a:pt x="7369" y="22189"/>
                    </a:lnTo>
                    <a:lnTo>
                      <a:pt x="8085" y="21684"/>
                    </a:lnTo>
                    <a:lnTo>
                      <a:pt x="8885" y="21136"/>
                    </a:lnTo>
                    <a:lnTo>
                      <a:pt x="9685" y="20505"/>
                    </a:lnTo>
                    <a:lnTo>
                      <a:pt x="10527" y="19789"/>
                    </a:lnTo>
                    <a:lnTo>
                      <a:pt x="11369" y="19031"/>
                    </a:lnTo>
                    <a:lnTo>
                      <a:pt x="12253" y="18147"/>
                    </a:lnTo>
                    <a:lnTo>
                      <a:pt x="13137" y="17179"/>
                    </a:lnTo>
                    <a:lnTo>
                      <a:pt x="13979" y="16168"/>
                    </a:lnTo>
                    <a:lnTo>
                      <a:pt x="14821" y="15031"/>
                    </a:lnTo>
                    <a:lnTo>
                      <a:pt x="15537" y="13979"/>
                    </a:lnTo>
                    <a:lnTo>
                      <a:pt x="16253" y="12842"/>
                    </a:lnTo>
                    <a:lnTo>
                      <a:pt x="16884" y="11705"/>
                    </a:lnTo>
                    <a:lnTo>
                      <a:pt x="17516" y="10569"/>
                    </a:lnTo>
                    <a:lnTo>
                      <a:pt x="18063" y="9432"/>
                    </a:lnTo>
                    <a:lnTo>
                      <a:pt x="18610" y="8295"/>
                    </a:lnTo>
                    <a:lnTo>
                      <a:pt x="19579" y="6064"/>
                    </a:lnTo>
                    <a:lnTo>
                      <a:pt x="20379" y="4085"/>
                    </a:lnTo>
                    <a:lnTo>
                      <a:pt x="21010" y="2359"/>
                    </a:lnTo>
                    <a:lnTo>
                      <a:pt x="21473" y="1011"/>
                    </a:lnTo>
                    <a:lnTo>
                      <a:pt x="21768" y="169"/>
                    </a:lnTo>
                    <a:lnTo>
                      <a:pt x="21768" y="1"/>
                    </a:lnTo>
                    <a:close/>
                  </a:path>
                </a:pathLst>
              </a:custGeom>
              <a:solidFill>
                <a:srgbClr val="BC3A3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48" name="Google Shape;2748;p31"/>
              <p:cNvSpPr/>
              <p:nvPr/>
            </p:nvSpPr>
            <p:spPr>
              <a:xfrm>
                <a:off x="2855850" y="3762150"/>
                <a:ext cx="2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extrusionOk="0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49" name="Google Shape;2749;p31"/>
              <p:cNvSpPr/>
              <p:nvPr/>
            </p:nvSpPr>
            <p:spPr>
              <a:xfrm>
                <a:off x="2855850" y="3762150"/>
                <a:ext cx="2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fill="none" extrusionOk="0">
                    <a:moveTo>
                      <a:pt x="0" y="0"/>
                    </a:moveTo>
                    <a:lnTo>
                      <a:pt x="0" y="0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50" name="Google Shape;2750;p31"/>
              <p:cNvSpPr/>
              <p:nvPr/>
            </p:nvSpPr>
            <p:spPr>
              <a:xfrm>
                <a:off x="2639000" y="4264225"/>
                <a:ext cx="146350" cy="338950"/>
              </a:xfrm>
              <a:custGeom>
                <a:avLst/>
                <a:gdLst/>
                <a:ahLst/>
                <a:cxnLst/>
                <a:rect l="l" t="t" r="r" b="b"/>
                <a:pathLst>
                  <a:path w="5854" h="13558" extrusionOk="0">
                    <a:moveTo>
                      <a:pt x="1475" y="0"/>
                    </a:moveTo>
                    <a:lnTo>
                      <a:pt x="1306" y="253"/>
                    </a:lnTo>
                    <a:lnTo>
                      <a:pt x="1222" y="1432"/>
                    </a:lnTo>
                    <a:lnTo>
                      <a:pt x="1011" y="4505"/>
                    </a:lnTo>
                    <a:lnTo>
                      <a:pt x="843" y="6526"/>
                    </a:lnTo>
                    <a:lnTo>
                      <a:pt x="590" y="8800"/>
                    </a:lnTo>
                    <a:lnTo>
                      <a:pt x="296" y="11157"/>
                    </a:lnTo>
                    <a:lnTo>
                      <a:pt x="1" y="13557"/>
                    </a:lnTo>
                    <a:lnTo>
                      <a:pt x="5222" y="13557"/>
                    </a:lnTo>
                    <a:lnTo>
                      <a:pt x="5516" y="8968"/>
                    </a:lnTo>
                    <a:lnTo>
                      <a:pt x="5685" y="4800"/>
                    </a:lnTo>
                    <a:lnTo>
                      <a:pt x="5853" y="295"/>
                    </a:lnTo>
                    <a:lnTo>
                      <a:pt x="3580" y="169"/>
                    </a:lnTo>
                    <a:lnTo>
                      <a:pt x="1475" y="0"/>
                    </a:lnTo>
                    <a:close/>
                  </a:path>
                </a:pathLst>
              </a:custGeom>
              <a:solidFill>
                <a:srgbClr val="CDBAA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51" name="Google Shape;2751;p31"/>
              <p:cNvSpPr/>
              <p:nvPr/>
            </p:nvSpPr>
            <p:spPr>
              <a:xfrm>
                <a:off x="2855850" y="3740050"/>
                <a:ext cx="25" cy="11600"/>
              </a:xfrm>
              <a:custGeom>
                <a:avLst/>
                <a:gdLst/>
                <a:ahLst/>
                <a:cxnLst/>
                <a:rect l="l" t="t" r="r" b="b"/>
                <a:pathLst>
                  <a:path w="1" h="464" extrusionOk="0">
                    <a:moveTo>
                      <a:pt x="0" y="0"/>
                    </a:moveTo>
                    <a:lnTo>
                      <a:pt x="0" y="0"/>
                    </a:lnTo>
                    <a:lnTo>
                      <a:pt x="0" y="463"/>
                    </a:lnTo>
                    <a:lnTo>
                      <a:pt x="0" y="4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52" name="Google Shape;2752;p31"/>
              <p:cNvSpPr/>
              <p:nvPr/>
            </p:nvSpPr>
            <p:spPr>
              <a:xfrm>
                <a:off x="2675850" y="3630575"/>
                <a:ext cx="180025" cy="641025"/>
              </a:xfrm>
              <a:custGeom>
                <a:avLst/>
                <a:gdLst/>
                <a:ahLst/>
                <a:cxnLst/>
                <a:rect l="l" t="t" r="r" b="b"/>
                <a:pathLst>
                  <a:path w="7201" h="25641" extrusionOk="0">
                    <a:moveTo>
                      <a:pt x="7200" y="1"/>
                    </a:moveTo>
                    <a:lnTo>
                      <a:pt x="7074" y="1474"/>
                    </a:lnTo>
                    <a:lnTo>
                      <a:pt x="6905" y="3158"/>
                    </a:lnTo>
                    <a:lnTo>
                      <a:pt x="6611" y="5221"/>
                    </a:lnTo>
                    <a:lnTo>
                      <a:pt x="6274" y="7579"/>
                    </a:lnTo>
                    <a:lnTo>
                      <a:pt x="5811" y="10147"/>
                    </a:lnTo>
                    <a:lnTo>
                      <a:pt x="5516" y="11410"/>
                    </a:lnTo>
                    <a:lnTo>
                      <a:pt x="5221" y="12673"/>
                    </a:lnTo>
                    <a:lnTo>
                      <a:pt x="4884" y="13937"/>
                    </a:lnTo>
                    <a:lnTo>
                      <a:pt x="4505" y="15115"/>
                    </a:lnTo>
                    <a:lnTo>
                      <a:pt x="3832" y="17052"/>
                    </a:lnTo>
                    <a:lnTo>
                      <a:pt x="3158" y="18863"/>
                    </a:lnTo>
                    <a:lnTo>
                      <a:pt x="2485" y="20462"/>
                    </a:lnTo>
                    <a:lnTo>
                      <a:pt x="1811" y="21894"/>
                    </a:lnTo>
                    <a:lnTo>
                      <a:pt x="1221" y="23115"/>
                    </a:lnTo>
                    <a:lnTo>
                      <a:pt x="674" y="24125"/>
                    </a:lnTo>
                    <a:lnTo>
                      <a:pt x="1" y="25346"/>
                    </a:lnTo>
                    <a:lnTo>
                      <a:pt x="2106" y="25515"/>
                    </a:lnTo>
                    <a:lnTo>
                      <a:pt x="4379" y="25641"/>
                    </a:lnTo>
                    <a:lnTo>
                      <a:pt x="4379" y="25599"/>
                    </a:lnTo>
                    <a:lnTo>
                      <a:pt x="4590" y="24841"/>
                    </a:lnTo>
                    <a:lnTo>
                      <a:pt x="5095" y="22694"/>
                    </a:lnTo>
                    <a:lnTo>
                      <a:pt x="5432" y="21178"/>
                    </a:lnTo>
                    <a:lnTo>
                      <a:pt x="5769" y="19368"/>
                    </a:lnTo>
                    <a:lnTo>
                      <a:pt x="6147" y="17347"/>
                    </a:lnTo>
                    <a:lnTo>
                      <a:pt x="6526" y="15115"/>
                    </a:lnTo>
                    <a:lnTo>
                      <a:pt x="6611" y="14526"/>
                    </a:lnTo>
                    <a:lnTo>
                      <a:pt x="6611" y="14315"/>
                    </a:lnTo>
                    <a:lnTo>
                      <a:pt x="6653" y="13894"/>
                    </a:lnTo>
                    <a:lnTo>
                      <a:pt x="6695" y="13684"/>
                    </a:lnTo>
                    <a:lnTo>
                      <a:pt x="6737" y="13263"/>
                    </a:lnTo>
                    <a:lnTo>
                      <a:pt x="6779" y="13010"/>
                    </a:lnTo>
                    <a:lnTo>
                      <a:pt x="6821" y="12589"/>
                    </a:lnTo>
                    <a:lnTo>
                      <a:pt x="6821" y="12379"/>
                    </a:lnTo>
                    <a:lnTo>
                      <a:pt x="6863" y="11831"/>
                    </a:lnTo>
                    <a:lnTo>
                      <a:pt x="6905" y="11663"/>
                    </a:lnTo>
                    <a:lnTo>
                      <a:pt x="6947" y="11116"/>
                    </a:lnTo>
                    <a:lnTo>
                      <a:pt x="6947" y="10821"/>
                    </a:lnTo>
                    <a:lnTo>
                      <a:pt x="6990" y="10442"/>
                    </a:lnTo>
                    <a:lnTo>
                      <a:pt x="6990" y="10147"/>
                    </a:lnTo>
                    <a:lnTo>
                      <a:pt x="7032" y="9811"/>
                    </a:lnTo>
                    <a:lnTo>
                      <a:pt x="7032" y="9474"/>
                    </a:lnTo>
                    <a:lnTo>
                      <a:pt x="7074" y="9221"/>
                    </a:lnTo>
                    <a:lnTo>
                      <a:pt x="7074" y="8842"/>
                    </a:lnTo>
                    <a:lnTo>
                      <a:pt x="7074" y="8674"/>
                    </a:lnTo>
                    <a:lnTo>
                      <a:pt x="7158" y="7158"/>
                    </a:lnTo>
                    <a:lnTo>
                      <a:pt x="7158" y="7074"/>
                    </a:lnTo>
                    <a:lnTo>
                      <a:pt x="7158" y="6569"/>
                    </a:lnTo>
                    <a:lnTo>
                      <a:pt x="7200" y="6484"/>
                    </a:lnTo>
                    <a:lnTo>
                      <a:pt x="7200" y="5979"/>
                    </a:lnTo>
                    <a:lnTo>
                      <a:pt x="7200" y="4379"/>
                    </a:lnTo>
                    <a:lnTo>
                      <a:pt x="7200" y="1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53" name="Google Shape;2753;p31"/>
              <p:cNvSpPr/>
              <p:nvPr/>
            </p:nvSpPr>
            <p:spPr>
              <a:xfrm>
                <a:off x="2426400" y="3636900"/>
                <a:ext cx="428400" cy="613650"/>
              </a:xfrm>
              <a:custGeom>
                <a:avLst/>
                <a:gdLst/>
                <a:ahLst/>
                <a:cxnLst/>
                <a:rect l="l" t="t" r="r" b="b"/>
                <a:pathLst>
                  <a:path w="17136" h="24546" extrusionOk="0">
                    <a:moveTo>
                      <a:pt x="17136" y="0"/>
                    </a:moveTo>
                    <a:lnTo>
                      <a:pt x="16841" y="842"/>
                    </a:lnTo>
                    <a:lnTo>
                      <a:pt x="16378" y="2190"/>
                    </a:lnTo>
                    <a:lnTo>
                      <a:pt x="15747" y="3916"/>
                    </a:lnTo>
                    <a:lnTo>
                      <a:pt x="14947" y="5895"/>
                    </a:lnTo>
                    <a:lnTo>
                      <a:pt x="13978" y="8126"/>
                    </a:lnTo>
                    <a:lnTo>
                      <a:pt x="13431" y="9263"/>
                    </a:lnTo>
                    <a:lnTo>
                      <a:pt x="12884" y="10400"/>
                    </a:lnTo>
                    <a:lnTo>
                      <a:pt x="12252" y="11536"/>
                    </a:lnTo>
                    <a:lnTo>
                      <a:pt x="11621" y="12673"/>
                    </a:lnTo>
                    <a:lnTo>
                      <a:pt x="10905" y="13810"/>
                    </a:lnTo>
                    <a:lnTo>
                      <a:pt x="10189" y="14862"/>
                    </a:lnTo>
                    <a:lnTo>
                      <a:pt x="9347" y="15999"/>
                    </a:lnTo>
                    <a:lnTo>
                      <a:pt x="8505" y="17010"/>
                    </a:lnTo>
                    <a:lnTo>
                      <a:pt x="7621" y="17978"/>
                    </a:lnTo>
                    <a:lnTo>
                      <a:pt x="6737" y="18862"/>
                    </a:lnTo>
                    <a:lnTo>
                      <a:pt x="5895" y="19620"/>
                    </a:lnTo>
                    <a:lnTo>
                      <a:pt x="5053" y="20336"/>
                    </a:lnTo>
                    <a:lnTo>
                      <a:pt x="4253" y="20967"/>
                    </a:lnTo>
                    <a:lnTo>
                      <a:pt x="3453" y="21515"/>
                    </a:lnTo>
                    <a:lnTo>
                      <a:pt x="2737" y="22020"/>
                    </a:lnTo>
                    <a:lnTo>
                      <a:pt x="2063" y="22441"/>
                    </a:lnTo>
                    <a:lnTo>
                      <a:pt x="969" y="23072"/>
                    </a:lnTo>
                    <a:lnTo>
                      <a:pt x="253" y="23409"/>
                    </a:lnTo>
                    <a:lnTo>
                      <a:pt x="0" y="23535"/>
                    </a:lnTo>
                    <a:lnTo>
                      <a:pt x="0" y="23578"/>
                    </a:lnTo>
                    <a:lnTo>
                      <a:pt x="2358" y="24083"/>
                    </a:lnTo>
                    <a:lnTo>
                      <a:pt x="3705" y="24293"/>
                    </a:lnTo>
                    <a:lnTo>
                      <a:pt x="5137" y="24546"/>
                    </a:lnTo>
                    <a:lnTo>
                      <a:pt x="5137" y="24462"/>
                    </a:lnTo>
                    <a:lnTo>
                      <a:pt x="5852" y="23830"/>
                    </a:lnTo>
                    <a:lnTo>
                      <a:pt x="6610" y="23072"/>
                    </a:lnTo>
                    <a:lnTo>
                      <a:pt x="7621" y="21978"/>
                    </a:lnTo>
                    <a:lnTo>
                      <a:pt x="8168" y="21346"/>
                    </a:lnTo>
                    <a:lnTo>
                      <a:pt x="8758" y="20630"/>
                    </a:lnTo>
                    <a:lnTo>
                      <a:pt x="9347" y="19830"/>
                    </a:lnTo>
                    <a:lnTo>
                      <a:pt x="9979" y="18988"/>
                    </a:lnTo>
                    <a:lnTo>
                      <a:pt x="10610" y="18062"/>
                    </a:lnTo>
                    <a:lnTo>
                      <a:pt x="11242" y="17052"/>
                    </a:lnTo>
                    <a:lnTo>
                      <a:pt x="11831" y="15999"/>
                    </a:lnTo>
                    <a:lnTo>
                      <a:pt x="12463" y="14862"/>
                    </a:lnTo>
                    <a:lnTo>
                      <a:pt x="12968" y="13810"/>
                    </a:lnTo>
                    <a:lnTo>
                      <a:pt x="13431" y="12715"/>
                    </a:lnTo>
                    <a:lnTo>
                      <a:pt x="13894" y="11578"/>
                    </a:lnTo>
                    <a:lnTo>
                      <a:pt x="14315" y="10442"/>
                    </a:lnTo>
                    <a:lnTo>
                      <a:pt x="14694" y="9305"/>
                    </a:lnTo>
                    <a:lnTo>
                      <a:pt x="15073" y="8168"/>
                    </a:lnTo>
                    <a:lnTo>
                      <a:pt x="15704" y="5979"/>
                    </a:lnTo>
                    <a:lnTo>
                      <a:pt x="16252" y="3958"/>
                    </a:lnTo>
                    <a:lnTo>
                      <a:pt x="16631" y="2232"/>
                    </a:lnTo>
                    <a:lnTo>
                      <a:pt x="17136" y="0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54" name="Google Shape;2754;p31"/>
              <p:cNvSpPr/>
              <p:nvPr/>
            </p:nvSpPr>
            <p:spPr>
              <a:xfrm>
                <a:off x="2339025" y="4226325"/>
                <a:ext cx="215800" cy="376850"/>
              </a:xfrm>
              <a:custGeom>
                <a:avLst/>
                <a:gdLst/>
                <a:ahLst/>
                <a:cxnLst/>
                <a:rect l="l" t="t" r="r" b="b"/>
                <a:pathLst>
                  <a:path w="8632" h="15074" extrusionOk="0">
                    <a:moveTo>
                      <a:pt x="3495" y="1"/>
                    </a:moveTo>
                    <a:lnTo>
                      <a:pt x="3243" y="1769"/>
                    </a:lnTo>
                    <a:lnTo>
                      <a:pt x="2990" y="3411"/>
                    </a:lnTo>
                    <a:lnTo>
                      <a:pt x="2611" y="5390"/>
                    </a:lnTo>
                    <a:lnTo>
                      <a:pt x="2148" y="7663"/>
                    </a:lnTo>
                    <a:lnTo>
                      <a:pt x="1516" y="10105"/>
                    </a:lnTo>
                    <a:lnTo>
                      <a:pt x="1180" y="11326"/>
                    </a:lnTo>
                    <a:lnTo>
                      <a:pt x="801" y="12589"/>
                    </a:lnTo>
                    <a:lnTo>
                      <a:pt x="422" y="13852"/>
                    </a:lnTo>
                    <a:lnTo>
                      <a:pt x="1" y="15073"/>
                    </a:lnTo>
                    <a:lnTo>
                      <a:pt x="6358" y="15073"/>
                    </a:lnTo>
                    <a:lnTo>
                      <a:pt x="6906" y="12716"/>
                    </a:lnTo>
                    <a:lnTo>
                      <a:pt x="7327" y="10358"/>
                    </a:lnTo>
                    <a:lnTo>
                      <a:pt x="7748" y="8126"/>
                    </a:lnTo>
                    <a:lnTo>
                      <a:pt x="8042" y="6021"/>
                    </a:lnTo>
                    <a:lnTo>
                      <a:pt x="8295" y="4169"/>
                    </a:lnTo>
                    <a:lnTo>
                      <a:pt x="8463" y="2653"/>
                    </a:lnTo>
                    <a:lnTo>
                      <a:pt x="8632" y="969"/>
                    </a:lnTo>
                    <a:lnTo>
                      <a:pt x="7200" y="716"/>
                    </a:lnTo>
                    <a:lnTo>
                      <a:pt x="5853" y="506"/>
                    </a:lnTo>
                    <a:lnTo>
                      <a:pt x="3495" y="1"/>
                    </a:lnTo>
                    <a:close/>
                  </a:path>
                </a:pathLst>
              </a:custGeom>
              <a:solidFill>
                <a:srgbClr val="CDBAA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55" name="Google Shape;2755;p31"/>
              <p:cNvSpPr/>
              <p:nvPr/>
            </p:nvSpPr>
            <p:spPr>
              <a:xfrm>
                <a:off x="2497975" y="4250525"/>
                <a:ext cx="177900" cy="352650"/>
              </a:xfrm>
              <a:custGeom>
                <a:avLst/>
                <a:gdLst/>
                <a:ahLst/>
                <a:cxnLst/>
                <a:rect l="l" t="t" r="r" b="b"/>
                <a:pathLst>
                  <a:path w="7116" h="14106" extrusionOk="0">
                    <a:moveTo>
                      <a:pt x="2274" y="1"/>
                    </a:moveTo>
                    <a:lnTo>
                      <a:pt x="2105" y="1685"/>
                    </a:lnTo>
                    <a:lnTo>
                      <a:pt x="1937" y="3201"/>
                    </a:lnTo>
                    <a:lnTo>
                      <a:pt x="1684" y="5053"/>
                    </a:lnTo>
                    <a:lnTo>
                      <a:pt x="1390" y="7158"/>
                    </a:lnTo>
                    <a:lnTo>
                      <a:pt x="969" y="9390"/>
                    </a:lnTo>
                    <a:lnTo>
                      <a:pt x="548" y="11748"/>
                    </a:lnTo>
                    <a:lnTo>
                      <a:pt x="0" y="14105"/>
                    </a:lnTo>
                    <a:lnTo>
                      <a:pt x="5642" y="14105"/>
                    </a:lnTo>
                    <a:lnTo>
                      <a:pt x="5937" y="11705"/>
                    </a:lnTo>
                    <a:lnTo>
                      <a:pt x="6231" y="9348"/>
                    </a:lnTo>
                    <a:lnTo>
                      <a:pt x="6484" y="7074"/>
                    </a:lnTo>
                    <a:lnTo>
                      <a:pt x="6652" y="5053"/>
                    </a:lnTo>
                    <a:lnTo>
                      <a:pt x="6863" y="1980"/>
                    </a:lnTo>
                    <a:lnTo>
                      <a:pt x="6947" y="801"/>
                    </a:lnTo>
                    <a:lnTo>
                      <a:pt x="7116" y="548"/>
                    </a:lnTo>
                    <a:lnTo>
                      <a:pt x="4589" y="296"/>
                    </a:lnTo>
                    <a:lnTo>
                      <a:pt x="2274" y="1"/>
                    </a:lnTo>
                    <a:close/>
                  </a:path>
                </a:pathLst>
              </a:custGeom>
              <a:solidFill>
                <a:srgbClr val="8317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56" name="Google Shape;2756;p31"/>
              <p:cNvSpPr/>
              <p:nvPr/>
            </p:nvSpPr>
            <p:spPr>
              <a:xfrm>
                <a:off x="2554800" y="3630575"/>
                <a:ext cx="301075" cy="633675"/>
              </a:xfrm>
              <a:custGeom>
                <a:avLst/>
                <a:gdLst/>
                <a:ahLst/>
                <a:cxnLst/>
                <a:rect l="l" t="t" r="r" b="b"/>
                <a:pathLst>
                  <a:path w="12043" h="25347" extrusionOk="0">
                    <a:moveTo>
                      <a:pt x="12042" y="1"/>
                    </a:moveTo>
                    <a:lnTo>
                      <a:pt x="12000" y="253"/>
                    </a:lnTo>
                    <a:lnTo>
                      <a:pt x="11495" y="2485"/>
                    </a:lnTo>
                    <a:lnTo>
                      <a:pt x="11116" y="4211"/>
                    </a:lnTo>
                    <a:lnTo>
                      <a:pt x="10568" y="6232"/>
                    </a:lnTo>
                    <a:lnTo>
                      <a:pt x="9937" y="8421"/>
                    </a:lnTo>
                    <a:lnTo>
                      <a:pt x="9558" y="9558"/>
                    </a:lnTo>
                    <a:lnTo>
                      <a:pt x="9179" y="10695"/>
                    </a:lnTo>
                    <a:lnTo>
                      <a:pt x="8758" y="11831"/>
                    </a:lnTo>
                    <a:lnTo>
                      <a:pt x="8295" y="12968"/>
                    </a:lnTo>
                    <a:lnTo>
                      <a:pt x="7832" y="14063"/>
                    </a:lnTo>
                    <a:lnTo>
                      <a:pt x="7327" y="15115"/>
                    </a:lnTo>
                    <a:lnTo>
                      <a:pt x="6695" y="16252"/>
                    </a:lnTo>
                    <a:lnTo>
                      <a:pt x="6106" y="17305"/>
                    </a:lnTo>
                    <a:lnTo>
                      <a:pt x="5474" y="18315"/>
                    </a:lnTo>
                    <a:lnTo>
                      <a:pt x="4843" y="19241"/>
                    </a:lnTo>
                    <a:lnTo>
                      <a:pt x="4211" y="20083"/>
                    </a:lnTo>
                    <a:lnTo>
                      <a:pt x="3622" y="20883"/>
                    </a:lnTo>
                    <a:lnTo>
                      <a:pt x="3032" y="21599"/>
                    </a:lnTo>
                    <a:lnTo>
                      <a:pt x="2485" y="22231"/>
                    </a:lnTo>
                    <a:lnTo>
                      <a:pt x="1474" y="23325"/>
                    </a:lnTo>
                    <a:lnTo>
                      <a:pt x="716" y="24083"/>
                    </a:lnTo>
                    <a:lnTo>
                      <a:pt x="1" y="24715"/>
                    </a:lnTo>
                    <a:lnTo>
                      <a:pt x="1" y="24799"/>
                    </a:lnTo>
                    <a:lnTo>
                      <a:pt x="2316" y="25094"/>
                    </a:lnTo>
                    <a:lnTo>
                      <a:pt x="4843" y="25346"/>
                    </a:lnTo>
                    <a:lnTo>
                      <a:pt x="5516" y="24125"/>
                    </a:lnTo>
                    <a:lnTo>
                      <a:pt x="6063" y="23115"/>
                    </a:lnTo>
                    <a:lnTo>
                      <a:pt x="6653" y="21894"/>
                    </a:lnTo>
                    <a:lnTo>
                      <a:pt x="7327" y="20462"/>
                    </a:lnTo>
                    <a:lnTo>
                      <a:pt x="8000" y="18863"/>
                    </a:lnTo>
                    <a:lnTo>
                      <a:pt x="8674" y="17052"/>
                    </a:lnTo>
                    <a:lnTo>
                      <a:pt x="9347" y="15115"/>
                    </a:lnTo>
                    <a:lnTo>
                      <a:pt x="9726" y="13937"/>
                    </a:lnTo>
                    <a:lnTo>
                      <a:pt x="10063" y="12673"/>
                    </a:lnTo>
                    <a:lnTo>
                      <a:pt x="10358" y="11410"/>
                    </a:lnTo>
                    <a:lnTo>
                      <a:pt x="10653" y="10147"/>
                    </a:lnTo>
                    <a:lnTo>
                      <a:pt x="11116" y="7579"/>
                    </a:lnTo>
                    <a:lnTo>
                      <a:pt x="11453" y="5221"/>
                    </a:lnTo>
                    <a:lnTo>
                      <a:pt x="11747" y="3158"/>
                    </a:lnTo>
                    <a:lnTo>
                      <a:pt x="11916" y="1474"/>
                    </a:lnTo>
                    <a:lnTo>
                      <a:pt x="12042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57" name="Google Shape;2757;p31"/>
              <p:cNvSpPr/>
              <p:nvPr/>
            </p:nvSpPr>
            <p:spPr>
              <a:xfrm>
                <a:off x="2855850" y="3630575"/>
                <a:ext cx="546300" cy="596825"/>
              </a:xfrm>
              <a:custGeom>
                <a:avLst/>
                <a:gdLst/>
                <a:ahLst/>
                <a:cxnLst/>
                <a:rect l="l" t="t" r="r" b="b"/>
                <a:pathLst>
                  <a:path w="21852" h="23873" extrusionOk="0">
                    <a:moveTo>
                      <a:pt x="0" y="1"/>
                    </a:moveTo>
                    <a:lnTo>
                      <a:pt x="84" y="253"/>
                    </a:lnTo>
                    <a:lnTo>
                      <a:pt x="337" y="1095"/>
                    </a:lnTo>
                    <a:lnTo>
                      <a:pt x="800" y="2443"/>
                    </a:lnTo>
                    <a:lnTo>
                      <a:pt x="1432" y="4169"/>
                    </a:lnTo>
                    <a:lnTo>
                      <a:pt x="2231" y="6148"/>
                    </a:lnTo>
                    <a:lnTo>
                      <a:pt x="3200" y="8379"/>
                    </a:lnTo>
                    <a:lnTo>
                      <a:pt x="3747" y="9516"/>
                    </a:lnTo>
                    <a:lnTo>
                      <a:pt x="4337" y="10653"/>
                    </a:lnTo>
                    <a:lnTo>
                      <a:pt x="4968" y="11789"/>
                    </a:lnTo>
                    <a:lnTo>
                      <a:pt x="5600" y="12926"/>
                    </a:lnTo>
                    <a:lnTo>
                      <a:pt x="6273" y="14063"/>
                    </a:lnTo>
                    <a:lnTo>
                      <a:pt x="6989" y="15115"/>
                    </a:lnTo>
                    <a:lnTo>
                      <a:pt x="7831" y="16252"/>
                    </a:lnTo>
                    <a:lnTo>
                      <a:pt x="8715" y="17263"/>
                    </a:lnTo>
                    <a:lnTo>
                      <a:pt x="9557" y="18231"/>
                    </a:lnTo>
                    <a:lnTo>
                      <a:pt x="10441" y="19115"/>
                    </a:lnTo>
                    <a:lnTo>
                      <a:pt x="11326" y="19873"/>
                    </a:lnTo>
                    <a:lnTo>
                      <a:pt x="12168" y="20589"/>
                    </a:lnTo>
                    <a:lnTo>
                      <a:pt x="12968" y="21220"/>
                    </a:lnTo>
                    <a:lnTo>
                      <a:pt x="13725" y="21768"/>
                    </a:lnTo>
                    <a:lnTo>
                      <a:pt x="14483" y="22273"/>
                    </a:lnTo>
                    <a:lnTo>
                      <a:pt x="15115" y="22694"/>
                    </a:lnTo>
                    <a:lnTo>
                      <a:pt x="16210" y="23325"/>
                    </a:lnTo>
                    <a:lnTo>
                      <a:pt x="16925" y="23662"/>
                    </a:lnTo>
                    <a:lnTo>
                      <a:pt x="17178" y="23788"/>
                    </a:lnTo>
                    <a:lnTo>
                      <a:pt x="17178" y="23873"/>
                    </a:lnTo>
                    <a:lnTo>
                      <a:pt x="19199" y="23367"/>
                    </a:lnTo>
                    <a:lnTo>
                      <a:pt x="20630" y="22989"/>
                    </a:lnTo>
                    <a:lnTo>
                      <a:pt x="21851" y="22610"/>
                    </a:lnTo>
                    <a:lnTo>
                      <a:pt x="21557" y="22525"/>
                    </a:lnTo>
                    <a:lnTo>
                      <a:pt x="20799" y="22231"/>
                    </a:lnTo>
                    <a:lnTo>
                      <a:pt x="19620" y="21768"/>
                    </a:lnTo>
                    <a:lnTo>
                      <a:pt x="18904" y="21431"/>
                    </a:lnTo>
                    <a:lnTo>
                      <a:pt x="18104" y="21052"/>
                    </a:lnTo>
                    <a:lnTo>
                      <a:pt x="17220" y="20631"/>
                    </a:lnTo>
                    <a:lnTo>
                      <a:pt x="16294" y="20083"/>
                    </a:lnTo>
                    <a:lnTo>
                      <a:pt x="15325" y="19494"/>
                    </a:lnTo>
                    <a:lnTo>
                      <a:pt x="14315" y="18863"/>
                    </a:lnTo>
                    <a:lnTo>
                      <a:pt x="13304" y="18105"/>
                    </a:lnTo>
                    <a:lnTo>
                      <a:pt x="12252" y="17305"/>
                    </a:lnTo>
                    <a:lnTo>
                      <a:pt x="11157" y="16378"/>
                    </a:lnTo>
                    <a:lnTo>
                      <a:pt x="10105" y="15410"/>
                    </a:lnTo>
                    <a:lnTo>
                      <a:pt x="9094" y="14400"/>
                    </a:lnTo>
                    <a:lnTo>
                      <a:pt x="8168" y="13305"/>
                    </a:lnTo>
                    <a:lnTo>
                      <a:pt x="7242" y="12168"/>
                    </a:lnTo>
                    <a:lnTo>
                      <a:pt x="6358" y="10989"/>
                    </a:lnTo>
                    <a:lnTo>
                      <a:pt x="5515" y="9768"/>
                    </a:lnTo>
                    <a:lnTo>
                      <a:pt x="4716" y="8590"/>
                    </a:lnTo>
                    <a:lnTo>
                      <a:pt x="3958" y="7369"/>
                    </a:lnTo>
                    <a:lnTo>
                      <a:pt x="3284" y="6232"/>
                    </a:lnTo>
                    <a:lnTo>
                      <a:pt x="2063" y="4085"/>
                    </a:lnTo>
                    <a:lnTo>
                      <a:pt x="1095" y="2232"/>
                    </a:lnTo>
                    <a:lnTo>
                      <a:pt x="421" y="843"/>
                    </a:lnTo>
                    <a:lnTo>
                      <a:pt x="42" y="85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8317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58" name="Google Shape;2758;p31"/>
              <p:cNvSpPr/>
              <p:nvPr/>
            </p:nvSpPr>
            <p:spPr>
              <a:xfrm>
                <a:off x="3285275" y="4195800"/>
                <a:ext cx="225275" cy="407375"/>
              </a:xfrm>
              <a:custGeom>
                <a:avLst/>
                <a:gdLst/>
                <a:ahLst/>
                <a:cxnLst/>
                <a:rect l="l" t="t" r="r" b="b"/>
                <a:pathLst>
                  <a:path w="9011" h="16295" extrusionOk="0">
                    <a:moveTo>
                      <a:pt x="4674" y="1"/>
                    </a:moveTo>
                    <a:lnTo>
                      <a:pt x="3453" y="380"/>
                    </a:lnTo>
                    <a:lnTo>
                      <a:pt x="2022" y="758"/>
                    </a:lnTo>
                    <a:lnTo>
                      <a:pt x="1" y="1264"/>
                    </a:lnTo>
                    <a:lnTo>
                      <a:pt x="296" y="3032"/>
                    </a:lnTo>
                    <a:lnTo>
                      <a:pt x="548" y="4674"/>
                    </a:lnTo>
                    <a:lnTo>
                      <a:pt x="927" y="6653"/>
                    </a:lnTo>
                    <a:lnTo>
                      <a:pt x="1390" y="8926"/>
                    </a:lnTo>
                    <a:lnTo>
                      <a:pt x="1980" y="11326"/>
                    </a:lnTo>
                    <a:lnTo>
                      <a:pt x="2317" y="12589"/>
                    </a:lnTo>
                    <a:lnTo>
                      <a:pt x="2695" y="13810"/>
                    </a:lnTo>
                    <a:lnTo>
                      <a:pt x="3116" y="15073"/>
                    </a:lnTo>
                    <a:lnTo>
                      <a:pt x="3538" y="16294"/>
                    </a:lnTo>
                    <a:lnTo>
                      <a:pt x="9011" y="16294"/>
                    </a:lnTo>
                    <a:lnTo>
                      <a:pt x="8379" y="14989"/>
                    </a:lnTo>
                    <a:lnTo>
                      <a:pt x="7832" y="13642"/>
                    </a:lnTo>
                    <a:lnTo>
                      <a:pt x="7327" y="12252"/>
                    </a:lnTo>
                    <a:lnTo>
                      <a:pt x="6864" y="10863"/>
                    </a:lnTo>
                    <a:lnTo>
                      <a:pt x="6443" y="9474"/>
                    </a:lnTo>
                    <a:lnTo>
                      <a:pt x="6106" y="8126"/>
                    </a:lnTo>
                    <a:lnTo>
                      <a:pt x="5811" y="6821"/>
                    </a:lnTo>
                    <a:lnTo>
                      <a:pt x="5516" y="5558"/>
                    </a:lnTo>
                    <a:lnTo>
                      <a:pt x="5137" y="3327"/>
                    </a:lnTo>
                    <a:lnTo>
                      <a:pt x="4843" y="1558"/>
                    </a:lnTo>
                    <a:lnTo>
                      <a:pt x="4674" y="1"/>
                    </a:lnTo>
                    <a:close/>
                  </a:path>
                </a:pathLst>
              </a:custGeom>
              <a:solidFill>
                <a:srgbClr val="6D0F2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59" name="Google Shape;2759;p31"/>
              <p:cNvSpPr/>
              <p:nvPr/>
            </p:nvSpPr>
            <p:spPr>
              <a:xfrm>
                <a:off x="2855850" y="3630575"/>
                <a:ext cx="181050" cy="641025"/>
              </a:xfrm>
              <a:custGeom>
                <a:avLst/>
                <a:gdLst/>
                <a:ahLst/>
                <a:cxnLst/>
                <a:rect l="l" t="t" r="r" b="b"/>
                <a:pathLst>
                  <a:path w="7242" h="25641" extrusionOk="0">
                    <a:moveTo>
                      <a:pt x="0" y="1"/>
                    </a:moveTo>
                    <a:lnTo>
                      <a:pt x="42" y="4379"/>
                    </a:lnTo>
                    <a:lnTo>
                      <a:pt x="42" y="5979"/>
                    </a:lnTo>
                    <a:lnTo>
                      <a:pt x="42" y="6484"/>
                    </a:lnTo>
                    <a:lnTo>
                      <a:pt x="42" y="6569"/>
                    </a:lnTo>
                    <a:lnTo>
                      <a:pt x="84" y="7074"/>
                    </a:lnTo>
                    <a:lnTo>
                      <a:pt x="84" y="7158"/>
                    </a:lnTo>
                    <a:lnTo>
                      <a:pt x="126" y="8674"/>
                    </a:lnTo>
                    <a:lnTo>
                      <a:pt x="126" y="8842"/>
                    </a:lnTo>
                    <a:lnTo>
                      <a:pt x="168" y="9221"/>
                    </a:lnTo>
                    <a:lnTo>
                      <a:pt x="168" y="9474"/>
                    </a:lnTo>
                    <a:lnTo>
                      <a:pt x="211" y="9811"/>
                    </a:lnTo>
                    <a:lnTo>
                      <a:pt x="211" y="10147"/>
                    </a:lnTo>
                    <a:lnTo>
                      <a:pt x="253" y="10442"/>
                    </a:lnTo>
                    <a:lnTo>
                      <a:pt x="253" y="10821"/>
                    </a:lnTo>
                    <a:lnTo>
                      <a:pt x="295" y="11116"/>
                    </a:lnTo>
                    <a:lnTo>
                      <a:pt x="337" y="11663"/>
                    </a:lnTo>
                    <a:lnTo>
                      <a:pt x="337" y="11831"/>
                    </a:lnTo>
                    <a:lnTo>
                      <a:pt x="379" y="12379"/>
                    </a:lnTo>
                    <a:lnTo>
                      <a:pt x="421" y="12589"/>
                    </a:lnTo>
                    <a:lnTo>
                      <a:pt x="463" y="13010"/>
                    </a:lnTo>
                    <a:lnTo>
                      <a:pt x="463" y="13263"/>
                    </a:lnTo>
                    <a:lnTo>
                      <a:pt x="547" y="13684"/>
                    </a:lnTo>
                    <a:lnTo>
                      <a:pt x="547" y="13894"/>
                    </a:lnTo>
                    <a:lnTo>
                      <a:pt x="589" y="14315"/>
                    </a:lnTo>
                    <a:lnTo>
                      <a:pt x="632" y="14526"/>
                    </a:lnTo>
                    <a:lnTo>
                      <a:pt x="716" y="15115"/>
                    </a:lnTo>
                    <a:lnTo>
                      <a:pt x="1053" y="17347"/>
                    </a:lnTo>
                    <a:lnTo>
                      <a:pt x="1432" y="19368"/>
                    </a:lnTo>
                    <a:lnTo>
                      <a:pt x="1810" y="21178"/>
                    </a:lnTo>
                    <a:lnTo>
                      <a:pt x="2147" y="22694"/>
                    </a:lnTo>
                    <a:lnTo>
                      <a:pt x="2653" y="24841"/>
                    </a:lnTo>
                    <a:lnTo>
                      <a:pt x="2863" y="25599"/>
                    </a:lnTo>
                    <a:lnTo>
                      <a:pt x="2863" y="25641"/>
                    </a:lnTo>
                    <a:lnTo>
                      <a:pt x="5094" y="25515"/>
                    </a:lnTo>
                    <a:lnTo>
                      <a:pt x="7242" y="25388"/>
                    </a:lnTo>
                    <a:lnTo>
                      <a:pt x="6526" y="24125"/>
                    </a:lnTo>
                    <a:lnTo>
                      <a:pt x="6021" y="23115"/>
                    </a:lnTo>
                    <a:lnTo>
                      <a:pt x="5431" y="21894"/>
                    </a:lnTo>
                    <a:lnTo>
                      <a:pt x="4758" y="20462"/>
                    </a:lnTo>
                    <a:lnTo>
                      <a:pt x="4084" y="18863"/>
                    </a:lnTo>
                    <a:lnTo>
                      <a:pt x="3368" y="17052"/>
                    </a:lnTo>
                    <a:lnTo>
                      <a:pt x="2695" y="15115"/>
                    </a:lnTo>
                    <a:lnTo>
                      <a:pt x="2358" y="13937"/>
                    </a:lnTo>
                    <a:lnTo>
                      <a:pt x="2021" y="12673"/>
                    </a:lnTo>
                    <a:lnTo>
                      <a:pt x="1726" y="11410"/>
                    </a:lnTo>
                    <a:lnTo>
                      <a:pt x="1432" y="10147"/>
                    </a:lnTo>
                    <a:lnTo>
                      <a:pt x="968" y="7579"/>
                    </a:lnTo>
                    <a:lnTo>
                      <a:pt x="589" y="5221"/>
                    </a:lnTo>
                    <a:lnTo>
                      <a:pt x="337" y="3158"/>
                    </a:lnTo>
                    <a:lnTo>
                      <a:pt x="168" y="1474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60" name="Google Shape;2760;p31"/>
              <p:cNvSpPr/>
              <p:nvPr/>
            </p:nvSpPr>
            <p:spPr>
              <a:xfrm>
                <a:off x="2855850" y="3762150"/>
                <a:ext cx="2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extrusionOk="0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61" name="Google Shape;2761;p31"/>
              <p:cNvSpPr/>
              <p:nvPr/>
            </p:nvSpPr>
            <p:spPr>
              <a:xfrm>
                <a:off x="2855850" y="3762150"/>
                <a:ext cx="2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fill="none" extrusionOk="0">
                    <a:moveTo>
                      <a:pt x="0" y="0"/>
                    </a:moveTo>
                    <a:lnTo>
                      <a:pt x="0" y="0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62" name="Google Shape;2762;p31"/>
              <p:cNvSpPr/>
              <p:nvPr/>
            </p:nvSpPr>
            <p:spPr>
              <a:xfrm>
                <a:off x="2927425" y="4265275"/>
                <a:ext cx="146325" cy="337900"/>
              </a:xfrm>
              <a:custGeom>
                <a:avLst/>
                <a:gdLst/>
                <a:ahLst/>
                <a:cxnLst/>
                <a:rect l="l" t="t" r="r" b="b"/>
                <a:pathLst>
                  <a:path w="5853" h="13516" extrusionOk="0">
                    <a:moveTo>
                      <a:pt x="4379" y="0"/>
                    </a:moveTo>
                    <a:lnTo>
                      <a:pt x="2231" y="127"/>
                    </a:lnTo>
                    <a:lnTo>
                      <a:pt x="0" y="253"/>
                    </a:lnTo>
                    <a:lnTo>
                      <a:pt x="126" y="4800"/>
                    </a:lnTo>
                    <a:lnTo>
                      <a:pt x="337" y="8926"/>
                    </a:lnTo>
                    <a:lnTo>
                      <a:pt x="589" y="13515"/>
                    </a:lnTo>
                    <a:lnTo>
                      <a:pt x="5852" y="13515"/>
                    </a:lnTo>
                    <a:lnTo>
                      <a:pt x="5515" y="11115"/>
                    </a:lnTo>
                    <a:lnTo>
                      <a:pt x="5263" y="8758"/>
                    </a:lnTo>
                    <a:lnTo>
                      <a:pt x="5010" y="6484"/>
                    </a:lnTo>
                    <a:lnTo>
                      <a:pt x="4842" y="4463"/>
                    </a:lnTo>
                    <a:lnTo>
                      <a:pt x="4589" y="1390"/>
                    </a:lnTo>
                    <a:lnTo>
                      <a:pt x="4505" y="211"/>
                    </a:lnTo>
                    <a:lnTo>
                      <a:pt x="4379" y="0"/>
                    </a:lnTo>
                    <a:close/>
                  </a:path>
                </a:pathLst>
              </a:custGeom>
              <a:solidFill>
                <a:srgbClr val="CDBAA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63" name="Google Shape;2763;p31"/>
              <p:cNvSpPr/>
              <p:nvPr/>
            </p:nvSpPr>
            <p:spPr>
              <a:xfrm>
                <a:off x="2856900" y="3740050"/>
                <a:ext cx="25" cy="11600"/>
              </a:xfrm>
              <a:custGeom>
                <a:avLst/>
                <a:gdLst/>
                <a:ahLst/>
                <a:cxnLst/>
                <a:rect l="l" t="t" r="r" b="b"/>
                <a:pathLst>
                  <a:path w="1" h="464" extrusionOk="0">
                    <a:moveTo>
                      <a:pt x="0" y="463"/>
                    </a:moveTo>
                    <a:lnTo>
                      <a:pt x="0" y="463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463"/>
                    </a:lnTo>
                    <a:lnTo>
                      <a:pt x="0" y="463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64" name="Google Shape;2764;p31"/>
              <p:cNvSpPr/>
              <p:nvPr/>
            </p:nvSpPr>
            <p:spPr>
              <a:xfrm>
                <a:off x="2855850" y="3630575"/>
                <a:ext cx="1075" cy="131600"/>
              </a:xfrm>
              <a:custGeom>
                <a:avLst/>
                <a:gdLst/>
                <a:ahLst/>
                <a:cxnLst/>
                <a:rect l="l" t="t" r="r" b="b"/>
                <a:pathLst>
                  <a:path w="43" h="5264" extrusionOk="0">
                    <a:moveTo>
                      <a:pt x="0" y="1"/>
                    </a:moveTo>
                    <a:lnTo>
                      <a:pt x="0" y="4379"/>
                    </a:lnTo>
                    <a:lnTo>
                      <a:pt x="0" y="4842"/>
                    </a:lnTo>
                    <a:lnTo>
                      <a:pt x="0" y="5263"/>
                    </a:lnTo>
                    <a:lnTo>
                      <a:pt x="42" y="4842"/>
                    </a:lnTo>
                    <a:lnTo>
                      <a:pt x="42" y="4379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65" name="Google Shape;2765;p31"/>
              <p:cNvSpPr/>
              <p:nvPr/>
            </p:nvSpPr>
            <p:spPr>
              <a:xfrm>
                <a:off x="2857950" y="3636900"/>
                <a:ext cx="427350" cy="613650"/>
              </a:xfrm>
              <a:custGeom>
                <a:avLst/>
                <a:gdLst/>
                <a:ahLst/>
                <a:cxnLst/>
                <a:rect l="l" t="t" r="r" b="b"/>
                <a:pathLst>
                  <a:path w="17094" h="24546" extrusionOk="0">
                    <a:moveTo>
                      <a:pt x="0" y="0"/>
                    </a:moveTo>
                    <a:lnTo>
                      <a:pt x="463" y="2232"/>
                    </a:lnTo>
                    <a:lnTo>
                      <a:pt x="884" y="3958"/>
                    </a:lnTo>
                    <a:lnTo>
                      <a:pt x="1390" y="5979"/>
                    </a:lnTo>
                    <a:lnTo>
                      <a:pt x="2063" y="8168"/>
                    </a:lnTo>
                    <a:lnTo>
                      <a:pt x="2400" y="9305"/>
                    </a:lnTo>
                    <a:lnTo>
                      <a:pt x="2821" y="10442"/>
                    </a:lnTo>
                    <a:lnTo>
                      <a:pt x="3242" y="11578"/>
                    </a:lnTo>
                    <a:lnTo>
                      <a:pt x="3705" y="12715"/>
                    </a:lnTo>
                    <a:lnTo>
                      <a:pt x="4168" y="13810"/>
                    </a:lnTo>
                    <a:lnTo>
                      <a:pt x="4674" y="14862"/>
                    </a:lnTo>
                    <a:lnTo>
                      <a:pt x="5263" y="15999"/>
                    </a:lnTo>
                    <a:lnTo>
                      <a:pt x="5895" y="17052"/>
                    </a:lnTo>
                    <a:lnTo>
                      <a:pt x="6526" y="18062"/>
                    </a:lnTo>
                    <a:lnTo>
                      <a:pt x="7158" y="18988"/>
                    </a:lnTo>
                    <a:lnTo>
                      <a:pt x="7747" y="19830"/>
                    </a:lnTo>
                    <a:lnTo>
                      <a:pt x="8379" y="20630"/>
                    </a:lnTo>
                    <a:lnTo>
                      <a:pt x="8968" y="21346"/>
                    </a:lnTo>
                    <a:lnTo>
                      <a:pt x="9515" y="21978"/>
                    </a:lnTo>
                    <a:lnTo>
                      <a:pt x="10484" y="23072"/>
                    </a:lnTo>
                    <a:lnTo>
                      <a:pt x="11284" y="23830"/>
                    </a:lnTo>
                    <a:lnTo>
                      <a:pt x="11957" y="24462"/>
                    </a:lnTo>
                    <a:lnTo>
                      <a:pt x="11999" y="24546"/>
                    </a:lnTo>
                    <a:lnTo>
                      <a:pt x="13431" y="24335"/>
                    </a:lnTo>
                    <a:lnTo>
                      <a:pt x="14778" y="24083"/>
                    </a:lnTo>
                    <a:lnTo>
                      <a:pt x="17094" y="23620"/>
                    </a:lnTo>
                    <a:lnTo>
                      <a:pt x="17094" y="23535"/>
                    </a:lnTo>
                    <a:lnTo>
                      <a:pt x="16841" y="23409"/>
                    </a:lnTo>
                    <a:lnTo>
                      <a:pt x="16126" y="23072"/>
                    </a:lnTo>
                    <a:lnTo>
                      <a:pt x="15031" y="22441"/>
                    </a:lnTo>
                    <a:lnTo>
                      <a:pt x="14399" y="22020"/>
                    </a:lnTo>
                    <a:lnTo>
                      <a:pt x="13641" y="21515"/>
                    </a:lnTo>
                    <a:lnTo>
                      <a:pt x="12884" y="20967"/>
                    </a:lnTo>
                    <a:lnTo>
                      <a:pt x="12084" y="20336"/>
                    </a:lnTo>
                    <a:lnTo>
                      <a:pt x="11242" y="19620"/>
                    </a:lnTo>
                    <a:lnTo>
                      <a:pt x="10357" y="18862"/>
                    </a:lnTo>
                    <a:lnTo>
                      <a:pt x="9473" y="17978"/>
                    </a:lnTo>
                    <a:lnTo>
                      <a:pt x="8631" y="17010"/>
                    </a:lnTo>
                    <a:lnTo>
                      <a:pt x="7747" y="15999"/>
                    </a:lnTo>
                    <a:lnTo>
                      <a:pt x="6905" y="14862"/>
                    </a:lnTo>
                    <a:lnTo>
                      <a:pt x="6189" y="13810"/>
                    </a:lnTo>
                    <a:lnTo>
                      <a:pt x="5516" y="12673"/>
                    </a:lnTo>
                    <a:lnTo>
                      <a:pt x="4884" y="11536"/>
                    </a:lnTo>
                    <a:lnTo>
                      <a:pt x="4253" y="10400"/>
                    </a:lnTo>
                    <a:lnTo>
                      <a:pt x="3663" y="9263"/>
                    </a:lnTo>
                    <a:lnTo>
                      <a:pt x="3116" y="8126"/>
                    </a:lnTo>
                    <a:lnTo>
                      <a:pt x="2147" y="5895"/>
                    </a:lnTo>
                    <a:lnTo>
                      <a:pt x="1348" y="3916"/>
                    </a:lnTo>
                    <a:lnTo>
                      <a:pt x="716" y="2190"/>
                    </a:lnTo>
                    <a:lnTo>
                      <a:pt x="253" y="84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66" name="Google Shape;2766;p31"/>
              <p:cNvSpPr/>
              <p:nvPr/>
            </p:nvSpPr>
            <p:spPr>
              <a:xfrm>
                <a:off x="3157925" y="4227375"/>
                <a:ext cx="215800" cy="375800"/>
              </a:xfrm>
              <a:custGeom>
                <a:avLst/>
                <a:gdLst/>
                <a:ahLst/>
                <a:cxnLst/>
                <a:rect l="l" t="t" r="r" b="b"/>
                <a:pathLst>
                  <a:path w="8632" h="15032" extrusionOk="0">
                    <a:moveTo>
                      <a:pt x="5095" y="1"/>
                    </a:moveTo>
                    <a:lnTo>
                      <a:pt x="2779" y="464"/>
                    </a:lnTo>
                    <a:lnTo>
                      <a:pt x="1432" y="716"/>
                    </a:lnTo>
                    <a:lnTo>
                      <a:pt x="0" y="927"/>
                    </a:lnTo>
                    <a:lnTo>
                      <a:pt x="169" y="2653"/>
                    </a:lnTo>
                    <a:lnTo>
                      <a:pt x="337" y="4169"/>
                    </a:lnTo>
                    <a:lnTo>
                      <a:pt x="590" y="6021"/>
                    </a:lnTo>
                    <a:lnTo>
                      <a:pt x="885" y="8084"/>
                    </a:lnTo>
                    <a:lnTo>
                      <a:pt x="1264" y="10358"/>
                    </a:lnTo>
                    <a:lnTo>
                      <a:pt x="1727" y="12674"/>
                    </a:lnTo>
                    <a:lnTo>
                      <a:pt x="2274" y="15031"/>
                    </a:lnTo>
                    <a:lnTo>
                      <a:pt x="8632" y="15031"/>
                    </a:lnTo>
                    <a:lnTo>
                      <a:pt x="8210" y="13810"/>
                    </a:lnTo>
                    <a:lnTo>
                      <a:pt x="7789" y="12547"/>
                    </a:lnTo>
                    <a:lnTo>
                      <a:pt x="7411" y="11326"/>
                    </a:lnTo>
                    <a:lnTo>
                      <a:pt x="7074" y="10063"/>
                    </a:lnTo>
                    <a:lnTo>
                      <a:pt x="6484" y="7663"/>
                    </a:lnTo>
                    <a:lnTo>
                      <a:pt x="6021" y="5390"/>
                    </a:lnTo>
                    <a:lnTo>
                      <a:pt x="5642" y="3411"/>
                    </a:lnTo>
                    <a:lnTo>
                      <a:pt x="5390" y="1769"/>
                    </a:lnTo>
                    <a:lnTo>
                      <a:pt x="5095" y="1"/>
                    </a:lnTo>
                    <a:close/>
                  </a:path>
                </a:pathLst>
              </a:custGeom>
              <a:solidFill>
                <a:srgbClr val="CDBAA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67" name="Google Shape;2767;p31"/>
              <p:cNvSpPr/>
              <p:nvPr/>
            </p:nvSpPr>
            <p:spPr>
              <a:xfrm>
                <a:off x="2769525" y="4271600"/>
                <a:ext cx="172650" cy="331575"/>
              </a:xfrm>
              <a:custGeom>
                <a:avLst/>
                <a:gdLst/>
                <a:ahLst/>
                <a:cxnLst/>
                <a:rect l="l" t="t" r="r" b="b"/>
                <a:pathLst>
                  <a:path w="6906" h="13263" extrusionOk="0">
                    <a:moveTo>
                      <a:pt x="632" y="0"/>
                    </a:moveTo>
                    <a:lnTo>
                      <a:pt x="464" y="4505"/>
                    </a:lnTo>
                    <a:lnTo>
                      <a:pt x="295" y="8673"/>
                    </a:lnTo>
                    <a:lnTo>
                      <a:pt x="1" y="13262"/>
                    </a:lnTo>
                    <a:lnTo>
                      <a:pt x="6905" y="13262"/>
                    </a:lnTo>
                    <a:lnTo>
                      <a:pt x="6653" y="8673"/>
                    </a:lnTo>
                    <a:lnTo>
                      <a:pt x="6442" y="4547"/>
                    </a:lnTo>
                    <a:lnTo>
                      <a:pt x="6316" y="0"/>
                    </a:lnTo>
                    <a:lnTo>
                      <a:pt x="3537" y="42"/>
                    </a:lnTo>
                    <a:lnTo>
                      <a:pt x="2064" y="42"/>
                    </a:lnTo>
                    <a:lnTo>
                      <a:pt x="632" y="0"/>
                    </a:lnTo>
                    <a:close/>
                  </a:path>
                </a:pathLst>
              </a:custGeom>
              <a:solidFill>
                <a:srgbClr val="8317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68" name="Google Shape;2768;p31"/>
              <p:cNvSpPr/>
              <p:nvPr/>
            </p:nvSpPr>
            <p:spPr>
              <a:xfrm>
                <a:off x="2785325" y="3762150"/>
                <a:ext cx="142125" cy="510525"/>
              </a:xfrm>
              <a:custGeom>
                <a:avLst/>
                <a:gdLst/>
                <a:ahLst/>
                <a:cxnLst/>
                <a:rect l="l" t="t" r="r" b="b"/>
                <a:pathLst>
                  <a:path w="5685" h="20421" extrusionOk="0">
                    <a:moveTo>
                      <a:pt x="2821" y="0"/>
                    </a:moveTo>
                    <a:lnTo>
                      <a:pt x="2821" y="1221"/>
                    </a:lnTo>
                    <a:lnTo>
                      <a:pt x="2779" y="1306"/>
                    </a:lnTo>
                    <a:lnTo>
                      <a:pt x="2779" y="1811"/>
                    </a:lnTo>
                    <a:lnTo>
                      <a:pt x="2779" y="1895"/>
                    </a:lnTo>
                    <a:lnTo>
                      <a:pt x="2695" y="3411"/>
                    </a:lnTo>
                    <a:lnTo>
                      <a:pt x="2695" y="3579"/>
                    </a:lnTo>
                    <a:lnTo>
                      <a:pt x="2695" y="3958"/>
                    </a:lnTo>
                    <a:lnTo>
                      <a:pt x="2653" y="4211"/>
                    </a:lnTo>
                    <a:lnTo>
                      <a:pt x="2653" y="4548"/>
                    </a:lnTo>
                    <a:lnTo>
                      <a:pt x="2611" y="4884"/>
                    </a:lnTo>
                    <a:lnTo>
                      <a:pt x="2611" y="5179"/>
                    </a:lnTo>
                    <a:lnTo>
                      <a:pt x="2568" y="5558"/>
                    </a:lnTo>
                    <a:lnTo>
                      <a:pt x="2568" y="5853"/>
                    </a:lnTo>
                    <a:lnTo>
                      <a:pt x="2526" y="6400"/>
                    </a:lnTo>
                    <a:lnTo>
                      <a:pt x="2484" y="6568"/>
                    </a:lnTo>
                    <a:lnTo>
                      <a:pt x="2442" y="7116"/>
                    </a:lnTo>
                    <a:lnTo>
                      <a:pt x="2442" y="7326"/>
                    </a:lnTo>
                    <a:lnTo>
                      <a:pt x="2400" y="7747"/>
                    </a:lnTo>
                    <a:lnTo>
                      <a:pt x="2358" y="8000"/>
                    </a:lnTo>
                    <a:lnTo>
                      <a:pt x="2316" y="8421"/>
                    </a:lnTo>
                    <a:lnTo>
                      <a:pt x="2274" y="8631"/>
                    </a:lnTo>
                    <a:lnTo>
                      <a:pt x="2232" y="9052"/>
                    </a:lnTo>
                    <a:lnTo>
                      <a:pt x="2232" y="9263"/>
                    </a:lnTo>
                    <a:lnTo>
                      <a:pt x="2147" y="9852"/>
                    </a:lnTo>
                    <a:lnTo>
                      <a:pt x="1768" y="12084"/>
                    </a:lnTo>
                    <a:lnTo>
                      <a:pt x="1390" y="14105"/>
                    </a:lnTo>
                    <a:lnTo>
                      <a:pt x="1053" y="15915"/>
                    </a:lnTo>
                    <a:lnTo>
                      <a:pt x="716" y="17431"/>
                    </a:lnTo>
                    <a:lnTo>
                      <a:pt x="211" y="19578"/>
                    </a:lnTo>
                    <a:lnTo>
                      <a:pt x="0" y="20336"/>
                    </a:lnTo>
                    <a:lnTo>
                      <a:pt x="0" y="20378"/>
                    </a:lnTo>
                    <a:lnTo>
                      <a:pt x="1432" y="20420"/>
                    </a:lnTo>
                    <a:lnTo>
                      <a:pt x="2905" y="20420"/>
                    </a:lnTo>
                    <a:lnTo>
                      <a:pt x="5684" y="20378"/>
                    </a:lnTo>
                    <a:lnTo>
                      <a:pt x="5684" y="20336"/>
                    </a:lnTo>
                    <a:lnTo>
                      <a:pt x="5474" y="19578"/>
                    </a:lnTo>
                    <a:lnTo>
                      <a:pt x="4968" y="17431"/>
                    </a:lnTo>
                    <a:lnTo>
                      <a:pt x="4631" y="15915"/>
                    </a:lnTo>
                    <a:lnTo>
                      <a:pt x="4253" y="14105"/>
                    </a:lnTo>
                    <a:lnTo>
                      <a:pt x="3874" y="12084"/>
                    </a:lnTo>
                    <a:lnTo>
                      <a:pt x="3537" y="9852"/>
                    </a:lnTo>
                    <a:lnTo>
                      <a:pt x="3453" y="9263"/>
                    </a:lnTo>
                    <a:lnTo>
                      <a:pt x="3410" y="9052"/>
                    </a:lnTo>
                    <a:lnTo>
                      <a:pt x="3368" y="8631"/>
                    </a:lnTo>
                    <a:lnTo>
                      <a:pt x="3368" y="8421"/>
                    </a:lnTo>
                    <a:lnTo>
                      <a:pt x="3284" y="8000"/>
                    </a:lnTo>
                    <a:lnTo>
                      <a:pt x="3284" y="7747"/>
                    </a:lnTo>
                    <a:lnTo>
                      <a:pt x="3242" y="7326"/>
                    </a:lnTo>
                    <a:lnTo>
                      <a:pt x="3200" y="7116"/>
                    </a:lnTo>
                    <a:lnTo>
                      <a:pt x="3158" y="6568"/>
                    </a:lnTo>
                    <a:lnTo>
                      <a:pt x="3158" y="6400"/>
                    </a:lnTo>
                    <a:lnTo>
                      <a:pt x="3116" y="5853"/>
                    </a:lnTo>
                    <a:lnTo>
                      <a:pt x="3074" y="5558"/>
                    </a:lnTo>
                    <a:lnTo>
                      <a:pt x="3074" y="5179"/>
                    </a:lnTo>
                    <a:lnTo>
                      <a:pt x="3032" y="4884"/>
                    </a:lnTo>
                    <a:lnTo>
                      <a:pt x="3032" y="4548"/>
                    </a:lnTo>
                    <a:lnTo>
                      <a:pt x="2989" y="4211"/>
                    </a:lnTo>
                    <a:lnTo>
                      <a:pt x="2989" y="3958"/>
                    </a:lnTo>
                    <a:lnTo>
                      <a:pt x="2947" y="3579"/>
                    </a:lnTo>
                    <a:lnTo>
                      <a:pt x="2947" y="3411"/>
                    </a:lnTo>
                    <a:lnTo>
                      <a:pt x="2905" y="1895"/>
                    </a:lnTo>
                    <a:lnTo>
                      <a:pt x="2905" y="1811"/>
                    </a:lnTo>
                    <a:lnTo>
                      <a:pt x="2863" y="1306"/>
                    </a:lnTo>
                    <a:lnTo>
                      <a:pt x="2863" y="1221"/>
                    </a:lnTo>
                    <a:lnTo>
                      <a:pt x="2821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69" name="Google Shape;2769;p31"/>
              <p:cNvSpPr/>
              <p:nvPr/>
            </p:nvSpPr>
            <p:spPr>
              <a:xfrm>
                <a:off x="2841100" y="3988450"/>
                <a:ext cx="25" cy="5275"/>
              </a:xfrm>
              <a:custGeom>
                <a:avLst/>
                <a:gdLst/>
                <a:ahLst/>
                <a:cxnLst/>
                <a:rect l="l" t="t" r="r" b="b"/>
                <a:pathLst>
                  <a:path w="1" h="211" extrusionOk="0">
                    <a:moveTo>
                      <a:pt x="1" y="211"/>
                    </a:moveTo>
                    <a:lnTo>
                      <a:pt x="1" y="211"/>
                    </a:lnTo>
                    <a:lnTo>
                      <a:pt x="1" y="0"/>
                    </a:lnTo>
                    <a:lnTo>
                      <a:pt x="1" y="0"/>
                    </a:lnTo>
                    <a:lnTo>
                      <a:pt x="1" y="211"/>
                    </a:lnTo>
                    <a:lnTo>
                      <a:pt x="1" y="21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70" name="Google Shape;2770;p31"/>
              <p:cNvSpPr/>
              <p:nvPr/>
            </p:nvSpPr>
            <p:spPr>
              <a:xfrm>
                <a:off x="2852675" y="3851625"/>
                <a:ext cx="25" cy="9500"/>
              </a:xfrm>
              <a:custGeom>
                <a:avLst/>
                <a:gdLst/>
                <a:ahLst/>
                <a:cxnLst/>
                <a:rect l="l" t="t" r="r" b="b"/>
                <a:pathLst>
                  <a:path w="1" h="380" extrusionOk="0">
                    <a:moveTo>
                      <a:pt x="1" y="379"/>
                    </a:moveTo>
                    <a:lnTo>
                      <a:pt x="1" y="379"/>
                    </a:lnTo>
                    <a:lnTo>
                      <a:pt x="1" y="0"/>
                    </a:lnTo>
                    <a:lnTo>
                      <a:pt x="1" y="0"/>
                    </a:lnTo>
                    <a:lnTo>
                      <a:pt x="1" y="379"/>
                    </a:lnTo>
                    <a:lnTo>
                      <a:pt x="1" y="379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71" name="Google Shape;2771;p31"/>
              <p:cNvSpPr/>
              <p:nvPr/>
            </p:nvSpPr>
            <p:spPr>
              <a:xfrm>
                <a:off x="2842150" y="3972650"/>
                <a:ext cx="1075" cy="5300"/>
              </a:xfrm>
              <a:custGeom>
                <a:avLst/>
                <a:gdLst/>
                <a:ahLst/>
                <a:cxnLst/>
                <a:rect l="l" t="t" r="r" b="b"/>
                <a:pathLst>
                  <a:path w="43" h="212" extrusionOk="0">
                    <a:moveTo>
                      <a:pt x="1" y="211"/>
                    </a:moveTo>
                    <a:lnTo>
                      <a:pt x="1" y="211"/>
                    </a:lnTo>
                    <a:lnTo>
                      <a:pt x="43" y="1"/>
                    </a:lnTo>
                    <a:lnTo>
                      <a:pt x="43" y="1"/>
                    </a:lnTo>
                    <a:lnTo>
                      <a:pt x="1" y="211"/>
                    </a:lnTo>
                    <a:lnTo>
                      <a:pt x="1" y="21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72" name="Google Shape;2772;p31"/>
              <p:cNvSpPr/>
              <p:nvPr/>
            </p:nvSpPr>
            <p:spPr>
              <a:xfrm>
                <a:off x="2847425" y="3922150"/>
                <a:ext cx="1075" cy="4225"/>
              </a:xfrm>
              <a:custGeom>
                <a:avLst/>
                <a:gdLst/>
                <a:ahLst/>
                <a:cxnLst/>
                <a:rect l="l" t="t" r="r" b="b"/>
                <a:pathLst>
                  <a:path w="43" h="169" extrusionOk="0">
                    <a:moveTo>
                      <a:pt x="0" y="168"/>
                    </a:moveTo>
                    <a:lnTo>
                      <a:pt x="0" y="168"/>
                    </a:lnTo>
                    <a:lnTo>
                      <a:pt x="42" y="0"/>
                    </a:lnTo>
                    <a:lnTo>
                      <a:pt x="42" y="0"/>
                    </a:lnTo>
                    <a:lnTo>
                      <a:pt x="0" y="168"/>
                    </a:lnTo>
                    <a:lnTo>
                      <a:pt x="0" y="168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73" name="Google Shape;2773;p31"/>
              <p:cNvSpPr/>
              <p:nvPr/>
            </p:nvSpPr>
            <p:spPr>
              <a:xfrm>
                <a:off x="2850575" y="3884250"/>
                <a:ext cx="25" cy="7400"/>
              </a:xfrm>
              <a:custGeom>
                <a:avLst/>
                <a:gdLst/>
                <a:ahLst/>
                <a:cxnLst/>
                <a:rect l="l" t="t" r="r" b="b"/>
                <a:pathLst>
                  <a:path w="1" h="296" extrusionOk="0">
                    <a:moveTo>
                      <a:pt x="1" y="295"/>
                    </a:moveTo>
                    <a:lnTo>
                      <a:pt x="1" y="295"/>
                    </a:lnTo>
                    <a:lnTo>
                      <a:pt x="1" y="0"/>
                    </a:lnTo>
                    <a:lnTo>
                      <a:pt x="1" y="0"/>
                    </a:lnTo>
                    <a:lnTo>
                      <a:pt x="1" y="295"/>
                    </a:lnTo>
                    <a:lnTo>
                      <a:pt x="1" y="295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74" name="Google Shape;2774;p31"/>
              <p:cNvSpPr/>
              <p:nvPr/>
            </p:nvSpPr>
            <p:spPr>
              <a:xfrm>
                <a:off x="2849525" y="3901075"/>
                <a:ext cx="25" cy="7400"/>
              </a:xfrm>
              <a:custGeom>
                <a:avLst/>
                <a:gdLst/>
                <a:ahLst/>
                <a:cxnLst/>
                <a:rect l="l" t="t" r="r" b="b"/>
                <a:pathLst>
                  <a:path w="1" h="296" extrusionOk="0">
                    <a:moveTo>
                      <a:pt x="0" y="296"/>
                    </a:moveTo>
                    <a:lnTo>
                      <a:pt x="0" y="296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296"/>
                    </a:lnTo>
                    <a:lnTo>
                      <a:pt x="0" y="296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75" name="Google Shape;2775;p31"/>
              <p:cNvSpPr/>
              <p:nvPr/>
            </p:nvSpPr>
            <p:spPr>
              <a:xfrm>
                <a:off x="2851625" y="3867400"/>
                <a:ext cx="25" cy="8450"/>
              </a:xfrm>
              <a:custGeom>
                <a:avLst/>
                <a:gdLst/>
                <a:ahLst/>
                <a:cxnLst/>
                <a:rect l="l" t="t" r="r" b="b"/>
                <a:pathLst>
                  <a:path w="1" h="338" extrusionOk="0">
                    <a:moveTo>
                      <a:pt x="1" y="338"/>
                    </a:moveTo>
                    <a:lnTo>
                      <a:pt x="1" y="338"/>
                    </a:lnTo>
                    <a:lnTo>
                      <a:pt x="1" y="1"/>
                    </a:lnTo>
                    <a:lnTo>
                      <a:pt x="1" y="1"/>
                    </a:lnTo>
                    <a:lnTo>
                      <a:pt x="1" y="338"/>
                    </a:lnTo>
                    <a:lnTo>
                      <a:pt x="1" y="338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76" name="Google Shape;2776;p31"/>
              <p:cNvSpPr/>
              <p:nvPr/>
            </p:nvSpPr>
            <p:spPr>
              <a:xfrm>
                <a:off x="2846375" y="3940025"/>
                <a:ext cx="25" cy="5300"/>
              </a:xfrm>
              <a:custGeom>
                <a:avLst/>
                <a:gdLst/>
                <a:ahLst/>
                <a:cxnLst/>
                <a:rect l="l" t="t" r="r" b="b"/>
                <a:pathLst>
                  <a:path w="1" h="212" extrusionOk="0">
                    <a:moveTo>
                      <a:pt x="0" y="211"/>
                    </a:moveTo>
                    <a:lnTo>
                      <a:pt x="0" y="21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211"/>
                    </a:lnTo>
                    <a:lnTo>
                      <a:pt x="0" y="21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77" name="Google Shape;2777;p31"/>
              <p:cNvSpPr/>
              <p:nvPr/>
            </p:nvSpPr>
            <p:spPr>
              <a:xfrm>
                <a:off x="2844250" y="3955825"/>
                <a:ext cx="1100" cy="6325"/>
              </a:xfrm>
              <a:custGeom>
                <a:avLst/>
                <a:gdLst/>
                <a:ahLst/>
                <a:cxnLst/>
                <a:rect l="l" t="t" r="r" b="b"/>
                <a:pathLst>
                  <a:path w="44" h="253" extrusionOk="0">
                    <a:moveTo>
                      <a:pt x="1" y="253"/>
                    </a:moveTo>
                    <a:lnTo>
                      <a:pt x="1" y="253"/>
                    </a:lnTo>
                    <a:lnTo>
                      <a:pt x="43" y="0"/>
                    </a:lnTo>
                    <a:lnTo>
                      <a:pt x="43" y="0"/>
                    </a:lnTo>
                    <a:lnTo>
                      <a:pt x="1" y="253"/>
                    </a:lnTo>
                    <a:lnTo>
                      <a:pt x="1" y="253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78" name="Google Shape;2778;p31"/>
              <p:cNvSpPr/>
              <p:nvPr/>
            </p:nvSpPr>
            <p:spPr>
              <a:xfrm>
                <a:off x="2852675" y="3809525"/>
                <a:ext cx="2125" cy="37900"/>
              </a:xfrm>
              <a:custGeom>
                <a:avLst/>
                <a:gdLst/>
                <a:ahLst/>
                <a:cxnLst/>
                <a:rect l="l" t="t" r="r" b="b"/>
                <a:pathLst>
                  <a:path w="85" h="1516" extrusionOk="0">
                    <a:moveTo>
                      <a:pt x="1" y="1516"/>
                    </a:moveTo>
                    <a:lnTo>
                      <a:pt x="1" y="1516"/>
                    </a:lnTo>
                    <a:lnTo>
                      <a:pt x="85" y="0"/>
                    </a:lnTo>
                    <a:lnTo>
                      <a:pt x="85" y="0"/>
                    </a:lnTo>
                    <a:lnTo>
                      <a:pt x="1" y="1516"/>
                    </a:lnTo>
                    <a:lnTo>
                      <a:pt x="1" y="1516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79" name="Google Shape;2779;p31"/>
              <p:cNvSpPr/>
              <p:nvPr/>
            </p:nvSpPr>
            <p:spPr>
              <a:xfrm>
                <a:off x="2855850" y="3740050"/>
                <a:ext cx="25" cy="52650"/>
              </a:xfrm>
              <a:custGeom>
                <a:avLst/>
                <a:gdLst/>
                <a:ahLst/>
                <a:cxnLst/>
                <a:rect l="l" t="t" r="r" b="b"/>
                <a:pathLst>
                  <a:path w="1" h="2106" extrusionOk="0">
                    <a:moveTo>
                      <a:pt x="0" y="884"/>
                    </a:moveTo>
                    <a:lnTo>
                      <a:pt x="0" y="884"/>
                    </a:lnTo>
                    <a:lnTo>
                      <a:pt x="0" y="463"/>
                    </a:lnTo>
                    <a:lnTo>
                      <a:pt x="0" y="463"/>
                    </a:lnTo>
                    <a:lnTo>
                      <a:pt x="0" y="0"/>
                    </a:lnTo>
                    <a:lnTo>
                      <a:pt x="0" y="1600"/>
                    </a:lnTo>
                    <a:lnTo>
                      <a:pt x="0" y="1600"/>
                    </a:lnTo>
                    <a:lnTo>
                      <a:pt x="0" y="2105"/>
                    </a:lnTo>
                    <a:lnTo>
                      <a:pt x="0" y="2105"/>
                    </a:lnTo>
                    <a:lnTo>
                      <a:pt x="0" y="884"/>
                    </a:lnTo>
                    <a:lnTo>
                      <a:pt x="0" y="884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80" name="Google Shape;2780;p31"/>
              <p:cNvSpPr/>
              <p:nvPr/>
            </p:nvSpPr>
            <p:spPr>
              <a:xfrm>
                <a:off x="2854775" y="3794775"/>
                <a:ext cx="25" cy="12650"/>
              </a:xfrm>
              <a:custGeom>
                <a:avLst/>
                <a:gdLst/>
                <a:ahLst/>
                <a:cxnLst/>
                <a:rect l="l" t="t" r="r" b="b"/>
                <a:pathLst>
                  <a:path w="1" h="506" extrusionOk="0">
                    <a:moveTo>
                      <a:pt x="1" y="506"/>
                    </a:moveTo>
                    <a:lnTo>
                      <a:pt x="1" y="506"/>
                    </a:lnTo>
                    <a:lnTo>
                      <a:pt x="1" y="1"/>
                    </a:lnTo>
                    <a:lnTo>
                      <a:pt x="1" y="1"/>
                    </a:lnTo>
                    <a:lnTo>
                      <a:pt x="1" y="506"/>
                    </a:lnTo>
                    <a:lnTo>
                      <a:pt x="1" y="506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81" name="Google Shape;2781;p31"/>
              <p:cNvSpPr/>
              <p:nvPr/>
            </p:nvSpPr>
            <p:spPr>
              <a:xfrm>
                <a:off x="2862150" y="3901075"/>
                <a:ext cx="1075" cy="7400"/>
              </a:xfrm>
              <a:custGeom>
                <a:avLst/>
                <a:gdLst/>
                <a:ahLst/>
                <a:cxnLst/>
                <a:rect l="l" t="t" r="r" b="b"/>
                <a:pathLst>
                  <a:path w="43" h="296" extrusionOk="0">
                    <a:moveTo>
                      <a:pt x="1" y="1"/>
                    </a:moveTo>
                    <a:lnTo>
                      <a:pt x="1" y="1"/>
                    </a:lnTo>
                    <a:lnTo>
                      <a:pt x="43" y="296"/>
                    </a:lnTo>
                    <a:lnTo>
                      <a:pt x="43" y="296"/>
                    </a:lnTo>
                    <a:lnTo>
                      <a:pt x="1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82" name="Google Shape;2782;p31"/>
              <p:cNvSpPr/>
              <p:nvPr/>
            </p:nvSpPr>
            <p:spPr>
              <a:xfrm>
                <a:off x="2864250" y="3922150"/>
                <a:ext cx="25" cy="4225"/>
              </a:xfrm>
              <a:custGeom>
                <a:avLst/>
                <a:gdLst/>
                <a:ahLst/>
                <a:cxnLst/>
                <a:rect l="l" t="t" r="r" b="b"/>
                <a:pathLst>
                  <a:path w="1" h="169" extrusionOk="0">
                    <a:moveTo>
                      <a:pt x="1" y="0"/>
                    </a:moveTo>
                    <a:lnTo>
                      <a:pt x="1" y="0"/>
                    </a:lnTo>
                    <a:lnTo>
                      <a:pt x="1" y="168"/>
                    </a:lnTo>
                    <a:lnTo>
                      <a:pt x="1" y="168"/>
                    </a:lnTo>
                    <a:lnTo>
                      <a:pt x="1" y="0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83" name="Google Shape;2783;p31"/>
              <p:cNvSpPr/>
              <p:nvPr/>
            </p:nvSpPr>
            <p:spPr>
              <a:xfrm>
                <a:off x="2855850" y="3751625"/>
                <a:ext cx="1075" cy="41075"/>
              </a:xfrm>
              <a:custGeom>
                <a:avLst/>
                <a:gdLst/>
                <a:ahLst/>
                <a:cxnLst/>
                <a:rect l="l" t="t" r="r" b="b"/>
                <a:pathLst>
                  <a:path w="43" h="1643" extrusionOk="0">
                    <a:moveTo>
                      <a:pt x="42" y="0"/>
                    </a:moveTo>
                    <a:lnTo>
                      <a:pt x="0" y="421"/>
                    </a:lnTo>
                    <a:lnTo>
                      <a:pt x="42" y="1642"/>
                    </a:lnTo>
                    <a:lnTo>
                      <a:pt x="42" y="1137"/>
                    </a:lnTo>
                    <a:lnTo>
                      <a:pt x="42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84" name="Google Shape;2784;p31"/>
              <p:cNvSpPr/>
              <p:nvPr/>
            </p:nvSpPr>
            <p:spPr>
              <a:xfrm>
                <a:off x="2867425" y="3955825"/>
                <a:ext cx="25" cy="6325"/>
              </a:xfrm>
              <a:custGeom>
                <a:avLst/>
                <a:gdLst/>
                <a:ahLst/>
                <a:cxnLst/>
                <a:rect l="l" t="t" r="r" b="b"/>
                <a:pathLst>
                  <a:path w="1" h="253" extrusionOk="0">
                    <a:moveTo>
                      <a:pt x="0" y="0"/>
                    </a:moveTo>
                    <a:lnTo>
                      <a:pt x="0" y="0"/>
                    </a:lnTo>
                    <a:lnTo>
                      <a:pt x="0" y="253"/>
                    </a:lnTo>
                    <a:lnTo>
                      <a:pt x="0" y="25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85" name="Google Shape;2785;p31"/>
              <p:cNvSpPr/>
              <p:nvPr/>
            </p:nvSpPr>
            <p:spPr>
              <a:xfrm>
                <a:off x="2870575" y="3988450"/>
                <a:ext cx="1075" cy="5275"/>
              </a:xfrm>
              <a:custGeom>
                <a:avLst/>
                <a:gdLst/>
                <a:ahLst/>
                <a:cxnLst/>
                <a:rect l="l" t="t" r="r" b="b"/>
                <a:pathLst>
                  <a:path w="43" h="211" extrusionOk="0">
                    <a:moveTo>
                      <a:pt x="0" y="0"/>
                    </a:moveTo>
                    <a:lnTo>
                      <a:pt x="0" y="0"/>
                    </a:lnTo>
                    <a:lnTo>
                      <a:pt x="43" y="211"/>
                    </a:lnTo>
                    <a:lnTo>
                      <a:pt x="43" y="211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86" name="Google Shape;2786;p31"/>
              <p:cNvSpPr/>
              <p:nvPr/>
            </p:nvSpPr>
            <p:spPr>
              <a:xfrm>
                <a:off x="2865300" y="3940025"/>
                <a:ext cx="1100" cy="5300"/>
              </a:xfrm>
              <a:custGeom>
                <a:avLst/>
                <a:gdLst/>
                <a:ahLst/>
                <a:cxnLst/>
                <a:rect l="l" t="t" r="r" b="b"/>
                <a:pathLst>
                  <a:path w="44" h="212" extrusionOk="0">
                    <a:moveTo>
                      <a:pt x="1" y="1"/>
                    </a:moveTo>
                    <a:lnTo>
                      <a:pt x="1" y="1"/>
                    </a:lnTo>
                    <a:lnTo>
                      <a:pt x="43" y="211"/>
                    </a:lnTo>
                    <a:lnTo>
                      <a:pt x="43" y="211"/>
                    </a:lnTo>
                    <a:lnTo>
                      <a:pt x="1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87" name="Google Shape;2787;p31"/>
              <p:cNvSpPr/>
              <p:nvPr/>
            </p:nvSpPr>
            <p:spPr>
              <a:xfrm>
                <a:off x="2861100" y="3884250"/>
                <a:ext cx="1075" cy="7400"/>
              </a:xfrm>
              <a:custGeom>
                <a:avLst/>
                <a:gdLst/>
                <a:ahLst/>
                <a:cxnLst/>
                <a:rect l="l" t="t" r="r" b="b"/>
                <a:pathLst>
                  <a:path w="43" h="296" extrusionOk="0">
                    <a:moveTo>
                      <a:pt x="1" y="0"/>
                    </a:moveTo>
                    <a:lnTo>
                      <a:pt x="1" y="0"/>
                    </a:lnTo>
                    <a:lnTo>
                      <a:pt x="43" y="295"/>
                    </a:lnTo>
                    <a:lnTo>
                      <a:pt x="43" y="295"/>
                    </a:lnTo>
                    <a:lnTo>
                      <a:pt x="1" y="0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88" name="Google Shape;2788;p31"/>
              <p:cNvSpPr/>
              <p:nvPr/>
            </p:nvSpPr>
            <p:spPr>
              <a:xfrm>
                <a:off x="2860050" y="3867400"/>
                <a:ext cx="1075" cy="8450"/>
              </a:xfrm>
              <a:custGeom>
                <a:avLst/>
                <a:gdLst/>
                <a:ahLst/>
                <a:cxnLst/>
                <a:rect l="l" t="t" r="r" b="b"/>
                <a:pathLst>
                  <a:path w="43" h="338" extrusionOk="0">
                    <a:moveTo>
                      <a:pt x="0" y="1"/>
                    </a:moveTo>
                    <a:lnTo>
                      <a:pt x="0" y="1"/>
                    </a:lnTo>
                    <a:lnTo>
                      <a:pt x="43" y="338"/>
                    </a:lnTo>
                    <a:lnTo>
                      <a:pt x="43" y="338"/>
                    </a:lnTo>
                    <a:lnTo>
                      <a:pt x="0" y="1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89" name="Google Shape;2789;p31"/>
              <p:cNvSpPr/>
              <p:nvPr/>
            </p:nvSpPr>
            <p:spPr>
              <a:xfrm>
                <a:off x="2856900" y="3794775"/>
                <a:ext cx="1075" cy="12650"/>
              </a:xfrm>
              <a:custGeom>
                <a:avLst/>
                <a:gdLst/>
                <a:ahLst/>
                <a:cxnLst/>
                <a:rect l="l" t="t" r="r" b="b"/>
                <a:pathLst>
                  <a:path w="43" h="506" extrusionOk="0">
                    <a:moveTo>
                      <a:pt x="0" y="1"/>
                    </a:moveTo>
                    <a:lnTo>
                      <a:pt x="0" y="1"/>
                    </a:lnTo>
                    <a:lnTo>
                      <a:pt x="42" y="506"/>
                    </a:lnTo>
                    <a:lnTo>
                      <a:pt x="42" y="506"/>
                    </a:lnTo>
                    <a:lnTo>
                      <a:pt x="0" y="1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90" name="Google Shape;2790;p31"/>
              <p:cNvSpPr/>
              <p:nvPr/>
            </p:nvSpPr>
            <p:spPr>
              <a:xfrm>
                <a:off x="2857950" y="3809525"/>
                <a:ext cx="1075" cy="37900"/>
              </a:xfrm>
              <a:custGeom>
                <a:avLst/>
                <a:gdLst/>
                <a:ahLst/>
                <a:cxnLst/>
                <a:rect l="l" t="t" r="r" b="b"/>
                <a:pathLst>
                  <a:path w="43" h="1516" extrusionOk="0">
                    <a:moveTo>
                      <a:pt x="0" y="0"/>
                    </a:moveTo>
                    <a:lnTo>
                      <a:pt x="0" y="0"/>
                    </a:lnTo>
                    <a:lnTo>
                      <a:pt x="42" y="1516"/>
                    </a:lnTo>
                    <a:lnTo>
                      <a:pt x="42" y="1516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91" name="Google Shape;2791;p31"/>
              <p:cNvSpPr/>
              <p:nvPr/>
            </p:nvSpPr>
            <p:spPr>
              <a:xfrm>
                <a:off x="2859000" y="3851625"/>
                <a:ext cx="1075" cy="9500"/>
              </a:xfrm>
              <a:custGeom>
                <a:avLst/>
                <a:gdLst/>
                <a:ahLst/>
                <a:cxnLst/>
                <a:rect l="l" t="t" r="r" b="b"/>
                <a:pathLst>
                  <a:path w="43" h="380" extrusionOk="0">
                    <a:moveTo>
                      <a:pt x="0" y="0"/>
                    </a:moveTo>
                    <a:lnTo>
                      <a:pt x="0" y="0"/>
                    </a:lnTo>
                    <a:lnTo>
                      <a:pt x="42" y="379"/>
                    </a:lnTo>
                    <a:lnTo>
                      <a:pt x="42" y="379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92" name="Google Shape;2792;p31"/>
              <p:cNvSpPr/>
              <p:nvPr/>
            </p:nvSpPr>
            <p:spPr>
              <a:xfrm>
                <a:off x="2869525" y="3972650"/>
                <a:ext cx="25" cy="5300"/>
              </a:xfrm>
              <a:custGeom>
                <a:avLst/>
                <a:gdLst/>
                <a:ahLst/>
                <a:cxnLst/>
                <a:rect l="l" t="t" r="r" b="b"/>
                <a:pathLst>
                  <a:path w="1" h="212" extrusionOk="0">
                    <a:moveTo>
                      <a:pt x="0" y="1"/>
                    </a:moveTo>
                    <a:lnTo>
                      <a:pt x="0" y="1"/>
                    </a:lnTo>
                    <a:lnTo>
                      <a:pt x="0" y="211"/>
                    </a:lnTo>
                    <a:lnTo>
                      <a:pt x="0" y="211"/>
                    </a:lnTo>
                    <a:lnTo>
                      <a:pt x="0" y="1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93" name="Google Shape;2793;p31"/>
              <p:cNvSpPr/>
              <p:nvPr/>
            </p:nvSpPr>
            <p:spPr>
              <a:xfrm>
                <a:off x="2855850" y="3751625"/>
                <a:ext cx="1075" cy="10550"/>
              </a:xfrm>
              <a:custGeom>
                <a:avLst/>
                <a:gdLst/>
                <a:ahLst/>
                <a:cxnLst/>
                <a:rect l="l" t="t" r="r" b="b"/>
                <a:pathLst>
                  <a:path w="43" h="422" extrusionOk="0">
                    <a:moveTo>
                      <a:pt x="0" y="421"/>
                    </a:moveTo>
                    <a:lnTo>
                      <a:pt x="0" y="421"/>
                    </a:lnTo>
                    <a:lnTo>
                      <a:pt x="42" y="0"/>
                    </a:lnTo>
                    <a:lnTo>
                      <a:pt x="42" y="0"/>
                    </a:lnTo>
                    <a:lnTo>
                      <a:pt x="0" y="421"/>
                    </a:lnTo>
                    <a:lnTo>
                      <a:pt x="0" y="42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94" name="Google Shape;2794;p31"/>
              <p:cNvSpPr/>
              <p:nvPr/>
            </p:nvSpPr>
            <p:spPr>
              <a:xfrm>
                <a:off x="2855850" y="3751625"/>
                <a:ext cx="25" cy="10550"/>
              </a:xfrm>
              <a:custGeom>
                <a:avLst/>
                <a:gdLst/>
                <a:ahLst/>
                <a:cxnLst/>
                <a:rect l="l" t="t" r="r" b="b"/>
                <a:pathLst>
                  <a:path w="1" h="422" extrusionOk="0">
                    <a:moveTo>
                      <a:pt x="0" y="0"/>
                    </a:moveTo>
                    <a:lnTo>
                      <a:pt x="0" y="0"/>
                    </a:lnTo>
                    <a:lnTo>
                      <a:pt x="0" y="421"/>
                    </a:lnTo>
                    <a:lnTo>
                      <a:pt x="0" y="421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95" name="Google Shape;2795;p31"/>
              <p:cNvSpPr/>
              <p:nvPr/>
            </p:nvSpPr>
            <p:spPr>
              <a:xfrm>
                <a:off x="3036875" y="4250525"/>
                <a:ext cx="177925" cy="352650"/>
              </a:xfrm>
              <a:custGeom>
                <a:avLst/>
                <a:gdLst/>
                <a:ahLst/>
                <a:cxnLst/>
                <a:rect l="l" t="t" r="r" b="b"/>
                <a:pathLst>
                  <a:path w="7117" h="14106" extrusionOk="0">
                    <a:moveTo>
                      <a:pt x="4842" y="1"/>
                    </a:moveTo>
                    <a:lnTo>
                      <a:pt x="2527" y="296"/>
                    </a:lnTo>
                    <a:lnTo>
                      <a:pt x="1" y="590"/>
                    </a:lnTo>
                    <a:lnTo>
                      <a:pt x="127" y="801"/>
                    </a:lnTo>
                    <a:lnTo>
                      <a:pt x="211" y="1980"/>
                    </a:lnTo>
                    <a:lnTo>
                      <a:pt x="464" y="5053"/>
                    </a:lnTo>
                    <a:lnTo>
                      <a:pt x="632" y="7074"/>
                    </a:lnTo>
                    <a:lnTo>
                      <a:pt x="885" y="9348"/>
                    </a:lnTo>
                    <a:lnTo>
                      <a:pt x="1137" y="11705"/>
                    </a:lnTo>
                    <a:lnTo>
                      <a:pt x="1474" y="14105"/>
                    </a:lnTo>
                    <a:lnTo>
                      <a:pt x="7116" y="14105"/>
                    </a:lnTo>
                    <a:lnTo>
                      <a:pt x="6569" y="11748"/>
                    </a:lnTo>
                    <a:lnTo>
                      <a:pt x="6106" y="9432"/>
                    </a:lnTo>
                    <a:lnTo>
                      <a:pt x="5727" y="7158"/>
                    </a:lnTo>
                    <a:lnTo>
                      <a:pt x="5432" y="5095"/>
                    </a:lnTo>
                    <a:lnTo>
                      <a:pt x="5179" y="3243"/>
                    </a:lnTo>
                    <a:lnTo>
                      <a:pt x="5011" y="1727"/>
                    </a:lnTo>
                    <a:lnTo>
                      <a:pt x="4842" y="1"/>
                    </a:lnTo>
                    <a:close/>
                  </a:path>
                </a:pathLst>
              </a:custGeom>
              <a:solidFill>
                <a:srgbClr val="8317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96" name="Google Shape;2796;p31"/>
              <p:cNvSpPr/>
              <p:nvPr/>
            </p:nvSpPr>
            <p:spPr>
              <a:xfrm>
                <a:off x="2855850" y="3630575"/>
                <a:ext cx="302100" cy="634725"/>
              </a:xfrm>
              <a:custGeom>
                <a:avLst/>
                <a:gdLst/>
                <a:ahLst/>
                <a:cxnLst/>
                <a:rect l="l" t="t" r="r" b="b"/>
                <a:pathLst>
                  <a:path w="12084" h="25389" extrusionOk="0">
                    <a:moveTo>
                      <a:pt x="0" y="1"/>
                    </a:moveTo>
                    <a:lnTo>
                      <a:pt x="168" y="1474"/>
                    </a:lnTo>
                    <a:lnTo>
                      <a:pt x="337" y="3158"/>
                    </a:lnTo>
                    <a:lnTo>
                      <a:pt x="589" y="5221"/>
                    </a:lnTo>
                    <a:lnTo>
                      <a:pt x="968" y="7579"/>
                    </a:lnTo>
                    <a:lnTo>
                      <a:pt x="1432" y="10147"/>
                    </a:lnTo>
                    <a:lnTo>
                      <a:pt x="1726" y="11410"/>
                    </a:lnTo>
                    <a:lnTo>
                      <a:pt x="2021" y="12673"/>
                    </a:lnTo>
                    <a:lnTo>
                      <a:pt x="2358" y="13937"/>
                    </a:lnTo>
                    <a:lnTo>
                      <a:pt x="2695" y="15115"/>
                    </a:lnTo>
                    <a:lnTo>
                      <a:pt x="3368" y="17052"/>
                    </a:lnTo>
                    <a:lnTo>
                      <a:pt x="4084" y="18863"/>
                    </a:lnTo>
                    <a:lnTo>
                      <a:pt x="4758" y="20462"/>
                    </a:lnTo>
                    <a:lnTo>
                      <a:pt x="5431" y="21894"/>
                    </a:lnTo>
                    <a:lnTo>
                      <a:pt x="6021" y="23115"/>
                    </a:lnTo>
                    <a:lnTo>
                      <a:pt x="6526" y="24125"/>
                    </a:lnTo>
                    <a:lnTo>
                      <a:pt x="7242" y="25388"/>
                    </a:lnTo>
                    <a:lnTo>
                      <a:pt x="9768" y="25094"/>
                    </a:lnTo>
                    <a:lnTo>
                      <a:pt x="12083" y="24799"/>
                    </a:lnTo>
                    <a:lnTo>
                      <a:pt x="12041" y="24715"/>
                    </a:lnTo>
                    <a:lnTo>
                      <a:pt x="11368" y="24083"/>
                    </a:lnTo>
                    <a:lnTo>
                      <a:pt x="10568" y="23325"/>
                    </a:lnTo>
                    <a:lnTo>
                      <a:pt x="9599" y="22231"/>
                    </a:lnTo>
                    <a:lnTo>
                      <a:pt x="9052" y="21599"/>
                    </a:lnTo>
                    <a:lnTo>
                      <a:pt x="8463" y="20883"/>
                    </a:lnTo>
                    <a:lnTo>
                      <a:pt x="7831" y="20083"/>
                    </a:lnTo>
                    <a:lnTo>
                      <a:pt x="7242" y="19241"/>
                    </a:lnTo>
                    <a:lnTo>
                      <a:pt x="6610" y="18315"/>
                    </a:lnTo>
                    <a:lnTo>
                      <a:pt x="5979" y="17305"/>
                    </a:lnTo>
                    <a:lnTo>
                      <a:pt x="5347" y="16252"/>
                    </a:lnTo>
                    <a:lnTo>
                      <a:pt x="4758" y="15115"/>
                    </a:lnTo>
                    <a:lnTo>
                      <a:pt x="4252" y="14063"/>
                    </a:lnTo>
                    <a:lnTo>
                      <a:pt x="3789" y="12968"/>
                    </a:lnTo>
                    <a:lnTo>
                      <a:pt x="3326" y="11831"/>
                    </a:lnTo>
                    <a:lnTo>
                      <a:pt x="2905" y="10695"/>
                    </a:lnTo>
                    <a:lnTo>
                      <a:pt x="2484" y="9558"/>
                    </a:lnTo>
                    <a:lnTo>
                      <a:pt x="2147" y="8421"/>
                    </a:lnTo>
                    <a:lnTo>
                      <a:pt x="1474" y="6232"/>
                    </a:lnTo>
                    <a:lnTo>
                      <a:pt x="968" y="4211"/>
                    </a:lnTo>
                    <a:lnTo>
                      <a:pt x="547" y="2485"/>
                    </a:lnTo>
                    <a:lnTo>
                      <a:pt x="84" y="253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97" name="Google Shape;2797;p31"/>
              <p:cNvSpPr/>
              <p:nvPr/>
            </p:nvSpPr>
            <p:spPr>
              <a:xfrm>
                <a:off x="2371650" y="4272650"/>
                <a:ext cx="486325" cy="330525"/>
              </a:xfrm>
              <a:custGeom>
                <a:avLst/>
                <a:gdLst/>
                <a:ahLst/>
                <a:cxnLst/>
                <a:rect l="l" t="t" r="r" b="b"/>
                <a:pathLst>
                  <a:path w="19453" h="13221" extrusionOk="0">
                    <a:moveTo>
                      <a:pt x="19452" y="0"/>
                    </a:moveTo>
                    <a:lnTo>
                      <a:pt x="19242" y="421"/>
                    </a:lnTo>
                    <a:lnTo>
                      <a:pt x="18989" y="968"/>
                    </a:lnTo>
                    <a:lnTo>
                      <a:pt x="18568" y="1642"/>
                    </a:lnTo>
                    <a:lnTo>
                      <a:pt x="18063" y="2442"/>
                    </a:lnTo>
                    <a:lnTo>
                      <a:pt x="17347" y="3368"/>
                    </a:lnTo>
                    <a:lnTo>
                      <a:pt x="16505" y="4379"/>
                    </a:lnTo>
                    <a:lnTo>
                      <a:pt x="15495" y="5473"/>
                    </a:lnTo>
                    <a:lnTo>
                      <a:pt x="14947" y="6021"/>
                    </a:lnTo>
                    <a:lnTo>
                      <a:pt x="14316" y="6568"/>
                    </a:lnTo>
                    <a:lnTo>
                      <a:pt x="13642" y="7115"/>
                    </a:lnTo>
                    <a:lnTo>
                      <a:pt x="12926" y="7663"/>
                    </a:lnTo>
                    <a:lnTo>
                      <a:pt x="12169" y="8252"/>
                    </a:lnTo>
                    <a:lnTo>
                      <a:pt x="11326" y="8799"/>
                    </a:lnTo>
                    <a:lnTo>
                      <a:pt x="10484" y="9347"/>
                    </a:lnTo>
                    <a:lnTo>
                      <a:pt x="9558" y="9852"/>
                    </a:lnTo>
                    <a:lnTo>
                      <a:pt x="8548" y="10357"/>
                    </a:lnTo>
                    <a:lnTo>
                      <a:pt x="7537" y="10863"/>
                    </a:lnTo>
                    <a:lnTo>
                      <a:pt x="6443" y="11326"/>
                    </a:lnTo>
                    <a:lnTo>
                      <a:pt x="5264" y="11747"/>
                    </a:lnTo>
                    <a:lnTo>
                      <a:pt x="4043" y="12168"/>
                    </a:lnTo>
                    <a:lnTo>
                      <a:pt x="2780" y="12547"/>
                    </a:lnTo>
                    <a:lnTo>
                      <a:pt x="1432" y="12883"/>
                    </a:lnTo>
                    <a:lnTo>
                      <a:pt x="1" y="13220"/>
                    </a:lnTo>
                    <a:lnTo>
                      <a:pt x="19410" y="13220"/>
                    </a:lnTo>
                    <a:lnTo>
                      <a:pt x="19452" y="0"/>
                    </a:lnTo>
                    <a:close/>
                  </a:path>
                </a:pathLst>
              </a:custGeom>
              <a:solidFill>
                <a:srgbClr val="6D0F2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98" name="Google Shape;2798;p31"/>
              <p:cNvSpPr/>
              <p:nvPr/>
            </p:nvSpPr>
            <p:spPr>
              <a:xfrm>
                <a:off x="2855850" y="3528475"/>
                <a:ext cx="135800" cy="81075"/>
              </a:xfrm>
              <a:custGeom>
                <a:avLst/>
                <a:gdLst/>
                <a:ahLst/>
                <a:cxnLst/>
                <a:rect l="l" t="t" r="r" b="b"/>
                <a:pathLst>
                  <a:path w="5432" h="3243" extrusionOk="0">
                    <a:moveTo>
                      <a:pt x="42" y="1"/>
                    </a:moveTo>
                    <a:lnTo>
                      <a:pt x="0" y="3243"/>
                    </a:lnTo>
                    <a:lnTo>
                      <a:pt x="884" y="3032"/>
                    </a:lnTo>
                    <a:lnTo>
                      <a:pt x="1810" y="2780"/>
                    </a:lnTo>
                    <a:lnTo>
                      <a:pt x="2737" y="2485"/>
                    </a:lnTo>
                    <a:lnTo>
                      <a:pt x="3579" y="2148"/>
                    </a:lnTo>
                    <a:lnTo>
                      <a:pt x="4884" y="1643"/>
                    </a:lnTo>
                    <a:lnTo>
                      <a:pt x="5431" y="1432"/>
                    </a:lnTo>
                    <a:lnTo>
                      <a:pt x="4295" y="1053"/>
                    </a:lnTo>
                    <a:lnTo>
                      <a:pt x="3284" y="759"/>
                    </a:lnTo>
                    <a:lnTo>
                      <a:pt x="1558" y="338"/>
                    </a:lnTo>
                    <a:lnTo>
                      <a:pt x="421" y="85"/>
                    </a:lnTo>
                    <a:lnTo>
                      <a:pt x="42" y="1"/>
                    </a:lnTo>
                    <a:close/>
                  </a:path>
                </a:pathLst>
              </a:custGeom>
              <a:solidFill>
                <a:srgbClr val="3E5F8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99" name="Google Shape;2799;p31"/>
              <p:cNvSpPr/>
              <p:nvPr/>
            </p:nvSpPr>
            <p:spPr>
              <a:xfrm>
                <a:off x="2850575" y="3509525"/>
                <a:ext cx="10550" cy="133700"/>
              </a:xfrm>
              <a:custGeom>
                <a:avLst/>
                <a:gdLst/>
                <a:ahLst/>
                <a:cxnLst/>
                <a:rect l="l" t="t" r="r" b="b"/>
                <a:pathLst>
                  <a:path w="422" h="5348" extrusionOk="0">
                    <a:moveTo>
                      <a:pt x="127" y="1"/>
                    </a:moveTo>
                    <a:lnTo>
                      <a:pt x="1" y="5264"/>
                    </a:lnTo>
                    <a:lnTo>
                      <a:pt x="169" y="5348"/>
                    </a:lnTo>
                    <a:lnTo>
                      <a:pt x="295" y="5348"/>
                    </a:lnTo>
                    <a:lnTo>
                      <a:pt x="422" y="5264"/>
                    </a:lnTo>
                    <a:lnTo>
                      <a:pt x="337" y="1"/>
                    </a:lnTo>
                    <a:close/>
                  </a:path>
                </a:pathLst>
              </a:custGeom>
              <a:solidFill>
                <a:srgbClr val="8317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00" name="Google Shape;2800;p31"/>
              <p:cNvSpPr/>
              <p:nvPr/>
            </p:nvSpPr>
            <p:spPr>
              <a:xfrm>
                <a:off x="2846375" y="3488475"/>
                <a:ext cx="20025" cy="20025"/>
              </a:xfrm>
              <a:custGeom>
                <a:avLst/>
                <a:gdLst/>
                <a:ahLst/>
                <a:cxnLst/>
                <a:rect l="l" t="t" r="r" b="b"/>
                <a:pathLst>
                  <a:path w="801" h="801" extrusionOk="0">
                    <a:moveTo>
                      <a:pt x="421" y="1"/>
                    </a:moveTo>
                    <a:lnTo>
                      <a:pt x="253" y="43"/>
                    </a:lnTo>
                    <a:lnTo>
                      <a:pt x="126" y="127"/>
                    </a:lnTo>
                    <a:lnTo>
                      <a:pt x="42" y="253"/>
                    </a:lnTo>
                    <a:lnTo>
                      <a:pt x="0" y="422"/>
                    </a:lnTo>
                    <a:lnTo>
                      <a:pt x="42" y="590"/>
                    </a:lnTo>
                    <a:lnTo>
                      <a:pt x="126" y="717"/>
                    </a:lnTo>
                    <a:lnTo>
                      <a:pt x="253" y="801"/>
                    </a:lnTo>
                    <a:lnTo>
                      <a:pt x="547" y="801"/>
                    </a:lnTo>
                    <a:lnTo>
                      <a:pt x="716" y="717"/>
                    </a:lnTo>
                    <a:lnTo>
                      <a:pt x="800" y="590"/>
                    </a:lnTo>
                    <a:lnTo>
                      <a:pt x="800" y="422"/>
                    </a:lnTo>
                    <a:lnTo>
                      <a:pt x="800" y="253"/>
                    </a:lnTo>
                    <a:lnTo>
                      <a:pt x="716" y="127"/>
                    </a:lnTo>
                    <a:lnTo>
                      <a:pt x="547" y="43"/>
                    </a:lnTo>
                    <a:lnTo>
                      <a:pt x="421" y="1"/>
                    </a:lnTo>
                    <a:close/>
                  </a:path>
                </a:pathLst>
              </a:custGeom>
              <a:solidFill>
                <a:srgbClr val="8317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01" name="Google Shape;2801;p31"/>
              <p:cNvSpPr/>
              <p:nvPr/>
            </p:nvSpPr>
            <p:spPr>
              <a:xfrm>
                <a:off x="654925" y="4195800"/>
                <a:ext cx="225275" cy="407375"/>
              </a:xfrm>
              <a:custGeom>
                <a:avLst/>
                <a:gdLst/>
                <a:ahLst/>
                <a:cxnLst/>
                <a:rect l="l" t="t" r="r" b="b"/>
                <a:pathLst>
                  <a:path w="9011" h="16295" extrusionOk="0">
                    <a:moveTo>
                      <a:pt x="4337" y="1"/>
                    </a:moveTo>
                    <a:lnTo>
                      <a:pt x="4169" y="1558"/>
                    </a:lnTo>
                    <a:lnTo>
                      <a:pt x="3874" y="3327"/>
                    </a:lnTo>
                    <a:lnTo>
                      <a:pt x="3495" y="5558"/>
                    </a:lnTo>
                    <a:lnTo>
                      <a:pt x="3200" y="6821"/>
                    </a:lnTo>
                    <a:lnTo>
                      <a:pt x="2906" y="8126"/>
                    </a:lnTo>
                    <a:lnTo>
                      <a:pt x="2569" y="9474"/>
                    </a:lnTo>
                    <a:lnTo>
                      <a:pt x="2148" y="10863"/>
                    </a:lnTo>
                    <a:lnTo>
                      <a:pt x="1685" y="12252"/>
                    </a:lnTo>
                    <a:lnTo>
                      <a:pt x="1179" y="13642"/>
                    </a:lnTo>
                    <a:lnTo>
                      <a:pt x="632" y="14989"/>
                    </a:lnTo>
                    <a:lnTo>
                      <a:pt x="1" y="16294"/>
                    </a:lnTo>
                    <a:lnTo>
                      <a:pt x="5474" y="16294"/>
                    </a:lnTo>
                    <a:lnTo>
                      <a:pt x="5895" y="15073"/>
                    </a:lnTo>
                    <a:lnTo>
                      <a:pt x="6316" y="13810"/>
                    </a:lnTo>
                    <a:lnTo>
                      <a:pt x="6695" y="12547"/>
                    </a:lnTo>
                    <a:lnTo>
                      <a:pt x="7032" y="11326"/>
                    </a:lnTo>
                    <a:lnTo>
                      <a:pt x="7621" y="8884"/>
                    </a:lnTo>
                    <a:lnTo>
                      <a:pt x="8126" y="6611"/>
                    </a:lnTo>
                    <a:lnTo>
                      <a:pt x="8463" y="4632"/>
                    </a:lnTo>
                    <a:lnTo>
                      <a:pt x="8758" y="2990"/>
                    </a:lnTo>
                    <a:lnTo>
                      <a:pt x="9011" y="1222"/>
                    </a:lnTo>
                    <a:lnTo>
                      <a:pt x="7032" y="758"/>
                    </a:lnTo>
                    <a:lnTo>
                      <a:pt x="5558" y="380"/>
                    </a:lnTo>
                    <a:lnTo>
                      <a:pt x="4337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02" name="Google Shape;2802;p31"/>
              <p:cNvSpPr/>
              <p:nvPr/>
            </p:nvSpPr>
            <p:spPr>
              <a:xfrm>
                <a:off x="763350" y="3632675"/>
                <a:ext cx="545250" cy="593675"/>
              </a:xfrm>
              <a:custGeom>
                <a:avLst/>
                <a:gdLst/>
                <a:ahLst/>
                <a:cxnLst/>
                <a:rect l="l" t="t" r="r" b="b"/>
                <a:pathLst>
                  <a:path w="21810" h="23747" extrusionOk="0">
                    <a:moveTo>
                      <a:pt x="21809" y="1"/>
                    </a:moveTo>
                    <a:lnTo>
                      <a:pt x="21430" y="759"/>
                    </a:lnTo>
                    <a:lnTo>
                      <a:pt x="20757" y="2148"/>
                    </a:lnTo>
                    <a:lnTo>
                      <a:pt x="19788" y="4001"/>
                    </a:lnTo>
                    <a:lnTo>
                      <a:pt x="18567" y="6148"/>
                    </a:lnTo>
                    <a:lnTo>
                      <a:pt x="17894" y="7285"/>
                    </a:lnTo>
                    <a:lnTo>
                      <a:pt x="17136" y="8506"/>
                    </a:lnTo>
                    <a:lnTo>
                      <a:pt x="16336" y="9684"/>
                    </a:lnTo>
                    <a:lnTo>
                      <a:pt x="15494" y="10905"/>
                    </a:lnTo>
                    <a:lnTo>
                      <a:pt x="14610" y="12084"/>
                    </a:lnTo>
                    <a:lnTo>
                      <a:pt x="13684" y="13221"/>
                    </a:lnTo>
                    <a:lnTo>
                      <a:pt x="12757" y="14316"/>
                    </a:lnTo>
                    <a:lnTo>
                      <a:pt x="11747" y="15326"/>
                    </a:lnTo>
                    <a:lnTo>
                      <a:pt x="10694" y="16294"/>
                    </a:lnTo>
                    <a:lnTo>
                      <a:pt x="9642" y="17221"/>
                    </a:lnTo>
                    <a:lnTo>
                      <a:pt x="8589" y="18021"/>
                    </a:lnTo>
                    <a:lnTo>
                      <a:pt x="7537" y="18779"/>
                    </a:lnTo>
                    <a:lnTo>
                      <a:pt x="6526" y="19410"/>
                    </a:lnTo>
                    <a:lnTo>
                      <a:pt x="5558" y="19999"/>
                    </a:lnTo>
                    <a:lnTo>
                      <a:pt x="4631" y="20547"/>
                    </a:lnTo>
                    <a:lnTo>
                      <a:pt x="3747" y="20968"/>
                    </a:lnTo>
                    <a:lnTo>
                      <a:pt x="2947" y="21347"/>
                    </a:lnTo>
                    <a:lnTo>
                      <a:pt x="2232" y="21684"/>
                    </a:lnTo>
                    <a:lnTo>
                      <a:pt x="1053" y="22147"/>
                    </a:lnTo>
                    <a:lnTo>
                      <a:pt x="295" y="22441"/>
                    </a:lnTo>
                    <a:lnTo>
                      <a:pt x="0" y="22526"/>
                    </a:lnTo>
                    <a:lnTo>
                      <a:pt x="1221" y="22905"/>
                    </a:lnTo>
                    <a:lnTo>
                      <a:pt x="2695" y="23283"/>
                    </a:lnTo>
                    <a:lnTo>
                      <a:pt x="4674" y="23747"/>
                    </a:lnTo>
                    <a:lnTo>
                      <a:pt x="4674" y="23704"/>
                    </a:lnTo>
                    <a:lnTo>
                      <a:pt x="4926" y="23578"/>
                    </a:lnTo>
                    <a:lnTo>
                      <a:pt x="5642" y="23241"/>
                    </a:lnTo>
                    <a:lnTo>
                      <a:pt x="6737" y="22610"/>
                    </a:lnTo>
                    <a:lnTo>
                      <a:pt x="7410" y="22189"/>
                    </a:lnTo>
                    <a:lnTo>
                      <a:pt x="8126" y="21684"/>
                    </a:lnTo>
                    <a:lnTo>
                      <a:pt x="8884" y="21136"/>
                    </a:lnTo>
                    <a:lnTo>
                      <a:pt x="9684" y="20505"/>
                    </a:lnTo>
                    <a:lnTo>
                      <a:pt x="10526" y="19789"/>
                    </a:lnTo>
                    <a:lnTo>
                      <a:pt x="11410" y="19031"/>
                    </a:lnTo>
                    <a:lnTo>
                      <a:pt x="12294" y="18147"/>
                    </a:lnTo>
                    <a:lnTo>
                      <a:pt x="13136" y="17179"/>
                    </a:lnTo>
                    <a:lnTo>
                      <a:pt x="14020" y="16168"/>
                    </a:lnTo>
                    <a:lnTo>
                      <a:pt x="14862" y="15031"/>
                    </a:lnTo>
                    <a:lnTo>
                      <a:pt x="15578" y="13979"/>
                    </a:lnTo>
                    <a:lnTo>
                      <a:pt x="16252" y="12842"/>
                    </a:lnTo>
                    <a:lnTo>
                      <a:pt x="16925" y="11705"/>
                    </a:lnTo>
                    <a:lnTo>
                      <a:pt x="17515" y="10569"/>
                    </a:lnTo>
                    <a:lnTo>
                      <a:pt x="18104" y="9432"/>
                    </a:lnTo>
                    <a:lnTo>
                      <a:pt x="18652" y="8295"/>
                    </a:lnTo>
                    <a:lnTo>
                      <a:pt x="19620" y="6064"/>
                    </a:lnTo>
                    <a:lnTo>
                      <a:pt x="20420" y="4085"/>
                    </a:lnTo>
                    <a:lnTo>
                      <a:pt x="21051" y="2359"/>
                    </a:lnTo>
                    <a:lnTo>
                      <a:pt x="21515" y="1011"/>
                    </a:lnTo>
                    <a:lnTo>
                      <a:pt x="21767" y="169"/>
                    </a:lnTo>
                    <a:lnTo>
                      <a:pt x="21809" y="1"/>
                    </a:lnTo>
                    <a:close/>
                  </a:path>
                </a:pathLst>
              </a:custGeom>
              <a:solidFill>
                <a:srgbClr val="BC3A3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03" name="Google Shape;2803;p31"/>
              <p:cNvSpPr/>
              <p:nvPr/>
            </p:nvSpPr>
            <p:spPr>
              <a:xfrm>
                <a:off x="1309625" y="3762150"/>
                <a:ext cx="2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extrusionOk="0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04" name="Google Shape;2804;p31"/>
              <p:cNvSpPr/>
              <p:nvPr/>
            </p:nvSpPr>
            <p:spPr>
              <a:xfrm>
                <a:off x="1309625" y="3762150"/>
                <a:ext cx="2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fill="none" extrusionOk="0">
                    <a:moveTo>
                      <a:pt x="0" y="0"/>
                    </a:moveTo>
                    <a:lnTo>
                      <a:pt x="0" y="0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05" name="Google Shape;2805;p31"/>
              <p:cNvSpPr/>
              <p:nvPr/>
            </p:nvSpPr>
            <p:spPr>
              <a:xfrm>
                <a:off x="1091750" y="4264225"/>
                <a:ext cx="146325" cy="338950"/>
              </a:xfrm>
              <a:custGeom>
                <a:avLst/>
                <a:gdLst/>
                <a:ahLst/>
                <a:cxnLst/>
                <a:rect l="l" t="t" r="r" b="b"/>
                <a:pathLst>
                  <a:path w="5853" h="13558" extrusionOk="0">
                    <a:moveTo>
                      <a:pt x="1474" y="0"/>
                    </a:moveTo>
                    <a:lnTo>
                      <a:pt x="1347" y="253"/>
                    </a:lnTo>
                    <a:lnTo>
                      <a:pt x="1263" y="1432"/>
                    </a:lnTo>
                    <a:lnTo>
                      <a:pt x="1011" y="4505"/>
                    </a:lnTo>
                    <a:lnTo>
                      <a:pt x="842" y="6526"/>
                    </a:lnTo>
                    <a:lnTo>
                      <a:pt x="632" y="8800"/>
                    </a:lnTo>
                    <a:lnTo>
                      <a:pt x="337" y="11157"/>
                    </a:lnTo>
                    <a:lnTo>
                      <a:pt x="0" y="13557"/>
                    </a:lnTo>
                    <a:lnTo>
                      <a:pt x="5263" y="13557"/>
                    </a:lnTo>
                    <a:lnTo>
                      <a:pt x="5516" y="8968"/>
                    </a:lnTo>
                    <a:lnTo>
                      <a:pt x="5726" y="4800"/>
                    </a:lnTo>
                    <a:lnTo>
                      <a:pt x="5852" y="295"/>
                    </a:lnTo>
                    <a:lnTo>
                      <a:pt x="3621" y="169"/>
                    </a:lnTo>
                    <a:lnTo>
                      <a:pt x="1474" y="0"/>
                    </a:lnTo>
                    <a:close/>
                  </a:path>
                </a:pathLst>
              </a:custGeom>
              <a:solidFill>
                <a:srgbClr val="CDBAA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06" name="Google Shape;2806;p31"/>
              <p:cNvSpPr/>
              <p:nvPr/>
            </p:nvSpPr>
            <p:spPr>
              <a:xfrm>
                <a:off x="1308575" y="3740050"/>
                <a:ext cx="1075" cy="11600"/>
              </a:xfrm>
              <a:custGeom>
                <a:avLst/>
                <a:gdLst/>
                <a:ahLst/>
                <a:cxnLst/>
                <a:rect l="l" t="t" r="r" b="b"/>
                <a:pathLst>
                  <a:path w="43" h="464" extrusionOk="0">
                    <a:moveTo>
                      <a:pt x="0" y="0"/>
                    </a:moveTo>
                    <a:lnTo>
                      <a:pt x="0" y="0"/>
                    </a:lnTo>
                    <a:lnTo>
                      <a:pt x="42" y="463"/>
                    </a:lnTo>
                    <a:lnTo>
                      <a:pt x="42" y="4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07" name="Google Shape;2807;p31"/>
              <p:cNvSpPr/>
              <p:nvPr/>
            </p:nvSpPr>
            <p:spPr>
              <a:xfrm>
                <a:off x="1128575" y="3630575"/>
                <a:ext cx="181075" cy="641025"/>
              </a:xfrm>
              <a:custGeom>
                <a:avLst/>
                <a:gdLst/>
                <a:ahLst/>
                <a:cxnLst/>
                <a:rect l="l" t="t" r="r" b="b"/>
                <a:pathLst>
                  <a:path w="7243" h="25641" extrusionOk="0">
                    <a:moveTo>
                      <a:pt x="7242" y="1"/>
                    </a:moveTo>
                    <a:lnTo>
                      <a:pt x="7116" y="1474"/>
                    </a:lnTo>
                    <a:lnTo>
                      <a:pt x="6906" y="3158"/>
                    </a:lnTo>
                    <a:lnTo>
                      <a:pt x="6653" y="5221"/>
                    </a:lnTo>
                    <a:lnTo>
                      <a:pt x="6274" y="7579"/>
                    </a:lnTo>
                    <a:lnTo>
                      <a:pt x="5811" y="10147"/>
                    </a:lnTo>
                    <a:lnTo>
                      <a:pt x="5558" y="11410"/>
                    </a:lnTo>
                    <a:lnTo>
                      <a:pt x="5221" y="12673"/>
                    </a:lnTo>
                    <a:lnTo>
                      <a:pt x="4927" y="13937"/>
                    </a:lnTo>
                    <a:lnTo>
                      <a:pt x="4548" y="15115"/>
                    </a:lnTo>
                    <a:lnTo>
                      <a:pt x="3874" y="17052"/>
                    </a:lnTo>
                    <a:lnTo>
                      <a:pt x="3201" y="18863"/>
                    </a:lnTo>
                    <a:lnTo>
                      <a:pt x="2485" y="20462"/>
                    </a:lnTo>
                    <a:lnTo>
                      <a:pt x="1853" y="21894"/>
                    </a:lnTo>
                    <a:lnTo>
                      <a:pt x="1222" y="23115"/>
                    </a:lnTo>
                    <a:lnTo>
                      <a:pt x="717" y="24125"/>
                    </a:lnTo>
                    <a:lnTo>
                      <a:pt x="1" y="25346"/>
                    </a:lnTo>
                    <a:lnTo>
                      <a:pt x="2148" y="25515"/>
                    </a:lnTo>
                    <a:lnTo>
                      <a:pt x="4379" y="25641"/>
                    </a:lnTo>
                    <a:lnTo>
                      <a:pt x="4379" y="25599"/>
                    </a:lnTo>
                    <a:lnTo>
                      <a:pt x="4590" y="24841"/>
                    </a:lnTo>
                    <a:lnTo>
                      <a:pt x="5137" y="22694"/>
                    </a:lnTo>
                    <a:lnTo>
                      <a:pt x="5474" y="21178"/>
                    </a:lnTo>
                    <a:lnTo>
                      <a:pt x="5811" y="19368"/>
                    </a:lnTo>
                    <a:lnTo>
                      <a:pt x="6190" y="17347"/>
                    </a:lnTo>
                    <a:lnTo>
                      <a:pt x="6527" y="15115"/>
                    </a:lnTo>
                    <a:lnTo>
                      <a:pt x="6611" y="14526"/>
                    </a:lnTo>
                    <a:lnTo>
                      <a:pt x="6653" y="14315"/>
                    </a:lnTo>
                    <a:lnTo>
                      <a:pt x="6695" y="13894"/>
                    </a:lnTo>
                    <a:lnTo>
                      <a:pt x="6737" y="13684"/>
                    </a:lnTo>
                    <a:lnTo>
                      <a:pt x="6779" y="13263"/>
                    </a:lnTo>
                    <a:lnTo>
                      <a:pt x="6779" y="13010"/>
                    </a:lnTo>
                    <a:lnTo>
                      <a:pt x="6821" y="12589"/>
                    </a:lnTo>
                    <a:lnTo>
                      <a:pt x="6863" y="12379"/>
                    </a:lnTo>
                    <a:lnTo>
                      <a:pt x="6906" y="11831"/>
                    </a:lnTo>
                    <a:lnTo>
                      <a:pt x="6906" y="11663"/>
                    </a:lnTo>
                    <a:lnTo>
                      <a:pt x="6948" y="11116"/>
                    </a:lnTo>
                    <a:lnTo>
                      <a:pt x="6990" y="10821"/>
                    </a:lnTo>
                    <a:lnTo>
                      <a:pt x="7032" y="10442"/>
                    </a:lnTo>
                    <a:lnTo>
                      <a:pt x="7032" y="10147"/>
                    </a:lnTo>
                    <a:lnTo>
                      <a:pt x="7074" y="9811"/>
                    </a:lnTo>
                    <a:lnTo>
                      <a:pt x="7074" y="9474"/>
                    </a:lnTo>
                    <a:lnTo>
                      <a:pt x="7074" y="9221"/>
                    </a:lnTo>
                    <a:lnTo>
                      <a:pt x="7116" y="8842"/>
                    </a:lnTo>
                    <a:lnTo>
                      <a:pt x="7116" y="8674"/>
                    </a:lnTo>
                    <a:lnTo>
                      <a:pt x="7200" y="7158"/>
                    </a:lnTo>
                    <a:lnTo>
                      <a:pt x="7200" y="7074"/>
                    </a:lnTo>
                    <a:lnTo>
                      <a:pt x="7200" y="6569"/>
                    </a:lnTo>
                    <a:lnTo>
                      <a:pt x="7200" y="6484"/>
                    </a:lnTo>
                    <a:lnTo>
                      <a:pt x="7200" y="5979"/>
                    </a:lnTo>
                    <a:lnTo>
                      <a:pt x="7200" y="4379"/>
                    </a:lnTo>
                    <a:lnTo>
                      <a:pt x="7242" y="1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08" name="Google Shape;2808;p31"/>
              <p:cNvSpPr/>
              <p:nvPr/>
            </p:nvSpPr>
            <p:spPr>
              <a:xfrm>
                <a:off x="880175" y="3636900"/>
                <a:ext cx="427375" cy="613650"/>
              </a:xfrm>
              <a:custGeom>
                <a:avLst/>
                <a:gdLst/>
                <a:ahLst/>
                <a:cxnLst/>
                <a:rect l="l" t="t" r="r" b="b"/>
                <a:pathLst>
                  <a:path w="17095" h="24546" extrusionOk="0">
                    <a:moveTo>
                      <a:pt x="17094" y="0"/>
                    </a:moveTo>
                    <a:lnTo>
                      <a:pt x="16842" y="842"/>
                    </a:lnTo>
                    <a:lnTo>
                      <a:pt x="16378" y="2190"/>
                    </a:lnTo>
                    <a:lnTo>
                      <a:pt x="15747" y="3916"/>
                    </a:lnTo>
                    <a:lnTo>
                      <a:pt x="14947" y="5895"/>
                    </a:lnTo>
                    <a:lnTo>
                      <a:pt x="13979" y="8126"/>
                    </a:lnTo>
                    <a:lnTo>
                      <a:pt x="13431" y="9263"/>
                    </a:lnTo>
                    <a:lnTo>
                      <a:pt x="12842" y="10400"/>
                    </a:lnTo>
                    <a:lnTo>
                      <a:pt x="12252" y="11536"/>
                    </a:lnTo>
                    <a:lnTo>
                      <a:pt x="11579" y="12673"/>
                    </a:lnTo>
                    <a:lnTo>
                      <a:pt x="10905" y="13810"/>
                    </a:lnTo>
                    <a:lnTo>
                      <a:pt x="10189" y="14862"/>
                    </a:lnTo>
                    <a:lnTo>
                      <a:pt x="9347" y="15999"/>
                    </a:lnTo>
                    <a:lnTo>
                      <a:pt x="8463" y="17010"/>
                    </a:lnTo>
                    <a:lnTo>
                      <a:pt x="7621" y="17978"/>
                    </a:lnTo>
                    <a:lnTo>
                      <a:pt x="6737" y="18862"/>
                    </a:lnTo>
                    <a:lnTo>
                      <a:pt x="5853" y="19620"/>
                    </a:lnTo>
                    <a:lnTo>
                      <a:pt x="5011" y="20336"/>
                    </a:lnTo>
                    <a:lnTo>
                      <a:pt x="4211" y="20967"/>
                    </a:lnTo>
                    <a:lnTo>
                      <a:pt x="3453" y="21515"/>
                    </a:lnTo>
                    <a:lnTo>
                      <a:pt x="2737" y="22020"/>
                    </a:lnTo>
                    <a:lnTo>
                      <a:pt x="2064" y="22441"/>
                    </a:lnTo>
                    <a:lnTo>
                      <a:pt x="969" y="23072"/>
                    </a:lnTo>
                    <a:lnTo>
                      <a:pt x="253" y="23409"/>
                    </a:lnTo>
                    <a:lnTo>
                      <a:pt x="1" y="23535"/>
                    </a:lnTo>
                    <a:lnTo>
                      <a:pt x="1" y="23578"/>
                    </a:lnTo>
                    <a:lnTo>
                      <a:pt x="2358" y="24083"/>
                    </a:lnTo>
                    <a:lnTo>
                      <a:pt x="3663" y="24293"/>
                    </a:lnTo>
                    <a:lnTo>
                      <a:pt x="5137" y="24546"/>
                    </a:lnTo>
                    <a:lnTo>
                      <a:pt x="5137" y="24462"/>
                    </a:lnTo>
                    <a:lnTo>
                      <a:pt x="5811" y="23830"/>
                    </a:lnTo>
                    <a:lnTo>
                      <a:pt x="6611" y="23072"/>
                    </a:lnTo>
                    <a:lnTo>
                      <a:pt x="7621" y="21978"/>
                    </a:lnTo>
                    <a:lnTo>
                      <a:pt x="8168" y="21346"/>
                    </a:lnTo>
                    <a:lnTo>
                      <a:pt x="8758" y="20630"/>
                    </a:lnTo>
                    <a:lnTo>
                      <a:pt x="9347" y="19830"/>
                    </a:lnTo>
                    <a:lnTo>
                      <a:pt x="9979" y="18988"/>
                    </a:lnTo>
                    <a:lnTo>
                      <a:pt x="10568" y="18062"/>
                    </a:lnTo>
                    <a:lnTo>
                      <a:pt x="11200" y="17052"/>
                    </a:lnTo>
                    <a:lnTo>
                      <a:pt x="11831" y="15999"/>
                    </a:lnTo>
                    <a:lnTo>
                      <a:pt x="12421" y="14862"/>
                    </a:lnTo>
                    <a:lnTo>
                      <a:pt x="12926" y="13810"/>
                    </a:lnTo>
                    <a:lnTo>
                      <a:pt x="13431" y="12715"/>
                    </a:lnTo>
                    <a:lnTo>
                      <a:pt x="13852" y="11578"/>
                    </a:lnTo>
                    <a:lnTo>
                      <a:pt x="14273" y="10442"/>
                    </a:lnTo>
                    <a:lnTo>
                      <a:pt x="14694" y="9305"/>
                    </a:lnTo>
                    <a:lnTo>
                      <a:pt x="15031" y="8168"/>
                    </a:lnTo>
                    <a:lnTo>
                      <a:pt x="15705" y="5979"/>
                    </a:lnTo>
                    <a:lnTo>
                      <a:pt x="16210" y="3958"/>
                    </a:lnTo>
                    <a:lnTo>
                      <a:pt x="16631" y="2232"/>
                    </a:lnTo>
                    <a:lnTo>
                      <a:pt x="17094" y="0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09" name="Google Shape;2809;p31"/>
              <p:cNvSpPr/>
              <p:nvPr/>
            </p:nvSpPr>
            <p:spPr>
              <a:xfrm>
                <a:off x="791750" y="4226325"/>
                <a:ext cx="216875" cy="376850"/>
              </a:xfrm>
              <a:custGeom>
                <a:avLst/>
                <a:gdLst/>
                <a:ahLst/>
                <a:cxnLst/>
                <a:rect l="l" t="t" r="r" b="b"/>
                <a:pathLst>
                  <a:path w="8675" h="15074" extrusionOk="0">
                    <a:moveTo>
                      <a:pt x="3538" y="1"/>
                    </a:moveTo>
                    <a:lnTo>
                      <a:pt x="3285" y="1769"/>
                    </a:lnTo>
                    <a:lnTo>
                      <a:pt x="2990" y="3411"/>
                    </a:lnTo>
                    <a:lnTo>
                      <a:pt x="2653" y="5390"/>
                    </a:lnTo>
                    <a:lnTo>
                      <a:pt x="2148" y="7663"/>
                    </a:lnTo>
                    <a:lnTo>
                      <a:pt x="1559" y="10105"/>
                    </a:lnTo>
                    <a:lnTo>
                      <a:pt x="1222" y="11326"/>
                    </a:lnTo>
                    <a:lnTo>
                      <a:pt x="843" y="12589"/>
                    </a:lnTo>
                    <a:lnTo>
                      <a:pt x="422" y="13852"/>
                    </a:lnTo>
                    <a:lnTo>
                      <a:pt x="1" y="15073"/>
                    </a:lnTo>
                    <a:lnTo>
                      <a:pt x="6358" y="15073"/>
                    </a:lnTo>
                    <a:lnTo>
                      <a:pt x="6906" y="12716"/>
                    </a:lnTo>
                    <a:lnTo>
                      <a:pt x="7369" y="10358"/>
                    </a:lnTo>
                    <a:lnTo>
                      <a:pt x="7748" y="8126"/>
                    </a:lnTo>
                    <a:lnTo>
                      <a:pt x="8085" y="6021"/>
                    </a:lnTo>
                    <a:lnTo>
                      <a:pt x="8295" y="4169"/>
                    </a:lnTo>
                    <a:lnTo>
                      <a:pt x="8506" y="2653"/>
                    </a:lnTo>
                    <a:lnTo>
                      <a:pt x="8674" y="969"/>
                    </a:lnTo>
                    <a:lnTo>
                      <a:pt x="7200" y="716"/>
                    </a:lnTo>
                    <a:lnTo>
                      <a:pt x="5895" y="506"/>
                    </a:lnTo>
                    <a:lnTo>
                      <a:pt x="3538" y="1"/>
                    </a:lnTo>
                    <a:close/>
                  </a:path>
                </a:pathLst>
              </a:custGeom>
              <a:solidFill>
                <a:srgbClr val="CDBAA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10" name="Google Shape;2810;p31"/>
              <p:cNvSpPr/>
              <p:nvPr/>
            </p:nvSpPr>
            <p:spPr>
              <a:xfrm>
                <a:off x="950700" y="4250525"/>
                <a:ext cx="177900" cy="352650"/>
              </a:xfrm>
              <a:custGeom>
                <a:avLst/>
                <a:gdLst/>
                <a:ahLst/>
                <a:cxnLst/>
                <a:rect l="l" t="t" r="r" b="b"/>
                <a:pathLst>
                  <a:path w="7116" h="14106" extrusionOk="0">
                    <a:moveTo>
                      <a:pt x="2316" y="1"/>
                    </a:moveTo>
                    <a:lnTo>
                      <a:pt x="2148" y="1685"/>
                    </a:lnTo>
                    <a:lnTo>
                      <a:pt x="1937" y="3201"/>
                    </a:lnTo>
                    <a:lnTo>
                      <a:pt x="1727" y="5053"/>
                    </a:lnTo>
                    <a:lnTo>
                      <a:pt x="1390" y="7158"/>
                    </a:lnTo>
                    <a:lnTo>
                      <a:pt x="1011" y="9390"/>
                    </a:lnTo>
                    <a:lnTo>
                      <a:pt x="548" y="11748"/>
                    </a:lnTo>
                    <a:lnTo>
                      <a:pt x="0" y="14105"/>
                    </a:lnTo>
                    <a:lnTo>
                      <a:pt x="5642" y="14105"/>
                    </a:lnTo>
                    <a:lnTo>
                      <a:pt x="5979" y="11705"/>
                    </a:lnTo>
                    <a:lnTo>
                      <a:pt x="6274" y="9348"/>
                    </a:lnTo>
                    <a:lnTo>
                      <a:pt x="6484" y="7074"/>
                    </a:lnTo>
                    <a:lnTo>
                      <a:pt x="6653" y="5053"/>
                    </a:lnTo>
                    <a:lnTo>
                      <a:pt x="6905" y="1980"/>
                    </a:lnTo>
                    <a:lnTo>
                      <a:pt x="6989" y="801"/>
                    </a:lnTo>
                    <a:lnTo>
                      <a:pt x="7116" y="548"/>
                    </a:lnTo>
                    <a:lnTo>
                      <a:pt x="4632" y="296"/>
                    </a:lnTo>
                    <a:lnTo>
                      <a:pt x="2316" y="1"/>
                    </a:lnTo>
                    <a:close/>
                  </a:path>
                </a:pathLst>
              </a:custGeom>
              <a:solidFill>
                <a:srgbClr val="8317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11" name="Google Shape;2811;p31"/>
              <p:cNvSpPr/>
              <p:nvPr/>
            </p:nvSpPr>
            <p:spPr>
              <a:xfrm>
                <a:off x="1008600" y="3630575"/>
                <a:ext cx="301050" cy="633675"/>
              </a:xfrm>
              <a:custGeom>
                <a:avLst/>
                <a:gdLst/>
                <a:ahLst/>
                <a:cxnLst/>
                <a:rect l="l" t="t" r="r" b="b"/>
                <a:pathLst>
                  <a:path w="12042" h="25347" extrusionOk="0">
                    <a:moveTo>
                      <a:pt x="12041" y="1"/>
                    </a:moveTo>
                    <a:lnTo>
                      <a:pt x="11957" y="253"/>
                    </a:lnTo>
                    <a:lnTo>
                      <a:pt x="11494" y="2485"/>
                    </a:lnTo>
                    <a:lnTo>
                      <a:pt x="11073" y="4211"/>
                    </a:lnTo>
                    <a:lnTo>
                      <a:pt x="10568" y="6232"/>
                    </a:lnTo>
                    <a:lnTo>
                      <a:pt x="9894" y="8421"/>
                    </a:lnTo>
                    <a:lnTo>
                      <a:pt x="9557" y="9558"/>
                    </a:lnTo>
                    <a:lnTo>
                      <a:pt x="9136" y="10695"/>
                    </a:lnTo>
                    <a:lnTo>
                      <a:pt x="8715" y="11831"/>
                    </a:lnTo>
                    <a:lnTo>
                      <a:pt x="8294" y="12968"/>
                    </a:lnTo>
                    <a:lnTo>
                      <a:pt x="7789" y="14063"/>
                    </a:lnTo>
                    <a:lnTo>
                      <a:pt x="7284" y="15115"/>
                    </a:lnTo>
                    <a:lnTo>
                      <a:pt x="6694" y="16252"/>
                    </a:lnTo>
                    <a:lnTo>
                      <a:pt x="6063" y="17305"/>
                    </a:lnTo>
                    <a:lnTo>
                      <a:pt x="5431" y="18315"/>
                    </a:lnTo>
                    <a:lnTo>
                      <a:pt x="4842" y="19241"/>
                    </a:lnTo>
                    <a:lnTo>
                      <a:pt x="4210" y="20083"/>
                    </a:lnTo>
                    <a:lnTo>
                      <a:pt x="3621" y="20883"/>
                    </a:lnTo>
                    <a:lnTo>
                      <a:pt x="3031" y="21599"/>
                    </a:lnTo>
                    <a:lnTo>
                      <a:pt x="2484" y="22231"/>
                    </a:lnTo>
                    <a:lnTo>
                      <a:pt x="1474" y="23325"/>
                    </a:lnTo>
                    <a:lnTo>
                      <a:pt x="674" y="24083"/>
                    </a:lnTo>
                    <a:lnTo>
                      <a:pt x="0" y="24715"/>
                    </a:lnTo>
                    <a:lnTo>
                      <a:pt x="0" y="24799"/>
                    </a:lnTo>
                    <a:lnTo>
                      <a:pt x="2316" y="25094"/>
                    </a:lnTo>
                    <a:lnTo>
                      <a:pt x="4800" y="25346"/>
                    </a:lnTo>
                    <a:lnTo>
                      <a:pt x="5516" y="24125"/>
                    </a:lnTo>
                    <a:lnTo>
                      <a:pt x="6021" y="23115"/>
                    </a:lnTo>
                    <a:lnTo>
                      <a:pt x="6652" y="21894"/>
                    </a:lnTo>
                    <a:lnTo>
                      <a:pt x="7284" y="20462"/>
                    </a:lnTo>
                    <a:lnTo>
                      <a:pt x="8000" y="18863"/>
                    </a:lnTo>
                    <a:lnTo>
                      <a:pt x="8673" y="17052"/>
                    </a:lnTo>
                    <a:lnTo>
                      <a:pt x="9347" y="15115"/>
                    </a:lnTo>
                    <a:lnTo>
                      <a:pt x="9726" y="13937"/>
                    </a:lnTo>
                    <a:lnTo>
                      <a:pt x="10020" y="12673"/>
                    </a:lnTo>
                    <a:lnTo>
                      <a:pt x="10357" y="11410"/>
                    </a:lnTo>
                    <a:lnTo>
                      <a:pt x="10610" y="10147"/>
                    </a:lnTo>
                    <a:lnTo>
                      <a:pt x="11073" y="7579"/>
                    </a:lnTo>
                    <a:lnTo>
                      <a:pt x="11452" y="5221"/>
                    </a:lnTo>
                    <a:lnTo>
                      <a:pt x="11705" y="3158"/>
                    </a:lnTo>
                    <a:lnTo>
                      <a:pt x="11915" y="1474"/>
                    </a:lnTo>
                    <a:lnTo>
                      <a:pt x="12041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12" name="Google Shape;2812;p31"/>
              <p:cNvSpPr/>
              <p:nvPr/>
            </p:nvSpPr>
            <p:spPr>
              <a:xfrm>
                <a:off x="1309625" y="3630575"/>
                <a:ext cx="545250" cy="596825"/>
              </a:xfrm>
              <a:custGeom>
                <a:avLst/>
                <a:gdLst/>
                <a:ahLst/>
                <a:cxnLst/>
                <a:rect l="l" t="t" r="r" b="b"/>
                <a:pathLst>
                  <a:path w="21810" h="23873" extrusionOk="0">
                    <a:moveTo>
                      <a:pt x="0" y="1"/>
                    </a:moveTo>
                    <a:lnTo>
                      <a:pt x="42" y="253"/>
                    </a:lnTo>
                    <a:lnTo>
                      <a:pt x="337" y="1095"/>
                    </a:lnTo>
                    <a:lnTo>
                      <a:pt x="800" y="2443"/>
                    </a:lnTo>
                    <a:lnTo>
                      <a:pt x="1432" y="4169"/>
                    </a:lnTo>
                    <a:lnTo>
                      <a:pt x="2232" y="6148"/>
                    </a:lnTo>
                    <a:lnTo>
                      <a:pt x="3200" y="8379"/>
                    </a:lnTo>
                    <a:lnTo>
                      <a:pt x="3748" y="9516"/>
                    </a:lnTo>
                    <a:lnTo>
                      <a:pt x="4337" y="10653"/>
                    </a:lnTo>
                    <a:lnTo>
                      <a:pt x="4926" y="11789"/>
                    </a:lnTo>
                    <a:lnTo>
                      <a:pt x="5600" y="12926"/>
                    </a:lnTo>
                    <a:lnTo>
                      <a:pt x="6274" y="14063"/>
                    </a:lnTo>
                    <a:lnTo>
                      <a:pt x="6989" y="15115"/>
                    </a:lnTo>
                    <a:lnTo>
                      <a:pt x="7831" y="16252"/>
                    </a:lnTo>
                    <a:lnTo>
                      <a:pt x="8674" y="17263"/>
                    </a:lnTo>
                    <a:lnTo>
                      <a:pt x="9558" y="18231"/>
                    </a:lnTo>
                    <a:lnTo>
                      <a:pt x="10442" y="19115"/>
                    </a:lnTo>
                    <a:lnTo>
                      <a:pt x="11284" y="19873"/>
                    </a:lnTo>
                    <a:lnTo>
                      <a:pt x="12126" y="20589"/>
                    </a:lnTo>
                    <a:lnTo>
                      <a:pt x="12968" y="21220"/>
                    </a:lnTo>
                    <a:lnTo>
                      <a:pt x="13726" y="21768"/>
                    </a:lnTo>
                    <a:lnTo>
                      <a:pt x="14442" y="22273"/>
                    </a:lnTo>
                    <a:lnTo>
                      <a:pt x="15115" y="22694"/>
                    </a:lnTo>
                    <a:lnTo>
                      <a:pt x="16210" y="23325"/>
                    </a:lnTo>
                    <a:lnTo>
                      <a:pt x="16926" y="23662"/>
                    </a:lnTo>
                    <a:lnTo>
                      <a:pt x="17178" y="23788"/>
                    </a:lnTo>
                    <a:lnTo>
                      <a:pt x="17178" y="23873"/>
                    </a:lnTo>
                    <a:lnTo>
                      <a:pt x="19157" y="23367"/>
                    </a:lnTo>
                    <a:lnTo>
                      <a:pt x="20631" y="22989"/>
                    </a:lnTo>
                    <a:lnTo>
                      <a:pt x="21810" y="22610"/>
                    </a:lnTo>
                    <a:lnTo>
                      <a:pt x="21557" y="22525"/>
                    </a:lnTo>
                    <a:lnTo>
                      <a:pt x="20799" y="22231"/>
                    </a:lnTo>
                    <a:lnTo>
                      <a:pt x="19620" y="21768"/>
                    </a:lnTo>
                    <a:lnTo>
                      <a:pt x="18904" y="21431"/>
                    </a:lnTo>
                    <a:lnTo>
                      <a:pt x="18104" y="21052"/>
                    </a:lnTo>
                    <a:lnTo>
                      <a:pt x="17220" y="20631"/>
                    </a:lnTo>
                    <a:lnTo>
                      <a:pt x="16294" y="20083"/>
                    </a:lnTo>
                    <a:lnTo>
                      <a:pt x="15326" y="19494"/>
                    </a:lnTo>
                    <a:lnTo>
                      <a:pt x="14315" y="18863"/>
                    </a:lnTo>
                    <a:lnTo>
                      <a:pt x="13263" y="18105"/>
                    </a:lnTo>
                    <a:lnTo>
                      <a:pt x="12210" y="17305"/>
                    </a:lnTo>
                    <a:lnTo>
                      <a:pt x="11158" y="16378"/>
                    </a:lnTo>
                    <a:lnTo>
                      <a:pt x="10063" y="15410"/>
                    </a:lnTo>
                    <a:lnTo>
                      <a:pt x="9095" y="14400"/>
                    </a:lnTo>
                    <a:lnTo>
                      <a:pt x="8126" y="13305"/>
                    </a:lnTo>
                    <a:lnTo>
                      <a:pt x="7200" y="12168"/>
                    </a:lnTo>
                    <a:lnTo>
                      <a:pt x="6358" y="10989"/>
                    </a:lnTo>
                    <a:lnTo>
                      <a:pt x="5516" y="9768"/>
                    </a:lnTo>
                    <a:lnTo>
                      <a:pt x="4716" y="8590"/>
                    </a:lnTo>
                    <a:lnTo>
                      <a:pt x="3958" y="7369"/>
                    </a:lnTo>
                    <a:lnTo>
                      <a:pt x="3242" y="6232"/>
                    </a:lnTo>
                    <a:lnTo>
                      <a:pt x="2021" y="4085"/>
                    </a:lnTo>
                    <a:lnTo>
                      <a:pt x="1095" y="2232"/>
                    </a:lnTo>
                    <a:lnTo>
                      <a:pt x="379" y="843"/>
                    </a:lnTo>
                    <a:lnTo>
                      <a:pt x="42" y="85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8317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13" name="Google Shape;2813;p31"/>
              <p:cNvSpPr/>
              <p:nvPr/>
            </p:nvSpPr>
            <p:spPr>
              <a:xfrm>
                <a:off x="1739075" y="4195800"/>
                <a:ext cx="224225" cy="407375"/>
              </a:xfrm>
              <a:custGeom>
                <a:avLst/>
                <a:gdLst/>
                <a:ahLst/>
                <a:cxnLst/>
                <a:rect l="l" t="t" r="r" b="b"/>
                <a:pathLst>
                  <a:path w="8969" h="16295" extrusionOk="0">
                    <a:moveTo>
                      <a:pt x="4632" y="1"/>
                    </a:moveTo>
                    <a:lnTo>
                      <a:pt x="3453" y="380"/>
                    </a:lnTo>
                    <a:lnTo>
                      <a:pt x="1979" y="758"/>
                    </a:lnTo>
                    <a:lnTo>
                      <a:pt x="0" y="1264"/>
                    </a:lnTo>
                    <a:lnTo>
                      <a:pt x="253" y="3032"/>
                    </a:lnTo>
                    <a:lnTo>
                      <a:pt x="548" y="4674"/>
                    </a:lnTo>
                    <a:lnTo>
                      <a:pt x="884" y="6653"/>
                    </a:lnTo>
                    <a:lnTo>
                      <a:pt x="1390" y="8926"/>
                    </a:lnTo>
                    <a:lnTo>
                      <a:pt x="1979" y="11326"/>
                    </a:lnTo>
                    <a:lnTo>
                      <a:pt x="2316" y="12589"/>
                    </a:lnTo>
                    <a:lnTo>
                      <a:pt x="2695" y="13810"/>
                    </a:lnTo>
                    <a:lnTo>
                      <a:pt x="3074" y="15073"/>
                    </a:lnTo>
                    <a:lnTo>
                      <a:pt x="3537" y="16294"/>
                    </a:lnTo>
                    <a:lnTo>
                      <a:pt x="8968" y="16294"/>
                    </a:lnTo>
                    <a:lnTo>
                      <a:pt x="8379" y="14989"/>
                    </a:lnTo>
                    <a:lnTo>
                      <a:pt x="7789" y="13642"/>
                    </a:lnTo>
                    <a:lnTo>
                      <a:pt x="7284" y="12252"/>
                    </a:lnTo>
                    <a:lnTo>
                      <a:pt x="6863" y="10863"/>
                    </a:lnTo>
                    <a:lnTo>
                      <a:pt x="6442" y="9474"/>
                    </a:lnTo>
                    <a:lnTo>
                      <a:pt x="6105" y="8126"/>
                    </a:lnTo>
                    <a:lnTo>
                      <a:pt x="5768" y="6821"/>
                    </a:lnTo>
                    <a:lnTo>
                      <a:pt x="5516" y="5558"/>
                    </a:lnTo>
                    <a:lnTo>
                      <a:pt x="5095" y="3327"/>
                    </a:lnTo>
                    <a:lnTo>
                      <a:pt x="4842" y="1558"/>
                    </a:lnTo>
                    <a:lnTo>
                      <a:pt x="4632" y="1"/>
                    </a:lnTo>
                    <a:close/>
                  </a:path>
                </a:pathLst>
              </a:custGeom>
              <a:solidFill>
                <a:srgbClr val="6D0F2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14" name="Google Shape;2814;p31"/>
              <p:cNvSpPr/>
              <p:nvPr/>
            </p:nvSpPr>
            <p:spPr>
              <a:xfrm>
                <a:off x="1309625" y="3630575"/>
                <a:ext cx="181075" cy="641025"/>
              </a:xfrm>
              <a:custGeom>
                <a:avLst/>
                <a:gdLst/>
                <a:ahLst/>
                <a:cxnLst/>
                <a:rect l="l" t="t" r="r" b="b"/>
                <a:pathLst>
                  <a:path w="7243" h="25641" extrusionOk="0">
                    <a:moveTo>
                      <a:pt x="0" y="1"/>
                    </a:moveTo>
                    <a:lnTo>
                      <a:pt x="0" y="4379"/>
                    </a:lnTo>
                    <a:lnTo>
                      <a:pt x="0" y="5979"/>
                    </a:lnTo>
                    <a:lnTo>
                      <a:pt x="42" y="6484"/>
                    </a:lnTo>
                    <a:lnTo>
                      <a:pt x="42" y="6569"/>
                    </a:lnTo>
                    <a:lnTo>
                      <a:pt x="42" y="7074"/>
                    </a:lnTo>
                    <a:lnTo>
                      <a:pt x="42" y="7158"/>
                    </a:lnTo>
                    <a:lnTo>
                      <a:pt x="127" y="8674"/>
                    </a:lnTo>
                    <a:lnTo>
                      <a:pt x="127" y="8842"/>
                    </a:lnTo>
                    <a:lnTo>
                      <a:pt x="127" y="9221"/>
                    </a:lnTo>
                    <a:lnTo>
                      <a:pt x="169" y="9474"/>
                    </a:lnTo>
                    <a:lnTo>
                      <a:pt x="169" y="9811"/>
                    </a:lnTo>
                    <a:lnTo>
                      <a:pt x="211" y="10147"/>
                    </a:lnTo>
                    <a:lnTo>
                      <a:pt x="211" y="10442"/>
                    </a:lnTo>
                    <a:lnTo>
                      <a:pt x="253" y="10821"/>
                    </a:lnTo>
                    <a:lnTo>
                      <a:pt x="253" y="11116"/>
                    </a:lnTo>
                    <a:lnTo>
                      <a:pt x="295" y="11663"/>
                    </a:lnTo>
                    <a:lnTo>
                      <a:pt x="337" y="11831"/>
                    </a:lnTo>
                    <a:lnTo>
                      <a:pt x="379" y="12379"/>
                    </a:lnTo>
                    <a:lnTo>
                      <a:pt x="379" y="12589"/>
                    </a:lnTo>
                    <a:lnTo>
                      <a:pt x="421" y="13010"/>
                    </a:lnTo>
                    <a:lnTo>
                      <a:pt x="464" y="13263"/>
                    </a:lnTo>
                    <a:lnTo>
                      <a:pt x="506" y="13684"/>
                    </a:lnTo>
                    <a:lnTo>
                      <a:pt x="548" y="13894"/>
                    </a:lnTo>
                    <a:lnTo>
                      <a:pt x="590" y="14315"/>
                    </a:lnTo>
                    <a:lnTo>
                      <a:pt x="632" y="14526"/>
                    </a:lnTo>
                    <a:lnTo>
                      <a:pt x="716" y="15115"/>
                    </a:lnTo>
                    <a:lnTo>
                      <a:pt x="1053" y="17347"/>
                    </a:lnTo>
                    <a:lnTo>
                      <a:pt x="1432" y="19368"/>
                    </a:lnTo>
                    <a:lnTo>
                      <a:pt x="1769" y="21178"/>
                    </a:lnTo>
                    <a:lnTo>
                      <a:pt x="2106" y="22694"/>
                    </a:lnTo>
                    <a:lnTo>
                      <a:pt x="2611" y="24841"/>
                    </a:lnTo>
                    <a:lnTo>
                      <a:pt x="2821" y="25599"/>
                    </a:lnTo>
                    <a:lnTo>
                      <a:pt x="2821" y="25641"/>
                    </a:lnTo>
                    <a:lnTo>
                      <a:pt x="5095" y="25515"/>
                    </a:lnTo>
                    <a:lnTo>
                      <a:pt x="7242" y="25388"/>
                    </a:lnTo>
                    <a:lnTo>
                      <a:pt x="6526" y="24125"/>
                    </a:lnTo>
                    <a:lnTo>
                      <a:pt x="6021" y="23115"/>
                    </a:lnTo>
                    <a:lnTo>
                      <a:pt x="5390" y="21894"/>
                    </a:lnTo>
                    <a:lnTo>
                      <a:pt x="4758" y="20462"/>
                    </a:lnTo>
                    <a:lnTo>
                      <a:pt x="4042" y="18863"/>
                    </a:lnTo>
                    <a:lnTo>
                      <a:pt x="3369" y="17052"/>
                    </a:lnTo>
                    <a:lnTo>
                      <a:pt x="2695" y="15115"/>
                    </a:lnTo>
                    <a:lnTo>
                      <a:pt x="2316" y="13937"/>
                    </a:lnTo>
                    <a:lnTo>
                      <a:pt x="1979" y="12673"/>
                    </a:lnTo>
                    <a:lnTo>
                      <a:pt x="1684" y="11410"/>
                    </a:lnTo>
                    <a:lnTo>
                      <a:pt x="1432" y="10147"/>
                    </a:lnTo>
                    <a:lnTo>
                      <a:pt x="969" y="7579"/>
                    </a:lnTo>
                    <a:lnTo>
                      <a:pt x="590" y="5221"/>
                    </a:lnTo>
                    <a:lnTo>
                      <a:pt x="295" y="3158"/>
                    </a:lnTo>
                    <a:lnTo>
                      <a:pt x="127" y="1474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15" name="Google Shape;2815;p31"/>
              <p:cNvSpPr/>
              <p:nvPr/>
            </p:nvSpPr>
            <p:spPr>
              <a:xfrm>
                <a:off x="1309625" y="3762150"/>
                <a:ext cx="2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extrusionOk="0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16" name="Google Shape;2816;p31"/>
              <p:cNvSpPr/>
              <p:nvPr/>
            </p:nvSpPr>
            <p:spPr>
              <a:xfrm>
                <a:off x="1309625" y="3762150"/>
                <a:ext cx="2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fill="none" extrusionOk="0">
                    <a:moveTo>
                      <a:pt x="0" y="0"/>
                    </a:moveTo>
                    <a:lnTo>
                      <a:pt x="0" y="0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17" name="Google Shape;2817;p31"/>
              <p:cNvSpPr/>
              <p:nvPr/>
            </p:nvSpPr>
            <p:spPr>
              <a:xfrm>
                <a:off x="1380150" y="4265275"/>
                <a:ext cx="147375" cy="337900"/>
              </a:xfrm>
              <a:custGeom>
                <a:avLst/>
                <a:gdLst/>
                <a:ahLst/>
                <a:cxnLst/>
                <a:rect l="l" t="t" r="r" b="b"/>
                <a:pathLst>
                  <a:path w="5895" h="13516" extrusionOk="0">
                    <a:moveTo>
                      <a:pt x="4421" y="0"/>
                    </a:moveTo>
                    <a:lnTo>
                      <a:pt x="2274" y="127"/>
                    </a:lnTo>
                    <a:lnTo>
                      <a:pt x="0" y="253"/>
                    </a:lnTo>
                    <a:lnTo>
                      <a:pt x="169" y="4800"/>
                    </a:lnTo>
                    <a:lnTo>
                      <a:pt x="337" y="8926"/>
                    </a:lnTo>
                    <a:lnTo>
                      <a:pt x="632" y="13515"/>
                    </a:lnTo>
                    <a:lnTo>
                      <a:pt x="5895" y="13515"/>
                    </a:lnTo>
                    <a:lnTo>
                      <a:pt x="5558" y="11115"/>
                    </a:lnTo>
                    <a:lnTo>
                      <a:pt x="5263" y="8758"/>
                    </a:lnTo>
                    <a:lnTo>
                      <a:pt x="5053" y="6484"/>
                    </a:lnTo>
                    <a:lnTo>
                      <a:pt x="4842" y="4463"/>
                    </a:lnTo>
                    <a:lnTo>
                      <a:pt x="4632" y="1390"/>
                    </a:lnTo>
                    <a:lnTo>
                      <a:pt x="4547" y="211"/>
                    </a:lnTo>
                    <a:lnTo>
                      <a:pt x="4421" y="0"/>
                    </a:lnTo>
                    <a:close/>
                  </a:path>
                </a:pathLst>
              </a:custGeom>
              <a:solidFill>
                <a:srgbClr val="CDBAA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18" name="Google Shape;2818;p31"/>
              <p:cNvSpPr/>
              <p:nvPr/>
            </p:nvSpPr>
            <p:spPr>
              <a:xfrm>
                <a:off x="1309625" y="3740050"/>
                <a:ext cx="25" cy="11600"/>
              </a:xfrm>
              <a:custGeom>
                <a:avLst/>
                <a:gdLst/>
                <a:ahLst/>
                <a:cxnLst/>
                <a:rect l="l" t="t" r="r" b="b"/>
                <a:pathLst>
                  <a:path w="1" h="464" extrusionOk="0">
                    <a:moveTo>
                      <a:pt x="0" y="463"/>
                    </a:moveTo>
                    <a:lnTo>
                      <a:pt x="0" y="463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463"/>
                    </a:lnTo>
                    <a:lnTo>
                      <a:pt x="0" y="463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19" name="Google Shape;2819;p31"/>
              <p:cNvSpPr/>
              <p:nvPr/>
            </p:nvSpPr>
            <p:spPr>
              <a:xfrm>
                <a:off x="1308575" y="3630575"/>
                <a:ext cx="1075" cy="121075"/>
              </a:xfrm>
              <a:custGeom>
                <a:avLst/>
                <a:gdLst/>
                <a:ahLst/>
                <a:cxnLst/>
                <a:rect l="l" t="t" r="r" b="b"/>
                <a:pathLst>
                  <a:path w="43" h="4843" extrusionOk="0">
                    <a:moveTo>
                      <a:pt x="42" y="1"/>
                    </a:moveTo>
                    <a:lnTo>
                      <a:pt x="0" y="4379"/>
                    </a:lnTo>
                    <a:lnTo>
                      <a:pt x="42" y="4842"/>
                    </a:lnTo>
                    <a:lnTo>
                      <a:pt x="42" y="4379"/>
                    </a:lnTo>
                    <a:lnTo>
                      <a:pt x="42" y="1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20" name="Google Shape;2820;p31"/>
              <p:cNvSpPr/>
              <p:nvPr/>
            </p:nvSpPr>
            <p:spPr>
              <a:xfrm>
                <a:off x="1310675" y="3636900"/>
                <a:ext cx="428425" cy="613650"/>
              </a:xfrm>
              <a:custGeom>
                <a:avLst/>
                <a:gdLst/>
                <a:ahLst/>
                <a:cxnLst/>
                <a:rect l="l" t="t" r="r" b="b"/>
                <a:pathLst>
                  <a:path w="17137" h="24546" extrusionOk="0">
                    <a:moveTo>
                      <a:pt x="0" y="0"/>
                    </a:moveTo>
                    <a:lnTo>
                      <a:pt x="506" y="2232"/>
                    </a:lnTo>
                    <a:lnTo>
                      <a:pt x="885" y="3958"/>
                    </a:lnTo>
                    <a:lnTo>
                      <a:pt x="1432" y="5979"/>
                    </a:lnTo>
                    <a:lnTo>
                      <a:pt x="2064" y="8168"/>
                    </a:lnTo>
                    <a:lnTo>
                      <a:pt x="2442" y="9305"/>
                    </a:lnTo>
                    <a:lnTo>
                      <a:pt x="2821" y="10442"/>
                    </a:lnTo>
                    <a:lnTo>
                      <a:pt x="3242" y="11578"/>
                    </a:lnTo>
                    <a:lnTo>
                      <a:pt x="3706" y="12715"/>
                    </a:lnTo>
                    <a:lnTo>
                      <a:pt x="4169" y="13810"/>
                    </a:lnTo>
                    <a:lnTo>
                      <a:pt x="4716" y="14862"/>
                    </a:lnTo>
                    <a:lnTo>
                      <a:pt x="5305" y="15999"/>
                    </a:lnTo>
                    <a:lnTo>
                      <a:pt x="5895" y="17052"/>
                    </a:lnTo>
                    <a:lnTo>
                      <a:pt x="6526" y="18062"/>
                    </a:lnTo>
                    <a:lnTo>
                      <a:pt x="7158" y="18988"/>
                    </a:lnTo>
                    <a:lnTo>
                      <a:pt x="7789" y="19830"/>
                    </a:lnTo>
                    <a:lnTo>
                      <a:pt x="8379" y="20630"/>
                    </a:lnTo>
                    <a:lnTo>
                      <a:pt x="8968" y="21346"/>
                    </a:lnTo>
                    <a:lnTo>
                      <a:pt x="9516" y="21978"/>
                    </a:lnTo>
                    <a:lnTo>
                      <a:pt x="10526" y="23072"/>
                    </a:lnTo>
                    <a:lnTo>
                      <a:pt x="11284" y="23830"/>
                    </a:lnTo>
                    <a:lnTo>
                      <a:pt x="12000" y="24462"/>
                    </a:lnTo>
                    <a:lnTo>
                      <a:pt x="12000" y="24546"/>
                    </a:lnTo>
                    <a:lnTo>
                      <a:pt x="13431" y="24335"/>
                    </a:lnTo>
                    <a:lnTo>
                      <a:pt x="14778" y="24083"/>
                    </a:lnTo>
                    <a:lnTo>
                      <a:pt x="17136" y="23620"/>
                    </a:lnTo>
                    <a:lnTo>
                      <a:pt x="17136" y="23535"/>
                    </a:lnTo>
                    <a:lnTo>
                      <a:pt x="16884" y="23409"/>
                    </a:lnTo>
                    <a:lnTo>
                      <a:pt x="16168" y="23072"/>
                    </a:lnTo>
                    <a:lnTo>
                      <a:pt x="15073" y="22441"/>
                    </a:lnTo>
                    <a:lnTo>
                      <a:pt x="14400" y="22020"/>
                    </a:lnTo>
                    <a:lnTo>
                      <a:pt x="13684" y="21515"/>
                    </a:lnTo>
                    <a:lnTo>
                      <a:pt x="12926" y="20967"/>
                    </a:lnTo>
                    <a:lnTo>
                      <a:pt x="12084" y="20336"/>
                    </a:lnTo>
                    <a:lnTo>
                      <a:pt x="11242" y="19620"/>
                    </a:lnTo>
                    <a:lnTo>
                      <a:pt x="10400" y="18862"/>
                    </a:lnTo>
                    <a:lnTo>
                      <a:pt x="9516" y="17978"/>
                    </a:lnTo>
                    <a:lnTo>
                      <a:pt x="8632" y="17010"/>
                    </a:lnTo>
                    <a:lnTo>
                      <a:pt x="7789" y="15999"/>
                    </a:lnTo>
                    <a:lnTo>
                      <a:pt x="6947" y="14862"/>
                    </a:lnTo>
                    <a:lnTo>
                      <a:pt x="6232" y="13810"/>
                    </a:lnTo>
                    <a:lnTo>
                      <a:pt x="5558" y="12673"/>
                    </a:lnTo>
                    <a:lnTo>
                      <a:pt x="4884" y="11536"/>
                    </a:lnTo>
                    <a:lnTo>
                      <a:pt x="4295" y="10400"/>
                    </a:lnTo>
                    <a:lnTo>
                      <a:pt x="3706" y="9263"/>
                    </a:lnTo>
                    <a:lnTo>
                      <a:pt x="3158" y="8126"/>
                    </a:lnTo>
                    <a:lnTo>
                      <a:pt x="2190" y="5895"/>
                    </a:lnTo>
                    <a:lnTo>
                      <a:pt x="1390" y="3916"/>
                    </a:lnTo>
                    <a:lnTo>
                      <a:pt x="758" y="2190"/>
                    </a:lnTo>
                    <a:lnTo>
                      <a:pt x="295" y="84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21" name="Google Shape;2821;p31"/>
              <p:cNvSpPr/>
              <p:nvPr/>
            </p:nvSpPr>
            <p:spPr>
              <a:xfrm>
                <a:off x="1610650" y="4227375"/>
                <a:ext cx="216850" cy="375800"/>
              </a:xfrm>
              <a:custGeom>
                <a:avLst/>
                <a:gdLst/>
                <a:ahLst/>
                <a:cxnLst/>
                <a:rect l="l" t="t" r="r" b="b"/>
                <a:pathLst>
                  <a:path w="8674" h="15032" extrusionOk="0">
                    <a:moveTo>
                      <a:pt x="5137" y="1"/>
                    </a:moveTo>
                    <a:lnTo>
                      <a:pt x="2779" y="464"/>
                    </a:lnTo>
                    <a:lnTo>
                      <a:pt x="1432" y="716"/>
                    </a:lnTo>
                    <a:lnTo>
                      <a:pt x="1" y="927"/>
                    </a:lnTo>
                    <a:lnTo>
                      <a:pt x="169" y="2653"/>
                    </a:lnTo>
                    <a:lnTo>
                      <a:pt x="380" y="4169"/>
                    </a:lnTo>
                    <a:lnTo>
                      <a:pt x="590" y="6021"/>
                    </a:lnTo>
                    <a:lnTo>
                      <a:pt x="927" y="8084"/>
                    </a:lnTo>
                    <a:lnTo>
                      <a:pt x="1306" y="10358"/>
                    </a:lnTo>
                    <a:lnTo>
                      <a:pt x="1769" y="12674"/>
                    </a:lnTo>
                    <a:lnTo>
                      <a:pt x="2274" y="15031"/>
                    </a:lnTo>
                    <a:lnTo>
                      <a:pt x="8674" y="15031"/>
                    </a:lnTo>
                    <a:lnTo>
                      <a:pt x="8211" y="13810"/>
                    </a:lnTo>
                    <a:lnTo>
                      <a:pt x="7832" y="12547"/>
                    </a:lnTo>
                    <a:lnTo>
                      <a:pt x="7453" y="11326"/>
                    </a:lnTo>
                    <a:lnTo>
                      <a:pt x="7116" y="10063"/>
                    </a:lnTo>
                    <a:lnTo>
                      <a:pt x="6527" y="7663"/>
                    </a:lnTo>
                    <a:lnTo>
                      <a:pt x="6021" y="5390"/>
                    </a:lnTo>
                    <a:lnTo>
                      <a:pt x="5685" y="3411"/>
                    </a:lnTo>
                    <a:lnTo>
                      <a:pt x="5390" y="1769"/>
                    </a:lnTo>
                    <a:lnTo>
                      <a:pt x="5137" y="1"/>
                    </a:lnTo>
                    <a:close/>
                  </a:path>
                </a:pathLst>
              </a:custGeom>
              <a:solidFill>
                <a:srgbClr val="CDBAA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22" name="Google Shape;2822;p31"/>
              <p:cNvSpPr/>
              <p:nvPr/>
            </p:nvSpPr>
            <p:spPr>
              <a:xfrm>
                <a:off x="1223300" y="4271600"/>
                <a:ext cx="172650" cy="331575"/>
              </a:xfrm>
              <a:custGeom>
                <a:avLst/>
                <a:gdLst/>
                <a:ahLst/>
                <a:cxnLst/>
                <a:rect l="l" t="t" r="r" b="b"/>
                <a:pathLst>
                  <a:path w="6906" h="13263" extrusionOk="0">
                    <a:moveTo>
                      <a:pt x="590" y="0"/>
                    </a:moveTo>
                    <a:lnTo>
                      <a:pt x="464" y="4505"/>
                    </a:lnTo>
                    <a:lnTo>
                      <a:pt x="254" y="8673"/>
                    </a:lnTo>
                    <a:lnTo>
                      <a:pt x="1" y="13262"/>
                    </a:lnTo>
                    <a:lnTo>
                      <a:pt x="6906" y="13262"/>
                    </a:lnTo>
                    <a:lnTo>
                      <a:pt x="6611" y="8673"/>
                    </a:lnTo>
                    <a:lnTo>
                      <a:pt x="6443" y="4547"/>
                    </a:lnTo>
                    <a:lnTo>
                      <a:pt x="6274" y="0"/>
                    </a:lnTo>
                    <a:lnTo>
                      <a:pt x="3495" y="42"/>
                    </a:lnTo>
                    <a:lnTo>
                      <a:pt x="2064" y="42"/>
                    </a:lnTo>
                    <a:lnTo>
                      <a:pt x="590" y="0"/>
                    </a:lnTo>
                    <a:close/>
                  </a:path>
                </a:pathLst>
              </a:custGeom>
              <a:solidFill>
                <a:srgbClr val="8317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23" name="Google Shape;2823;p31"/>
              <p:cNvSpPr/>
              <p:nvPr/>
            </p:nvSpPr>
            <p:spPr>
              <a:xfrm>
                <a:off x="1238050" y="3762150"/>
                <a:ext cx="142125" cy="510525"/>
              </a:xfrm>
              <a:custGeom>
                <a:avLst/>
                <a:gdLst/>
                <a:ahLst/>
                <a:cxnLst/>
                <a:rect l="l" t="t" r="r" b="b"/>
                <a:pathLst>
                  <a:path w="5685" h="20421" extrusionOk="0">
                    <a:moveTo>
                      <a:pt x="2863" y="0"/>
                    </a:moveTo>
                    <a:lnTo>
                      <a:pt x="2821" y="1221"/>
                    </a:lnTo>
                    <a:lnTo>
                      <a:pt x="2821" y="1306"/>
                    </a:lnTo>
                    <a:lnTo>
                      <a:pt x="2821" y="1811"/>
                    </a:lnTo>
                    <a:lnTo>
                      <a:pt x="2821" y="1895"/>
                    </a:lnTo>
                    <a:lnTo>
                      <a:pt x="2737" y="3411"/>
                    </a:lnTo>
                    <a:lnTo>
                      <a:pt x="2737" y="3579"/>
                    </a:lnTo>
                    <a:lnTo>
                      <a:pt x="2695" y="3958"/>
                    </a:lnTo>
                    <a:lnTo>
                      <a:pt x="2695" y="4211"/>
                    </a:lnTo>
                    <a:lnTo>
                      <a:pt x="2695" y="4548"/>
                    </a:lnTo>
                    <a:lnTo>
                      <a:pt x="2653" y="4884"/>
                    </a:lnTo>
                    <a:lnTo>
                      <a:pt x="2653" y="5179"/>
                    </a:lnTo>
                    <a:lnTo>
                      <a:pt x="2611" y="5558"/>
                    </a:lnTo>
                    <a:lnTo>
                      <a:pt x="2569" y="5853"/>
                    </a:lnTo>
                    <a:lnTo>
                      <a:pt x="2527" y="6400"/>
                    </a:lnTo>
                    <a:lnTo>
                      <a:pt x="2527" y="6568"/>
                    </a:lnTo>
                    <a:lnTo>
                      <a:pt x="2484" y="7116"/>
                    </a:lnTo>
                    <a:lnTo>
                      <a:pt x="2442" y="7326"/>
                    </a:lnTo>
                    <a:lnTo>
                      <a:pt x="2400" y="7747"/>
                    </a:lnTo>
                    <a:lnTo>
                      <a:pt x="2400" y="8000"/>
                    </a:lnTo>
                    <a:lnTo>
                      <a:pt x="2358" y="8421"/>
                    </a:lnTo>
                    <a:lnTo>
                      <a:pt x="2316" y="8631"/>
                    </a:lnTo>
                    <a:lnTo>
                      <a:pt x="2274" y="9052"/>
                    </a:lnTo>
                    <a:lnTo>
                      <a:pt x="2232" y="9263"/>
                    </a:lnTo>
                    <a:lnTo>
                      <a:pt x="2148" y="9852"/>
                    </a:lnTo>
                    <a:lnTo>
                      <a:pt x="1811" y="12084"/>
                    </a:lnTo>
                    <a:lnTo>
                      <a:pt x="1432" y="14105"/>
                    </a:lnTo>
                    <a:lnTo>
                      <a:pt x="1095" y="15915"/>
                    </a:lnTo>
                    <a:lnTo>
                      <a:pt x="758" y="17431"/>
                    </a:lnTo>
                    <a:lnTo>
                      <a:pt x="211" y="19578"/>
                    </a:lnTo>
                    <a:lnTo>
                      <a:pt x="0" y="20336"/>
                    </a:lnTo>
                    <a:lnTo>
                      <a:pt x="0" y="20378"/>
                    </a:lnTo>
                    <a:lnTo>
                      <a:pt x="1474" y="20420"/>
                    </a:lnTo>
                    <a:lnTo>
                      <a:pt x="2905" y="20420"/>
                    </a:lnTo>
                    <a:lnTo>
                      <a:pt x="5684" y="20378"/>
                    </a:lnTo>
                    <a:lnTo>
                      <a:pt x="5684" y="20336"/>
                    </a:lnTo>
                    <a:lnTo>
                      <a:pt x="5474" y="19578"/>
                    </a:lnTo>
                    <a:lnTo>
                      <a:pt x="4969" y="17431"/>
                    </a:lnTo>
                    <a:lnTo>
                      <a:pt x="4632" y="15915"/>
                    </a:lnTo>
                    <a:lnTo>
                      <a:pt x="4295" y="14105"/>
                    </a:lnTo>
                    <a:lnTo>
                      <a:pt x="3916" y="12084"/>
                    </a:lnTo>
                    <a:lnTo>
                      <a:pt x="3579" y="9852"/>
                    </a:lnTo>
                    <a:lnTo>
                      <a:pt x="3495" y="9263"/>
                    </a:lnTo>
                    <a:lnTo>
                      <a:pt x="3453" y="9052"/>
                    </a:lnTo>
                    <a:lnTo>
                      <a:pt x="3411" y="8631"/>
                    </a:lnTo>
                    <a:lnTo>
                      <a:pt x="3369" y="8421"/>
                    </a:lnTo>
                    <a:lnTo>
                      <a:pt x="3327" y="8000"/>
                    </a:lnTo>
                    <a:lnTo>
                      <a:pt x="3284" y="7747"/>
                    </a:lnTo>
                    <a:lnTo>
                      <a:pt x="3242" y="7326"/>
                    </a:lnTo>
                    <a:lnTo>
                      <a:pt x="3242" y="7116"/>
                    </a:lnTo>
                    <a:lnTo>
                      <a:pt x="3200" y="6568"/>
                    </a:lnTo>
                    <a:lnTo>
                      <a:pt x="3158" y="6400"/>
                    </a:lnTo>
                    <a:lnTo>
                      <a:pt x="3116" y="5853"/>
                    </a:lnTo>
                    <a:lnTo>
                      <a:pt x="3116" y="5558"/>
                    </a:lnTo>
                    <a:lnTo>
                      <a:pt x="3074" y="5179"/>
                    </a:lnTo>
                    <a:lnTo>
                      <a:pt x="3074" y="4884"/>
                    </a:lnTo>
                    <a:lnTo>
                      <a:pt x="3032" y="4548"/>
                    </a:lnTo>
                    <a:lnTo>
                      <a:pt x="3032" y="4211"/>
                    </a:lnTo>
                    <a:lnTo>
                      <a:pt x="2990" y="3958"/>
                    </a:lnTo>
                    <a:lnTo>
                      <a:pt x="2990" y="3579"/>
                    </a:lnTo>
                    <a:lnTo>
                      <a:pt x="2990" y="3411"/>
                    </a:lnTo>
                    <a:lnTo>
                      <a:pt x="2905" y="1895"/>
                    </a:lnTo>
                    <a:lnTo>
                      <a:pt x="2905" y="1811"/>
                    </a:lnTo>
                    <a:lnTo>
                      <a:pt x="2905" y="1306"/>
                    </a:lnTo>
                    <a:lnTo>
                      <a:pt x="2905" y="1221"/>
                    </a:lnTo>
                    <a:lnTo>
                      <a:pt x="2863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24" name="Google Shape;2824;p31"/>
              <p:cNvSpPr/>
              <p:nvPr/>
            </p:nvSpPr>
            <p:spPr>
              <a:xfrm>
                <a:off x="1293825" y="3988450"/>
                <a:ext cx="1075" cy="5275"/>
              </a:xfrm>
              <a:custGeom>
                <a:avLst/>
                <a:gdLst/>
                <a:ahLst/>
                <a:cxnLst/>
                <a:rect l="l" t="t" r="r" b="b"/>
                <a:pathLst>
                  <a:path w="43" h="211" extrusionOk="0">
                    <a:moveTo>
                      <a:pt x="1" y="211"/>
                    </a:moveTo>
                    <a:lnTo>
                      <a:pt x="1" y="211"/>
                    </a:lnTo>
                    <a:lnTo>
                      <a:pt x="43" y="0"/>
                    </a:lnTo>
                    <a:lnTo>
                      <a:pt x="43" y="0"/>
                    </a:lnTo>
                    <a:lnTo>
                      <a:pt x="1" y="211"/>
                    </a:lnTo>
                    <a:lnTo>
                      <a:pt x="1" y="21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25" name="Google Shape;2825;p31"/>
              <p:cNvSpPr/>
              <p:nvPr/>
            </p:nvSpPr>
            <p:spPr>
              <a:xfrm>
                <a:off x="1305400" y="3851625"/>
                <a:ext cx="1100" cy="9500"/>
              </a:xfrm>
              <a:custGeom>
                <a:avLst/>
                <a:gdLst/>
                <a:ahLst/>
                <a:cxnLst/>
                <a:rect l="l" t="t" r="r" b="b"/>
                <a:pathLst>
                  <a:path w="44" h="380" extrusionOk="0">
                    <a:moveTo>
                      <a:pt x="1" y="379"/>
                    </a:moveTo>
                    <a:lnTo>
                      <a:pt x="1" y="379"/>
                    </a:lnTo>
                    <a:lnTo>
                      <a:pt x="43" y="0"/>
                    </a:lnTo>
                    <a:lnTo>
                      <a:pt x="43" y="0"/>
                    </a:lnTo>
                    <a:lnTo>
                      <a:pt x="1" y="379"/>
                    </a:lnTo>
                    <a:lnTo>
                      <a:pt x="1" y="379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26" name="Google Shape;2826;p31"/>
              <p:cNvSpPr/>
              <p:nvPr/>
            </p:nvSpPr>
            <p:spPr>
              <a:xfrm>
                <a:off x="1295950" y="3972650"/>
                <a:ext cx="1075" cy="5300"/>
              </a:xfrm>
              <a:custGeom>
                <a:avLst/>
                <a:gdLst/>
                <a:ahLst/>
                <a:cxnLst/>
                <a:rect l="l" t="t" r="r" b="b"/>
                <a:pathLst>
                  <a:path w="43" h="212" extrusionOk="0">
                    <a:moveTo>
                      <a:pt x="0" y="211"/>
                    </a:moveTo>
                    <a:lnTo>
                      <a:pt x="0" y="211"/>
                    </a:lnTo>
                    <a:lnTo>
                      <a:pt x="42" y="1"/>
                    </a:lnTo>
                    <a:lnTo>
                      <a:pt x="42" y="1"/>
                    </a:lnTo>
                    <a:lnTo>
                      <a:pt x="0" y="211"/>
                    </a:lnTo>
                    <a:lnTo>
                      <a:pt x="0" y="21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27" name="Google Shape;2827;p31"/>
              <p:cNvSpPr/>
              <p:nvPr/>
            </p:nvSpPr>
            <p:spPr>
              <a:xfrm>
                <a:off x="1301200" y="3922150"/>
                <a:ext cx="25" cy="4225"/>
              </a:xfrm>
              <a:custGeom>
                <a:avLst/>
                <a:gdLst/>
                <a:ahLst/>
                <a:cxnLst/>
                <a:rect l="l" t="t" r="r" b="b"/>
                <a:pathLst>
                  <a:path w="1" h="169" extrusionOk="0">
                    <a:moveTo>
                      <a:pt x="1" y="168"/>
                    </a:moveTo>
                    <a:lnTo>
                      <a:pt x="1" y="168"/>
                    </a:lnTo>
                    <a:lnTo>
                      <a:pt x="1" y="0"/>
                    </a:lnTo>
                    <a:lnTo>
                      <a:pt x="1" y="0"/>
                    </a:lnTo>
                    <a:lnTo>
                      <a:pt x="1" y="168"/>
                    </a:lnTo>
                    <a:lnTo>
                      <a:pt x="1" y="168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28" name="Google Shape;2828;p31"/>
              <p:cNvSpPr/>
              <p:nvPr/>
            </p:nvSpPr>
            <p:spPr>
              <a:xfrm>
                <a:off x="1304350" y="3884250"/>
                <a:ext cx="25" cy="7400"/>
              </a:xfrm>
              <a:custGeom>
                <a:avLst/>
                <a:gdLst/>
                <a:ahLst/>
                <a:cxnLst/>
                <a:rect l="l" t="t" r="r" b="b"/>
                <a:pathLst>
                  <a:path w="1" h="296" extrusionOk="0">
                    <a:moveTo>
                      <a:pt x="1" y="295"/>
                    </a:moveTo>
                    <a:lnTo>
                      <a:pt x="1" y="295"/>
                    </a:lnTo>
                    <a:lnTo>
                      <a:pt x="1" y="0"/>
                    </a:lnTo>
                    <a:lnTo>
                      <a:pt x="1" y="0"/>
                    </a:lnTo>
                    <a:lnTo>
                      <a:pt x="1" y="295"/>
                    </a:lnTo>
                    <a:lnTo>
                      <a:pt x="1" y="295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29" name="Google Shape;2829;p31"/>
              <p:cNvSpPr/>
              <p:nvPr/>
            </p:nvSpPr>
            <p:spPr>
              <a:xfrm>
                <a:off x="1302250" y="3901075"/>
                <a:ext cx="1075" cy="7400"/>
              </a:xfrm>
              <a:custGeom>
                <a:avLst/>
                <a:gdLst/>
                <a:ahLst/>
                <a:cxnLst/>
                <a:rect l="l" t="t" r="r" b="b"/>
                <a:pathLst>
                  <a:path w="43" h="296" extrusionOk="0">
                    <a:moveTo>
                      <a:pt x="1" y="296"/>
                    </a:moveTo>
                    <a:lnTo>
                      <a:pt x="1" y="296"/>
                    </a:lnTo>
                    <a:lnTo>
                      <a:pt x="43" y="1"/>
                    </a:lnTo>
                    <a:lnTo>
                      <a:pt x="43" y="1"/>
                    </a:lnTo>
                    <a:lnTo>
                      <a:pt x="1" y="296"/>
                    </a:lnTo>
                    <a:lnTo>
                      <a:pt x="1" y="296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30" name="Google Shape;2830;p31"/>
              <p:cNvSpPr/>
              <p:nvPr/>
            </p:nvSpPr>
            <p:spPr>
              <a:xfrm>
                <a:off x="1305400" y="3867400"/>
                <a:ext cx="25" cy="8450"/>
              </a:xfrm>
              <a:custGeom>
                <a:avLst/>
                <a:gdLst/>
                <a:ahLst/>
                <a:cxnLst/>
                <a:rect l="l" t="t" r="r" b="b"/>
                <a:pathLst>
                  <a:path w="1" h="338" extrusionOk="0">
                    <a:moveTo>
                      <a:pt x="1" y="338"/>
                    </a:moveTo>
                    <a:lnTo>
                      <a:pt x="1" y="338"/>
                    </a:lnTo>
                    <a:lnTo>
                      <a:pt x="1" y="1"/>
                    </a:lnTo>
                    <a:lnTo>
                      <a:pt x="1" y="1"/>
                    </a:lnTo>
                    <a:lnTo>
                      <a:pt x="1" y="338"/>
                    </a:lnTo>
                    <a:lnTo>
                      <a:pt x="1" y="338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31" name="Google Shape;2831;p31"/>
              <p:cNvSpPr/>
              <p:nvPr/>
            </p:nvSpPr>
            <p:spPr>
              <a:xfrm>
                <a:off x="1299100" y="3940025"/>
                <a:ext cx="1075" cy="5300"/>
              </a:xfrm>
              <a:custGeom>
                <a:avLst/>
                <a:gdLst/>
                <a:ahLst/>
                <a:cxnLst/>
                <a:rect l="l" t="t" r="r" b="b"/>
                <a:pathLst>
                  <a:path w="43" h="212" extrusionOk="0">
                    <a:moveTo>
                      <a:pt x="0" y="211"/>
                    </a:moveTo>
                    <a:lnTo>
                      <a:pt x="0" y="211"/>
                    </a:lnTo>
                    <a:lnTo>
                      <a:pt x="42" y="1"/>
                    </a:lnTo>
                    <a:lnTo>
                      <a:pt x="42" y="1"/>
                    </a:lnTo>
                    <a:lnTo>
                      <a:pt x="0" y="211"/>
                    </a:lnTo>
                    <a:lnTo>
                      <a:pt x="0" y="21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32" name="Google Shape;2832;p31"/>
              <p:cNvSpPr/>
              <p:nvPr/>
            </p:nvSpPr>
            <p:spPr>
              <a:xfrm>
                <a:off x="1298050" y="3955825"/>
                <a:ext cx="25" cy="6325"/>
              </a:xfrm>
              <a:custGeom>
                <a:avLst/>
                <a:gdLst/>
                <a:ahLst/>
                <a:cxnLst/>
                <a:rect l="l" t="t" r="r" b="b"/>
                <a:pathLst>
                  <a:path w="1" h="253" extrusionOk="0">
                    <a:moveTo>
                      <a:pt x="0" y="253"/>
                    </a:moveTo>
                    <a:lnTo>
                      <a:pt x="0" y="253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253"/>
                    </a:lnTo>
                    <a:lnTo>
                      <a:pt x="0" y="253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33" name="Google Shape;2833;p31"/>
              <p:cNvSpPr/>
              <p:nvPr/>
            </p:nvSpPr>
            <p:spPr>
              <a:xfrm>
                <a:off x="1306475" y="3809525"/>
                <a:ext cx="2125" cy="37900"/>
              </a:xfrm>
              <a:custGeom>
                <a:avLst/>
                <a:gdLst/>
                <a:ahLst/>
                <a:cxnLst/>
                <a:rect l="l" t="t" r="r" b="b"/>
                <a:pathLst>
                  <a:path w="85" h="1516" extrusionOk="0">
                    <a:moveTo>
                      <a:pt x="0" y="1516"/>
                    </a:moveTo>
                    <a:lnTo>
                      <a:pt x="0" y="1516"/>
                    </a:lnTo>
                    <a:lnTo>
                      <a:pt x="84" y="0"/>
                    </a:lnTo>
                    <a:lnTo>
                      <a:pt x="84" y="0"/>
                    </a:lnTo>
                    <a:lnTo>
                      <a:pt x="0" y="1516"/>
                    </a:lnTo>
                    <a:lnTo>
                      <a:pt x="0" y="1516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34" name="Google Shape;2834;p31"/>
              <p:cNvSpPr/>
              <p:nvPr/>
            </p:nvSpPr>
            <p:spPr>
              <a:xfrm>
                <a:off x="1308575" y="3740050"/>
                <a:ext cx="1075" cy="52650"/>
              </a:xfrm>
              <a:custGeom>
                <a:avLst/>
                <a:gdLst/>
                <a:ahLst/>
                <a:cxnLst/>
                <a:rect l="l" t="t" r="r" b="b"/>
                <a:pathLst>
                  <a:path w="43" h="2106" extrusionOk="0">
                    <a:moveTo>
                      <a:pt x="0" y="0"/>
                    </a:moveTo>
                    <a:lnTo>
                      <a:pt x="0" y="1600"/>
                    </a:lnTo>
                    <a:lnTo>
                      <a:pt x="0" y="2105"/>
                    </a:lnTo>
                    <a:lnTo>
                      <a:pt x="42" y="884"/>
                    </a:lnTo>
                    <a:lnTo>
                      <a:pt x="42" y="46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35" name="Google Shape;2835;p31"/>
              <p:cNvSpPr/>
              <p:nvPr/>
            </p:nvSpPr>
            <p:spPr>
              <a:xfrm>
                <a:off x="1308575" y="3794775"/>
                <a:ext cx="25" cy="12650"/>
              </a:xfrm>
              <a:custGeom>
                <a:avLst/>
                <a:gdLst/>
                <a:ahLst/>
                <a:cxnLst/>
                <a:rect l="l" t="t" r="r" b="b"/>
                <a:pathLst>
                  <a:path w="1" h="506" extrusionOk="0">
                    <a:moveTo>
                      <a:pt x="0" y="506"/>
                    </a:moveTo>
                    <a:lnTo>
                      <a:pt x="0" y="506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506"/>
                    </a:lnTo>
                    <a:lnTo>
                      <a:pt x="0" y="506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36" name="Google Shape;2836;p31"/>
              <p:cNvSpPr/>
              <p:nvPr/>
            </p:nvSpPr>
            <p:spPr>
              <a:xfrm>
                <a:off x="1315950" y="3901075"/>
                <a:ext cx="25" cy="7400"/>
              </a:xfrm>
              <a:custGeom>
                <a:avLst/>
                <a:gdLst/>
                <a:ahLst/>
                <a:cxnLst/>
                <a:rect l="l" t="t" r="r" b="b"/>
                <a:pathLst>
                  <a:path w="1" h="296" extrusionOk="0">
                    <a:moveTo>
                      <a:pt x="0" y="1"/>
                    </a:moveTo>
                    <a:lnTo>
                      <a:pt x="0" y="1"/>
                    </a:lnTo>
                    <a:lnTo>
                      <a:pt x="0" y="296"/>
                    </a:lnTo>
                    <a:lnTo>
                      <a:pt x="0" y="296"/>
                    </a:lnTo>
                    <a:lnTo>
                      <a:pt x="0" y="1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37" name="Google Shape;2837;p31"/>
              <p:cNvSpPr/>
              <p:nvPr/>
            </p:nvSpPr>
            <p:spPr>
              <a:xfrm>
                <a:off x="1317000" y="3922150"/>
                <a:ext cx="1075" cy="4225"/>
              </a:xfrm>
              <a:custGeom>
                <a:avLst/>
                <a:gdLst/>
                <a:ahLst/>
                <a:cxnLst/>
                <a:rect l="l" t="t" r="r" b="b"/>
                <a:pathLst>
                  <a:path w="43" h="169" extrusionOk="0">
                    <a:moveTo>
                      <a:pt x="0" y="0"/>
                    </a:moveTo>
                    <a:lnTo>
                      <a:pt x="0" y="0"/>
                    </a:lnTo>
                    <a:lnTo>
                      <a:pt x="42" y="168"/>
                    </a:lnTo>
                    <a:lnTo>
                      <a:pt x="42" y="168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38" name="Google Shape;2838;p31"/>
              <p:cNvSpPr/>
              <p:nvPr/>
            </p:nvSpPr>
            <p:spPr>
              <a:xfrm>
                <a:off x="1309625" y="3762150"/>
                <a:ext cx="1075" cy="30550"/>
              </a:xfrm>
              <a:custGeom>
                <a:avLst/>
                <a:gdLst/>
                <a:ahLst/>
                <a:cxnLst/>
                <a:rect l="l" t="t" r="r" b="b"/>
                <a:pathLst>
                  <a:path w="43" h="1222" extrusionOk="0">
                    <a:moveTo>
                      <a:pt x="0" y="0"/>
                    </a:moveTo>
                    <a:lnTo>
                      <a:pt x="0" y="716"/>
                    </a:lnTo>
                    <a:lnTo>
                      <a:pt x="42" y="122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39" name="Google Shape;2839;p31"/>
              <p:cNvSpPr/>
              <p:nvPr/>
            </p:nvSpPr>
            <p:spPr>
              <a:xfrm>
                <a:off x="1320150" y="3955825"/>
                <a:ext cx="1075" cy="6325"/>
              </a:xfrm>
              <a:custGeom>
                <a:avLst/>
                <a:gdLst/>
                <a:ahLst/>
                <a:cxnLst/>
                <a:rect l="l" t="t" r="r" b="b"/>
                <a:pathLst>
                  <a:path w="43" h="253" extrusionOk="0">
                    <a:moveTo>
                      <a:pt x="0" y="0"/>
                    </a:moveTo>
                    <a:lnTo>
                      <a:pt x="0" y="0"/>
                    </a:lnTo>
                    <a:lnTo>
                      <a:pt x="43" y="253"/>
                    </a:lnTo>
                    <a:lnTo>
                      <a:pt x="43" y="25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40" name="Google Shape;2840;p31"/>
              <p:cNvSpPr/>
              <p:nvPr/>
            </p:nvSpPr>
            <p:spPr>
              <a:xfrm>
                <a:off x="1324350" y="3988450"/>
                <a:ext cx="1075" cy="5275"/>
              </a:xfrm>
              <a:custGeom>
                <a:avLst/>
                <a:gdLst/>
                <a:ahLst/>
                <a:cxnLst/>
                <a:rect l="l" t="t" r="r" b="b"/>
                <a:pathLst>
                  <a:path w="43" h="211" extrusionOk="0">
                    <a:moveTo>
                      <a:pt x="1" y="0"/>
                    </a:moveTo>
                    <a:lnTo>
                      <a:pt x="1" y="0"/>
                    </a:lnTo>
                    <a:lnTo>
                      <a:pt x="43" y="211"/>
                    </a:lnTo>
                    <a:lnTo>
                      <a:pt x="43" y="211"/>
                    </a:lnTo>
                    <a:lnTo>
                      <a:pt x="1" y="0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41" name="Google Shape;2841;p31"/>
              <p:cNvSpPr/>
              <p:nvPr/>
            </p:nvSpPr>
            <p:spPr>
              <a:xfrm>
                <a:off x="1319100" y="3940025"/>
                <a:ext cx="25" cy="5300"/>
              </a:xfrm>
              <a:custGeom>
                <a:avLst/>
                <a:gdLst/>
                <a:ahLst/>
                <a:cxnLst/>
                <a:rect l="l" t="t" r="r" b="b"/>
                <a:pathLst>
                  <a:path w="1" h="212" extrusionOk="0">
                    <a:moveTo>
                      <a:pt x="0" y="1"/>
                    </a:moveTo>
                    <a:lnTo>
                      <a:pt x="0" y="1"/>
                    </a:lnTo>
                    <a:lnTo>
                      <a:pt x="0" y="211"/>
                    </a:lnTo>
                    <a:lnTo>
                      <a:pt x="0" y="211"/>
                    </a:lnTo>
                    <a:lnTo>
                      <a:pt x="0" y="1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42" name="Google Shape;2842;p31"/>
              <p:cNvSpPr/>
              <p:nvPr/>
            </p:nvSpPr>
            <p:spPr>
              <a:xfrm>
                <a:off x="1314875" y="3884250"/>
                <a:ext cx="25" cy="7400"/>
              </a:xfrm>
              <a:custGeom>
                <a:avLst/>
                <a:gdLst/>
                <a:ahLst/>
                <a:cxnLst/>
                <a:rect l="l" t="t" r="r" b="b"/>
                <a:pathLst>
                  <a:path w="1" h="296" extrusionOk="0">
                    <a:moveTo>
                      <a:pt x="1" y="0"/>
                    </a:moveTo>
                    <a:lnTo>
                      <a:pt x="1" y="0"/>
                    </a:lnTo>
                    <a:lnTo>
                      <a:pt x="1" y="295"/>
                    </a:lnTo>
                    <a:lnTo>
                      <a:pt x="1" y="295"/>
                    </a:lnTo>
                    <a:lnTo>
                      <a:pt x="1" y="0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43" name="Google Shape;2843;p31"/>
              <p:cNvSpPr/>
              <p:nvPr/>
            </p:nvSpPr>
            <p:spPr>
              <a:xfrm>
                <a:off x="1313825" y="3867400"/>
                <a:ext cx="25" cy="8450"/>
              </a:xfrm>
              <a:custGeom>
                <a:avLst/>
                <a:gdLst/>
                <a:ahLst/>
                <a:cxnLst/>
                <a:rect l="l" t="t" r="r" b="b"/>
                <a:pathLst>
                  <a:path w="1" h="338" extrusionOk="0">
                    <a:moveTo>
                      <a:pt x="1" y="1"/>
                    </a:moveTo>
                    <a:lnTo>
                      <a:pt x="1" y="1"/>
                    </a:lnTo>
                    <a:lnTo>
                      <a:pt x="1" y="338"/>
                    </a:lnTo>
                    <a:lnTo>
                      <a:pt x="1" y="338"/>
                    </a:lnTo>
                    <a:lnTo>
                      <a:pt x="1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44" name="Google Shape;2844;p31"/>
              <p:cNvSpPr/>
              <p:nvPr/>
            </p:nvSpPr>
            <p:spPr>
              <a:xfrm>
                <a:off x="1310675" y="3794775"/>
                <a:ext cx="25" cy="12650"/>
              </a:xfrm>
              <a:custGeom>
                <a:avLst/>
                <a:gdLst/>
                <a:ahLst/>
                <a:cxnLst/>
                <a:rect l="l" t="t" r="r" b="b"/>
                <a:pathLst>
                  <a:path w="1" h="506" extrusionOk="0">
                    <a:moveTo>
                      <a:pt x="0" y="1"/>
                    </a:moveTo>
                    <a:lnTo>
                      <a:pt x="0" y="1"/>
                    </a:lnTo>
                    <a:lnTo>
                      <a:pt x="0" y="506"/>
                    </a:lnTo>
                    <a:lnTo>
                      <a:pt x="0" y="506"/>
                    </a:lnTo>
                    <a:lnTo>
                      <a:pt x="0" y="1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45" name="Google Shape;2845;p31"/>
              <p:cNvSpPr/>
              <p:nvPr/>
            </p:nvSpPr>
            <p:spPr>
              <a:xfrm>
                <a:off x="1310675" y="3809525"/>
                <a:ext cx="2125" cy="37900"/>
              </a:xfrm>
              <a:custGeom>
                <a:avLst/>
                <a:gdLst/>
                <a:ahLst/>
                <a:cxnLst/>
                <a:rect l="l" t="t" r="r" b="b"/>
                <a:pathLst>
                  <a:path w="85" h="1516" extrusionOk="0">
                    <a:moveTo>
                      <a:pt x="0" y="0"/>
                    </a:moveTo>
                    <a:lnTo>
                      <a:pt x="0" y="0"/>
                    </a:lnTo>
                    <a:lnTo>
                      <a:pt x="85" y="1516"/>
                    </a:lnTo>
                    <a:lnTo>
                      <a:pt x="85" y="1516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46" name="Google Shape;2846;p31"/>
              <p:cNvSpPr/>
              <p:nvPr/>
            </p:nvSpPr>
            <p:spPr>
              <a:xfrm>
                <a:off x="1312775" y="3851625"/>
                <a:ext cx="25" cy="9500"/>
              </a:xfrm>
              <a:custGeom>
                <a:avLst/>
                <a:gdLst/>
                <a:ahLst/>
                <a:cxnLst/>
                <a:rect l="l" t="t" r="r" b="b"/>
                <a:pathLst>
                  <a:path w="1" h="380" extrusionOk="0">
                    <a:moveTo>
                      <a:pt x="1" y="0"/>
                    </a:moveTo>
                    <a:lnTo>
                      <a:pt x="1" y="0"/>
                    </a:lnTo>
                    <a:lnTo>
                      <a:pt x="1" y="379"/>
                    </a:lnTo>
                    <a:lnTo>
                      <a:pt x="1" y="379"/>
                    </a:lnTo>
                    <a:lnTo>
                      <a:pt x="1" y="0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47" name="Google Shape;2847;p31"/>
              <p:cNvSpPr/>
              <p:nvPr/>
            </p:nvSpPr>
            <p:spPr>
              <a:xfrm>
                <a:off x="1322250" y="3972650"/>
                <a:ext cx="1075" cy="5300"/>
              </a:xfrm>
              <a:custGeom>
                <a:avLst/>
                <a:gdLst/>
                <a:ahLst/>
                <a:cxnLst/>
                <a:rect l="l" t="t" r="r" b="b"/>
                <a:pathLst>
                  <a:path w="43" h="212" extrusionOk="0">
                    <a:moveTo>
                      <a:pt x="1" y="1"/>
                    </a:moveTo>
                    <a:lnTo>
                      <a:pt x="1" y="1"/>
                    </a:lnTo>
                    <a:lnTo>
                      <a:pt x="43" y="211"/>
                    </a:lnTo>
                    <a:lnTo>
                      <a:pt x="43" y="211"/>
                    </a:lnTo>
                    <a:lnTo>
                      <a:pt x="1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48" name="Google Shape;2848;p31"/>
              <p:cNvSpPr/>
              <p:nvPr/>
            </p:nvSpPr>
            <p:spPr>
              <a:xfrm>
                <a:off x="1309625" y="3751625"/>
                <a:ext cx="25" cy="10550"/>
              </a:xfrm>
              <a:custGeom>
                <a:avLst/>
                <a:gdLst/>
                <a:ahLst/>
                <a:cxnLst/>
                <a:rect l="l" t="t" r="r" b="b"/>
                <a:pathLst>
                  <a:path w="1" h="422" extrusionOk="0">
                    <a:moveTo>
                      <a:pt x="0" y="421"/>
                    </a:moveTo>
                    <a:lnTo>
                      <a:pt x="0" y="421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421"/>
                    </a:lnTo>
                    <a:lnTo>
                      <a:pt x="0" y="42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49" name="Google Shape;2849;p31"/>
              <p:cNvSpPr/>
              <p:nvPr/>
            </p:nvSpPr>
            <p:spPr>
              <a:xfrm>
                <a:off x="1309625" y="3751625"/>
                <a:ext cx="25" cy="10550"/>
              </a:xfrm>
              <a:custGeom>
                <a:avLst/>
                <a:gdLst/>
                <a:ahLst/>
                <a:cxnLst/>
                <a:rect l="l" t="t" r="r" b="b"/>
                <a:pathLst>
                  <a:path w="1" h="422" extrusionOk="0">
                    <a:moveTo>
                      <a:pt x="0" y="0"/>
                    </a:moveTo>
                    <a:lnTo>
                      <a:pt x="0" y="0"/>
                    </a:lnTo>
                    <a:lnTo>
                      <a:pt x="0" y="421"/>
                    </a:lnTo>
                    <a:lnTo>
                      <a:pt x="0" y="421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50" name="Google Shape;2850;p31"/>
              <p:cNvSpPr/>
              <p:nvPr/>
            </p:nvSpPr>
            <p:spPr>
              <a:xfrm>
                <a:off x="1490675" y="4250525"/>
                <a:ext cx="176850" cy="352650"/>
              </a:xfrm>
              <a:custGeom>
                <a:avLst/>
                <a:gdLst/>
                <a:ahLst/>
                <a:cxnLst/>
                <a:rect l="l" t="t" r="r" b="b"/>
                <a:pathLst>
                  <a:path w="7074" h="14106" extrusionOk="0">
                    <a:moveTo>
                      <a:pt x="4800" y="1"/>
                    </a:moveTo>
                    <a:lnTo>
                      <a:pt x="2484" y="296"/>
                    </a:lnTo>
                    <a:lnTo>
                      <a:pt x="0" y="590"/>
                    </a:lnTo>
                    <a:lnTo>
                      <a:pt x="126" y="801"/>
                    </a:lnTo>
                    <a:lnTo>
                      <a:pt x="211" y="1980"/>
                    </a:lnTo>
                    <a:lnTo>
                      <a:pt x="421" y="5053"/>
                    </a:lnTo>
                    <a:lnTo>
                      <a:pt x="632" y="7074"/>
                    </a:lnTo>
                    <a:lnTo>
                      <a:pt x="842" y="9348"/>
                    </a:lnTo>
                    <a:lnTo>
                      <a:pt x="1137" y="11705"/>
                    </a:lnTo>
                    <a:lnTo>
                      <a:pt x="1474" y="14105"/>
                    </a:lnTo>
                    <a:lnTo>
                      <a:pt x="7073" y="14105"/>
                    </a:lnTo>
                    <a:lnTo>
                      <a:pt x="6568" y="11748"/>
                    </a:lnTo>
                    <a:lnTo>
                      <a:pt x="6105" y="9432"/>
                    </a:lnTo>
                    <a:lnTo>
                      <a:pt x="5726" y="7158"/>
                    </a:lnTo>
                    <a:lnTo>
                      <a:pt x="5389" y="5095"/>
                    </a:lnTo>
                    <a:lnTo>
                      <a:pt x="5179" y="3243"/>
                    </a:lnTo>
                    <a:lnTo>
                      <a:pt x="4968" y="1727"/>
                    </a:lnTo>
                    <a:lnTo>
                      <a:pt x="4800" y="1"/>
                    </a:lnTo>
                    <a:close/>
                  </a:path>
                </a:pathLst>
              </a:custGeom>
              <a:solidFill>
                <a:srgbClr val="8317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51" name="Google Shape;2851;p31"/>
              <p:cNvSpPr/>
              <p:nvPr/>
            </p:nvSpPr>
            <p:spPr>
              <a:xfrm>
                <a:off x="1309625" y="3630575"/>
                <a:ext cx="301050" cy="634725"/>
              </a:xfrm>
              <a:custGeom>
                <a:avLst/>
                <a:gdLst/>
                <a:ahLst/>
                <a:cxnLst/>
                <a:rect l="l" t="t" r="r" b="b"/>
                <a:pathLst>
                  <a:path w="12042" h="25389" extrusionOk="0">
                    <a:moveTo>
                      <a:pt x="0" y="1"/>
                    </a:moveTo>
                    <a:lnTo>
                      <a:pt x="127" y="1474"/>
                    </a:lnTo>
                    <a:lnTo>
                      <a:pt x="295" y="3158"/>
                    </a:lnTo>
                    <a:lnTo>
                      <a:pt x="590" y="5221"/>
                    </a:lnTo>
                    <a:lnTo>
                      <a:pt x="969" y="7579"/>
                    </a:lnTo>
                    <a:lnTo>
                      <a:pt x="1432" y="10147"/>
                    </a:lnTo>
                    <a:lnTo>
                      <a:pt x="1684" y="11410"/>
                    </a:lnTo>
                    <a:lnTo>
                      <a:pt x="1979" y="12673"/>
                    </a:lnTo>
                    <a:lnTo>
                      <a:pt x="2316" y="13937"/>
                    </a:lnTo>
                    <a:lnTo>
                      <a:pt x="2695" y="15115"/>
                    </a:lnTo>
                    <a:lnTo>
                      <a:pt x="3369" y="17052"/>
                    </a:lnTo>
                    <a:lnTo>
                      <a:pt x="4042" y="18863"/>
                    </a:lnTo>
                    <a:lnTo>
                      <a:pt x="4758" y="20462"/>
                    </a:lnTo>
                    <a:lnTo>
                      <a:pt x="5390" y="21894"/>
                    </a:lnTo>
                    <a:lnTo>
                      <a:pt x="6021" y="23115"/>
                    </a:lnTo>
                    <a:lnTo>
                      <a:pt x="6526" y="24125"/>
                    </a:lnTo>
                    <a:lnTo>
                      <a:pt x="7242" y="25388"/>
                    </a:lnTo>
                    <a:lnTo>
                      <a:pt x="9726" y="25094"/>
                    </a:lnTo>
                    <a:lnTo>
                      <a:pt x="12042" y="24799"/>
                    </a:lnTo>
                    <a:lnTo>
                      <a:pt x="12042" y="24715"/>
                    </a:lnTo>
                    <a:lnTo>
                      <a:pt x="11326" y="24083"/>
                    </a:lnTo>
                    <a:lnTo>
                      <a:pt x="10568" y="23325"/>
                    </a:lnTo>
                    <a:lnTo>
                      <a:pt x="9558" y="22231"/>
                    </a:lnTo>
                    <a:lnTo>
                      <a:pt x="9010" y="21599"/>
                    </a:lnTo>
                    <a:lnTo>
                      <a:pt x="8421" y="20883"/>
                    </a:lnTo>
                    <a:lnTo>
                      <a:pt x="7831" y="20083"/>
                    </a:lnTo>
                    <a:lnTo>
                      <a:pt x="7200" y="19241"/>
                    </a:lnTo>
                    <a:lnTo>
                      <a:pt x="6568" y="18315"/>
                    </a:lnTo>
                    <a:lnTo>
                      <a:pt x="5937" y="17305"/>
                    </a:lnTo>
                    <a:lnTo>
                      <a:pt x="5347" y="16252"/>
                    </a:lnTo>
                    <a:lnTo>
                      <a:pt x="4758" y="15115"/>
                    </a:lnTo>
                    <a:lnTo>
                      <a:pt x="4211" y="14063"/>
                    </a:lnTo>
                    <a:lnTo>
                      <a:pt x="3748" y="12968"/>
                    </a:lnTo>
                    <a:lnTo>
                      <a:pt x="3284" y="11831"/>
                    </a:lnTo>
                    <a:lnTo>
                      <a:pt x="2863" y="10695"/>
                    </a:lnTo>
                    <a:lnTo>
                      <a:pt x="2484" y="9558"/>
                    </a:lnTo>
                    <a:lnTo>
                      <a:pt x="2106" y="8421"/>
                    </a:lnTo>
                    <a:lnTo>
                      <a:pt x="1474" y="6232"/>
                    </a:lnTo>
                    <a:lnTo>
                      <a:pt x="927" y="4211"/>
                    </a:lnTo>
                    <a:lnTo>
                      <a:pt x="548" y="2485"/>
                    </a:lnTo>
                    <a:lnTo>
                      <a:pt x="42" y="253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52" name="Google Shape;2852;p31"/>
              <p:cNvSpPr/>
              <p:nvPr/>
            </p:nvSpPr>
            <p:spPr>
              <a:xfrm>
                <a:off x="1308575" y="3528475"/>
                <a:ext cx="135800" cy="81075"/>
              </a:xfrm>
              <a:custGeom>
                <a:avLst/>
                <a:gdLst/>
                <a:ahLst/>
                <a:cxnLst/>
                <a:rect l="l" t="t" r="r" b="b"/>
                <a:pathLst>
                  <a:path w="5432" h="3243" extrusionOk="0">
                    <a:moveTo>
                      <a:pt x="42" y="1"/>
                    </a:moveTo>
                    <a:lnTo>
                      <a:pt x="0" y="3243"/>
                    </a:lnTo>
                    <a:lnTo>
                      <a:pt x="0" y="3243"/>
                    </a:lnTo>
                    <a:lnTo>
                      <a:pt x="927" y="3032"/>
                    </a:lnTo>
                    <a:lnTo>
                      <a:pt x="1853" y="2780"/>
                    </a:lnTo>
                    <a:lnTo>
                      <a:pt x="2737" y="2485"/>
                    </a:lnTo>
                    <a:lnTo>
                      <a:pt x="3579" y="2148"/>
                    </a:lnTo>
                    <a:lnTo>
                      <a:pt x="4926" y="1643"/>
                    </a:lnTo>
                    <a:lnTo>
                      <a:pt x="5432" y="1432"/>
                    </a:lnTo>
                    <a:lnTo>
                      <a:pt x="4337" y="1053"/>
                    </a:lnTo>
                    <a:lnTo>
                      <a:pt x="3284" y="759"/>
                    </a:lnTo>
                    <a:lnTo>
                      <a:pt x="1600" y="338"/>
                    </a:lnTo>
                    <a:lnTo>
                      <a:pt x="463" y="85"/>
                    </a:lnTo>
                    <a:lnTo>
                      <a:pt x="42" y="1"/>
                    </a:lnTo>
                    <a:close/>
                  </a:path>
                </a:pathLst>
              </a:custGeom>
              <a:solidFill>
                <a:srgbClr val="3E5F8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53" name="Google Shape;2853;p31"/>
              <p:cNvSpPr/>
              <p:nvPr/>
            </p:nvSpPr>
            <p:spPr>
              <a:xfrm>
                <a:off x="1304350" y="3509525"/>
                <a:ext cx="9500" cy="133700"/>
              </a:xfrm>
              <a:custGeom>
                <a:avLst/>
                <a:gdLst/>
                <a:ahLst/>
                <a:cxnLst/>
                <a:rect l="l" t="t" r="r" b="b"/>
                <a:pathLst>
                  <a:path w="380" h="5348" extrusionOk="0">
                    <a:moveTo>
                      <a:pt x="127" y="1"/>
                    </a:moveTo>
                    <a:lnTo>
                      <a:pt x="1" y="5264"/>
                    </a:lnTo>
                    <a:lnTo>
                      <a:pt x="169" y="5348"/>
                    </a:lnTo>
                    <a:lnTo>
                      <a:pt x="296" y="5348"/>
                    </a:lnTo>
                    <a:lnTo>
                      <a:pt x="380" y="5264"/>
                    </a:lnTo>
                    <a:lnTo>
                      <a:pt x="338" y="1"/>
                    </a:lnTo>
                    <a:close/>
                  </a:path>
                </a:pathLst>
              </a:custGeom>
              <a:solidFill>
                <a:srgbClr val="8317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54" name="Google Shape;2854;p31"/>
              <p:cNvSpPr/>
              <p:nvPr/>
            </p:nvSpPr>
            <p:spPr>
              <a:xfrm>
                <a:off x="1300150" y="3488475"/>
                <a:ext cx="20025" cy="20025"/>
              </a:xfrm>
              <a:custGeom>
                <a:avLst/>
                <a:gdLst/>
                <a:ahLst/>
                <a:cxnLst/>
                <a:rect l="l" t="t" r="r" b="b"/>
                <a:pathLst>
                  <a:path w="801" h="801" extrusionOk="0">
                    <a:moveTo>
                      <a:pt x="379" y="1"/>
                    </a:moveTo>
                    <a:lnTo>
                      <a:pt x="253" y="43"/>
                    </a:lnTo>
                    <a:lnTo>
                      <a:pt x="85" y="127"/>
                    </a:lnTo>
                    <a:lnTo>
                      <a:pt x="0" y="253"/>
                    </a:lnTo>
                    <a:lnTo>
                      <a:pt x="0" y="422"/>
                    </a:lnTo>
                    <a:lnTo>
                      <a:pt x="0" y="590"/>
                    </a:lnTo>
                    <a:lnTo>
                      <a:pt x="85" y="717"/>
                    </a:lnTo>
                    <a:lnTo>
                      <a:pt x="253" y="801"/>
                    </a:lnTo>
                    <a:lnTo>
                      <a:pt x="548" y="801"/>
                    </a:lnTo>
                    <a:lnTo>
                      <a:pt x="674" y="717"/>
                    </a:lnTo>
                    <a:lnTo>
                      <a:pt x="758" y="590"/>
                    </a:lnTo>
                    <a:lnTo>
                      <a:pt x="800" y="422"/>
                    </a:lnTo>
                    <a:lnTo>
                      <a:pt x="758" y="253"/>
                    </a:lnTo>
                    <a:lnTo>
                      <a:pt x="674" y="127"/>
                    </a:lnTo>
                    <a:lnTo>
                      <a:pt x="548" y="43"/>
                    </a:lnTo>
                    <a:lnTo>
                      <a:pt x="379" y="1"/>
                    </a:lnTo>
                    <a:close/>
                  </a:path>
                </a:pathLst>
              </a:custGeom>
              <a:solidFill>
                <a:srgbClr val="8317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55" name="Google Shape;2855;p31"/>
              <p:cNvSpPr/>
              <p:nvPr/>
            </p:nvSpPr>
            <p:spPr>
              <a:xfrm>
                <a:off x="1232775" y="4068450"/>
                <a:ext cx="294750" cy="534725"/>
              </a:xfrm>
              <a:custGeom>
                <a:avLst/>
                <a:gdLst/>
                <a:ahLst/>
                <a:cxnLst/>
                <a:rect l="l" t="t" r="r" b="b"/>
                <a:pathLst>
                  <a:path w="11790" h="21389" extrusionOk="0">
                    <a:moveTo>
                      <a:pt x="5685" y="0"/>
                    </a:moveTo>
                    <a:lnTo>
                      <a:pt x="5601" y="548"/>
                    </a:lnTo>
                    <a:lnTo>
                      <a:pt x="5432" y="2105"/>
                    </a:lnTo>
                    <a:lnTo>
                      <a:pt x="5095" y="4421"/>
                    </a:lnTo>
                    <a:lnTo>
                      <a:pt x="4843" y="5810"/>
                    </a:lnTo>
                    <a:lnTo>
                      <a:pt x="4548" y="7326"/>
                    </a:lnTo>
                    <a:lnTo>
                      <a:pt x="4211" y="8968"/>
                    </a:lnTo>
                    <a:lnTo>
                      <a:pt x="3790" y="10694"/>
                    </a:lnTo>
                    <a:lnTo>
                      <a:pt x="3327" y="12463"/>
                    </a:lnTo>
                    <a:lnTo>
                      <a:pt x="2822" y="14273"/>
                    </a:lnTo>
                    <a:lnTo>
                      <a:pt x="2190" y="16083"/>
                    </a:lnTo>
                    <a:lnTo>
                      <a:pt x="1559" y="17894"/>
                    </a:lnTo>
                    <a:lnTo>
                      <a:pt x="801" y="19662"/>
                    </a:lnTo>
                    <a:lnTo>
                      <a:pt x="422" y="20546"/>
                    </a:lnTo>
                    <a:lnTo>
                      <a:pt x="1" y="21388"/>
                    </a:lnTo>
                    <a:lnTo>
                      <a:pt x="7158" y="21388"/>
                    </a:lnTo>
                    <a:lnTo>
                      <a:pt x="7748" y="19788"/>
                    </a:lnTo>
                    <a:lnTo>
                      <a:pt x="8253" y="18146"/>
                    </a:lnTo>
                    <a:lnTo>
                      <a:pt x="8758" y="16504"/>
                    </a:lnTo>
                    <a:lnTo>
                      <a:pt x="9179" y="14862"/>
                    </a:lnTo>
                    <a:lnTo>
                      <a:pt x="9600" y="13262"/>
                    </a:lnTo>
                    <a:lnTo>
                      <a:pt x="9979" y="11705"/>
                    </a:lnTo>
                    <a:lnTo>
                      <a:pt x="10611" y="8715"/>
                    </a:lnTo>
                    <a:lnTo>
                      <a:pt x="11074" y="6105"/>
                    </a:lnTo>
                    <a:lnTo>
                      <a:pt x="11453" y="3958"/>
                    </a:lnTo>
                    <a:lnTo>
                      <a:pt x="11790" y="1642"/>
                    </a:lnTo>
                    <a:lnTo>
                      <a:pt x="9179" y="1011"/>
                    </a:lnTo>
                    <a:lnTo>
                      <a:pt x="7243" y="505"/>
                    </a:lnTo>
                    <a:lnTo>
                      <a:pt x="6064" y="127"/>
                    </a:lnTo>
                    <a:lnTo>
                      <a:pt x="5685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56" name="Google Shape;2856;p31"/>
              <p:cNvSpPr/>
              <p:nvPr/>
            </p:nvSpPr>
            <p:spPr>
              <a:xfrm>
                <a:off x="1374875" y="3330600"/>
                <a:ext cx="714725" cy="778925"/>
              </a:xfrm>
              <a:custGeom>
                <a:avLst/>
                <a:gdLst/>
                <a:ahLst/>
                <a:cxnLst/>
                <a:rect l="l" t="t" r="r" b="b"/>
                <a:pathLst>
                  <a:path w="28589" h="31157" extrusionOk="0">
                    <a:moveTo>
                      <a:pt x="28588" y="1"/>
                    </a:moveTo>
                    <a:lnTo>
                      <a:pt x="28083" y="1011"/>
                    </a:lnTo>
                    <a:lnTo>
                      <a:pt x="27199" y="2821"/>
                    </a:lnTo>
                    <a:lnTo>
                      <a:pt x="25936" y="5221"/>
                    </a:lnTo>
                    <a:lnTo>
                      <a:pt x="25178" y="6611"/>
                    </a:lnTo>
                    <a:lnTo>
                      <a:pt x="24336" y="8084"/>
                    </a:lnTo>
                    <a:lnTo>
                      <a:pt x="23410" y="9600"/>
                    </a:lnTo>
                    <a:lnTo>
                      <a:pt x="22441" y="11158"/>
                    </a:lnTo>
                    <a:lnTo>
                      <a:pt x="21389" y="12715"/>
                    </a:lnTo>
                    <a:lnTo>
                      <a:pt x="20294" y="14315"/>
                    </a:lnTo>
                    <a:lnTo>
                      <a:pt x="19157" y="15831"/>
                    </a:lnTo>
                    <a:lnTo>
                      <a:pt x="17936" y="17347"/>
                    </a:lnTo>
                    <a:lnTo>
                      <a:pt x="16673" y="18736"/>
                    </a:lnTo>
                    <a:lnTo>
                      <a:pt x="16042" y="19452"/>
                    </a:lnTo>
                    <a:lnTo>
                      <a:pt x="15410" y="20083"/>
                    </a:lnTo>
                    <a:lnTo>
                      <a:pt x="13979" y="21388"/>
                    </a:lnTo>
                    <a:lnTo>
                      <a:pt x="12589" y="22567"/>
                    </a:lnTo>
                    <a:lnTo>
                      <a:pt x="11200" y="23662"/>
                    </a:lnTo>
                    <a:lnTo>
                      <a:pt x="9853" y="24630"/>
                    </a:lnTo>
                    <a:lnTo>
                      <a:pt x="8505" y="25472"/>
                    </a:lnTo>
                    <a:lnTo>
                      <a:pt x="7242" y="26230"/>
                    </a:lnTo>
                    <a:lnTo>
                      <a:pt x="6021" y="26946"/>
                    </a:lnTo>
                    <a:lnTo>
                      <a:pt x="4885" y="27535"/>
                    </a:lnTo>
                    <a:lnTo>
                      <a:pt x="3832" y="28041"/>
                    </a:lnTo>
                    <a:lnTo>
                      <a:pt x="2906" y="28462"/>
                    </a:lnTo>
                    <a:lnTo>
                      <a:pt x="1348" y="29051"/>
                    </a:lnTo>
                    <a:lnTo>
                      <a:pt x="338" y="29430"/>
                    </a:lnTo>
                    <a:lnTo>
                      <a:pt x="1" y="29514"/>
                    </a:lnTo>
                    <a:lnTo>
                      <a:pt x="380" y="29641"/>
                    </a:lnTo>
                    <a:lnTo>
                      <a:pt x="1559" y="30019"/>
                    </a:lnTo>
                    <a:lnTo>
                      <a:pt x="3495" y="30525"/>
                    </a:lnTo>
                    <a:lnTo>
                      <a:pt x="6106" y="31156"/>
                    </a:lnTo>
                    <a:lnTo>
                      <a:pt x="6106" y="31072"/>
                    </a:lnTo>
                    <a:lnTo>
                      <a:pt x="6442" y="30946"/>
                    </a:lnTo>
                    <a:lnTo>
                      <a:pt x="7369" y="30441"/>
                    </a:lnTo>
                    <a:lnTo>
                      <a:pt x="8042" y="30104"/>
                    </a:lnTo>
                    <a:lnTo>
                      <a:pt x="8800" y="29641"/>
                    </a:lnTo>
                    <a:lnTo>
                      <a:pt x="9684" y="29093"/>
                    </a:lnTo>
                    <a:lnTo>
                      <a:pt x="10611" y="28462"/>
                    </a:lnTo>
                    <a:lnTo>
                      <a:pt x="11621" y="27746"/>
                    </a:lnTo>
                    <a:lnTo>
                      <a:pt x="12716" y="26904"/>
                    </a:lnTo>
                    <a:lnTo>
                      <a:pt x="13810" y="25978"/>
                    </a:lnTo>
                    <a:lnTo>
                      <a:pt x="14947" y="24925"/>
                    </a:lnTo>
                    <a:lnTo>
                      <a:pt x="16084" y="23788"/>
                    </a:lnTo>
                    <a:lnTo>
                      <a:pt x="17221" y="22567"/>
                    </a:lnTo>
                    <a:lnTo>
                      <a:pt x="18357" y="21220"/>
                    </a:lnTo>
                    <a:lnTo>
                      <a:pt x="19452" y="19747"/>
                    </a:lnTo>
                    <a:lnTo>
                      <a:pt x="20378" y="18315"/>
                    </a:lnTo>
                    <a:lnTo>
                      <a:pt x="21305" y="16884"/>
                    </a:lnTo>
                    <a:lnTo>
                      <a:pt x="22147" y="15368"/>
                    </a:lnTo>
                    <a:lnTo>
                      <a:pt x="22947" y="13894"/>
                    </a:lnTo>
                    <a:lnTo>
                      <a:pt x="23704" y="12379"/>
                    </a:lnTo>
                    <a:lnTo>
                      <a:pt x="24420" y="10863"/>
                    </a:lnTo>
                    <a:lnTo>
                      <a:pt x="25094" y="9389"/>
                    </a:lnTo>
                    <a:lnTo>
                      <a:pt x="25683" y="8000"/>
                    </a:lnTo>
                    <a:lnTo>
                      <a:pt x="26736" y="5348"/>
                    </a:lnTo>
                    <a:lnTo>
                      <a:pt x="27578" y="3074"/>
                    </a:lnTo>
                    <a:lnTo>
                      <a:pt x="28167" y="1348"/>
                    </a:lnTo>
                    <a:lnTo>
                      <a:pt x="28546" y="211"/>
                    </a:lnTo>
                    <a:lnTo>
                      <a:pt x="28588" y="1"/>
                    </a:lnTo>
                    <a:close/>
                  </a:path>
                </a:pathLst>
              </a:custGeom>
              <a:solidFill>
                <a:srgbClr val="BC3A3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57" name="Google Shape;2857;p31"/>
              <p:cNvSpPr/>
              <p:nvPr/>
            </p:nvSpPr>
            <p:spPr>
              <a:xfrm>
                <a:off x="2090625" y="3501125"/>
                <a:ext cx="2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extrusionOk="0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58" name="Google Shape;2858;p31"/>
              <p:cNvSpPr/>
              <p:nvPr/>
            </p:nvSpPr>
            <p:spPr>
              <a:xfrm>
                <a:off x="2090625" y="3501125"/>
                <a:ext cx="2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fill="none" extrusionOk="0">
                    <a:moveTo>
                      <a:pt x="0" y="0"/>
                    </a:moveTo>
                    <a:lnTo>
                      <a:pt x="0" y="0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59" name="Google Shape;2859;p31"/>
              <p:cNvSpPr/>
              <p:nvPr/>
            </p:nvSpPr>
            <p:spPr>
              <a:xfrm>
                <a:off x="1805375" y="4158975"/>
                <a:ext cx="191600" cy="444200"/>
              </a:xfrm>
              <a:custGeom>
                <a:avLst/>
                <a:gdLst/>
                <a:ahLst/>
                <a:cxnLst/>
                <a:rect l="l" t="t" r="r" b="b"/>
                <a:pathLst>
                  <a:path w="7664" h="17768" extrusionOk="0">
                    <a:moveTo>
                      <a:pt x="1937" y="0"/>
                    </a:moveTo>
                    <a:lnTo>
                      <a:pt x="1727" y="337"/>
                    </a:lnTo>
                    <a:lnTo>
                      <a:pt x="1643" y="1895"/>
                    </a:lnTo>
                    <a:lnTo>
                      <a:pt x="1306" y="5894"/>
                    </a:lnTo>
                    <a:lnTo>
                      <a:pt x="1095" y="8589"/>
                    </a:lnTo>
                    <a:lnTo>
                      <a:pt x="801" y="11494"/>
                    </a:lnTo>
                    <a:lnTo>
                      <a:pt x="422" y="14610"/>
                    </a:lnTo>
                    <a:lnTo>
                      <a:pt x="1" y="17767"/>
                    </a:lnTo>
                    <a:lnTo>
                      <a:pt x="6863" y="17767"/>
                    </a:lnTo>
                    <a:lnTo>
                      <a:pt x="7074" y="14736"/>
                    </a:lnTo>
                    <a:lnTo>
                      <a:pt x="7242" y="11747"/>
                    </a:lnTo>
                    <a:lnTo>
                      <a:pt x="7495" y="6315"/>
                    </a:lnTo>
                    <a:lnTo>
                      <a:pt x="7621" y="2231"/>
                    </a:lnTo>
                    <a:lnTo>
                      <a:pt x="7663" y="379"/>
                    </a:lnTo>
                    <a:lnTo>
                      <a:pt x="4716" y="211"/>
                    </a:lnTo>
                    <a:lnTo>
                      <a:pt x="1937" y="0"/>
                    </a:lnTo>
                    <a:close/>
                  </a:path>
                </a:pathLst>
              </a:custGeom>
              <a:solidFill>
                <a:srgbClr val="CDBAA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60" name="Google Shape;2860;p31"/>
              <p:cNvSpPr/>
              <p:nvPr/>
            </p:nvSpPr>
            <p:spPr>
              <a:xfrm>
                <a:off x="2089575" y="3470600"/>
                <a:ext cx="25" cy="15800"/>
              </a:xfrm>
              <a:custGeom>
                <a:avLst/>
                <a:gdLst/>
                <a:ahLst/>
                <a:cxnLst/>
                <a:rect l="l" t="t" r="r" b="b"/>
                <a:pathLst>
                  <a:path w="1" h="632" extrusionOk="0">
                    <a:moveTo>
                      <a:pt x="0" y="0"/>
                    </a:moveTo>
                    <a:lnTo>
                      <a:pt x="0" y="0"/>
                    </a:lnTo>
                    <a:lnTo>
                      <a:pt x="0" y="632"/>
                    </a:lnTo>
                    <a:lnTo>
                      <a:pt x="0" y="63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61" name="Google Shape;2861;p31"/>
              <p:cNvSpPr/>
              <p:nvPr/>
            </p:nvSpPr>
            <p:spPr>
              <a:xfrm>
                <a:off x="1853800" y="3328500"/>
                <a:ext cx="236850" cy="839950"/>
              </a:xfrm>
              <a:custGeom>
                <a:avLst/>
                <a:gdLst/>
                <a:ahLst/>
                <a:cxnLst/>
                <a:rect l="l" t="t" r="r" b="b"/>
                <a:pathLst>
                  <a:path w="9474" h="33598" extrusionOk="0">
                    <a:moveTo>
                      <a:pt x="9473" y="0"/>
                    </a:moveTo>
                    <a:lnTo>
                      <a:pt x="9263" y="1937"/>
                    </a:lnTo>
                    <a:lnTo>
                      <a:pt x="9052" y="4084"/>
                    </a:lnTo>
                    <a:lnTo>
                      <a:pt x="8674" y="6821"/>
                    </a:lnTo>
                    <a:lnTo>
                      <a:pt x="8210" y="9936"/>
                    </a:lnTo>
                    <a:lnTo>
                      <a:pt x="7916" y="11578"/>
                    </a:lnTo>
                    <a:lnTo>
                      <a:pt x="7579" y="13263"/>
                    </a:lnTo>
                    <a:lnTo>
                      <a:pt x="7242" y="14947"/>
                    </a:lnTo>
                    <a:lnTo>
                      <a:pt x="6821" y="16631"/>
                    </a:lnTo>
                    <a:lnTo>
                      <a:pt x="6400" y="18231"/>
                    </a:lnTo>
                    <a:lnTo>
                      <a:pt x="5937" y="19831"/>
                    </a:lnTo>
                    <a:lnTo>
                      <a:pt x="5474" y="21094"/>
                    </a:lnTo>
                    <a:lnTo>
                      <a:pt x="5053" y="22357"/>
                    </a:lnTo>
                    <a:lnTo>
                      <a:pt x="4126" y="24714"/>
                    </a:lnTo>
                    <a:lnTo>
                      <a:pt x="3242" y="26819"/>
                    </a:lnTo>
                    <a:lnTo>
                      <a:pt x="2400" y="28672"/>
                    </a:lnTo>
                    <a:lnTo>
                      <a:pt x="1600" y="30272"/>
                    </a:lnTo>
                    <a:lnTo>
                      <a:pt x="927" y="31577"/>
                    </a:lnTo>
                    <a:lnTo>
                      <a:pt x="0" y="33219"/>
                    </a:lnTo>
                    <a:lnTo>
                      <a:pt x="2779" y="33430"/>
                    </a:lnTo>
                    <a:lnTo>
                      <a:pt x="5726" y="33598"/>
                    </a:lnTo>
                    <a:lnTo>
                      <a:pt x="5726" y="33556"/>
                    </a:lnTo>
                    <a:lnTo>
                      <a:pt x="6021" y="32545"/>
                    </a:lnTo>
                    <a:lnTo>
                      <a:pt x="6316" y="31367"/>
                    </a:lnTo>
                    <a:lnTo>
                      <a:pt x="6695" y="29725"/>
                    </a:lnTo>
                    <a:lnTo>
                      <a:pt x="7116" y="27746"/>
                    </a:lnTo>
                    <a:lnTo>
                      <a:pt x="7579" y="25388"/>
                    </a:lnTo>
                    <a:lnTo>
                      <a:pt x="8084" y="22736"/>
                    </a:lnTo>
                    <a:lnTo>
                      <a:pt x="8547" y="19831"/>
                    </a:lnTo>
                    <a:lnTo>
                      <a:pt x="8631" y="19031"/>
                    </a:lnTo>
                    <a:lnTo>
                      <a:pt x="8674" y="18778"/>
                    </a:lnTo>
                    <a:lnTo>
                      <a:pt x="8758" y="18231"/>
                    </a:lnTo>
                    <a:lnTo>
                      <a:pt x="8800" y="17894"/>
                    </a:lnTo>
                    <a:lnTo>
                      <a:pt x="8842" y="17389"/>
                    </a:lnTo>
                    <a:lnTo>
                      <a:pt x="8884" y="17052"/>
                    </a:lnTo>
                    <a:lnTo>
                      <a:pt x="8926" y="16504"/>
                    </a:lnTo>
                    <a:lnTo>
                      <a:pt x="8968" y="16210"/>
                    </a:lnTo>
                    <a:lnTo>
                      <a:pt x="9010" y="15536"/>
                    </a:lnTo>
                    <a:lnTo>
                      <a:pt x="9052" y="15283"/>
                    </a:lnTo>
                    <a:lnTo>
                      <a:pt x="9095" y="14526"/>
                    </a:lnTo>
                    <a:lnTo>
                      <a:pt x="9137" y="14189"/>
                    </a:lnTo>
                    <a:lnTo>
                      <a:pt x="9179" y="13684"/>
                    </a:lnTo>
                    <a:lnTo>
                      <a:pt x="9179" y="13263"/>
                    </a:lnTo>
                    <a:lnTo>
                      <a:pt x="9221" y="12884"/>
                    </a:lnTo>
                    <a:lnTo>
                      <a:pt x="9263" y="12420"/>
                    </a:lnTo>
                    <a:lnTo>
                      <a:pt x="9263" y="12042"/>
                    </a:lnTo>
                    <a:lnTo>
                      <a:pt x="9305" y="11578"/>
                    </a:lnTo>
                    <a:lnTo>
                      <a:pt x="9305" y="11326"/>
                    </a:lnTo>
                    <a:lnTo>
                      <a:pt x="9389" y="9347"/>
                    </a:lnTo>
                    <a:lnTo>
                      <a:pt x="9389" y="9263"/>
                    </a:lnTo>
                    <a:lnTo>
                      <a:pt x="9431" y="8589"/>
                    </a:lnTo>
                    <a:lnTo>
                      <a:pt x="9431" y="8505"/>
                    </a:lnTo>
                    <a:lnTo>
                      <a:pt x="9431" y="7831"/>
                    </a:lnTo>
                    <a:lnTo>
                      <a:pt x="9431" y="5684"/>
                    </a:lnTo>
                    <a:lnTo>
                      <a:pt x="9473" y="0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62" name="Google Shape;2862;p31"/>
              <p:cNvSpPr/>
              <p:nvPr/>
            </p:nvSpPr>
            <p:spPr>
              <a:xfrm>
                <a:off x="1527500" y="3335875"/>
                <a:ext cx="561050" cy="805225"/>
              </a:xfrm>
              <a:custGeom>
                <a:avLst/>
                <a:gdLst/>
                <a:ahLst/>
                <a:cxnLst/>
                <a:rect l="l" t="t" r="r" b="b"/>
                <a:pathLst>
                  <a:path w="22442" h="32209" extrusionOk="0">
                    <a:moveTo>
                      <a:pt x="22441" y="0"/>
                    </a:moveTo>
                    <a:lnTo>
                      <a:pt x="22062" y="1137"/>
                    </a:lnTo>
                    <a:lnTo>
                      <a:pt x="21473" y="2863"/>
                    </a:lnTo>
                    <a:lnTo>
                      <a:pt x="20631" y="5137"/>
                    </a:lnTo>
                    <a:lnTo>
                      <a:pt x="19578" y="7789"/>
                    </a:lnTo>
                    <a:lnTo>
                      <a:pt x="18989" y="9178"/>
                    </a:lnTo>
                    <a:lnTo>
                      <a:pt x="18315" y="10652"/>
                    </a:lnTo>
                    <a:lnTo>
                      <a:pt x="17599" y="12168"/>
                    </a:lnTo>
                    <a:lnTo>
                      <a:pt x="16842" y="13683"/>
                    </a:lnTo>
                    <a:lnTo>
                      <a:pt x="16042" y="15157"/>
                    </a:lnTo>
                    <a:lnTo>
                      <a:pt x="15200" y="16673"/>
                    </a:lnTo>
                    <a:lnTo>
                      <a:pt x="14273" y="18104"/>
                    </a:lnTo>
                    <a:lnTo>
                      <a:pt x="13347" y="19536"/>
                    </a:lnTo>
                    <a:lnTo>
                      <a:pt x="12252" y="21009"/>
                    </a:lnTo>
                    <a:lnTo>
                      <a:pt x="11116" y="22356"/>
                    </a:lnTo>
                    <a:lnTo>
                      <a:pt x="9979" y="23577"/>
                    </a:lnTo>
                    <a:lnTo>
                      <a:pt x="8842" y="24714"/>
                    </a:lnTo>
                    <a:lnTo>
                      <a:pt x="7705" y="25767"/>
                    </a:lnTo>
                    <a:lnTo>
                      <a:pt x="6611" y="26693"/>
                    </a:lnTo>
                    <a:lnTo>
                      <a:pt x="5516" y="27535"/>
                    </a:lnTo>
                    <a:lnTo>
                      <a:pt x="4506" y="28251"/>
                    </a:lnTo>
                    <a:lnTo>
                      <a:pt x="3579" y="28882"/>
                    </a:lnTo>
                    <a:lnTo>
                      <a:pt x="2695" y="29430"/>
                    </a:lnTo>
                    <a:lnTo>
                      <a:pt x="1937" y="29893"/>
                    </a:lnTo>
                    <a:lnTo>
                      <a:pt x="1264" y="30230"/>
                    </a:lnTo>
                    <a:lnTo>
                      <a:pt x="337" y="30735"/>
                    </a:lnTo>
                    <a:lnTo>
                      <a:pt x="1" y="30861"/>
                    </a:lnTo>
                    <a:lnTo>
                      <a:pt x="1" y="30945"/>
                    </a:lnTo>
                    <a:lnTo>
                      <a:pt x="1474" y="31282"/>
                    </a:lnTo>
                    <a:lnTo>
                      <a:pt x="3074" y="31577"/>
                    </a:lnTo>
                    <a:lnTo>
                      <a:pt x="4842" y="31914"/>
                    </a:lnTo>
                    <a:lnTo>
                      <a:pt x="6695" y="32208"/>
                    </a:lnTo>
                    <a:lnTo>
                      <a:pt x="6737" y="32082"/>
                    </a:lnTo>
                    <a:lnTo>
                      <a:pt x="6948" y="31871"/>
                    </a:lnTo>
                    <a:lnTo>
                      <a:pt x="7621" y="31282"/>
                    </a:lnTo>
                    <a:lnTo>
                      <a:pt x="8674" y="30272"/>
                    </a:lnTo>
                    <a:lnTo>
                      <a:pt x="9979" y="28840"/>
                    </a:lnTo>
                    <a:lnTo>
                      <a:pt x="10695" y="27998"/>
                    </a:lnTo>
                    <a:lnTo>
                      <a:pt x="11453" y="27072"/>
                    </a:lnTo>
                    <a:lnTo>
                      <a:pt x="12252" y="26061"/>
                    </a:lnTo>
                    <a:lnTo>
                      <a:pt x="13052" y="24925"/>
                    </a:lnTo>
                    <a:lnTo>
                      <a:pt x="13894" y="23704"/>
                    </a:lnTo>
                    <a:lnTo>
                      <a:pt x="14694" y="22398"/>
                    </a:lnTo>
                    <a:lnTo>
                      <a:pt x="15494" y="21009"/>
                    </a:lnTo>
                    <a:lnTo>
                      <a:pt x="16294" y="19536"/>
                    </a:lnTo>
                    <a:lnTo>
                      <a:pt x="16968" y="18146"/>
                    </a:lnTo>
                    <a:lnTo>
                      <a:pt x="17599" y="16673"/>
                    </a:lnTo>
                    <a:lnTo>
                      <a:pt x="18189" y="15199"/>
                    </a:lnTo>
                    <a:lnTo>
                      <a:pt x="18736" y="13725"/>
                    </a:lnTo>
                    <a:lnTo>
                      <a:pt x="19241" y="12210"/>
                    </a:lnTo>
                    <a:lnTo>
                      <a:pt x="19747" y="10736"/>
                    </a:lnTo>
                    <a:lnTo>
                      <a:pt x="20168" y="9263"/>
                    </a:lnTo>
                    <a:lnTo>
                      <a:pt x="20589" y="7873"/>
                    </a:lnTo>
                    <a:lnTo>
                      <a:pt x="21262" y="5221"/>
                    </a:lnTo>
                    <a:lnTo>
                      <a:pt x="21810" y="2947"/>
                    </a:lnTo>
                    <a:lnTo>
                      <a:pt x="22189" y="1179"/>
                    </a:lnTo>
                    <a:lnTo>
                      <a:pt x="22441" y="0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63" name="Google Shape;2863;p31"/>
              <p:cNvSpPr/>
              <p:nvPr/>
            </p:nvSpPr>
            <p:spPr>
              <a:xfrm>
                <a:off x="1411725" y="4109500"/>
                <a:ext cx="283150" cy="493675"/>
              </a:xfrm>
              <a:custGeom>
                <a:avLst/>
                <a:gdLst/>
                <a:ahLst/>
                <a:cxnLst/>
                <a:rect l="l" t="t" r="r" b="b"/>
                <a:pathLst>
                  <a:path w="11326" h="19747" extrusionOk="0">
                    <a:moveTo>
                      <a:pt x="4632" y="0"/>
                    </a:moveTo>
                    <a:lnTo>
                      <a:pt x="4295" y="2316"/>
                    </a:lnTo>
                    <a:lnTo>
                      <a:pt x="3916" y="4463"/>
                    </a:lnTo>
                    <a:lnTo>
                      <a:pt x="3453" y="7073"/>
                    </a:lnTo>
                    <a:lnTo>
                      <a:pt x="2821" y="10063"/>
                    </a:lnTo>
                    <a:lnTo>
                      <a:pt x="2442" y="11620"/>
                    </a:lnTo>
                    <a:lnTo>
                      <a:pt x="2021" y="13220"/>
                    </a:lnTo>
                    <a:lnTo>
                      <a:pt x="1600" y="14862"/>
                    </a:lnTo>
                    <a:lnTo>
                      <a:pt x="1095" y="16504"/>
                    </a:lnTo>
                    <a:lnTo>
                      <a:pt x="590" y="18146"/>
                    </a:lnTo>
                    <a:lnTo>
                      <a:pt x="0" y="19746"/>
                    </a:lnTo>
                    <a:lnTo>
                      <a:pt x="8337" y="19746"/>
                    </a:lnTo>
                    <a:lnTo>
                      <a:pt x="8716" y="18188"/>
                    </a:lnTo>
                    <a:lnTo>
                      <a:pt x="9052" y="16673"/>
                    </a:lnTo>
                    <a:lnTo>
                      <a:pt x="9642" y="13599"/>
                    </a:lnTo>
                    <a:lnTo>
                      <a:pt x="10147" y="10610"/>
                    </a:lnTo>
                    <a:lnTo>
                      <a:pt x="10568" y="7873"/>
                    </a:lnTo>
                    <a:lnTo>
                      <a:pt x="10863" y="5474"/>
                    </a:lnTo>
                    <a:lnTo>
                      <a:pt x="11115" y="3495"/>
                    </a:lnTo>
                    <a:lnTo>
                      <a:pt x="11326" y="1263"/>
                    </a:lnTo>
                    <a:lnTo>
                      <a:pt x="9473" y="969"/>
                    </a:lnTo>
                    <a:lnTo>
                      <a:pt x="7705" y="632"/>
                    </a:lnTo>
                    <a:lnTo>
                      <a:pt x="6105" y="337"/>
                    </a:lnTo>
                    <a:lnTo>
                      <a:pt x="4632" y="0"/>
                    </a:lnTo>
                    <a:close/>
                  </a:path>
                </a:pathLst>
              </a:custGeom>
              <a:solidFill>
                <a:srgbClr val="CDBAA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64" name="Google Shape;2864;p31"/>
              <p:cNvSpPr/>
              <p:nvPr/>
            </p:nvSpPr>
            <p:spPr>
              <a:xfrm>
                <a:off x="1620125" y="4141075"/>
                <a:ext cx="233700" cy="462100"/>
              </a:xfrm>
              <a:custGeom>
                <a:avLst/>
                <a:gdLst/>
                <a:ahLst/>
                <a:cxnLst/>
                <a:rect l="l" t="t" r="r" b="b"/>
                <a:pathLst>
                  <a:path w="9348" h="18484" extrusionOk="0">
                    <a:moveTo>
                      <a:pt x="2990" y="0"/>
                    </a:moveTo>
                    <a:lnTo>
                      <a:pt x="2779" y="2232"/>
                    </a:lnTo>
                    <a:lnTo>
                      <a:pt x="2527" y="4211"/>
                    </a:lnTo>
                    <a:lnTo>
                      <a:pt x="2232" y="6610"/>
                    </a:lnTo>
                    <a:lnTo>
                      <a:pt x="1811" y="9347"/>
                    </a:lnTo>
                    <a:lnTo>
                      <a:pt x="1306" y="12336"/>
                    </a:lnTo>
                    <a:lnTo>
                      <a:pt x="716" y="15410"/>
                    </a:lnTo>
                    <a:lnTo>
                      <a:pt x="380" y="16925"/>
                    </a:lnTo>
                    <a:lnTo>
                      <a:pt x="1" y="18483"/>
                    </a:lnTo>
                    <a:lnTo>
                      <a:pt x="7411" y="18483"/>
                    </a:lnTo>
                    <a:lnTo>
                      <a:pt x="7832" y="15326"/>
                    </a:lnTo>
                    <a:lnTo>
                      <a:pt x="8211" y="12210"/>
                    </a:lnTo>
                    <a:lnTo>
                      <a:pt x="8505" y="9305"/>
                    </a:lnTo>
                    <a:lnTo>
                      <a:pt x="8716" y="6610"/>
                    </a:lnTo>
                    <a:lnTo>
                      <a:pt x="9053" y="2611"/>
                    </a:lnTo>
                    <a:lnTo>
                      <a:pt x="9137" y="1053"/>
                    </a:lnTo>
                    <a:lnTo>
                      <a:pt x="9347" y="716"/>
                    </a:lnTo>
                    <a:lnTo>
                      <a:pt x="7663" y="590"/>
                    </a:lnTo>
                    <a:lnTo>
                      <a:pt x="6021" y="379"/>
                    </a:lnTo>
                    <a:lnTo>
                      <a:pt x="2990" y="0"/>
                    </a:lnTo>
                    <a:close/>
                  </a:path>
                </a:pathLst>
              </a:custGeom>
              <a:solidFill>
                <a:srgbClr val="8317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65" name="Google Shape;2865;p31"/>
              <p:cNvSpPr/>
              <p:nvPr/>
            </p:nvSpPr>
            <p:spPr>
              <a:xfrm>
                <a:off x="1694850" y="3328500"/>
                <a:ext cx="395800" cy="830500"/>
              </a:xfrm>
              <a:custGeom>
                <a:avLst/>
                <a:gdLst/>
                <a:ahLst/>
                <a:cxnLst/>
                <a:rect l="l" t="t" r="r" b="b"/>
                <a:pathLst>
                  <a:path w="15832" h="33220" extrusionOk="0">
                    <a:moveTo>
                      <a:pt x="15831" y="0"/>
                    </a:moveTo>
                    <a:lnTo>
                      <a:pt x="15747" y="295"/>
                    </a:lnTo>
                    <a:lnTo>
                      <a:pt x="15495" y="1474"/>
                    </a:lnTo>
                    <a:lnTo>
                      <a:pt x="15116" y="3242"/>
                    </a:lnTo>
                    <a:lnTo>
                      <a:pt x="14568" y="5516"/>
                    </a:lnTo>
                    <a:lnTo>
                      <a:pt x="13895" y="8168"/>
                    </a:lnTo>
                    <a:lnTo>
                      <a:pt x="13474" y="9558"/>
                    </a:lnTo>
                    <a:lnTo>
                      <a:pt x="13053" y="11031"/>
                    </a:lnTo>
                    <a:lnTo>
                      <a:pt x="12547" y="12505"/>
                    </a:lnTo>
                    <a:lnTo>
                      <a:pt x="12042" y="14020"/>
                    </a:lnTo>
                    <a:lnTo>
                      <a:pt x="11495" y="15494"/>
                    </a:lnTo>
                    <a:lnTo>
                      <a:pt x="10905" y="16968"/>
                    </a:lnTo>
                    <a:lnTo>
                      <a:pt x="10274" y="18441"/>
                    </a:lnTo>
                    <a:lnTo>
                      <a:pt x="9600" y="19831"/>
                    </a:lnTo>
                    <a:lnTo>
                      <a:pt x="8800" y="21304"/>
                    </a:lnTo>
                    <a:lnTo>
                      <a:pt x="8000" y="22693"/>
                    </a:lnTo>
                    <a:lnTo>
                      <a:pt x="7200" y="23999"/>
                    </a:lnTo>
                    <a:lnTo>
                      <a:pt x="6358" y="25220"/>
                    </a:lnTo>
                    <a:lnTo>
                      <a:pt x="5558" y="26356"/>
                    </a:lnTo>
                    <a:lnTo>
                      <a:pt x="4759" y="27367"/>
                    </a:lnTo>
                    <a:lnTo>
                      <a:pt x="4001" y="28293"/>
                    </a:lnTo>
                    <a:lnTo>
                      <a:pt x="3285" y="29135"/>
                    </a:lnTo>
                    <a:lnTo>
                      <a:pt x="1980" y="30567"/>
                    </a:lnTo>
                    <a:lnTo>
                      <a:pt x="927" y="31577"/>
                    </a:lnTo>
                    <a:lnTo>
                      <a:pt x="254" y="32166"/>
                    </a:lnTo>
                    <a:lnTo>
                      <a:pt x="43" y="32377"/>
                    </a:lnTo>
                    <a:lnTo>
                      <a:pt x="1" y="32503"/>
                    </a:lnTo>
                    <a:lnTo>
                      <a:pt x="3032" y="32882"/>
                    </a:lnTo>
                    <a:lnTo>
                      <a:pt x="4674" y="33093"/>
                    </a:lnTo>
                    <a:lnTo>
                      <a:pt x="6358" y="33219"/>
                    </a:lnTo>
                    <a:lnTo>
                      <a:pt x="7285" y="31577"/>
                    </a:lnTo>
                    <a:lnTo>
                      <a:pt x="7958" y="30272"/>
                    </a:lnTo>
                    <a:lnTo>
                      <a:pt x="8758" y="28672"/>
                    </a:lnTo>
                    <a:lnTo>
                      <a:pt x="9600" y="26819"/>
                    </a:lnTo>
                    <a:lnTo>
                      <a:pt x="10484" y="24714"/>
                    </a:lnTo>
                    <a:lnTo>
                      <a:pt x="11411" y="22357"/>
                    </a:lnTo>
                    <a:lnTo>
                      <a:pt x="11832" y="21094"/>
                    </a:lnTo>
                    <a:lnTo>
                      <a:pt x="12295" y="19831"/>
                    </a:lnTo>
                    <a:lnTo>
                      <a:pt x="12758" y="18231"/>
                    </a:lnTo>
                    <a:lnTo>
                      <a:pt x="13179" y="16631"/>
                    </a:lnTo>
                    <a:lnTo>
                      <a:pt x="13600" y="14947"/>
                    </a:lnTo>
                    <a:lnTo>
                      <a:pt x="13937" y="13263"/>
                    </a:lnTo>
                    <a:lnTo>
                      <a:pt x="14274" y="11578"/>
                    </a:lnTo>
                    <a:lnTo>
                      <a:pt x="14568" y="9936"/>
                    </a:lnTo>
                    <a:lnTo>
                      <a:pt x="15032" y="6821"/>
                    </a:lnTo>
                    <a:lnTo>
                      <a:pt x="15410" y="4084"/>
                    </a:lnTo>
                    <a:lnTo>
                      <a:pt x="15621" y="1937"/>
                    </a:lnTo>
                    <a:lnTo>
                      <a:pt x="15831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66" name="Google Shape;2866;p31"/>
              <p:cNvSpPr/>
              <p:nvPr/>
            </p:nvSpPr>
            <p:spPr>
              <a:xfrm>
                <a:off x="2090625" y="3328500"/>
                <a:ext cx="715775" cy="782075"/>
              </a:xfrm>
              <a:custGeom>
                <a:avLst/>
                <a:gdLst/>
                <a:ahLst/>
                <a:cxnLst/>
                <a:rect l="l" t="t" r="r" b="b"/>
                <a:pathLst>
                  <a:path w="28631" h="31283" extrusionOk="0">
                    <a:moveTo>
                      <a:pt x="0" y="0"/>
                    </a:moveTo>
                    <a:lnTo>
                      <a:pt x="85" y="295"/>
                    </a:lnTo>
                    <a:lnTo>
                      <a:pt x="422" y="1432"/>
                    </a:lnTo>
                    <a:lnTo>
                      <a:pt x="1053" y="3158"/>
                    </a:lnTo>
                    <a:lnTo>
                      <a:pt x="1853" y="5432"/>
                    </a:lnTo>
                    <a:lnTo>
                      <a:pt x="2906" y="8084"/>
                    </a:lnTo>
                    <a:lnTo>
                      <a:pt x="3537" y="9473"/>
                    </a:lnTo>
                    <a:lnTo>
                      <a:pt x="4169" y="10947"/>
                    </a:lnTo>
                    <a:lnTo>
                      <a:pt x="4884" y="12463"/>
                    </a:lnTo>
                    <a:lnTo>
                      <a:pt x="5642" y="13978"/>
                    </a:lnTo>
                    <a:lnTo>
                      <a:pt x="6442" y="15452"/>
                    </a:lnTo>
                    <a:lnTo>
                      <a:pt x="7326" y="16968"/>
                    </a:lnTo>
                    <a:lnTo>
                      <a:pt x="8210" y="18399"/>
                    </a:lnTo>
                    <a:lnTo>
                      <a:pt x="9137" y="19831"/>
                    </a:lnTo>
                    <a:lnTo>
                      <a:pt x="10274" y="21304"/>
                    </a:lnTo>
                    <a:lnTo>
                      <a:pt x="11368" y="22651"/>
                    </a:lnTo>
                    <a:lnTo>
                      <a:pt x="12505" y="23872"/>
                    </a:lnTo>
                    <a:lnTo>
                      <a:pt x="13684" y="25009"/>
                    </a:lnTo>
                    <a:lnTo>
                      <a:pt x="14821" y="26062"/>
                    </a:lnTo>
                    <a:lnTo>
                      <a:pt x="15915" y="26988"/>
                    </a:lnTo>
                    <a:lnTo>
                      <a:pt x="16968" y="27830"/>
                    </a:lnTo>
                    <a:lnTo>
                      <a:pt x="17978" y="28546"/>
                    </a:lnTo>
                    <a:lnTo>
                      <a:pt x="18947" y="29177"/>
                    </a:lnTo>
                    <a:lnTo>
                      <a:pt x="19789" y="29725"/>
                    </a:lnTo>
                    <a:lnTo>
                      <a:pt x="20547" y="30188"/>
                    </a:lnTo>
                    <a:lnTo>
                      <a:pt x="21220" y="30525"/>
                    </a:lnTo>
                    <a:lnTo>
                      <a:pt x="22146" y="31030"/>
                    </a:lnTo>
                    <a:lnTo>
                      <a:pt x="22483" y="31156"/>
                    </a:lnTo>
                    <a:lnTo>
                      <a:pt x="22525" y="31282"/>
                    </a:lnTo>
                    <a:lnTo>
                      <a:pt x="25136" y="30651"/>
                    </a:lnTo>
                    <a:lnTo>
                      <a:pt x="27030" y="30103"/>
                    </a:lnTo>
                    <a:lnTo>
                      <a:pt x="28209" y="29725"/>
                    </a:lnTo>
                    <a:lnTo>
                      <a:pt x="28630" y="29598"/>
                    </a:lnTo>
                    <a:lnTo>
                      <a:pt x="28251" y="29514"/>
                    </a:lnTo>
                    <a:lnTo>
                      <a:pt x="27241" y="29135"/>
                    </a:lnTo>
                    <a:lnTo>
                      <a:pt x="25683" y="28546"/>
                    </a:lnTo>
                    <a:lnTo>
                      <a:pt x="24757" y="28125"/>
                    </a:lnTo>
                    <a:lnTo>
                      <a:pt x="23704" y="27619"/>
                    </a:lnTo>
                    <a:lnTo>
                      <a:pt x="22567" y="27030"/>
                    </a:lnTo>
                    <a:lnTo>
                      <a:pt x="21346" y="26314"/>
                    </a:lnTo>
                    <a:lnTo>
                      <a:pt x="20083" y="25556"/>
                    </a:lnTo>
                    <a:lnTo>
                      <a:pt x="18736" y="24714"/>
                    </a:lnTo>
                    <a:lnTo>
                      <a:pt x="17389" y="23746"/>
                    </a:lnTo>
                    <a:lnTo>
                      <a:pt x="15999" y="22651"/>
                    </a:lnTo>
                    <a:lnTo>
                      <a:pt x="14610" y="21472"/>
                    </a:lnTo>
                    <a:lnTo>
                      <a:pt x="13221" y="20167"/>
                    </a:lnTo>
                    <a:lnTo>
                      <a:pt x="12547" y="19536"/>
                    </a:lnTo>
                    <a:lnTo>
                      <a:pt x="11916" y="18820"/>
                    </a:lnTo>
                    <a:lnTo>
                      <a:pt x="10652" y="17431"/>
                    </a:lnTo>
                    <a:lnTo>
                      <a:pt x="9474" y="15915"/>
                    </a:lnTo>
                    <a:lnTo>
                      <a:pt x="8295" y="14399"/>
                    </a:lnTo>
                    <a:lnTo>
                      <a:pt x="7200" y="12799"/>
                    </a:lnTo>
                    <a:lnTo>
                      <a:pt x="6147" y="11242"/>
                    </a:lnTo>
                    <a:lnTo>
                      <a:pt x="5179" y="9684"/>
                    </a:lnTo>
                    <a:lnTo>
                      <a:pt x="4253" y="8168"/>
                    </a:lnTo>
                    <a:lnTo>
                      <a:pt x="3411" y="6695"/>
                    </a:lnTo>
                    <a:lnTo>
                      <a:pt x="2653" y="5305"/>
                    </a:lnTo>
                    <a:lnTo>
                      <a:pt x="1390" y="2905"/>
                    </a:lnTo>
                    <a:lnTo>
                      <a:pt x="506" y="1095"/>
                    </a:lnTo>
                    <a:lnTo>
                      <a:pt x="43" y="8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8317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67" name="Google Shape;2867;p31"/>
              <p:cNvSpPr/>
              <p:nvPr/>
            </p:nvSpPr>
            <p:spPr>
              <a:xfrm>
                <a:off x="2653750" y="4068450"/>
                <a:ext cx="293675" cy="534725"/>
              </a:xfrm>
              <a:custGeom>
                <a:avLst/>
                <a:gdLst/>
                <a:ahLst/>
                <a:cxnLst/>
                <a:rect l="l" t="t" r="r" b="b"/>
                <a:pathLst>
                  <a:path w="11747" h="21389" extrusionOk="0">
                    <a:moveTo>
                      <a:pt x="6105" y="0"/>
                    </a:moveTo>
                    <a:lnTo>
                      <a:pt x="5684" y="127"/>
                    </a:lnTo>
                    <a:lnTo>
                      <a:pt x="4505" y="505"/>
                    </a:lnTo>
                    <a:lnTo>
                      <a:pt x="2611" y="1053"/>
                    </a:lnTo>
                    <a:lnTo>
                      <a:pt x="0" y="1684"/>
                    </a:lnTo>
                    <a:lnTo>
                      <a:pt x="337" y="4000"/>
                    </a:lnTo>
                    <a:lnTo>
                      <a:pt x="674" y="6147"/>
                    </a:lnTo>
                    <a:lnTo>
                      <a:pt x="1179" y="8758"/>
                    </a:lnTo>
                    <a:lnTo>
                      <a:pt x="1811" y="11747"/>
                    </a:lnTo>
                    <a:lnTo>
                      <a:pt x="2190" y="13305"/>
                    </a:lnTo>
                    <a:lnTo>
                      <a:pt x="2569" y="14904"/>
                    </a:lnTo>
                    <a:lnTo>
                      <a:pt x="3032" y="16546"/>
                    </a:lnTo>
                    <a:lnTo>
                      <a:pt x="3495" y="18146"/>
                    </a:lnTo>
                    <a:lnTo>
                      <a:pt x="4042" y="19788"/>
                    </a:lnTo>
                    <a:lnTo>
                      <a:pt x="4590" y="21388"/>
                    </a:lnTo>
                    <a:lnTo>
                      <a:pt x="11747" y="21388"/>
                    </a:lnTo>
                    <a:lnTo>
                      <a:pt x="11368" y="20546"/>
                    </a:lnTo>
                    <a:lnTo>
                      <a:pt x="10947" y="19662"/>
                    </a:lnTo>
                    <a:lnTo>
                      <a:pt x="10231" y="17894"/>
                    </a:lnTo>
                    <a:lnTo>
                      <a:pt x="9558" y="16083"/>
                    </a:lnTo>
                    <a:lnTo>
                      <a:pt x="8968" y="14273"/>
                    </a:lnTo>
                    <a:lnTo>
                      <a:pt x="8421" y="12463"/>
                    </a:lnTo>
                    <a:lnTo>
                      <a:pt x="7958" y="10694"/>
                    </a:lnTo>
                    <a:lnTo>
                      <a:pt x="7579" y="8968"/>
                    </a:lnTo>
                    <a:lnTo>
                      <a:pt x="7200" y="7326"/>
                    </a:lnTo>
                    <a:lnTo>
                      <a:pt x="6947" y="5810"/>
                    </a:lnTo>
                    <a:lnTo>
                      <a:pt x="6695" y="4421"/>
                    </a:lnTo>
                    <a:lnTo>
                      <a:pt x="6316" y="2105"/>
                    </a:lnTo>
                    <a:lnTo>
                      <a:pt x="6147" y="548"/>
                    </a:lnTo>
                    <a:lnTo>
                      <a:pt x="6105" y="0"/>
                    </a:lnTo>
                    <a:close/>
                  </a:path>
                </a:pathLst>
              </a:custGeom>
              <a:solidFill>
                <a:srgbClr val="6D0F2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68" name="Google Shape;2868;p31"/>
              <p:cNvSpPr/>
              <p:nvPr/>
            </p:nvSpPr>
            <p:spPr>
              <a:xfrm>
                <a:off x="2090625" y="3328500"/>
                <a:ext cx="236850" cy="839950"/>
              </a:xfrm>
              <a:custGeom>
                <a:avLst/>
                <a:gdLst/>
                <a:ahLst/>
                <a:cxnLst/>
                <a:rect l="l" t="t" r="r" b="b"/>
                <a:pathLst>
                  <a:path w="9474" h="33598" extrusionOk="0">
                    <a:moveTo>
                      <a:pt x="0" y="0"/>
                    </a:moveTo>
                    <a:lnTo>
                      <a:pt x="0" y="5684"/>
                    </a:lnTo>
                    <a:lnTo>
                      <a:pt x="0" y="7831"/>
                    </a:lnTo>
                    <a:lnTo>
                      <a:pt x="43" y="8505"/>
                    </a:lnTo>
                    <a:lnTo>
                      <a:pt x="43" y="8589"/>
                    </a:lnTo>
                    <a:lnTo>
                      <a:pt x="43" y="9263"/>
                    </a:lnTo>
                    <a:lnTo>
                      <a:pt x="43" y="9347"/>
                    </a:lnTo>
                    <a:lnTo>
                      <a:pt x="127" y="11326"/>
                    </a:lnTo>
                    <a:lnTo>
                      <a:pt x="169" y="11578"/>
                    </a:lnTo>
                    <a:lnTo>
                      <a:pt x="169" y="12042"/>
                    </a:lnTo>
                    <a:lnTo>
                      <a:pt x="211" y="12420"/>
                    </a:lnTo>
                    <a:lnTo>
                      <a:pt x="211" y="12884"/>
                    </a:lnTo>
                    <a:lnTo>
                      <a:pt x="253" y="13263"/>
                    </a:lnTo>
                    <a:lnTo>
                      <a:pt x="295" y="13684"/>
                    </a:lnTo>
                    <a:lnTo>
                      <a:pt x="295" y="14189"/>
                    </a:lnTo>
                    <a:lnTo>
                      <a:pt x="337" y="14526"/>
                    </a:lnTo>
                    <a:lnTo>
                      <a:pt x="422" y="15283"/>
                    </a:lnTo>
                    <a:lnTo>
                      <a:pt x="422" y="15536"/>
                    </a:lnTo>
                    <a:lnTo>
                      <a:pt x="464" y="16210"/>
                    </a:lnTo>
                    <a:lnTo>
                      <a:pt x="506" y="16504"/>
                    </a:lnTo>
                    <a:lnTo>
                      <a:pt x="548" y="17052"/>
                    </a:lnTo>
                    <a:lnTo>
                      <a:pt x="590" y="17389"/>
                    </a:lnTo>
                    <a:lnTo>
                      <a:pt x="674" y="17894"/>
                    </a:lnTo>
                    <a:lnTo>
                      <a:pt x="716" y="18231"/>
                    </a:lnTo>
                    <a:lnTo>
                      <a:pt x="758" y="18778"/>
                    </a:lnTo>
                    <a:lnTo>
                      <a:pt x="800" y="19031"/>
                    </a:lnTo>
                    <a:lnTo>
                      <a:pt x="927" y="19831"/>
                    </a:lnTo>
                    <a:lnTo>
                      <a:pt x="1390" y="22736"/>
                    </a:lnTo>
                    <a:lnTo>
                      <a:pt x="1853" y="25388"/>
                    </a:lnTo>
                    <a:lnTo>
                      <a:pt x="2316" y="27746"/>
                    </a:lnTo>
                    <a:lnTo>
                      <a:pt x="2779" y="29725"/>
                    </a:lnTo>
                    <a:lnTo>
                      <a:pt x="3158" y="31367"/>
                    </a:lnTo>
                    <a:lnTo>
                      <a:pt x="3453" y="32545"/>
                    </a:lnTo>
                    <a:lnTo>
                      <a:pt x="3706" y="33556"/>
                    </a:lnTo>
                    <a:lnTo>
                      <a:pt x="3706" y="33598"/>
                    </a:lnTo>
                    <a:lnTo>
                      <a:pt x="6653" y="33472"/>
                    </a:lnTo>
                    <a:lnTo>
                      <a:pt x="9474" y="33261"/>
                    </a:lnTo>
                    <a:lnTo>
                      <a:pt x="8547" y="31619"/>
                    </a:lnTo>
                    <a:lnTo>
                      <a:pt x="7874" y="30314"/>
                    </a:lnTo>
                    <a:lnTo>
                      <a:pt x="7074" y="28714"/>
                    </a:lnTo>
                    <a:lnTo>
                      <a:pt x="6190" y="26819"/>
                    </a:lnTo>
                    <a:lnTo>
                      <a:pt x="5305" y="24714"/>
                    </a:lnTo>
                    <a:lnTo>
                      <a:pt x="4379" y="22357"/>
                    </a:lnTo>
                    <a:lnTo>
                      <a:pt x="3958" y="21094"/>
                    </a:lnTo>
                    <a:lnTo>
                      <a:pt x="3537" y="19831"/>
                    </a:lnTo>
                    <a:lnTo>
                      <a:pt x="3032" y="18231"/>
                    </a:lnTo>
                    <a:lnTo>
                      <a:pt x="2611" y="16631"/>
                    </a:lnTo>
                    <a:lnTo>
                      <a:pt x="2190" y="14947"/>
                    </a:lnTo>
                    <a:lnTo>
                      <a:pt x="1853" y="13263"/>
                    </a:lnTo>
                    <a:lnTo>
                      <a:pt x="1516" y="11578"/>
                    </a:lnTo>
                    <a:lnTo>
                      <a:pt x="1221" y="9936"/>
                    </a:lnTo>
                    <a:lnTo>
                      <a:pt x="758" y="6821"/>
                    </a:lnTo>
                    <a:lnTo>
                      <a:pt x="422" y="4084"/>
                    </a:lnTo>
                    <a:lnTo>
                      <a:pt x="169" y="193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69" name="Google Shape;2869;p31"/>
              <p:cNvSpPr/>
              <p:nvPr/>
            </p:nvSpPr>
            <p:spPr>
              <a:xfrm>
                <a:off x="2090625" y="3501125"/>
                <a:ext cx="2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extrusionOk="0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0" name="Google Shape;2870;p31"/>
              <p:cNvSpPr/>
              <p:nvPr/>
            </p:nvSpPr>
            <p:spPr>
              <a:xfrm>
                <a:off x="2090625" y="3501125"/>
                <a:ext cx="2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fill="none" extrusionOk="0">
                    <a:moveTo>
                      <a:pt x="0" y="0"/>
                    </a:moveTo>
                    <a:lnTo>
                      <a:pt x="0" y="0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1" name="Google Shape;2871;p31"/>
              <p:cNvSpPr/>
              <p:nvPr/>
            </p:nvSpPr>
            <p:spPr>
              <a:xfrm>
                <a:off x="2183250" y="4160025"/>
                <a:ext cx="192650" cy="443150"/>
              </a:xfrm>
              <a:custGeom>
                <a:avLst/>
                <a:gdLst/>
                <a:ahLst/>
                <a:cxnLst/>
                <a:rect l="l" t="t" r="r" b="b"/>
                <a:pathLst>
                  <a:path w="7706" h="17726" extrusionOk="0">
                    <a:moveTo>
                      <a:pt x="5769" y="0"/>
                    </a:moveTo>
                    <a:lnTo>
                      <a:pt x="2948" y="211"/>
                    </a:lnTo>
                    <a:lnTo>
                      <a:pt x="1" y="337"/>
                    </a:lnTo>
                    <a:lnTo>
                      <a:pt x="43" y="2232"/>
                    </a:lnTo>
                    <a:lnTo>
                      <a:pt x="211" y="6273"/>
                    </a:lnTo>
                    <a:lnTo>
                      <a:pt x="464" y="11705"/>
                    </a:lnTo>
                    <a:lnTo>
                      <a:pt x="590" y="14694"/>
                    </a:lnTo>
                    <a:lnTo>
                      <a:pt x="800" y="17725"/>
                    </a:lnTo>
                    <a:lnTo>
                      <a:pt x="7705" y="17725"/>
                    </a:lnTo>
                    <a:lnTo>
                      <a:pt x="7242" y="14568"/>
                    </a:lnTo>
                    <a:lnTo>
                      <a:pt x="6905" y="11452"/>
                    </a:lnTo>
                    <a:lnTo>
                      <a:pt x="6611" y="8547"/>
                    </a:lnTo>
                    <a:lnTo>
                      <a:pt x="6358" y="5852"/>
                    </a:lnTo>
                    <a:lnTo>
                      <a:pt x="6063" y="1853"/>
                    </a:lnTo>
                    <a:lnTo>
                      <a:pt x="5937" y="295"/>
                    </a:lnTo>
                    <a:lnTo>
                      <a:pt x="5769" y="0"/>
                    </a:lnTo>
                    <a:close/>
                  </a:path>
                </a:pathLst>
              </a:custGeom>
              <a:solidFill>
                <a:srgbClr val="CDBAA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2" name="Google Shape;2872;p31"/>
              <p:cNvSpPr/>
              <p:nvPr/>
            </p:nvSpPr>
            <p:spPr>
              <a:xfrm>
                <a:off x="2090625" y="3470600"/>
                <a:ext cx="25" cy="15800"/>
              </a:xfrm>
              <a:custGeom>
                <a:avLst/>
                <a:gdLst/>
                <a:ahLst/>
                <a:cxnLst/>
                <a:rect l="l" t="t" r="r" b="b"/>
                <a:pathLst>
                  <a:path w="1" h="632" extrusionOk="0">
                    <a:moveTo>
                      <a:pt x="0" y="632"/>
                    </a:moveTo>
                    <a:lnTo>
                      <a:pt x="0" y="632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32"/>
                    </a:lnTo>
                    <a:lnTo>
                      <a:pt x="0" y="632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3" name="Google Shape;2873;p31"/>
              <p:cNvSpPr/>
              <p:nvPr/>
            </p:nvSpPr>
            <p:spPr>
              <a:xfrm>
                <a:off x="2089575" y="3328500"/>
                <a:ext cx="1075" cy="172650"/>
              </a:xfrm>
              <a:custGeom>
                <a:avLst/>
                <a:gdLst/>
                <a:ahLst/>
                <a:cxnLst/>
                <a:rect l="l" t="t" r="r" b="b"/>
                <a:pathLst>
                  <a:path w="43" h="6906" extrusionOk="0">
                    <a:moveTo>
                      <a:pt x="42" y="0"/>
                    </a:moveTo>
                    <a:lnTo>
                      <a:pt x="0" y="5684"/>
                    </a:lnTo>
                    <a:lnTo>
                      <a:pt x="0" y="6316"/>
                    </a:lnTo>
                    <a:lnTo>
                      <a:pt x="42" y="6905"/>
                    </a:lnTo>
                    <a:lnTo>
                      <a:pt x="42" y="6316"/>
                    </a:lnTo>
                    <a:lnTo>
                      <a:pt x="42" y="5684"/>
                    </a:lnTo>
                    <a:lnTo>
                      <a:pt x="42" y="0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4" name="Google Shape;2874;p31"/>
              <p:cNvSpPr/>
              <p:nvPr/>
            </p:nvSpPr>
            <p:spPr>
              <a:xfrm>
                <a:off x="2092725" y="3335875"/>
                <a:ext cx="561050" cy="805225"/>
              </a:xfrm>
              <a:custGeom>
                <a:avLst/>
                <a:gdLst/>
                <a:ahLst/>
                <a:cxnLst/>
                <a:rect l="l" t="t" r="r" b="b"/>
                <a:pathLst>
                  <a:path w="22442" h="32209" extrusionOk="0">
                    <a:moveTo>
                      <a:pt x="1" y="0"/>
                    </a:moveTo>
                    <a:lnTo>
                      <a:pt x="211" y="1179"/>
                    </a:lnTo>
                    <a:lnTo>
                      <a:pt x="590" y="2947"/>
                    </a:lnTo>
                    <a:lnTo>
                      <a:pt x="1137" y="5221"/>
                    </a:lnTo>
                    <a:lnTo>
                      <a:pt x="1853" y="7873"/>
                    </a:lnTo>
                    <a:lnTo>
                      <a:pt x="2232" y="9263"/>
                    </a:lnTo>
                    <a:lnTo>
                      <a:pt x="2695" y="10736"/>
                    </a:lnTo>
                    <a:lnTo>
                      <a:pt x="3158" y="12210"/>
                    </a:lnTo>
                    <a:lnTo>
                      <a:pt x="3664" y="13725"/>
                    </a:lnTo>
                    <a:lnTo>
                      <a:pt x="4253" y="15199"/>
                    </a:lnTo>
                    <a:lnTo>
                      <a:pt x="4842" y="16673"/>
                    </a:lnTo>
                    <a:lnTo>
                      <a:pt x="5474" y="18146"/>
                    </a:lnTo>
                    <a:lnTo>
                      <a:pt x="6106" y="19536"/>
                    </a:lnTo>
                    <a:lnTo>
                      <a:pt x="6906" y="21009"/>
                    </a:lnTo>
                    <a:lnTo>
                      <a:pt x="7705" y="22398"/>
                    </a:lnTo>
                    <a:lnTo>
                      <a:pt x="8548" y="23704"/>
                    </a:lnTo>
                    <a:lnTo>
                      <a:pt x="9347" y="24925"/>
                    </a:lnTo>
                    <a:lnTo>
                      <a:pt x="10147" y="26061"/>
                    </a:lnTo>
                    <a:lnTo>
                      <a:pt x="10947" y="27072"/>
                    </a:lnTo>
                    <a:lnTo>
                      <a:pt x="11705" y="27998"/>
                    </a:lnTo>
                    <a:lnTo>
                      <a:pt x="12463" y="28840"/>
                    </a:lnTo>
                    <a:lnTo>
                      <a:pt x="13768" y="30272"/>
                    </a:lnTo>
                    <a:lnTo>
                      <a:pt x="14779" y="31282"/>
                    </a:lnTo>
                    <a:lnTo>
                      <a:pt x="15452" y="31871"/>
                    </a:lnTo>
                    <a:lnTo>
                      <a:pt x="15705" y="32082"/>
                    </a:lnTo>
                    <a:lnTo>
                      <a:pt x="15705" y="32208"/>
                    </a:lnTo>
                    <a:lnTo>
                      <a:pt x="17600" y="31914"/>
                    </a:lnTo>
                    <a:lnTo>
                      <a:pt x="19326" y="31619"/>
                    </a:lnTo>
                    <a:lnTo>
                      <a:pt x="20968" y="31282"/>
                    </a:lnTo>
                    <a:lnTo>
                      <a:pt x="22441" y="30987"/>
                    </a:lnTo>
                    <a:lnTo>
                      <a:pt x="22399" y="30861"/>
                    </a:lnTo>
                    <a:lnTo>
                      <a:pt x="22062" y="30735"/>
                    </a:lnTo>
                    <a:lnTo>
                      <a:pt x="21136" y="30230"/>
                    </a:lnTo>
                    <a:lnTo>
                      <a:pt x="20463" y="29893"/>
                    </a:lnTo>
                    <a:lnTo>
                      <a:pt x="19705" y="29430"/>
                    </a:lnTo>
                    <a:lnTo>
                      <a:pt x="18863" y="28882"/>
                    </a:lnTo>
                    <a:lnTo>
                      <a:pt x="17894" y="28251"/>
                    </a:lnTo>
                    <a:lnTo>
                      <a:pt x="16884" y="27535"/>
                    </a:lnTo>
                    <a:lnTo>
                      <a:pt x="15831" y="26693"/>
                    </a:lnTo>
                    <a:lnTo>
                      <a:pt x="14737" y="25767"/>
                    </a:lnTo>
                    <a:lnTo>
                      <a:pt x="13600" y="24714"/>
                    </a:lnTo>
                    <a:lnTo>
                      <a:pt x="12421" y="23577"/>
                    </a:lnTo>
                    <a:lnTo>
                      <a:pt x="11284" y="22356"/>
                    </a:lnTo>
                    <a:lnTo>
                      <a:pt x="10190" y="21009"/>
                    </a:lnTo>
                    <a:lnTo>
                      <a:pt x="9053" y="19536"/>
                    </a:lnTo>
                    <a:lnTo>
                      <a:pt x="8126" y="18104"/>
                    </a:lnTo>
                    <a:lnTo>
                      <a:pt x="7242" y="16673"/>
                    </a:lnTo>
                    <a:lnTo>
                      <a:pt x="6358" y="15157"/>
                    </a:lnTo>
                    <a:lnTo>
                      <a:pt x="5558" y="13683"/>
                    </a:lnTo>
                    <a:lnTo>
                      <a:pt x="4800" y="12168"/>
                    </a:lnTo>
                    <a:lnTo>
                      <a:pt x="4085" y="10652"/>
                    </a:lnTo>
                    <a:lnTo>
                      <a:pt x="3453" y="9178"/>
                    </a:lnTo>
                    <a:lnTo>
                      <a:pt x="2822" y="7789"/>
                    </a:lnTo>
                    <a:lnTo>
                      <a:pt x="1769" y="5137"/>
                    </a:lnTo>
                    <a:lnTo>
                      <a:pt x="969" y="2863"/>
                    </a:lnTo>
                    <a:lnTo>
                      <a:pt x="338" y="1137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5" name="Google Shape;2875;p31"/>
              <p:cNvSpPr/>
              <p:nvPr/>
            </p:nvSpPr>
            <p:spPr>
              <a:xfrm>
                <a:off x="2485325" y="4110550"/>
                <a:ext cx="283175" cy="492625"/>
              </a:xfrm>
              <a:custGeom>
                <a:avLst/>
                <a:gdLst/>
                <a:ahLst/>
                <a:cxnLst/>
                <a:rect l="l" t="t" r="r" b="b"/>
                <a:pathLst>
                  <a:path w="11327" h="19705" extrusionOk="0">
                    <a:moveTo>
                      <a:pt x="6737" y="0"/>
                    </a:moveTo>
                    <a:lnTo>
                      <a:pt x="5264" y="295"/>
                    </a:lnTo>
                    <a:lnTo>
                      <a:pt x="3622" y="632"/>
                    </a:lnTo>
                    <a:lnTo>
                      <a:pt x="1896" y="927"/>
                    </a:lnTo>
                    <a:lnTo>
                      <a:pt x="1" y="1221"/>
                    </a:lnTo>
                    <a:lnTo>
                      <a:pt x="211" y="3495"/>
                    </a:lnTo>
                    <a:lnTo>
                      <a:pt x="464" y="5474"/>
                    </a:lnTo>
                    <a:lnTo>
                      <a:pt x="801" y="7873"/>
                    </a:lnTo>
                    <a:lnTo>
                      <a:pt x="1180" y="10610"/>
                    </a:lnTo>
                    <a:lnTo>
                      <a:pt x="1685" y="13557"/>
                    </a:lnTo>
                    <a:lnTo>
                      <a:pt x="2274" y="16631"/>
                    </a:lnTo>
                    <a:lnTo>
                      <a:pt x="2611" y="18189"/>
                    </a:lnTo>
                    <a:lnTo>
                      <a:pt x="2990" y="19704"/>
                    </a:lnTo>
                    <a:lnTo>
                      <a:pt x="11327" y="19704"/>
                    </a:lnTo>
                    <a:lnTo>
                      <a:pt x="10779" y="18104"/>
                    </a:lnTo>
                    <a:lnTo>
                      <a:pt x="10232" y="16462"/>
                    </a:lnTo>
                    <a:lnTo>
                      <a:pt x="9769" y="14862"/>
                    </a:lnTo>
                    <a:lnTo>
                      <a:pt x="9306" y="13220"/>
                    </a:lnTo>
                    <a:lnTo>
                      <a:pt x="8927" y="11621"/>
                    </a:lnTo>
                    <a:lnTo>
                      <a:pt x="8548" y="10063"/>
                    </a:lnTo>
                    <a:lnTo>
                      <a:pt x="7916" y="7074"/>
                    </a:lnTo>
                    <a:lnTo>
                      <a:pt x="7411" y="4463"/>
                    </a:lnTo>
                    <a:lnTo>
                      <a:pt x="7074" y="2316"/>
                    </a:lnTo>
                    <a:lnTo>
                      <a:pt x="6737" y="0"/>
                    </a:lnTo>
                    <a:close/>
                  </a:path>
                </a:pathLst>
              </a:custGeom>
              <a:solidFill>
                <a:srgbClr val="CDBAA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6" name="Google Shape;2876;p31"/>
              <p:cNvSpPr/>
              <p:nvPr/>
            </p:nvSpPr>
            <p:spPr>
              <a:xfrm>
                <a:off x="1976950" y="4168425"/>
                <a:ext cx="226325" cy="434750"/>
              </a:xfrm>
              <a:custGeom>
                <a:avLst/>
                <a:gdLst/>
                <a:ahLst/>
                <a:cxnLst/>
                <a:rect l="l" t="t" r="r" b="b"/>
                <a:pathLst>
                  <a:path w="9053" h="17390" extrusionOk="0">
                    <a:moveTo>
                      <a:pt x="800" y="1"/>
                    </a:moveTo>
                    <a:lnTo>
                      <a:pt x="758" y="1853"/>
                    </a:lnTo>
                    <a:lnTo>
                      <a:pt x="632" y="5937"/>
                    </a:lnTo>
                    <a:lnTo>
                      <a:pt x="379" y="11369"/>
                    </a:lnTo>
                    <a:lnTo>
                      <a:pt x="211" y="14358"/>
                    </a:lnTo>
                    <a:lnTo>
                      <a:pt x="0" y="17389"/>
                    </a:lnTo>
                    <a:lnTo>
                      <a:pt x="9052" y="17389"/>
                    </a:lnTo>
                    <a:lnTo>
                      <a:pt x="8842" y="14358"/>
                    </a:lnTo>
                    <a:lnTo>
                      <a:pt x="8716" y="11369"/>
                    </a:lnTo>
                    <a:lnTo>
                      <a:pt x="8463" y="5937"/>
                    </a:lnTo>
                    <a:lnTo>
                      <a:pt x="8295" y="1896"/>
                    </a:lnTo>
                    <a:lnTo>
                      <a:pt x="8253" y="1"/>
                    </a:lnTo>
                    <a:lnTo>
                      <a:pt x="6442" y="43"/>
                    </a:lnTo>
                    <a:lnTo>
                      <a:pt x="2695" y="43"/>
                    </a:lnTo>
                    <a:lnTo>
                      <a:pt x="800" y="1"/>
                    </a:lnTo>
                    <a:close/>
                  </a:path>
                </a:pathLst>
              </a:custGeom>
              <a:solidFill>
                <a:srgbClr val="8317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7" name="Google Shape;2877;p31"/>
              <p:cNvSpPr/>
              <p:nvPr/>
            </p:nvSpPr>
            <p:spPr>
              <a:xfrm>
                <a:off x="1996950" y="3501125"/>
                <a:ext cx="186325" cy="668400"/>
              </a:xfrm>
              <a:custGeom>
                <a:avLst/>
                <a:gdLst/>
                <a:ahLst/>
                <a:cxnLst/>
                <a:rect l="l" t="t" r="r" b="b"/>
                <a:pathLst>
                  <a:path w="7453" h="26736" extrusionOk="0">
                    <a:moveTo>
                      <a:pt x="3747" y="0"/>
                    </a:moveTo>
                    <a:lnTo>
                      <a:pt x="3705" y="1600"/>
                    </a:lnTo>
                    <a:lnTo>
                      <a:pt x="3705" y="1684"/>
                    </a:lnTo>
                    <a:lnTo>
                      <a:pt x="3663" y="2358"/>
                    </a:lnTo>
                    <a:lnTo>
                      <a:pt x="3663" y="2442"/>
                    </a:lnTo>
                    <a:lnTo>
                      <a:pt x="3579" y="4421"/>
                    </a:lnTo>
                    <a:lnTo>
                      <a:pt x="3579" y="4673"/>
                    </a:lnTo>
                    <a:lnTo>
                      <a:pt x="3537" y="5137"/>
                    </a:lnTo>
                    <a:lnTo>
                      <a:pt x="3537" y="5515"/>
                    </a:lnTo>
                    <a:lnTo>
                      <a:pt x="3495" y="5979"/>
                    </a:lnTo>
                    <a:lnTo>
                      <a:pt x="3453" y="6358"/>
                    </a:lnTo>
                    <a:lnTo>
                      <a:pt x="3453" y="6779"/>
                    </a:lnTo>
                    <a:lnTo>
                      <a:pt x="3411" y="7284"/>
                    </a:lnTo>
                    <a:lnTo>
                      <a:pt x="3369" y="7621"/>
                    </a:lnTo>
                    <a:lnTo>
                      <a:pt x="3326" y="8378"/>
                    </a:lnTo>
                    <a:lnTo>
                      <a:pt x="3284" y="8631"/>
                    </a:lnTo>
                    <a:lnTo>
                      <a:pt x="3242" y="9305"/>
                    </a:lnTo>
                    <a:lnTo>
                      <a:pt x="3200" y="9599"/>
                    </a:lnTo>
                    <a:lnTo>
                      <a:pt x="3158" y="10147"/>
                    </a:lnTo>
                    <a:lnTo>
                      <a:pt x="3116" y="10484"/>
                    </a:lnTo>
                    <a:lnTo>
                      <a:pt x="3074" y="10989"/>
                    </a:lnTo>
                    <a:lnTo>
                      <a:pt x="3032" y="11326"/>
                    </a:lnTo>
                    <a:lnTo>
                      <a:pt x="2948" y="11873"/>
                    </a:lnTo>
                    <a:lnTo>
                      <a:pt x="2905" y="12126"/>
                    </a:lnTo>
                    <a:lnTo>
                      <a:pt x="2821" y="12926"/>
                    </a:lnTo>
                    <a:lnTo>
                      <a:pt x="2358" y="15831"/>
                    </a:lnTo>
                    <a:lnTo>
                      <a:pt x="1853" y="18483"/>
                    </a:lnTo>
                    <a:lnTo>
                      <a:pt x="1390" y="20841"/>
                    </a:lnTo>
                    <a:lnTo>
                      <a:pt x="969" y="22820"/>
                    </a:lnTo>
                    <a:lnTo>
                      <a:pt x="590" y="24462"/>
                    </a:lnTo>
                    <a:lnTo>
                      <a:pt x="295" y="25640"/>
                    </a:lnTo>
                    <a:lnTo>
                      <a:pt x="0" y="26651"/>
                    </a:lnTo>
                    <a:lnTo>
                      <a:pt x="0" y="26693"/>
                    </a:lnTo>
                    <a:lnTo>
                      <a:pt x="1895" y="26735"/>
                    </a:lnTo>
                    <a:lnTo>
                      <a:pt x="5642" y="26735"/>
                    </a:lnTo>
                    <a:lnTo>
                      <a:pt x="7453" y="26693"/>
                    </a:lnTo>
                    <a:lnTo>
                      <a:pt x="7453" y="26651"/>
                    </a:lnTo>
                    <a:lnTo>
                      <a:pt x="7200" y="25640"/>
                    </a:lnTo>
                    <a:lnTo>
                      <a:pt x="6905" y="24462"/>
                    </a:lnTo>
                    <a:lnTo>
                      <a:pt x="6526" y="22820"/>
                    </a:lnTo>
                    <a:lnTo>
                      <a:pt x="6063" y="20841"/>
                    </a:lnTo>
                    <a:lnTo>
                      <a:pt x="5600" y="18483"/>
                    </a:lnTo>
                    <a:lnTo>
                      <a:pt x="5137" y="15831"/>
                    </a:lnTo>
                    <a:lnTo>
                      <a:pt x="4674" y="12926"/>
                    </a:lnTo>
                    <a:lnTo>
                      <a:pt x="4547" y="12126"/>
                    </a:lnTo>
                    <a:lnTo>
                      <a:pt x="4505" y="11873"/>
                    </a:lnTo>
                    <a:lnTo>
                      <a:pt x="4463" y="11326"/>
                    </a:lnTo>
                    <a:lnTo>
                      <a:pt x="4421" y="10989"/>
                    </a:lnTo>
                    <a:lnTo>
                      <a:pt x="4337" y="10484"/>
                    </a:lnTo>
                    <a:lnTo>
                      <a:pt x="4295" y="10147"/>
                    </a:lnTo>
                    <a:lnTo>
                      <a:pt x="4253" y="9599"/>
                    </a:lnTo>
                    <a:lnTo>
                      <a:pt x="4211" y="9305"/>
                    </a:lnTo>
                    <a:lnTo>
                      <a:pt x="4169" y="8631"/>
                    </a:lnTo>
                    <a:lnTo>
                      <a:pt x="4169" y="8378"/>
                    </a:lnTo>
                    <a:lnTo>
                      <a:pt x="4084" y="7621"/>
                    </a:lnTo>
                    <a:lnTo>
                      <a:pt x="4042" y="7284"/>
                    </a:lnTo>
                    <a:lnTo>
                      <a:pt x="4042" y="6779"/>
                    </a:lnTo>
                    <a:lnTo>
                      <a:pt x="4000" y="6358"/>
                    </a:lnTo>
                    <a:lnTo>
                      <a:pt x="3958" y="5979"/>
                    </a:lnTo>
                    <a:lnTo>
                      <a:pt x="3958" y="5515"/>
                    </a:lnTo>
                    <a:lnTo>
                      <a:pt x="3916" y="5137"/>
                    </a:lnTo>
                    <a:lnTo>
                      <a:pt x="3916" y="4673"/>
                    </a:lnTo>
                    <a:lnTo>
                      <a:pt x="3874" y="4421"/>
                    </a:lnTo>
                    <a:lnTo>
                      <a:pt x="3790" y="2442"/>
                    </a:lnTo>
                    <a:lnTo>
                      <a:pt x="3790" y="2358"/>
                    </a:lnTo>
                    <a:lnTo>
                      <a:pt x="3790" y="1684"/>
                    </a:lnTo>
                    <a:lnTo>
                      <a:pt x="3790" y="1600"/>
                    </a:lnTo>
                    <a:lnTo>
                      <a:pt x="3747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8" name="Google Shape;2878;p31"/>
              <p:cNvSpPr/>
              <p:nvPr/>
            </p:nvSpPr>
            <p:spPr>
              <a:xfrm>
                <a:off x="2069575" y="3797925"/>
                <a:ext cx="1075" cy="6350"/>
              </a:xfrm>
              <a:custGeom>
                <a:avLst/>
                <a:gdLst/>
                <a:ahLst/>
                <a:cxnLst/>
                <a:rect l="l" t="t" r="r" b="b"/>
                <a:pathLst>
                  <a:path w="43" h="254" extrusionOk="0">
                    <a:moveTo>
                      <a:pt x="0" y="254"/>
                    </a:moveTo>
                    <a:lnTo>
                      <a:pt x="0" y="254"/>
                    </a:lnTo>
                    <a:lnTo>
                      <a:pt x="43" y="1"/>
                    </a:lnTo>
                    <a:lnTo>
                      <a:pt x="43" y="1"/>
                    </a:lnTo>
                    <a:lnTo>
                      <a:pt x="0" y="254"/>
                    </a:lnTo>
                    <a:lnTo>
                      <a:pt x="0" y="254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9" name="Google Shape;2879;p31"/>
              <p:cNvSpPr/>
              <p:nvPr/>
            </p:nvSpPr>
            <p:spPr>
              <a:xfrm>
                <a:off x="2085350" y="3617950"/>
                <a:ext cx="1100" cy="11600"/>
              </a:xfrm>
              <a:custGeom>
                <a:avLst/>
                <a:gdLst/>
                <a:ahLst/>
                <a:cxnLst/>
                <a:rect l="l" t="t" r="r" b="b"/>
                <a:pathLst>
                  <a:path w="44" h="464" extrusionOk="0">
                    <a:moveTo>
                      <a:pt x="1" y="464"/>
                    </a:moveTo>
                    <a:lnTo>
                      <a:pt x="1" y="464"/>
                    </a:lnTo>
                    <a:lnTo>
                      <a:pt x="43" y="0"/>
                    </a:lnTo>
                    <a:lnTo>
                      <a:pt x="43" y="0"/>
                    </a:lnTo>
                    <a:lnTo>
                      <a:pt x="1" y="464"/>
                    </a:lnTo>
                    <a:lnTo>
                      <a:pt x="1" y="464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0" name="Google Shape;2880;p31"/>
              <p:cNvSpPr/>
              <p:nvPr/>
            </p:nvSpPr>
            <p:spPr>
              <a:xfrm>
                <a:off x="2072725" y="3775825"/>
                <a:ext cx="1075" cy="8450"/>
              </a:xfrm>
              <a:custGeom>
                <a:avLst/>
                <a:gdLst/>
                <a:ahLst/>
                <a:cxnLst/>
                <a:rect l="l" t="t" r="r" b="b"/>
                <a:pathLst>
                  <a:path w="43" h="338" extrusionOk="0">
                    <a:moveTo>
                      <a:pt x="1" y="338"/>
                    </a:moveTo>
                    <a:lnTo>
                      <a:pt x="1" y="338"/>
                    </a:lnTo>
                    <a:lnTo>
                      <a:pt x="43" y="1"/>
                    </a:lnTo>
                    <a:lnTo>
                      <a:pt x="43" y="1"/>
                    </a:lnTo>
                    <a:lnTo>
                      <a:pt x="1" y="338"/>
                    </a:lnTo>
                    <a:lnTo>
                      <a:pt x="1" y="338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1" name="Google Shape;2881;p31"/>
              <p:cNvSpPr/>
              <p:nvPr/>
            </p:nvSpPr>
            <p:spPr>
              <a:xfrm>
                <a:off x="2079050" y="3710575"/>
                <a:ext cx="1075" cy="6350"/>
              </a:xfrm>
              <a:custGeom>
                <a:avLst/>
                <a:gdLst/>
                <a:ahLst/>
                <a:cxnLst/>
                <a:rect l="l" t="t" r="r" b="b"/>
                <a:pathLst>
                  <a:path w="43" h="254" extrusionOk="0">
                    <a:moveTo>
                      <a:pt x="0" y="253"/>
                    </a:moveTo>
                    <a:lnTo>
                      <a:pt x="0" y="253"/>
                    </a:lnTo>
                    <a:lnTo>
                      <a:pt x="42" y="0"/>
                    </a:lnTo>
                    <a:lnTo>
                      <a:pt x="42" y="0"/>
                    </a:lnTo>
                    <a:lnTo>
                      <a:pt x="0" y="253"/>
                    </a:lnTo>
                    <a:lnTo>
                      <a:pt x="0" y="253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2" name="Google Shape;2882;p31"/>
              <p:cNvSpPr/>
              <p:nvPr/>
            </p:nvSpPr>
            <p:spPr>
              <a:xfrm>
                <a:off x="2083250" y="3660050"/>
                <a:ext cx="25" cy="10550"/>
              </a:xfrm>
              <a:custGeom>
                <a:avLst/>
                <a:gdLst/>
                <a:ahLst/>
                <a:cxnLst/>
                <a:rect l="l" t="t" r="r" b="b"/>
                <a:pathLst>
                  <a:path w="1" h="422" extrusionOk="0">
                    <a:moveTo>
                      <a:pt x="1" y="422"/>
                    </a:moveTo>
                    <a:lnTo>
                      <a:pt x="1" y="422"/>
                    </a:lnTo>
                    <a:lnTo>
                      <a:pt x="1" y="1"/>
                    </a:lnTo>
                    <a:lnTo>
                      <a:pt x="1" y="1"/>
                    </a:lnTo>
                    <a:lnTo>
                      <a:pt x="1" y="422"/>
                    </a:lnTo>
                    <a:lnTo>
                      <a:pt x="1" y="422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3" name="Google Shape;2883;p31"/>
              <p:cNvSpPr/>
              <p:nvPr/>
            </p:nvSpPr>
            <p:spPr>
              <a:xfrm>
                <a:off x="2081150" y="3683200"/>
                <a:ext cx="1075" cy="8450"/>
              </a:xfrm>
              <a:custGeom>
                <a:avLst/>
                <a:gdLst/>
                <a:ahLst/>
                <a:cxnLst/>
                <a:rect l="l" t="t" r="r" b="b"/>
                <a:pathLst>
                  <a:path w="43" h="338" extrusionOk="0">
                    <a:moveTo>
                      <a:pt x="1" y="338"/>
                    </a:moveTo>
                    <a:lnTo>
                      <a:pt x="1" y="338"/>
                    </a:lnTo>
                    <a:lnTo>
                      <a:pt x="43" y="1"/>
                    </a:lnTo>
                    <a:lnTo>
                      <a:pt x="43" y="1"/>
                    </a:lnTo>
                    <a:lnTo>
                      <a:pt x="1" y="338"/>
                    </a:lnTo>
                    <a:lnTo>
                      <a:pt x="1" y="338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4" name="Google Shape;2884;p31"/>
              <p:cNvSpPr/>
              <p:nvPr/>
            </p:nvSpPr>
            <p:spPr>
              <a:xfrm>
                <a:off x="2084300" y="3639000"/>
                <a:ext cx="1075" cy="11600"/>
              </a:xfrm>
              <a:custGeom>
                <a:avLst/>
                <a:gdLst/>
                <a:ahLst/>
                <a:cxnLst/>
                <a:rect l="l" t="t" r="r" b="b"/>
                <a:pathLst>
                  <a:path w="43" h="464" extrusionOk="0">
                    <a:moveTo>
                      <a:pt x="1" y="464"/>
                    </a:moveTo>
                    <a:lnTo>
                      <a:pt x="1" y="464"/>
                    </a:lnTo>
                    <a:lnTo>
                      <a:pt x="43" y="0"/>
                    </a:lnTo>
                    <a:lnTo>
                      <a:pt x="43" y="0"/>
                    </a:lnTo>
                    <a:lnTo>
                      <a:pt x="1" y="464"/>
                    </a:lnTo>
                    <a:lnTo>
                      <a:pt x="1" y="464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5" name="Google Shape;2885;p31"/>
              <p:cNvSpPr/>
              <p:nvPr/>
            </p:nvSpPr>
            <p:spPr>
              <a:xfrm>
                <a:off x="2076950" y="3733725"/>
                <a:ext cx="1075" cy="7400"/>
              </a:xfrm>
              <a:custGeom>
                <a:avLst/>
                <a:gdLst/>
                <a:ahLst/>
                <a:cxnLst/>
                <a:rect l="l" t="t" r="r" b="b"/>
                <a:pathLst>
                  <a:path w="43" h="296" extrusionOk="0">
                    <a:moveTo>
                      <a:pt x="0" y="295"/>
                    </a:moveTo>
                    <a:lnTo>
                      <a:pt x="0" y="295"/>
                    </a:lnTo>
                    <a:lnTo>
                      <a:pt x="42" y="1"/>
                    </a:lnTo>
                    <a:lnTo>
                      <a:pt x="42" y="1"/>
                    </a:lnTo>
                    <a:lnTo>
                      <a:pt x="0" y="295"/>
                    </a:lnTo>
                    <a:lnTo>
                      <a:pt x="0" y="295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6" name="Google Shape;2886;p31"/>
              <p:cNvSpPr/>
              <p:nvPr/>
            </p:nvSpPr>
            <p:spPr>
              <a:xfrm>
                <a:off x="2074825" y="3754775"/>
                <a:ext cx="1100" cy="8450"/>
              </a:xfrm>
              <a:custGeom>
                <a:avLst/>
                <a:gdLst/>
                <a:ahLst/>
                <a:cxnLst/>
                <a:rect l="l" t="t" r="r" b="b"/>
                <a:pathLst>
                  <a:path w="44" h="338" extrusionOk="0">
                    <a:moveTo>
                      <a:pt x="1" y="338"/>
                    </a:moveTo>
                    <a:lnTo>
                      <a:pt x="1" y="338"/>
                    </a:lnTo>
                    <a:lnTo>
                      <a:pt x="43" y="1"/>
                    </a:lnTo>
                    <a:lnTo>
                      <a:pt x="43" y="1"/>
                    </a:lnTo>
                    <a:lnTo>
                      <a:pt x="1" y="338"/>
                    </a:lnTo>
                    <a:lnTo>
                      <a:pt x="1" y="338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7" name="Google Shape;2887;p31"/>
              <p:cNvSpPr/>
              <p:nvPr/>
            </p:nvSpPr>
            <p:spPr>
              <a:xfrm>
                <a:off x="2086425" y="3562175"/>
                <a:ext cx="2125" cy="49475"/>
              </a:xfrm>
              <a:custGeom>
                <a:avLst/>
                <a:gdLst/>
                <a:ahLst/>
                <a:cxnLst/>
                <a:rect l="l" t="t" r="r" b="b"/>
                <a:pathLst>
                  <a:path w="85" h="1979" extrusionOk="0">
                    <a:moveTo>
                      <a:pt x="0" y="1979"/>
                    </a:moveTo>
                    <a:lnTo>
                      <a:pt x="0" y="1979"/>
                    </a:lnTo>
                    <a:lnTo>
                      <a:pt x="84" y="0"/>
                    </a:lnTo>
                    <a:lnTo>
                      <a:pt x="84" y="0"/>
                    </a:lnTo>
                    <a:lnTo>
                      <a:pt x="0" y="1979"/>
                    </a:lnTo>
                    <a:lnTo>
                      <a:pt x="0" y="1979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8" name="Google Shape;2888;p31"/>
              <p:cNvSpPr/>
              <p:nvPr/>
            </p:nvSpPr>
            <p:spPr>
              <a:xfrm>
                <a:off x="2089575" y="3486375"/>
                <a:ext cx="1075" cy="54750"/>
              </a:xfrm>
              <a:custGeom>
                <a:avLst/>
                <a:gdLst/>
                <a:ahLst/>
                <a:cxnLst/>
                <a:rect l="l" t="t" r="r" b="b"/>
                <a:pathLst>
                  <a:path w="43" h="2190" extrusionOk="0">
                    <a:moveTo>
                      <a:pt x="0" y="1"/>
                    </a:moveTo>
                    <a:lnTo>
                      <a:pt x="0" y="1516"/>
                    </a:lnTo>
                    <a:lnTo>
                      <a:pt x="0" y="2190"/>
                    </a:lnTo>
                    <a:lnTo>
                      <a:pt x="42" y="590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9" name="Google Shape;2889;p31"/>
              <p:cNvSpPr/>
              <p:nvPr/>
            </p:nvSpPr>
            <p:spPr>
              <a:xfrm>
                <a:off x="2088525" y="3543225"/>
                <a:ext cx="1075" cy="16850"/>
              </a:xfrm>
              <a:custGeom>
                <a:avLst/>
                <a:gdLst/>
                <a:ahLst/>
                <a:cxnLst/>
                <a:rect l="l" t="t" r="r" b="b"/>
                <a:pathLst>
                  <a:path w="43" h="674" extrusionOk="0">
                    <a:moveTo>
                      <a:pt x="0" y="674"/>
                    </a:moveTo>
                    <a:lnTo>
                      <a:pt x="0" y="674"/>
                    </a:lnTo>
                    <a:lnTo>
                      <a:pt x="42" y="0"/>
                    </a:lnTo>
                    <a:lnTo>
                      <a:pt x="42" y="0"/>
                    </a:lnTo>
                    <a:lnTo>
                      <a:pt x="0" y="674"/>
                    </a:lnTo>
                    <a:lnTo>
                      <a:pt x="0" y="674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0" name="Google Shape;2890;p31"/>
              <p:cNvSpPr/>
              <p:nvPr/>
            </p:nvSpPr>
            <p:spPr>
              <a:xfrm>
                <a:off x="2098000" y="3683200"/>
                <a:ext cx="1075" cy="8450"/>
              </a:xfrm>
              <a:custGeom>
                <a:avLst/>
                <a:gdLst/>
                <a:ahLst/>
                <a:cxnLst/>
                <a:rect l="l" t="t" r="r" b="b"/>
                <a:pathLst>
                  <a:path w="43" h="338" extrusionOk="0">
                    <a:moveTo>
                      <a:pt x="0" y="1"/>
                    </a:moveTo>
                    <a:lnTo>
                      <a:pt x="0" y="1"/>
                    </a:lnTo>
                    <a:lnTo>
                      <a:pt x="42" y="338"/>
                    </a:lnTo>
                    <a:lnTo>
                      <a:pt x="42" y="338"/>
                    </a:lnTo>
                    <a:lnTo>
                      <a:pt x="0" y="1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1" name="Google Shape;2891;p31"/>
              <p:cNvSpPr/>
              <p:nvPr/>
            </p:nvSpPr>
            <p:spPr>
              <a:xfrm>
                <a:off x="2101150" y="3710575"/>
                <a:ext cx="25" cy="6350"/>
              </a:xfrm>
              <a:custGeom>
                <a:avLst/>
                <a:gdLst/>
                <a:ahLst/>
                <a:cxnLst/>
                <a:rect l="l" t="t" r="r" b="b"/>
                <a:pathLst>
                  <a:path w="1" h="254" extrusionOk="0">
                    <a:moveTo>
                      <a:pt x="1" y="0"/>
                    </a:moveTo>
                    <a:lnTo>
                      <a:pt x="1" y="0"/>
                    </a:lnTo>
                    <a:lnTo>
                      <a:pt x="1" y="253"/>
                    </a:lnTo>
                    <a:lnTo>
                      <a:pt x="1" y="253"/>
                    </a:lnTo>
                    <a:lnTo>
                      <a:pt x="1" y="0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2" name="Google Shape;2892;p31"/>
              <p:cNvSpPr/>
              <p:nvPr/>
            </p:nvSpPr>
            <p:spPr>
              <a:xfrm>
                <a:off x="2090625" y="3501125"/>
                <a:ext cx="1075" cy="40000"/>
              </a:xfrm>
              <a:custGeom>
                <a:avLst/>
                <a:gdLst/>
                <a:ahLst/>
                <a:cxnLst/>
                <a:rect l="l" t="t" r="r" b="b"/>
                <a:pathLst>
                  <a:path w="43" h="1600" extrusionOk="0">
                    <a:moveTo>
                      <a:pt x="0" y="0"/>
                    </a:moveTo>
                    <a:lnTo>
                      <a:pt x="0" y="926"/>
                    </a:lnTo>
                    <a:lnTo>
                      <a:pt x="43" y="16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3" name="Google Shape;2893;p31"/>
              <p:cNvSpPr/>
              <p:nvPr/>
            </p:nvSpPr>
            <p:spPr>
              <a:xfrm>
                <a:off x="2104300" y="3754775"/>
                <a:ext cx="1075" cy="8450"/>
              </a:xfrm>
              <a:custGeom>
                <a:avLst/>
                <a:gdLst/>
                <a:ahLst/>
                <a:cxnLst/>
                <a:rect l="l" t="t" r="r" b="b"/>
                <a:pathLst>
                  <a:path w="43" h="338" extrusionOk="0">
                    <a:moveTo>
                      <a:pt x="1" y="1"/>
                    </a:moveTo>
                    <a:lnTo>
                      <a:pt x="1" y="1"/>
                    </a:lnTo>
                    <a:lnTo>
                      <a:pt x="43" y="338"/>
                    </a:lnTo>
                    <a:lnTo>
                      <a:pt x="43" y="338"/>
                    </a:lnTo>
                    <a:lnTo>
                      <a:pt x="1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4" name="Google Shape;2894;p31"/>
              <p:cNvSpPr/>
              <p:nvPr/>
            </p:nvSpPr>
            <p:spPr>
              <a:xfrm>
                <a:off x="2109575" y="3797925"/>
                <a:ext cx="1075" cy="6350"/>
              </a:xfrm>
              <a:custGeom>
                <a:avLst/>
                <a:gdLst/>
                <a:ahLst/>
                <a:cxnLst/>
                <a:rect l="l" t="t" r="r" b="b"/>
                <a:pathLst>
                  <a:path w="43" h="254" extrusionOk="0">
                    <a:moveTo>
                      <a:pt x="0" y="1"/>
                    </a:moveTo>
                    <a:lnTo>
                      <a:pt x="0" y="1"/>
                    </a:lnTo>
                    <a:lnTo>
                      <a:pt x="42" y="254"/>
                    </a:lnTo>
                    <a:lnTo>
                      <a:pt x="42" y="254"/>
                    </a:lnTo>
                    <a:lnTo>
                      <a:pt x="0" y="1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5" name="Google Shape;2895;p31"/>
              <p:cNvSpPr/>
              <p:nvPr/>
            </p:nvSpPr>
            <p:spPr>
              <a:xfrm>
                <a:off x="2102200" y="3733725"/>
                <a:ext cx="1075" cy="7400"/>
              </a:xfrm>
              <a:custGeom>
                <a:avLst/>
                <a:gdLst/>
                <a:ahLst/>
                <a:cxnLst/>
                <a:rect l="l" t="t" r="r" b="b"/>
                <a:pathLst>
                  <a:path w="43" h="296" extrusionOk="0">
                    <a:moveTo>
                      <a:pt x="1" y="1"/>
                    </a:moveTo>
                    <a:lnTo>
                      <a:pt x="1" y="1"/>
                    </a:lnTo>
                    <a:lnTo>
                      <a:pt x="43" y="295"/>
                    </a:lnTo>
                    <a:lnTo>
                      <a:pt x="43" y="295"/>
                    </a:lnTo>
                    <a:lnTo>
                      <a:pt x="1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6" name="Google Shape;2896;p31"/>
              <p:cNvSpPr/>
              <p:nvPr/>
            </p:nvSpPr>
            <p:spPr>
              <a:xfrm>
                <a:off x="2096950" y="3660050"/>
                <a:ext cx="1075" cy="10550"/>
              </a:xfrm>
              <a:custGeom>
                <a:avLst/>
                <a:gdLst/>
                <a:ahLst/>
                <a:cxnLst/>
                <a:rect l="l" t="t" r="r" b="b"/>
                <a:pathLst>
                  <a:path w="43" h="422" extrusionOk="0">
                    <a:moveTo>
                      <a:pt x="0" y="1"/>
                    </a:moveTo>
                    <a:lnTo>
                      <a:pt x="0" y="1"/>
                    </a:lnTo>
                    <a:lnTo>
                      <a:pt x="42" y="422"/>
                    </a:lnTo>
                    <a:lnTo>
                      <a:pt x="42" y="422"/>
                    </a:lnTo>
                    <a:lnTo>
                      <a:pt x="0" y="1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7" name="Google Shape;2897;p31"/>
              <p:cNvSpPr/>
              <p:nvPr/>
            </p:nvSpPr>
            <p:spPr>
              <a:xfrm>
                <a:off x="2095900" y="3639000"/>
                <a:ext cx="0" cy="11600"/>
              </a:xfrm>
              <a:custGeom>
                <a:avLst/>
                <a:gdLst/>
                <a:ahLst/>
                <a:cxnLst/>
                <a:rect l="l" t="t" r="r" b="b"/>
                <a:pathLst>
                  <a:path h="464" extrusionOk="0">
                    <a:moveTo>
                      <a:pt x="0" y="0"/>
                    </a:moveTo>
                    <a:lnTo>
                      <a:pt x="0" y="0"/>
                    </a:lnTo>
                    <a:lnTo>
                      <a:pt x="0" y="464"/>
                    </a:lnTo>
                    <a:lnTo>
                      <a:pt x="0" y="464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8" name="Google Shape;2898;p31"/>
              <p:cNvSpPr/>
              <p:nvPr/>
            </p:nvSpPr>
            <p:spPr>
              <a:xfrm>
                <a:off x="2091675" y="3543225"/>
                <a:ext cx="25" cy="16850"/>
              </a:xfrm>
              <a:custGeom>
                <a:avLst/>
                <a:gdLst/>
                <a:ahLst/>
                <a:cxnLst/>
                <a:rect l="l" t="t" r="r" b="b"/>
                <a:pathLst>
                  <a:path w="1" h="674" extrusionOk="0">
                    <a:moveTo>
                      <a:pt x="1" y="0"/>
                    </a:moveTo>
                    <a:lnTo>
                      <a:pt x="1" y="0"/>
                    </a:lnTo>
                    <a:lnTo>
                      <a:pt x="1" y="674"/>
                    </a:lnTo>
                    <a:lnTo>
                      <a:pt x="1" y="674"/>
                    </a:lnTo>
                    <a:lnTo>
                      <a:pt x="1" y="0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9" name="Google Shape;2899;p31"/>
              <p:cNvSpPr/>
              <p:nvPr/>
            </p:nvSpPr>
            <p:spPr>
              <a:xfrm>
                <a:off x="2091675" y="3562175"/>
                <a:ext cx="2125" cy="49475"/>
              </a:xfrm>
              <a:custGeom>
                <a:avLst/>
                <a:gdLst/>
                <a:ahLst/>
                <a:cxnLst/>
                <a:rect l="l" t="t" r="r" b="b"/>
                <a:pathLst>
                  <a:path w="85" h="1979" extrusionOk="0">
                    <a:moveTo>
                      <a:pt x="1" y="0"/>
                    </a:moveTo>
                    <a:lnTo>
                      <a:pt x="1" y="0"/>
                    </a:lnTo>
                    <a:lnTo>
                      <a:pt x="85" y="1979"/>
                    </a:lnTo>
                    <a:lnTo>
                      <a:pt x="85" y="1979"/>
                    </a:lnTo>
                    <a:lnTo>
                      <a:pt x="1" y="0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00" name="Google Shape;2900;p31"/>
              <p:cNvSpPr/>
              <p:nvPr/>
            </p:nvSpPr>
            <p:spPr>
              <a:xfrm>
                <a:off x="2094825" y="3617950"/>
                <a:ext cx="25" cy="11600"/>
              </a:xfrm>
              <a:custGeom>
                <a:avLst/>
                <a:gdLst/>
                <a:ahLst/>
                <a:cxnLst/>
                <a:rect l="l" t="t" r="r" b="b"/>
                <a:pathLst>
                  <a:path w="1" h="464" extrusionOk="0">
                    <a:moveTo>
                      <a:pt x="1" y="0"/>
                    </a:moveTo>
                    <a:lnTo>
                      <a:pt x="1" y="0"/>
                    </a:lnTo>
                    <a:lnTo>
                      <a:pt x="1" y="464"/>
                    </a:lnTo>
                    <a:lnTo>
                      <a:pt x="1" y="464"/>
                    </a:lnTo>
                    <a:lnTo>
                      <a:pt x="1" y="0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01" name="Google Shape;2901;p31"/>
              <p:cNvSpPr/>
              <p:nvPr/>
            </p:nvSpPr>
            <p:spPr>
              <a:xfrm>
                <a:off x="2107475" y="3775825"/>
                <a:ext cx="1075" cy="8450"/>
              </a:xfrm>
              <a:custGeom>
                <a:avLst/>
                <a:gdLst/>
                <a:ahLst/>
                <a:cxnLst/>
                <a:rect l="l" t="t" r="r" b="b"/>
                <a:pathLst>
                  <a:path w="43" h="338" extrusionOk="0">
                    <a:moveTo>
                      <a:pt x="0" y="1"/>
                    </a:moveTo>
                    <a:lnTo>
                      <a:pt x="0" y="1"/>
                    </a:lnTo>
                    <a:lnTo>
                      <a:pt x="42" y="338"/>
                    </a:lnTo>
                    <a:lnTo>
                      <a:pt x="42" y="338"/>
                    </a:lnTo>
                    <a:lnTo>
                      <a:pt x="0" y="1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02" name="Google Shape;2902;p31"/>
              <p:cNvSpPr/>
              <p:nvPr/>
            </p:nvSpPr>
            <p:spPr>
              <a:xfrm>
                <a:off x="2090625" y="3486375"/>
                <a:ext cx="25" cy="14775"/>
              </a:xfrm>
              <a:custGeom>
                <a:avLst/>
                <a:gdLst/>
                <a:ahLst/>
                <a:cxnLst/>
                <a:rect l="l" t="t" r="r" b="b"/>
                <a:pathLst>
                  <a:path w="1" h="591" extrusionOk="0">
                    <a:moveTo>
                      <a:pt x="0" y="590"/>
                    </a:moveTo>
                    <a:lnTo>
                      <a:pt x="0" y="590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590"/>
                    </a:lnTo>
                    <a:lnTo>
                      <a:pt x="0" y="59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03" name="Google Shape;2903;p31"/>
              <p:cNvSpPr/>
              <p:nvPr/>
            </p:nvSpPr>
            <p:spPr>
              <a:xfrm>
                <a:off x="2089575" y="3486375"/>
                <a:ext cx="1075" cy="14775"/>
              </a:xfrm>
              <a:custGeom>
                <a:avLst/>
                <a:gdLst/>
                <a:ahLst/>
                <a:cxnLst/>
                <a:rect l="l" t="t" r="r" b="b"/>
                <a:pathLst>
                  <a:path w="43" h="591" extrusionOk="0">
                    <a:moveTo>
                      <a:pt x="0" y="1"/>
                    </a:moveTo>
                    <a:lnTo>
                      <a:pt x="0" y="1"/>
                    </a:lnTo>
                    <a:lnTo>
                      <a:pt x="42" y="590"/>
                    </a:lnTo>
                    <a:lnTo>
                      <a:pt x="42" y="590"/>
                    </a:lnTo>
                    <a:lnTo>
                      <a:pt x="0" y="1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04" name="Google Shape;2904;p31"/>
              <p:cNvSpPr/>
              <p:nvPr/>
            </p:nvSpPr>
            <p:spPr>
              <a:xfrm>
                <a:off x="2327450" y="4141075"/>
                <a:ext cx="232650" cy="462100"/>
              </a:xfrm>
              <a:custGeom>
                <a:avLst/>
                <a:gdLst/>
                <a:ahLst/>
                <a:cxnLst/>
                <a:rect l="l" t="t" r="r" b="b"/>
                <a:pathLst>
                  <a:path w="9306" h="18484" extrusionOk="0">
                    <a:moveTo>
                      <a:pt x="6316" y="0"/>
                    </a:moveTo>
                    <a:lnTo>
                      <a:pt x="3285" y="421"/>
                    </a:lnTo>
                    <a:lnTo>
                      <a:pt x="1685" y="590"/>
                    </a:lnTo>
                    <a:lnTo>
                      <a:pt x="1" y="758"/>
                    </a:lnTo>
                    <a:lnTo>
                      <a:pt x="169" y="1053"/>
                    </a:lnTo>
                    <a:lnTo>
                      <a:pt x="295" y="2611"/>
                    </a:lnTo>
                    <a:lnTo>
                      <a:pt x="590" y="6610"/>
                    </a:lnTo>
                    <a:lnTo>
                      <a:pt x="843" y="9305"/>
                    </a:lnTo>
                    <a:lnTo>
                      <a:pt x="1137" y="12210"/>
                    </a:lnTo>
                    <a:lnTo>
                      <a:pt x="1474" y="15326"/>
                    </a:lnTo>
                    <a:lnTo>
                      <a:pt x="1937" y="18483"/>
                    </a:lnTo>
                    <a:lnTo>
                      <a:pt x="9305" y="18483"/>
                    </a:lnTo>
                    <a:lnTo>
                      <a:pt x="8926" y="16968"/>
                    </a:lnTo>
                    <a:lnTo>
                      <a:pt x="8589" y="15410"/>
                    </a:lnTo>
                    <a:lnTo>
                      <a:pt x="8000" y="12336"/>
                    </a:lnTo>
                    <a:lnTo>
                      <a:pt x="7495" y="9389"/>
                    </a:lnTo>
                    <a:lnTo>
                      <a:pt x="7116" y="6652"/>
                    </a:lnTo>
                    <a:lnTo>
                      <a:pt x="6779" y="4253"/>
                    </a:lnTo>
                    <a:lnTo>
                      <a:pt x="6526" y="2274"/>
                    </a:lnTo>
                    <a:lnTo>
                      <a:pt x="6316" y="0"/>
                    </a:lnTo>
                    <a:close/>
                  </a:path>
                </a:pathLst>
              </a:custGeom>
              <a:solidFill>
                <a:srgbClr val="8317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05" name="Google Shape;2905;p31"/>
              <p:cNvSpPr/>
              <p:nvPr/>
            </p:nvSpPr>
            <p:spPr>
              <a:xfrm>
                <a:off x="2090625" y="3328500"/>
                <a:ext cx="394725" cy="831550"/>
              </a:xfrm>
              <a:custGeom>
                <a:avLst/>
                <a:gdLst/>
                <a:ahLst/>
                <a:cxnLst/>
                <a:rect l="l" t="t" r="r" b="b"/>
                <a:pathLst>
                  <a:path w="15789" h="33262" extrusionOk="0">
                    <a:moveTo>
                      <a:pt x="0" y="0"/>
                    </a:moveTo>
                    <a:lnTo>
                      <a:pt x="169" y="1937"/>
                    </a:lnTo>
                    <a:lnTo>
                      <a:pt x="422" y="4084"/>
                    </a:lnTo>
                    <a:lnTo>
                      <a:pt x="758" y="6821"/>
                    </a:lnTo>
                    <a:lnTo>
                      <a:pt x="1221" y="9936"/>
                    </a:lnTo>
                    <a:lnTo>
                      <a:pt x="1516" y="11578"/>
                    </a:lnTo>
                    <a:lnTo>
                      <a:pt x="1853" y="13263"/>
                    </a:lnTo>
                    <a:lnTo>
                      <a:pt x="2190" y="14947"/>
                    </a:lnTo>
                    <a:lnTo>
                      <a:pt x="2611" y="16631"/>
                    </a:lnTo>
                    <a:lnTo>
                      <a:pt x="3032" y="18231"/>
                    </a:lnTo>
                    <a:lnTo>
                      <a:pt x="3537" y="19831"/>
                    </a:lnTo>
                    <a:lnTo>
                      <a:pt x="3958" y="21094"/>
                    </a:lnTo>
                    <a:lnTo>
                      <a:pt x="4379" y="22357"/>
                    </a:lnTo>
                    <a:lnTo>
                      <a:pt x="5305" y="24714"/>
                    </a:lnTo>
                    <a:lnTo>
                      <a:pt x="6190" y="26819"/>
                    </a:lnTo>
                    <a:lnTo>
                      <a:pt x="7074" y="28714"/>
                    </a:lnTo>
                    <a:lnTo>
                      <a:pt x="7874" y="30314"/>
                    </a:lnTo>
                    <a:lnTo>
                      <a:pt x="8547" y="31619"/>
                    </a:lnTo>
                    <a:lnTo>
                      <a:pt x="9474" y="33261"/>
                    </a:lnTo>
                    <a:lnTo>
                      <a:pt x="11158" y="33093"/>
                    </a:lnTo>
                    <a:lnTo>
                      <a:pt x="12758" y="32924"/>
                    </a:lnTo>
                    <a:lnTo>
                      <a:pt x="15789" y="32503"/>
                    </a:lnTo>
                    <a:lnTo>
                      <a:pt x="15789" y="32377"/>
                    </a:lnTo>
                    <a:lnTo>
                      <a:pt x="15536" y="32166"/>
                    </a:lnTo>
                    <a:lnTo>
                      <a:pt x="14863" y="31577"/>
                    </a:lnTo>
                    <a:lnTo>
                      <a:pt x="13852" y="30567"/>
                    </a:lnTo>
                    <a:lnTo>
                      <a:pt x="12547" y="29135"/>
                    </a:lnTo>
                    <a:lnTo>
                      <a:pt x="11789" y="28293"/>
                    </a:lnTo>
                    <a:lnTo>
                      <a:pt x="11031" y="27367"/>
                    </a:lnTo>
                    <a:lnTo>
                      <a:pt x="10231" y="26356"/>
                    </a:lnTo>
                    <a:lnTo>
                      <a:pt x="9431" y="25220"/>
                    </a:lnTo>
                    <a:lnTo>
                      <a:pt x="8632" y="23999"/>
                    </a:lnTo>
                    <a:lnTo>
                      <a:pt x="7789" y="22693"/>
                    </a:lnTo>
                    <a:lnTo>
                      <a:pt x="6990" y="21304"/>
                    </a:lnTo>
                    <a:lnTo>
                      <a:pt x="6190" y="19831"/>
                    </a:lnTo>
                    <a:lnTo>
                      <a:pt x="5558" y="18441"/>
                    </a:lnTo>
                    <a:lnTo>
                      <a:pt x="4926" y="16968"/>
                    </a:lnTo>
                    <a:lnTo>
                      <a:pt x="4337" y="15494"/>
                    </a:lnTo>
                    <a:lnTo>
                      <a:pt x="3748" y="14020"/>
                    </a:lnTo>
                    <a:lnTo>
                      <a:pt x="3242" y="12505"/>
                    </a:lnTo>
                    <a:lnTo>
                      <a:pt x="2779" y="11031"/>
                    </a:lnTo>
                    <a:lnTo>
                      <a:pt x="2316" y="9558"/>
                    </a:lnTo>
                    <a:lnTo>
                      <a:pt x="1937" y="8168"/>
                    </a:lnTo>
                    <a:lnTo>
                      <a:pt x="1221" y="5516"/>
                    </a:lnTo>
                    <a:lnTo>
                      <a:pt x="674" y="3242"/>
                    </a:lnTo>
                    <a:lnTo>
                      <a:pt x="295" y="1474"/>
                    </a:lnTo>
                    <a:lnTo>
                      <a:pt x="85" y="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06" name="Google Shape;2906;p31"/>
              <p:cNvSpPr/>
              <p:nvPr/>
            </p:nvSpPr>
            <p:spPr>
              <a:xfrm>
                <a:off x="1789600" y="3787400"/>
                <a:ext cx="602075" cy="72650"/>
              </a:xfrm>
              <a:custGeom>
                <a:avLst/>
                <a:gdLst/>
                <a:ahLst/>
                <a:cxnLst/>
                <a:rect l="l" t="t" r="r" b="b"/>
                <a:pathLst>
                  <a:path w="24083" h="2906" extrusionOk="0">
                    <a:moveTo>
                      <a:pt x="463" y="1"/>
                    </a:moveTo>
                    <a:lnTo>
                      <a:pt x="0" y="590"/>
                    </a:lnTo>
                    <a:lnTo>
                      <a:pt x="0" y="717"/>
                    </a:lnTo>
                    <a:lnTo>
                      <a:pt x="42" y="969"/>
                    </a:lnTo>
                    <a:lnTo>
                      <a:pt x="126" y="1306"/>
                    </a:lnTo>
                    <a:lnTo>
                      <a:pt x="253" y="1475"/>
                    </a:lnTo>
                    <a:lnTo>
                      <a:pt x="379" y="1643"/>
                    </a:lnTo>
                    <a:lnTo>
                      <a:pt x="547" y="1769"/>
                    </a:lnTo>
                    <a:lnTo>
                      <a:pt x="758" y="1853"/>
                    </a:lnTo>
                    <a:lnTo>
                      <a:pt x="1011" y="1896"/>
                    </a:lnTo>
                    <a:lnTo>
                      <a:pt x="1305" y="1896"/>
                    </a:lnTo>
                    <a:lnTo>
                      <a:pt x="1684" y="1811"/>
                    </a:lnTo>
                    <a:lnTo>
                      <a:pt x="2105" y="1643"/>
                    </a:lnTo>
                    <a:lnTo>
                      <a:pt x="2611" y="1390"/>
                    </a:lnTo>
                    <a:lnTo>
                      <a:pt x="3158" y="1011"/>
                    </a:lnTo>
                    <a:lnTo>
                      <a:pt x="3158" y="1096"/>
                    </a:lnTo>
                    <a:lnTo>
                      <a:pt x="3200" y="1348"/>
                    </a:lnTo>
                    <a:lnTo>
                      <a:pt x="3242" y="1685"/>
                    </a:lnTo>
                    <a:lnTo>
                      <a:pt x="3326" y="1811"/>
                    </a:lnTo>
                    <a:lnTo>
                      <a:pt x="3453" y="1980"/>
                    </a:lnTo>
                    <a:lnTo>
                      <a:pt x="3579" y="2064"/>
                    </a:lnTo>
                    <a:lnTo>
                      <a:pt x="3747" y="2148"/>
                    </a:lnTo>
                    <a:lnTo>
                      <a:pt x="3958" y="2190"/>
                    </a:lnTo>
                    <a:lnTo>
                      <a:pt x="4253" y="2190"/>
                    </a:lnTo>
                    <a:lnTo>
                      <a:pt x="4547" y="2106"/>
                    </a:lnTo>
                    <a:lnTo>
                      <a:pt x="4926" y="1938"/>
                    </a:lnTo>
                    <a:lnTo>
                      <a:pt x="5347" y="1685"/>
                    </a:lnTo>
                    <a:lnTo>
                      <a:pt x="5852" y="1348"/>
                    </a:lnTo>
                    <a:lnTo>
                      <a:pt x="5979" y="1685"/>
                    </a:lnTo>
                    <a:lnTo>
                      <a:pt x="6147" y="1980"/>
                    </a:lnTo>
                    <a:lnTo>
                      <a:pt x="6231" y="2148"/>
                    </a:lnTo>
                    <a:lnTo>
                      <a:pt x="6358" y="2274"/>
                    </a:lnTo>
                    <a:lnTo>
                      <a:pt x="6526" y="2401"/>
                    </a:lnTo>
                    <a:lnTo>
                      <a:pt x="6694" y="2485"/>
                    </a:lnTo>
                    <a:lnTo>
                      <a:pt x="6905" y="2527"/>
                    </a:lnTo>
                    <a:lnTo>
                      <a:pt x="7158" y="2527"/>
                    </a:lnTo>
                    <a:lnTo>
                      <a:pt x="7410" y="2443"/>
                    </a:lnTo>
                    <a:lnTo>
                      <a:pt x="7705" y="2274"/>
                    </a:lnTo>
                    <a:lnTo>
                      <a:pt x="8042" y="2022"/>
                    </a:lnTo>
                    <a:lnTo>
                      <a:pt x="8421" y="1685"/>
                    </a:lnTo>
                    <a:lnTo>
                      <a:pt x="8589" y="2064"/>
                    </a:lnTo>
                    <a:lnTo>
                      <a:pt x="8800" y="2359"/>
                    </a:lnTo>
                    <a:lnTo>
                      <a:pt x="8926" y="2527"/>
                    </a:lnTo>
                    <a:lnTo>
                      <a:pt x="9094" y="2653"/>
                    </a:lnTo>
                    <a:lnTo>
                      <a:pt x="9263" y="2780"/>
                    </a:lnTo>
                    <a:lnTo>
                      <a:pt x="9473" y="2864"/>
                    </a:lnTo>
                    <a:lnTo>
                      <a:pt x="9684" y="2906"/>
                    </a:lnTo>
                    <a:lnTo>
                      <a:pt x="9894" y="2864"/>
                    </a:lnTo>
                    <a:lnTo>
                      <a:pt x="10147" y="2780"/>
                    </a:lnTo>
                    <a:lnTo>
                      <a:pt x="10442" y="2611"/>
                    </a:lnTo>
                    <a:lnTo>
                      <a:pt x="10736" y="2359"/>
                    </a:lnTo>
                    <a:lnTo>
                      <a:pt x="11031" y="2022"/>
                    </a:lnTo>
                    <a:lnTo>
                      <a:pt x="11115" y="2148"/>
                    </a:lnTo>
                    <a:lnTo>
                      <a:pt x="11326" y="2443"/>
                    </a:lnTo>
                    <a:lnTo>
                      <a:pt x="11494" y="2611"/>
                    </a:lnTo>
                    <a:lnTo>
                      <a:pt x="11663" y="2780"/>
                    </a:lnTo>
                    <a:lnTo>
                      <a:pt x="11831" y="2864"/>
                    </a:lnTo>
                    <a:lnTo>
                      <a:pt x="12041" y="2906"/>
                    </a:lnTo>
                    <a:lnTo>
                      <a:pt x="12210" y="2864"/>
                    </a:lnTo>
                    <a:lnTo>
                      <a:pt x="12420" y="2780"/>
                    </a:lnTo>
                    <a:lnTo>
                      <a:pt x="12589" y="2611"/>
                    </a:lnTo>
                    <a:lnTo>
                      <a:pt x="12715" y="2443"/>
                    </a:lnTo>
                    <a:lnTo>
                      <a:pt x="12968" y="2148"/>
                    </a:lnTo>
                    <a:lnTo>
                      <a:pt x="13052" y="2022"/>
                    </a:lnTo>
                    <a:lnTo>
                      <a:pt x="13347" y="2359"/>
                    </a:lnTo>
                    <a:lnTo>
                      <a:pt x="13641" y="2611"/>
                    </a:lnTo>
                    <a:lnTo>
                      <a:pt x="13894" y="2780"/>
                    </a:lnTo>
                    <a:lnTo>
                      <a:pt x="14147" y="2864"/>
                    </a:lnTo>
                    <a:lnTo>
                      <a:pt x="14357" y="2906"/>
                    </a:lnTo>
                    <a:lnTo>
                      <a:pt x="14568" y="2864"/>
                    </a:lnTo>
                    <a:lnTo>
                      <a:pt x="14778" y="2780"/>
                    </a:lnTo>
                    <a:lnTo>
                      <a:pt x="14947" y="2653"/>
                    </a:lnTo>
                    <a:lnTo>
                      <a:pt x="15115" y="2527"/>
                    </a:lnTo>
                    <a:lnTo>
                      <a:pt x="15241" y="2359"/>
                    </a:lnTo>
                    <a:lnTo>
                      <a:pt x="15452" y="2064"/>
                    </a:lnTo>
                    <a:lnTo>
                      <a:pt x="15620" y="1685"/>
                    </a:lnTo>
                    <a:lnTo>
                      <a:pt x="15999" y="2022"/>
                    </a:lnTo>
                    <a:lnTo>
                      <a:pt x="16336" y="2274"/>
                    </a:lnTo>
                    <a:lnTo>
                      <a:pt x="16631" y="2443"/>
                    </a:lnTo>
                    <a:lnTo>
                      <a:pt x="16883" y="2527"/>
                    </a:lnTo>
                    <a:lnTo>
                      <a:pt x="17136" y="2527"/>
                    </a:lnTo>
                    <a:lnTo>
                      <a:pt x="17346" y="2485"/>
                    </a:lnTo>
                    <a:lnTo>
                      <a:pt x="17515" y="2401"/>
                    </a:lnTo>
                    <a:lnTo>
                      <a:pt x="17683" y="2274"/>
                    </a:lnTo>
                    <a:lnTo>
                      <a:pt x="17810" y="2148"/>
                    </a:lnTo>
                    <a:lnTo>
                      <a:pt x="17936" y="1980"/>
                    </a:lnTo>
                    <a:lnTo>
                      <a:pt x="18062" y="1685"/>
                    </a:lnTo>
                    <a:lnTo>
                      <a:pt x="18188" y="1348"/>
                    </a:lnTo>
                    <a:lnTo>
                      <a:pt x="18694" y="1685"/>
                    </a:lnTo>
                    <a:lnTo>
                      <a:pt x="19115" y="1938"/>
                    </a:lnTo>
                    <a:lnTo>
                      <a:pt x="19494" y="2106"/>
                    </a:lnTo>
                    <a:lnTo>
                      <a:pt x="19830" y="2190"/>
                    </a:lnTo>
                    <a:lnTo>
                      <a:pt x="20083" y="2190"/>
                    </a:lnTo>
                    <a:lnTo>
                      <a:pt x="20294" y="2148"/>
                    </a:lnTo>
                    <a:lnTo>
                      <a:pt x="20462" y="2064"/>
                    </a:lnTo>
                    <a:lnTo>
                      <a:pt x="20630" y="1980"/>
                    </a:lnTo>
                    <a:lnTo>
                      <a:pt x="20715" y="1811"/>
                    </a:lnTo>
                    <a:lnTo>
                      <a:pt x="20799" y="1685"/>
                    </a:lnTo>
                    <a:lnTo>
                      <a:pt x="20883" y="1348"/>
                    </a:lnTo>
                    <a:lnTo>
                      <a:pt x="20883" y="1096"/>
                    </a:lnTo>
                    <a:lnTo>
                      <a:pt x="20883" y="1011"/>
                    </a:lnTo>
                    <a:lnTo>
                      <a:pt x="21472" y="1390"/>
                    </a:lnTo>
                    <a:lnTo>
                      <a:pt x="21936" y="1643"/>
                    </a:lnTo>
                    <a:lnTo>
                      <a:pt x="22357" y="1811"/>
                    </a:lnTo>
                    <a:lnTo>
                      <a:pt x="22736" y="1896"/>
                    </a:lnTo>
                    <a:lnTo>
                      <a:pt x="23030" y="1896"/>
                    </a:lnTo>
                    <a:lnTo>
                      <a:pt x="23325" y="1853"/>
                    </a:lnTo>
                    <a:lnTo>
                      <a:pt x="23493" y="1769"/>
                    </a:lnTo>
                    <a:lnTo>
                      <a:pt x="23662" y="1643"/>
                    </a:lnTo>
                    <a:lnTo>
                      <a:pt x="23830" y="1475"/>
                    </a:lnTo>
                    <a:lnTo>
                      <a:pt x="23914" y="1306"/>
                    </a:lnTo>
                    <a:lnTo>
                      <a:pt x="23999" y="969"/>
                    </a:lnTo>
                    <a:lnTo>
                      <a:pt x="24041" y="717"/>
                    </a:lnTo>
                    <a:lnTo>
                      <a:pt x="24083" y="590"/>
                    </a:lnTo>
                    <a:lnTo>
                      <a:pt x="23578" y="1"/>
                    </a:lnTo>
                    <a:lnTo>
                      <a:pt x="23535" y="254"/>
                    </a:lnTo>
                    <a:lnTo>
                      <a:pt x="23451" y="506"/>
                    </a:lnTo>
                    <a:lnTo>
                      <a:pt x="23241" y="759"/>
                    </a:lnTo>
                    <a:lnTo>
                      <a:pt x="23157" y="885"/>
                    </a:lnTo>
                    <a:lnTo>
                      <a:pt x="22988" y="969"/>
                    </a:lnTo>
                    <a:lnTo>
                      <a:pt x="22820" y="1011"/>
                    </a:lnTo>
                    <a:lnTo>
                      <a:pt x="22609" y="1053"/>
                    </a:lnTo>
                    <a:lnTo>
                      <a:pt x="22357" y="1053"/>
                    </a:lnTo>
                    <a:lnTo>
                      <a:pt x="22062" y="969"/>
                    </a:lnTo>
                    <a:lnTo>
                      <a:pt x="21767" y="885"/>
                    </a:lnTo>
                    <a:lnTo>
                      <a:pt x="21388" y="717"/>
                    </a:lnTo>
                    <a:lnTo>
                      <a:pt x="21009" y="506"/>
                    </a:lnTo>
                    <a:lnTo>
                      <a:pt x="20546" y="211"/>
                    </a:lnTo>
                    <a:lnTo>
                      <a:pt x="20546" y="296"/>
                    </a:lnTo>
                    <a:lnTo>
                      <a:pt x="20504" y="548"/>
                    </a:lnTo>
                    <a:lnTo>
                      <a:pt x="20462" y="843"/>
                    </a:lnTo>
                    <a:lnTo>
                      <a:pt x="20378" y="969"/>
                    </a:lnTo>
                    <a:lnTo>
                      <a:pt x="20294" y="1138"/>
                    </a:lnTo>
                    <a:lnTo>
                      <a:pt x="20125" y="1222"/>
                    </a:lnTo>
                    <a:lnTo>
                      <a:pt x="19957" y="1306"/>
                    </a:lnTo>
                    <a:lnTo>
                      <a:pt x="19746" y="1348"/>
                    </a:lnTo>
                    <a:lnTo>
                      <a:pt x="19494" y="1306"/>
                    </a:lnTo>
                    <a:lnTo>
                      <a:pt x="19199" y="1222"/>
                    </a:lnTo>
                    <a:lnTo>
                      <a:pt x="18862" y="1096"/>
                    </a:lnTo>
                    <a:lnTo>
                      <a:pt x="18441" y="843"/>
                    </a:lnTo>
                    <a:lnTo>
                      <a:pt x="17936" y="506"/>
                    </a:lnTo>
                    <a:lnTo>
                      <a:pt x="17852" y="843"/>
                    </a:lnTo>
                    <a:lnTo>
                      <a:pt x="17683" y="1138"/>
                    </a:lnTo>
                    <a:lnTo>
                      <a:pt x="17599" y="1306"/>
                    </a:lnTo>
                    <a:lnTo>
                      <a:pt x="17473" y="1432"/>
                    </a:lnTo>
                    <a:lnTo>
                      <a:pt x="17304" y="1559"/>
                    </a:lnTo>
                    <a:lnTo>
                      <a:pt x="17136" y="1601"/>
                    </a:lnTo>
                    <a:lnTo>
                      <a:pt x="16925" y="1643"/>
                    </a:lnTo>
                    <a:lnTo>
                      <a:pt x="16715" y="1643"/>
                    </a:lnTo>
                    <a:lnTo>
                      <a:pt x="16462" y="1559"/>
                    </a:lnTo>
                    <a:lnTo>
                      <a:pt x="16168" y="1432"/>
                    </a:lnTo>
                    <a:lnTo>
                      <a:pt x="15831" y="1180"/>
                    </a:lnTo>
                    <a:lnTo>
                      <a:pt x="15494" y="885"/>
                    </a:lnTo>
                    <a:lnTo>
                      <a:pt x="15325" y="1222"/>
                    </a:lnTo>
                    <a:lnTo>
                      <a:pt x="15115" y="1517"/>
                    </a:lnTo>
                    <a:lnTo>
                      <a:pt x="14989" y="1643"/>
                    </a:lnTo>
                    <a:lnTo>
                      <a:pt x="14820" y="1811"/>
                    </a:lnTo>
                    <a:lnTo>
                      <a:pt x="14652" y="1896"/>
                    </a:lnTo>
                    <a:lnTo>
                      <a:pt x="14483" y="1980"/>
                    </a:lnTo>
                    <a:lnTo>
                      <a:pt x="14273" y="2022"/>
                    </a:lnTo>
                    <a:lnTo>
                      <a:pt x="14062" y="2022"/>
                    </a:lnTo>
                    <a:lnTo>
                      <a:pt x="13810" y="1896"/>
                    </a:lnTo>
                    <a:lnTo>
                      <a:pt x="13557" y="1769"/>
                    </a:lnTo>
                    <a:lnTo>
                      <a:pt x="13262" y="1517"/>
                    </a:lnTo>
                    <a:lnTo>
                      <a:pt x="13010" y="1180"/>
                    </a:lnTo>
                    <a:lnTo>
                      <a:pt x="12926" y="1306"/>
                    </a:lnTo>
                    <a:lnTo>
                      <a:pt x="12715" y="1601"/>
                    </a:lnTo>
                    <a:lnTo>
                      <a:pt x="12547" y="1769"/>
                    </a:lnTo>
                    <a:lnTo>
                      <a:pt x="12378" y="1896"/>
                    </a:lnTo>
                    <a:lnTo>
                      <a:pt x="12210" y="1980"/>
                    </a:lnTo>
                    <a:lnTo>
                      <a:pt x="12041" y="2022"/>
                    </a:lnTo>
                    <a:lnTo>
                      <a:pt x="11831" y="1980"/>
                    </a:lnTo>
                    <a:lnTo>
                      <a:pt x="11663" y="1896"/>
                    </a:lnTo>
                    <a:lnTo>
                      <a:pt x="11494" y="1769"/>
                    </a:lnTo>
                    <a:lnTo>
                      <a:pt x="11368" y="1601"/>
                    </a:lnTo>
                    <a:lnTo>
                      <a:pt x="11157" y="1306"/>
                    </a:lnTo>
                    <a:lnTo>
                      <a:pt x="11073" y="1180"/>
                    </a:lnTo>
                    <a:lnTo>
                      <a:pt x="10778" y="1517"/>
                    </a:lnTo>
                    <a:lnTo>
                      <a:pt x="10484" y="1769"/>
                    </a:lnTo>
                    <a:lnTo>
                      <a:pt x="10231" y="1896"/>
                    </a:lnTo>
                    <a:lnTo>
                      <a:pt x="9978" y="2022"/>
                    </a:lnTo>
                    <a:lnTo>
                      <a:pt x="9768" y="2022"/>
                    </a:lnTo>
                    <a:lnTo>
                      <a:pt x="9557" y="1980"/>
                    </a:lnTo>
                    <a:lnTo>
                      <a:pt x="9389" y="1896"/>
                    </a:lnTo>
                    <a:lnTo>
                      <a:pt x="9221" y="1811"/>
                    </a:lnTo>
                    <a:lnTo>
                      <a:pt x="9052" y="1643"/>
                    </a:lnTo>
                    <a:lnTo>
                      <a:pt x="8926" y="1517"/>
                    </a:lnTo>
                    <a:lnTo>
                      <a:pt x="8715" y="1222"/>
                    </a:lnTo>
                    <a:lnTo>
                      <a:pt x="8589" y="885"/>
                    </a:lnTo>
                    <a:lnTo>
                      <a:pt x="8210" y="1180"/>
                    </a:lnTo>
                    <a:lnTo>
                      <a:pt x="7873" y="1432"/>
                    </a:lnTo>
                    <a:lnTo>
                      <a:pt x="7621" y="1559"/>
                    </a:lnTo>
                    <a:lnTo>
                      <a:pt x="7326" y="1643"/>
                    </a:lnTo>
                    <a:lnTo>
                      <a:pt x="7115" y="1643"/>
                    </a:lnTo>
                    <a:lnTo>
                      <a:pt x="6905" y="1601"/>
                    </a:lnTo>
                    <a:lnTo>
                      <a:pt x="6737" y="1559"/>
                    </a:lnTo>
                    <a:lnTo>
                      <a:pt x="6610" y="1432"/>
                    </a:lnTo>
                    <a:lnTo>
                      <a:pt x="6484" y="1306"/>
                    </a:lnTo>
                    <a:lnTo>
                      <a:pt x="6358" y="1138"/>
                    </a:lnTo>
                    <a:lnTo>
                      <a:pt x="6231" y="843"/>
                    </a:lnTo>
                    <a:lnTo>
                      <a:pt x="6105" y="506"/>
                    </a:lnTo>
                    <a:lnTo>
                      <a:pt x="5642" y="843"/>
                    </a:lnTo>
                    <a:lnTo>
                      <a:pt x="5221" y="1096"/>
                    </a:lnTo>
                    <a:lnTo>
                      <a:pt x="4842" y="1222"/>
                    </a:lnTo>
                    <a:lnTo>
                      <a:pt x="4547" y="1306"/>
                    </a:lnTo>
                    <a:lnTo>
                      <a:pt x="4295" y="1348"/>
                    </a:lnTo>
                    <a:lnTo>
                      <a:pt x="4084" y="1306"/>
                    </a:lnTo>
                    <a:lnTo>
                      <a:pt x="3916" y="1222"/>
                    </a:lnTo>
                    <a:lnTo>
                      <a:pt x="3789" y="1138"/>
                    </a:lnTo>
                    <a:lnTo>
                      <a:pt x="3663" y="969"/>
                    </a:lnTo>
                    <a:lnTo>
                      <a:pt x="3621" y="843"/>
                    </a:lnTo>
                    <a:lnTo>
                      <a:pt x="3537" y="548"/>
                    </a:lnTo>
                    <a:lnTo>
                      <a:pt x="3495" y="296"/>
                    </a:lnTo>
                    <a:lnTo>
                      <a:pt x="3495" y="211"/>
                    </a:lnTo>
                    <a:lnTo>
                      <a:pt x="3074" y="506"/>
                    </a:lnTo>
                    <a:lnTo>
                      <a:pt x="2653" y="717"/>
                    </a:lnTo>
                    <a:lnTo>
                      <a:pt x="2274" y="885"/>
                    </a:lnTo>
                    <a:lnTo>
                      <a:pt x="1979" y="969"/>
                    </a:lnTo>
                    <a:lnTo>
                      <a:pt x="1684" y="1053"/>
                    </a:lnTo>
                    <a:lnTo>
                      <a:pt x="1432" y="1053"/>
                    </a:lnTo>
                    <a:lnTo>
                      <a:pt x="1221" y="1011"/>
                    </a:lnTo>
                    <a:lnTo>
                      <a:pt x="1053" y="969"/>
                    </a:lnTo>
                    <a:lnTo>
                      <a:pt x="926" y="885"/>
                    </a:lnTo>
                    <a:lnTo>
                      <a:pt x="800" y="759"/>
                    </a:lnTo>
                    <a:lnTo>
                      <a:pt x="632" y="506"/>
                    </a:lnTo>
                    <a:lnTo>
                      <a:pt x="505" y="254"/>
                    </a:lnTo>
                    <a:lnTo>
                      <a:pt x="463" y="1"/>
                    </a:lnTo>
                    <a:close/>
                  </a:path>
                </a:pathLst>
              </a:custGeom>
              <a:solidFill>
                <a:srgbClr val="DBC08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07" name="Google Shape;2907;p31"/>
              <p:cNvSpPr/>
              <p:nvPr/>
            </p:nvSpPr>
            <p:spPr>
              <a:xfrm>
                <a:off x="1876950" y="3311650"/>
                <a:ext cx="426325" cy="526300"/>
              </a:xfrm>
              <a:custGeom>
                <a:avLst/>
                <a:gdLst/>
                <a:ahLst/>
                <a:cxnLst/>
                <a:rect l="l" t="t" r="r" b="b"/>
                <a:pathLst>
                  <a:path w="17053" h="21052" extrusionOk="0">
                    <a:moveTo>
                      <a:pt x="8547" y="1"/>
                    </a:moveTo>
                    <a:lnTo>
                      <a:pt x="7958" y="1685"/>
                    </a:lnTo>
                    <a:lnTo>
                      <a:pt x="7284" y="3579"/>
                    </a:lnTo>
                    <a:lnTo>
                      <a:pt x="6358" y="6063"/>
                    </a:lnTo>
                    <a:lnTo>
                      <a:pt x="5137" y="9011"/>
                    </a:lnTo>
                    <a:lnTo>
                      <a:pt x="4421" y="10610"/>
                    </a:lnTo>
                    <a:lnTo>
                      <a:pt x="3664" y="12252"/>
                    </a:lnTo>
                    <a:lnTo>
                      <a:pt x="2864" y="13937"/>
                    </a:lnTo>
                    <a:lnTo>
                      <a:pt x="1979" y="15705"/>
                    </a:lnTo>
                    <a:lnTo>
                      <a:pt x="1011" y="17473"/>
                    </a:lnTo>
                    <a:lnTo>
                      <a:pt x="1" y="19241"/>
                    </a:lnTo>
                    <a:lnTo>
                      <a:pt x="1" y="19326"/>
                    </a:lnTo>
                    <a:lnTo>
                      <a:pt x="43" y="19578"/>
                    </a:lnTo>
                    <a:lnTo>
                      <a:pt x="127" y="19873"/>
                    </a:lnTo>
                    <a:lnTo>
                      <a:pt x="169" y="19999"/>
                    </a:lnTo>
                    <a:lnTo>
                      <a:pt x="295" y="20168"/>
                    </a:lnTo>
                    <a:lnTo>
                      <a:pt x="422" y="20252"/>
                    </a:lnTo>
                    <a:lnTo>
                      <a:pt x="590" y="20336"/>
                    </a:lnTo>
                    <a:lnTo>
                      <a:pt x="801" y="20378"/>
                    </a:lnTo>
                    <a:lnTo>
                      <a:pt x="1053" y="20336"/>
                    </a:lnTo>
                    <a:lnTo>
                      <a:pt x="1348" y="20252"/>
                    </a:lnTo>
                    <a:lnTo>
                      <a:pt x="1727" y="20126"/>
                    </a:lnTo>
                    <a:lnTo>
                      <a:pt x="2148" y="19873"/>
                    </a:lnTo>
                    <a:lnTo>
                      <a:pt x="2611" y="19536"/>
                    </a:lnTo>
                    <a:lnTo>
                      <a:pt x="2737" y="19873"/>
                    </a:lnTo>
                    <a:lnTo>
                      <a:pt x="2864" y="20168"/>
                    </a:lnTo>
                    <a:lnTo>
                      <a:pt x="2990" y="20336"/>
                    </a:lnTo>
                    <a:lnTo>
                      <a:pt x="3116" y="20462"/>
                    </a:lnTo>
                    <a:lnTo>
                      <a:pt x="3243" y="20589"/>
                    </a:lnTo>
                    <a:lnTo>
                      <a:pt x="3411" y="20631"/>
                    </a:lnTo>
                    <a:lnTo>
                      <a:pt x="3621" y="20673"/>
                    </a:lnTo>
                    <a:lnTo>
                      <a:pt x="3832" y="20673"/>
                    </a:lnTo>
                    <a:lnTo>
                      <a:pt x="4127" y="20589"/>
                    </a:lnTo>
                    <a:lnTo>
                      <a:pt x="4379" y="20462"/>
                    </a:lnTo>
                    <a:lnTo>
                      <a:pt x="4716" y="20210"/>
                    </a:lnTo>
                    <a:lnTo>
                      <a:pt x="5095" y="19915"/>
                    </a:lnTo>
                    <a:lnTo>
                      <a:pt x="5221" y="20252"/>
                    </a:lnTo>
                    <a:lnTo>
                      <a:pt x="5432" y="20547"/>
                    </a:lnTo>
                    <a:lnTo>
                      <a:pt x="5558" y="20673"/>
                    </a:lnTo>
                    <a:lnTo>
                      <a:pt x="5727" y="20841"/>
                    </a:lnTo>
                    <a:lnTo>
                      <a:pt x="5895" y="20926"/>
                    </a:lnTo>
                    <a:lnTo>
                      <a:pt x="6063" y="21010"/>
                    </a:lnTo>
                    <a:lnTo>
                      <a:pt x="6274" y="21052"/>
                    </a:lnTo>
                    <a:lnTo>
                      <a:pt x="6484" y="21052"/>
                    </a:lnTo>
                    <a:lnTo>
                      <a:pt x="6737" y="20926"/>
                    </a:lnTo>
                    <a:lnTo>
                      <a:pt x="6990" y="20799"/>
                    </a:lnTo>
                    <a:lnTo>
                      <a:pt x="7284" y="20547"/>
                    </a:lnTo>
                    <a:lnTo>
                      <a:pt x="7579" y="20210"/>
                    </a:lnTo>
                    <a:lnTo>
                      <a:pt x="7663" y="20336"/>
                    </a:lnTo>
                    <a:lnTo>
                      <a:pt x="7874" y="20631"/>
                    </a:lnTo>
                    <a:lnTo>
                      <a:pt x="8000" y="20799"/>
                    </a:lnTo>
                    <a:lnTo>
                      <a:pt x="8169" y="20926"/>
                    </a:lnTo>
                    <a:lnTo>
                      <a:pt x="8337" y="21010"/>
                    </a:lnTo>
                    <a:lnTo>
                      <a:pt x="8547" y="21052"/>
                    </a:lnTo>
                    <a:lnTo>
                      <a:pt x="8716" y="21010"/>
                    </a:lnTo>
                    <a:lnTo>
                      <a:pt x="8884" y="20926"/>
                    </a:lnTo>
                    <a:lnTo>
                      <a:pt x="9053" y="20799"/>
                    </a:lnTo>
                    <a:lnTo>
                      <a:pt x="9221" y="20631"/>
                    </a:lnTo>
                    <a:lnTo>
                      <a:pt x="9432" y="20336"/>
                    </a:lnTo>
                    <a:lnTo>
                      <a:pt x="9516" y="20210"/>
                    </a:lnTo>
                    <a:lnTo>
                      <a:pt x="9768" y="20547"/>
                    </a:lnTo>
                    <a:lnTo>
                      <a:pt x="10063" y="20799"/>
                    </a:lnTo>
                    <a:lnTo>
                      <a:pt x="10316" y="20926"/>
                    </a:lnTo>
                    <a:lnTo>
                      <a:pt x="10568" y="21052"/>
                    </a:lnTo>
                    <a:lnTo>
                      <a:pt x="10779" y="21052"/>
                    </a:lnTo>
                    <a:lnTo>
                      <a:pt x="10989" y="21010"/>
                    </a:lnTo>
                    <a:lnTo>
                      <a:pt x="11158" y="20926"/>
                    </a:lnTo>
                    <a:lnTo>
                      <a:pt x="11326" y="20841"/>
                    </a:lnTo>
                    <a:lnTo>
                      <a:pt x="11495" y="20673"/>
                    </a:lnTo>
                    <a:lnTo>
                      <a:pt x="11621" y="20547"/>
                    </a:lnTo>
                    <a:lnTo>
                      <a:pt x="11831" y="20252"/>
                    </a:lnTo>
                    <a:lnTo>
                      <a:pt x="12000" y="19915"/>
                    </a:lnTo>
                    <a:lnTo>
                      <a:pt x="12337" y="20210"/>
                    </a:lnTo>
                    <a:lnTo>
                      <a:pt x="12674" y="20462"/>
                    </a:lnTo>
                    <a:lnTo>
                      <a:pt x="12968" y="20589"/>
                    </a:lnTo>
                    <a:lnTo>
                      <a:pt x="13221" y="20673"/>
                    </a:lnTo>
                    <a:lnTo>
                      <a:pt x="13431" y="20673"/>
                    </a:lnTo>
                    <a:lnTo>
                      <a:pt x="13642" y="20631"/>
                    </a:lnTo>
                    <a:lnTo>
                      <a:pt x="13810" y="20589"/>
                    </a:lnTo>
                    <a:lnTo>
                      <a:pt x="13979" y="20462"/>
                    </a:lnTo>
                    <a:lnTo>
                      <a:pt x="14105" y="20336"/>
                    </a:lnTo>
                    <a:lnTo>
                      <a:pt x="14189" y="20168"/>
                    </a:lnTo>
                    <a:lnTo>
                      <a:pt x="14358" y="19873"/>
                    </a:lnTo>
                    <a:lnTo>
                      <a:pt x="14442" y="19536"/>
                    </a:lnTo>
                    <a:lnTo>
                      <a:pt x="14947" y="19873"/>
                    </a:lnTo>
                    <a:lnTo>
                      <a:pt x="15368" y="20126"/>
                    </a:lnTo>
                    <a:lnTo>
                      <a:pt x="15705" y="20252"/>
                    </a:lnTo>
                    <a:lnTo>
                      <a:pt x="16000" y="20336"/>
                    </a:lnTo>
                    <a:lnTo>
                      <a:pt x="16252" y="20378"/>
                    </a:lnTo>
                    <a:lnTo>
                      <a:pt x="16463" y="20336"/>
                    </a:lnTo>
                    <a:lnTo>
                      <a:pt x="16631" y="20252"/>
                    </a:lnTo>
                    <a:lnTo>
                      <a:pt x="16800" y="20168"/>
                    </a:lnTo>
                    <a:lnTo>
                      <a:pt x="16884" y="19999"/>
                    </a:lnTo>
                    <a:lnTo>
                      <a:pt x="16968" y="19873"/>
                    </a:lnTo>
                    <a:lnTo>
                      <a:pt x="17010" y="19578"/>
                    </a:lnTo>
                    <a:lnTo>
                      <a:pt x="17052" y="19326"/>
                    </a:lnTo>
                    <a:lnTo>
                      <a:pt x="17052" y="19241"/>
                    </a:lnTo>
                    <a:lnTo>
                      <a:pt x="16000" y="17642"/>
                    </a:lnTo>
                    <a:lnTo>
                      <a:pt x="15031" y="16000"/>
                    </a:lnTo>
                    <a:lnTo>
                      <a:pt x="14147" y="14358"/>
                    </a:lnTo>
                    <a:lnTo>
                      <a:pt x="13305" y="12716"/>
                    </a:lnTo>
                    <a:lnTo>
                      <a:pt x="12547" y="11074"/>
                    </a:lnTo>
                    <a:lnTo>
                      <a:pt x="11831" y="9474"/>
                    </a:lnTo>
                    <a:lnTo>
                      <a:pt x="11200" y="7916"/>
                    </a:lnTo>
                    <a:lnTo>
                      <a:pt x="10653" y="6484"/>
                    </a:lnTo>
                    <a:lnTo>
                      <a:pt x="10147" y="5137"/>
                    </a:lnTo>
                    <a:lnTo>
                      <a:pt x="9726" y="3874"/>
                    </a:lnTo>
                    <a:lnTo>
                      <a:pt x="9053" y="1811"/>
                    </a:lnTo>
                    <a:lnTo>
                      <a:pt x="8674" y="464"/>
                    </a:lnTo>
                    <a:lnTo>
                      <a:pt x="8547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08" name="Google Shape;2908;p31"/>
              <p:cNvSpPr/>
              <p:nvPr/>
            </p:nvSpPr>
            <p:spPr>
              <a:xfrm>
                <a:off x="1801175" y="3311650"/>
                <a:ext cx="289475" cy="502100"/>
              </a:xfrm>
              <a:custGeom>
                <a:avLst/>
                <a:gdLst/>
                <a:ahLst/>
                <a:cxnLst/>
                <a:rect l="l" t="t" r="r" b="b"/>
                <a:pathLst>
                  <a:path w="11579" h="20084" extrusionOk="0">
                    <a:moveTo>
                      <a:pt x="11578" y="1"/>
                    </a:moveTo>
                    <a:lnTo>
                      <a:pt x="11410" y="380"/>
                    </a:lnTo>
                    <a:lnTo>
                      <a:pt x="10905" y="1516"/>
                    </a:lnTo>
                    <a:lnTo>
                      <a:pt x="10063" y="3327"/>
                    </a:lnTo>
                    <a:lnTo>
                      <a:pt x="9515" y="4421"/>
                    </a:lnTo>
                    <a:lnTo>
                      <a:pt x="8884" y="5684"/>
                    </a:lnTo>
                    <a:lnTo>
                      <a:pt x="8126" y="7032"/>
                    </a:lnTo>
                    <a:lnTo>
                      <a:pt x="7284" y="8505"/>
                    </a:lnTo>
                    <a:lnTo>
                      <a:pt x="6358" y="10105"/>
                    </a:lnTo>
                    <a:lnTo>
                      <a:pt x="5305" y="11747"/>
                    </a:lnTo>
                    <a:lnTo>
                      <a:pt x="4126" y="13473"/>
                    </a:lnTo>
                    <a:lnTo>
                      <a:pt x="2863" y="15284"/>
                    </a:lnTo>
                    <a:lnTo>
                      <a:pt x="1516" y="17136"/>
                    </a:lnTo>
                    <a:lnTo>
                      <a:pt x="0" y="19031"/>
                    </a:lnTo>
                    <a:lnTo>
                      <a:pt x="42" y="19284"/>
                    </a:lnTo>
                    <a:lnTo>
                      <a:pt x="169" y="19536"/>
                    </a:lnTo>
                    <a:lnTo>
                      <a:pt x="337" y="19789"/>
                    </a:lnTo>
                    <a:lnTo>
                      <a:pt x="463" y="19915"/>
                    </a:lnTo>
                    <a:lnTo>
                      <a:pt x="590" y="19999"/>
                    </a:lnTo>
                    <a:lnTo>
                      <a:pt x="758" y="20041"/>
                    </a:lnTo>
                    <a:lnTo>
                      <a:pt x="969" y="20083"/>
                    </a:lnTo>
                    <a:lnTo>
                      <a:pt x="1221" y="20083"/>
                    </a:lnTo>
                    <a:lnTo>
                      <a:pt x="1516" y="19999"/>
                    </a:lnTo>
                    <a:lnTo>
                      <a:pt x="1811" y="19915"/>
                    </a:lnTo>
                    <a:lnTo>
                      <a:pt x="2190" y="19747"/>
                    </a:lnTo>
                    <a:lnTo>
                      <a:pt x="2611" y="19536"/>
                    </a:lnTo>
                    <a:lnTo>
                      <a:pt x="3032" y="19241"/>
                    </a:lnTo>
                    <a:lnTo>
                      <a:pt x="4042" y="17473"/>
                    </a:lnTo>
                    <a:lnTo>
                      <a:pt x="5010" y="15705"/>
                    </a:lnTo>
                    <a:lnTo>
                      <a:pt x="5895" y="13937"/>
                    </a:lnTo>
                    <a:lnTo>
                      <a:pt x="6695" y="12252"/>
                    </a:lnTo>
                    <a:lnTo>
                      <a:pt x="7452" y="10610"/>
                    </a:lnTo>
                    <a:lnTo>
                      <a:pt x="8168" y="9011"/>
                    </a:lnTo>
                    <a:lnTo>
                      <a:pt x="9389" y="6063"/>
                    </a:lnTo>
                    <a:lnTo>
                      <a:pt x="10315" y="3579"/>
                    </a:lnTo>
                    <a:lnTo>
                      <a:pt x="10989" y="1685"/>
                    </a:lnTo>
                    <a:lnTo>
                      <a:pt x="11578" y="1"/>
                    </a:lnTo>
                    <a:close/>
                  </a:path>
                </a:pathLst>
              </a:custGeom>
              <a:solidFill>
                <a:srgbClr val="BC3A3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09" name="Google Shape;2909;p31"/>
              <p:cNvSpPr/>
              <p:nvPr/>
            </p:nvSpPr>
            <p:spPr>
              <a:xfrm>
                <a:off x="2090625" y="3311650"/>
                <a:ext cx="288425" cy="502100"/>
              </a:xfrm>
              <a:custGeom>
                <a:avLst/>
                <a:gdLst/>
                <a:ahLst/>
                <a:cxnLst/>
                <a:rect l="l" t="t" r="r" b="b"/>
                <a:pathLst>
                  <a:path w="11537" h="20084" extrusionOk="0">
                    <a:moveTo>
                      <a:pt x="0" y="1"/>
                    </a:moveTo>
                    <a:lnTo>
                      <a:pt x="127" y="464"/>
                    </a:lnTo>
                    <a:lnTo>
                      <a:pt x="506" y="1811"/>
                    </a:lnTo>
                    <a:lnTo>
                      <a:pt x="1179" y="3874"/>
                    </a:lnTo>
                    <a:lnTo>
                      <a:pt x="1600" y="5137"/>
                    </a:lnTo>
                    <a:lnTo>
                      <a:pt x="2106" y="6484"/>
                    </a:lnTo>
                    <a:lnTo>
                      <a:pt x="2653" y="7916"/>
                    </a:lnTo>
                    <a:lnTo>
                      <a:pt x="3284" y="9474"/>
                    </a:lnTo>
                    <a:lnTo>
                      <a:pt x="4000" y="11074"/>
                    </a:lnTo>
                    <a:lnTo>
                      <a:pt x="4758" y="12716"/>
                    </a:lnTo>
                    <a:lnTo>
                      <a:pt x="5600" y="14358"/>
                    </a:lnTo>
                    <a:lnTo>
                      <a:pt x="6484" y="16000"/>
                    </a:lnTo>
                    <a:lnTo>
                      <a:pt x="7453" y="17642"/>
                    </a:lnTo>
                    <a:lnTo>
                      <a:pt x="8505" y="19241"/>
                    </a:lnTo>
                    <a:lnTo>
                      <a:pt x="8968" y="19536"/>
                    </a:lnTo>
                    <a:lnTo>
                      <a:pt x="9347" y="19747"/>
                    </a:lnTo>
                    <a:lnTo>
                      <a:pt x="9726" y="19915"/>
                    </a:lnTo>
                    <a:lnTo>
                      <a:pt x="10021" y="19999"/>
                    </a:lnTo>
                    <a:lnTo>
                      <a:pt x="10316" y="20083"/>
                    </a:lnTo>
                    <a:lnTo>
                      <a:pt x="10568" y="20083"/>
                    </a:lnTo>
                    <a:lnTo>
                      <a:pt x="10779" y="20041"/>
                    </a:lnTo>
                    <a:lnTo>
                      <a:pt x="10947" y="19999"/>
                    </a:lnTo>
                    <a:lnTo>
                      <a:pt x="11116" y="19915"/>
                    </a:lnTo>
                    <a:lnTo>
                      <a:pt x="11200" y="19789"/>
                    </a:lnTo>
                    <a:lnTo>
                      <a:pt x="11410" y="19536"/>
                    </a:lnTo>
                    <a:lnTo>
                      <a:pt x="11494" y="19284"/>
                    </a:lnTo>
                    <a:lnTo>
                      <a:pt x="11537" y="19031"/>
                    </a:lnTo>
                    <a:lnTo>
                      <a:pt x="10063" y="17136"/>
                    </a:lnTo>
                    <a:lnTo>
                      <a:pt x="8674" y="15284"/>
                    </a:lnTo>
                    <a:lnTo>
                      <a:pt x="7411" y="13473"/>
                    </a:lnTo>
                    <a:lnTo>
                      <a:pt x="6274" y="11747"/>
                    </a:lnTo>
                    <a:lnTo>
                      <a:pt x="5221" y="10105"/>
                    </a:lnTo>
                    <a:lnTo>
                      <a:pt x="4253" y="8505"/>
                    </a:lnTo>
                    <a:lnTo>
                      <a:pt x="3411" y="7032"/>
                    </a:lnTo>
                    <a:lnTo>
                      <a:pt x="2653" y="5684"/>
                    </a:lnTo>
                    <a:lnTo>
                      <a:pt x="2021" y="4421"/>
                    </a:lnTo>
                    <a:lnTo>
                      <a:pt x="1474" y="3327"/>
                    </a:lnTo>
                    <a:lnTo>
                      <a:pt x="632" y="1516"/>
                    </a:lnTo>
                    <a:lnTo>
                      <a:pt x="127" y="380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8317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0" name="Google Shape;2910;p31"/>
              <p:cNvSpPr/>
              <p:nvPr/>
            </p:nvSpPr>
            <p:spPr>
              <a:xfrm>
                <a:off x="2092725" y="4169500"/>
                <a:ext cx="636825" cy="433675"/>
              </a:xfrm>
              <a:custGeom>
                <a:avLst/>
                <a:gdLst/>
                <a:ahLst/>
                <a:cxnLst/>
                <a:rect l="l" t="t" r="r" b="b"/>
                <a:pathLst>
                  <a:path w="25473" h="17347" extrusionOk="0">
                    <a:moveTo>
                      <a:pt x="1" y="0"/>
                    </a:moveTo>
                    <a:lnTo>
                      <a:pt x="43" y="17346"/>
                    </a:lnTo>
                    <a:lnTo>
                      <a:pt x="25473" y="17346"/>
                    </a:lnTo>
                    <a:lnTo>
                      <a:pt x="23620" y="16925"/>
                    </a:lnTo>
                    <a:lnTo>
                      <a:pt x="21852" y="16462"/>
                    </a:lnTo>
                    <a:lnTo>
                      <a:pt x="20168" y="15999"/>
                    </a:lnTo>
                    <a:lnTo>
                      <a:pt x="18568" y="15452"/>
                    </a:lnTo>
                    <a:lnTo>
                      <a:pt x="17052" y="14862"/>
                    </a:lnTo>
                    <a:lnTo>
                      <a:pt x="15621" y="14231"/>
                    </a:lnTo>
                    <a:lnTo>
                      <a:pt x="14273" y="13599"/>
                    </a:lnTo>
                    <a:lnTo>
                      <a:pt x="12968" y="12925"/>
                    </a:lnTo>
                    <a:lnTo>
                      <a:pt x="11747" y="12252"/>
                    </a:lnTo>
                    <a:lnTo>
                      <a:pt x="10611" y="11536"/>
                    </a:lnTo>
                    <a:lnTo>
                      <a:pt x="9558" y="10820"/>
                    </a:lnTo>
                    <a:lnTo>
                      <a:pt x="8548" y="10105"/>
                    </a:lnTo>
                    <a:lnTo>
                      <a:pt x="7579" y="9347"/>
                    </a:lnTo>
                    <a:lnTo>
                      <a:pt x="6737" y="8631"/>
                    </a:lnTo>
                    <a:lnTo>
                      <a:pt x="5895" y="7873"/>
                    </a:lnTo>
                    <a:lnTo>
                      <a:pt x="5137" y="7157"/>
                    </a:lnTo>
                    <a:lnTo>
                      <a:pt x="4464" y="6442"/>
                    </a:lnTo>
                    <a:lnTo>
                      <a:pt x="3832" y="5768"/>
                    </a:lnTo>
                    <a:lnTo>
                      <a:pt x="3243" y="5094"/>
                    </a:lnTo>
                    <a:lnTo>
                      <a:pt x="2737" y="4421"/>
                    </a:lnTo>
                    <a:lnTo>
                      <a:pt x="1811" y="3242"/>
                    </a:lnTo>
                    <a:lnTo>
                      <a:pt x="1137" y="2147"/>
                    </a:lnTo>
                    <a:lnTo>
                      <a:pt x="590" y="1263"/>
                    </a:lnTo>
                    <a:lnTo>
                      <a:pt x="253" y="590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6D0F2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1" name="Google Shape;2911;p31"/>
              <p:cNvSpPr/>
              <p:nvPr/>
            </p:nvSpPr>
            <p:spPr>
              <a:xfrm>
                <a:off x="1454875" y="4169500"/>
                <a:ext cx="637875" cy="433675"/>
              </a:xfrm>
              <a:custGeom>
                <a:avLst/>
                <a:gdLst/>
                <a:ahLst/>
                <a:cxnLst/>
                <a:rect l="l" t="t" r="r" b="b"/>
                <a:pathLst>
                  <a:path w="25515" h="17347" extrusionOk="0">
                    <a:moveTo>
                      <a:pt x="25515" y="0"/>
                    </a:moveTo>
                    <a:lnTo>
                      <a:pt x="25220" y="590"/>
                    </a:lnTo>
                    <a:lnTo>
                      <a:pt x="24883" y="1263"/>
                    </a:lnTo>
                    <a:lnTo>
                      <a:pt x="24378" y="2147"/>
                    </a:lnTo>
                    <a:lnTo>
                      <a:pt x="23662" y="3242"/>
                    </a:lnTo>
                    <a:lnTo>
                      <a:pt x="22778" y="4421"/>
                    </a:lnTo>
                    <a:lnTo>
                      <a:pt x="22231" y="5094"/>
                    </a:lnTo>
                    <a:lnTo>
                      <a:pt x="21683" y="5768"/>
                    </a:lnTo>
                    <a:lnTo>
                      <a:pt x="21010" y="6442"/>
                    </a:lnTo>
                    <a:lnTo>
                      <a:pt x="20336" y="7157"/>
                    </a:lnTo>
                    <a:lnTo>
                      <a:pt x="19578" y="7873"/>
                    </a:lnTo>
                    <a:lnTo>
                      <a:pt x="18778" y="8631"/>
                    </a:lnTo>
                    <a:lnTo>
                      <a:pt x="17894" y="9347"/>
                    </a:lnTo>
                    <a:lnTo>
                      <a:pt x="16968" y="10105"/>
                    </a:lnTo>
                    <a:lnTo>
                      <a:pt x="15957" y="10820"/>
                    </a:lnTo>
                    <a:lnTo>
                      <a:pt x="14863" y="11536"/>
                    </a:lnTo>
                    <a:lnTo>
                      <a:pt x="13726" y="12252"/>
                    </a:lnTo>
                    <a:lnTo>
                      <a:pt x="12505" y="12925"/>
                    </a:lnTo>
                    <a:lnTo>
                      <a:pt x="11242" y="13599"/>
                    </a:lnTo>
                    <a:lnTo>
                      <a:pt x="9853" y="14231"/>
                    </a:lnTo>
                    <a:lnTo>
                      <a:pt x="8421" y="14862"/>
                    </a:lnTo>
                    <a:lnTo>
                      <a:pt x="6905" y="15452"/>
                    </a:lnTo>
                    <a:lnTo>
                      <a:pt x="5305" y="15999"/>
                    </a:lnTo>
                    <a:lnTo>
                      <a:pt x="3621" y="16462"/>
                    </a:lnTo>
                    <a:lnTo>
                      <a:pt x="1853" y="16925"/>
                    </a:lnTo>
                    <a:lnTo>
                      <a:pt x="1" y="17346"/>
                    </a:lnTo>
                    <a:lnTo>
                      <a:pt x="25430" y="17346"/>
                    </a:lnTo>
                    <a:lnTo>
                      <a:pt x="25515" y="0"/>
                    </a:lnTo>
                    <a:close/>
                  </a:path>
                </a:pathLst>
              </a:custGeom>
              <a:solidFill>
                <a:srgbClr val="6D0F2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2" name="Google Shape;2912;p31"/>
              <p:cNvSpPr/>
              <p:nvPr/>
            </p:nvSpPr>
            <p:spPr>
              <a:xfrm>
                <a:off x="1624350" y="4169500"/>
                <a:ext cx="935750" cy="433675"/>
              </a:xfrm>
              <a:custGeom>
                <a:avLst/>
                <a:gdLst/>
                <a:ahLst/>
                <a:cxnLst/>
                <a:rect l="l" t="t" r="r" b="b"/>
                <a:pathLst>
                  <a:path w="37430" h="17347" extrusionOk="0">
                    <a:moveTo>
                      <a:pt x="18736" y="0"/>
                    </a:moveTo>
                    <a:lnTo>
                      <a:pt x="18567" y="590"/>
                    </a:lnTo>
                    <a:lnTo>
                      <a:pt x="18357" y="1263"/>
                    </a:lnTo>
                    <a:lnTo>
                      <a:pt x="18020" y="2189"/>
                    </a:lnTo>
                    <a:lnTo>
                      <a:pt x="17599" y="3242"/>
                    </a:lnTo>
                    <a:lnTo>
                      <a:pt x="17009" y="4463"/>
                    </a:lnTo>
                    <a:lnTo>
                      <a:pt x="16252" y="5810"/>
                    </a:lnTo>
                    <a:lnTo>
                      <a:pt x="15831" y="6484"/>
                    </a:lnTo>
                    <a:lnTo>
                      <a:pt x="15325" y="7200"/>
                    </a:lnTo>
                    <a:lnTo>
                      <a:pt x="14820" y="7957"/>
                    </a:lnTo>
                    <a:lnTo>
                      <a:pt x="14231" y="8673"/>
                    </a:lnTo>
                    <a:lnTo>
                      <a:pt x="13599" y="9389"/>
                    </a:lnTo>
                    <a:lnTo>
                      <a:pt x="12926" y="10147"/>
                    </a:lnTo>
                    <a:lnTo>
                      <a:pt x="12210" y="10862"/>
                    </a:lnTo>
                    <a:lnTo>
                      <a:pt x="11410" y="11578"/>
                    </a:lnTo>
                    <a:lnTo>
                      <a:pt x="10568" y="12294"/>
                    </a:lnTo>
                    <a:lnTo>
                      <a:pt x="9642" y="12968"/>
                    </a:lnTo>
                    <a:lnTo>
                      <a:pt x="8673" y="13641"/>
                    </a:lnTo>
                    <a:lnTo>
                      <a:pt x="7663" y="14273"/>
                    </a:lnTo>
                    <a:lnTo>
                      <a:pt x="6568" y="14904"/>
                    </a:lnTo>
                    <a:lnTo>
                      <a:pt x="5389" y="15452"/>
                    </a:lnTo>
                    <a:lnTo>
                      <a:pt x="4168" y="15999"/>
                    </a:lnTo>
                    <a:lnTo>
                      <a:pt x="2863" y="16504"/>
                    </a:lnTo>
                    <a:lnTo>
                      <a:pt x="1474" y="16925"/>
                    </a:lnTo>
                    <a:lnTo>
                      <a:pt x="0" y="17346"/>
                    </a:lnTo>
                    <a:lnTo>
                      <a:pt x="37429" y="17346"/>
                    </a:lnTo>
                    <a:lnTo>
                      <a:pt x="35998" y="16925"/>
                    </a:lnTo>
                    <a:lnTo>
                      <a:pt x="34608" y="16504"/>
                    </a:lnTo>
                    <a:lnTo>
                      <a:pt x="33303" y="15999"/>
                    </a:lnTo>
                    <a:lnTo>
                      <a:pt x="32082" y="15452"/>
                    </a:lnTo>
                    <a:lnTo>
                      <a:pt x="30903" y="14904"/>
                    </a:lnTo>
                    <a:lnTo>
                      <a:pt x="29809" y="14273"/>
                    </a:lnTo>
                    <a:lnTo>
                      <a:pt x="28756" y="13641"/>
                    </a:lnTo>
                    <a:lnTo>
                      <a:pt x="27788" y="12968"/>
                    </a:lnTo>
                    <a:lnTo>
                      <a:pt x="26904" y="12294"/>
                    </a:lnTo>
                    <a:lnTo>
                      <a:pt x="26062" y="11578"/>
                    </a:lnTo>
                    <a:lnTo>
                      <a:pt x="25262" y="10862"/>
                    </a:lnTo>
                    <a:lnTo>
                      <a:pt x="24504" y="10147"/>
                    </a:lnTo>
                    <a:lnTo>
                      <a:pt x="23830" y="9389"/>
                    </a:lnTo>
                    <a:lnTo>
                      <a:pt x="23199" y="8673"/>
                    </a:lnTo>
                    <a:lnTo>
                      <a:pt x="22651" y="7957"/>
                    </a:lnTo>
                    <a:lnTo>
                      <a:pt x="22104" y="7200"/>
                    </a:lnTo>
                    <a:lnTo>
                      <a:pt x="21641" y="6484"/>
                    </a:lnTo>
                    <a:lnTo>
                      <a:pt x="21178" y="5810"/>
                    </a:lnTo>
                    <a:lnTo>
                      <a:pt x="20462" y="4463"/>
                    </a:lnTo>
                    <a:lnTo>
                      <a:pt x="19872" y="3242"/>
                    </a:lnTo>
                    <a:lnTo>
                      <a:pt x="19409" y="2189"/>
                    </a:lnTo>
                    <a:lnTo>
                      <a:pt x="19073" y="1263"/>
                    </a:lnTo>
                    <a:lnTo>
                      <a:pt x="18862" y="590"/>
                    </a:lnTo>
                    <a:lnTo>
                      <a:pt x="18736" y="0"/>
                    </a:lnTo>
                    <a:close/>
                  </a:path>
                </a:pathLst>
              </a:custGeom>
              <a:solidFill>
                <a:srgbClr val="14151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3" name="Google Shape;2913;p31"/>
              <p:cNvSpPr/>
              <p:nvPr/>
            </p:nvSpPr>
            <p:spPr>
              <a:xfrm>
                <a:off x="2083250" y="3155875"/>
                <a:ext cx="12650" cy="174750"/>
              </a:xfrm>
              <a:custGeom>
                <a:avLst/>
                <a:gdLst/>
                <a:ahLst/>
                <a:cxnLst/>
                <a:rect l="l" t="t" r="r" b="b"/>
                <a:pathLst>
                  <a:path w="506" h="6990" extrusionOk="0">
                    <a:moveTo>
                      <a:pt x="169" y="1"/>
                    </a:moveTo>
                    <a:lnTo>
                      <a:pt x="1" y="6905"/>
                    </a:lnTo>
                    <a:lnTo>
                      <a:pt x="127" y="6947"/>
                    </a:lnTo>
                    <a:lnTo>
                      <a:pt x="211" y="6990"/>
                    </a:lnTo>
                    <a:lnTo>
                      <a:pt x="380" y="6990"/>
                    </a:lnTo>
                    <a:lnTo>
                      <a:pt x="506" y="6947"/>
                    </a:lnTo>
                    <a:lnTo>
                      <a:pt x="506" y="6905"/>
                    </a:lnTo>
                    <a:lnTo>
                      <a:pt x="422" y="1"/>
                    </a:lnTo>
                    <a:close/>
                  </a:path>
                </a:pathLst>
              </a:custGeom>
              <a:solidFill>
                <a:srgbClr val="8317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2914" name="Google Shape;2914;p31"/>
          <p:cNvGrpSpPr/>
          <p:nvPr/>
        </p:nvGrpSpPr>
        <p:grpSpPr>
          <a:xfrm>
            <a:off x="-3233349" y="2547427"/>
            <a:ext cx="6371009" cy="2965546"/>
            <a:chOff x="421250" y="3155875"/>
            <a:chExt cx="3369300" cy="1568325"/>
          </a:xfrm>
        </p:grpSpPr>
        <p:sp>
          <p:nvSpPr>
            <p:cNvPr id="2915" name="Google Shape;2915;p31"/>
            <p:cNvSpPr/>
            <p:nvPr/>
          </p:nvSpPr>
          <p:spPr>
            <a:xfrm>
              <a:off x="2089575" y="3180075"/>
              <a:ext cx="177900" cy="106350"/>
            </a:xfrm>
            <a:custGeom>
              <a:avLst/>
              <a:gdLst/>
              <a:ahLst/>
              <a:cxnLst/>
              <a:rect l="l" t="t" r="r" b="b"/>
              <a:pathLst>
                <a:path w="7116" h="4254" extrusionOk="0">
                  <a:moveTo>
                    <a:pt x="42" y="1"/>
                  </a:moveTo>
                  <a:lnTo>
                    <a:pt x="0" y="4253"/>
                  </a:lnTo>
                  <a:lnTo>
                    <a:pt x="1179" y="4001"/>
                  </a:lnTo>
                  <a:lnTo>
                    <a:pt x="2400" y="3664"/>
                  </a:lnTo>
                  <a:lnTo>
                    <a:pt x="3579" y="3243"/>
                  </a:lnTo>
                  <a:lnTo>
                    <a:pt x="4674" y="2864"/>
                  </a:lnTo>
                  <a:lnTo>
                    <a:pt x="6442" y="2148"/>
                  </a:lnTo>
                  <a:lnTo>
                    <a:pt x="7116" y="1853"/>
                  </a:lnTo>
                  <a:lnTo>
                    <a:pt x="5642" y="1390"/>
                  </a:lnTo>
                  <a:lnTo>
                    <a:pt x="4295" y="1011"/>
                  </a:lnTo>
                  <a:lnTo>
                    <a:pt x="2063" y="422"/>
                  </a:lnTo>
                  <a:lnTo>
                    <a:pt x="590" y="85"/>
                  </a:lnTo>
                  <a:lnTo>
                    <a:pt x="42" y="1"/>
                  </a:lnTo>
                  <a:close/>
                </a:path>
              </a:pathLst>
            </a:custGeom>
            <a:solidFill>
              <a:srgbClr val="3E5F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916" name="Google Shape;2916;p31"/>
            <p:cNvGrpSpPr/>
            <p:nvPr/>
          </p:nvGrpSpPr>
          <p:grpSpPr>
            <a:xfrm>
              <a:off x="421250" y="3155875"/>
              <a:ext cx="3369300" cy="1568325"/>
              <a:chOff x="421250" y="3155875"/>
              <a:chExt cx="3369300" cy="1568325"/>
            </a:xfrm>
          </p:grpSpPr>
          <p:sp>
            <p:nvSpPr>
              <p:cNvPr id="2917" name="Google Shape;2917;p31"/>
              <p:cNvSpPr/>
              <p:nvPr/>
            </p:nvSpPr>
            <p:spPr>
              <a:xfrm>
                <a:off x="421250" y="4547350"/>
                <a:ext cx="3369300" cy="176850"/>
              </a:xfrm>
              <a:custGeom>
                <a:avLst/>
                <a:gdLst/>
                <a:ahLst/>
                <a:cxnLst/>
                <a:rect l="l" t="t" r="r" b="b"/>
                <a:pathLst>
                  <a:path w="134772" h="7074" extrusionOk="0">
                    <a:moveTo>
                      <a:pt x="66565" y="1"/>
                    </a:moveTo>
                    <a:lnTo>
                      <a:pt x="9348" y="2232"/>
                    </a:lnTo>
                    <a:lnTo>
                      <a:pt x="1" y="3369"/>
                    </a:lnTo>
                    <a:lnTo>
                      <a:pt x="20842" y="4379"/>
                    </a:lnTo>
                    <a:lnTo>
                      <a:pt x="16042" y="5558"/>
                    </a:lnTo>
                    <a:lnTo>
                      <a:pt x="63239" y="7074"/>
                    </a:lnTo>
                    <a:lnTo>
                      <a:pt x="59744" y="5811"/>
                    </a:lnTo>
                    <a:lnTo>
                      <a:pt x="70944" y="5390"/>
                    </a:lnTo>
                    <a:lnTo>
                      <a:pt x="66860" y="6779"/>
                    </a:lnTo>
                    <a:lnTo>
                      <a:pt x="121677" y="5727"/>
                    </a:lnTo>
                    <a:lnTo>
                      <a:pt x="115193" y="4674"/>
                    </a:lnTo>
                    <a:lnTo>
                      <a:pt x="134771" y="3285"/>
                    </a:lnTo>
                    <a:lnTo>
                      <a:pt x="123572" y="2232"/>
                    </a:lnTo>
                    <a:lnTo>
                      <a:pt x="66565" y="1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8" name="Google Shape;2918;p31"/>
              <p:cNvSpPr/>
              <p:nvPr/>
            </p:nvSpPr>
            <p:spPr>
              <a:xfrm>
                <a:off x="2202200" y="4195800"/>
                <a:ext cx="224225" cy="407375"/>
              </a:xfrm>
              <a:custGeom>
                <a:avLst/>
                <a:gdLst/>
                <a:ahLst/>
                <a:cxnLst/>
                <a:rect l="l" t="t" r="r" b="b"/>
                <a:pathLst>
                  <a:path w="8969" h="16295" extrusionOk="0">
                    <a:moveTo>
                      <a:pt x="4337" y="1"/>
                    </a:moveTo>
                    <a:lnTo>
                      <a:pt x="4126" y="1558"/>
                    </a:lnTo>
                    <a:lnTo>
                      <a:pt x="3874" y="3327"/>
                    </a:lnTo>
                    <a:lnTo>
                      <a:pt x="3453" y="5558"/>
                    </a:lnTo>
                    <a:lnTo>
                      <a:pt x="3200" y="6821"/>
                    </a:lnTo>
                    <a:lnTo>
                      <a:pt x="2905" y="8126"/>
                    </a:lnTo>
                    <a:lnTo>
                      <a:pt x="2527" y="9474"/>
                    </a:lnTo>
                    <a:lnTo>
                      <a:pt x="2148" y="10863"/>
                    </a:lnTo>
                    <a:lnTo>
                      <a:pt x="1684" y="12252"/>
                    </a:lnTo>
                    <a:lnTo>
                      <a:pt x="1179" y="13642"/>
                    </a:lnTo>
                    <a:lnTo>
                      <a:pt x="632" y="14989"/>
                    </a:lnTo>
                    <a:lnTo>
                      <a:pt x="0" y="16294"/>
                    </a:lnTo>
                    <a:lnTo>
                      <a:pt x="5474" y="16294"/>
                    </a:lnTo>
                    <a:lnTo>
                      <a:pt x="5895" y="15073"/>
                    </a:lnTo>
                    <a:lnTo>
                      <a:pt x="6274" y="13810"/>
                    </a:lnTo>
                    <a:lnTo>
                      <a:pt x="6653" y="12547"/>
                    </a:lnTo>
                    <a:lnTo>
                      <a:pt x="6989" y="11326"/>
                    </a:lnTo>
                    <a:lnTo>
                      <a:pt x="7621" y="8884"/>
                    </a:lnTo>
                    <a:lnTo>
                      <a:pt x="8084" y="6611"/>
                    </a:lnTo>
                    <a:lnTo>
                      <a:pt x="8463" y="4632"/>
                    </a:lnTo>
                    <a:lnTo>
                      <a:pt x="8716" y="2990"/>
                    </a:lnTo>
                    <a:lnTo>
                      <a:pt x="8968" y="1222"/>
                    </a:lnTo>
                    <a:lnTo>
                      <a:pt x="6989" y="758"/>
                    </a:lnTo>
                    <a:lnTo>
                      <a:pt x="5516" y="380"/>
                    </a:lnTo>
                    <a:lnTo>
                      <a:pt x="4337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9" name="Google Shape;2919;p31"/>
              <p:cNvSpPr/>
              <p:nvPr/>
            </p:nvSpPr>
            <p:spPr>
              <a:xfrm>
                <a:off x="2310600" y="3632675"/>
                <a:ext cx="544200" cy="593675"/>
              </a:xfrm>
              <a:custGeom>
                <a:avLst/>
                <a:gdLst/>
                <a:ahLst/>
                <a:cxnLst/>
                <a:rect l="l" t="t" r="r" b="b"/>
                <a:pathLst>
                  <a:path w="21768" h="23747" extrusionOk="0">
                    <a:moveTo>
                      <a:pt x="21768" y="1"/>
                    </a:moveTo>
                    <a:lnTo>
                      <a:pt x="21431" y="759"/>
                    </a:lnTo>
                    <a:lnTo>
                      <a:pt x="20757" y="2148"/>
                    </a:lnTo>
                    <a:lnTo>
                      <a:pt x="19789" y="4001"/>
                    </a:lnTo>
                    <a:lnTo>
                      <a:pt x="18568" y="6148"/>
                    </a:lnTo>
                    <a:lnTo>
                      <a:pt x="17852" y="7285"/>
                    </a:lnTo>
                    <a:lnTo>
                      <a:pt x="17137" y="8506"/>
                    </a:lnTo>
                    <a:lnTo>
                      <a:pt x="16337" y="9684"/>
                    </a:lnTo>
                    <a:lnTo>
                      <a:pt x="15495" y="10905"/>
                    </a:lnTo>
                    <a:lnTo>
                      <a:pt x="14611" y="12084"/>
                    </a:lnTo>
                    <a:lnTo>
                      <a:pt x="13684" y="13221"/>
                    </a:lnTo>
                    <a:lnTo>
                      <a:pt x="12716" y="14316"/>
                    </a:lnTo>
                    <a:lnTo>
                      <a:pt x="11748" y="15326"/>
                    </a:lnTo>
                    <a:lnTo>
                      <a:pt x="10653" y="16294"/>
                    </a:lnTo>
                    <a:lnTo>
                      <a:pt x="9600" y="17221"/>
                    </a:lnTo>
                    <a:lnTo>
                      <a:pt x="8548" y="18021"/>
                    </a:lnTo>
                    <a:lnTo>
                      <a:pt x="7495" y="18779"/>
                    </a:lnTo>
                    <a:lnTo>
                      <a:pt x="6485" y="19410"/>
                    </a:lnTo>
                    <a:lnTo>
                      <a:pt x="5516" y="19999"/>
                    </a:lnTo>
                    <a:lnTo>
                      <a:pt x="4590" y="20547"/>
                    </a:lnTo>
                    <a:lnTo>
                      <a:pt x="3748" y="20968"/>
                    </a:lnTo>
                    <a:lnTo>
                      <a:pt x="2948" y="21347"/>
                    </a:lnTo>
                    <a:lnTo>
                      <a:pt x="2190" y="21684"/>
                    </a:lnTo>
                    <a:lnTo>
                      <a:pt x="1011" y="22147"/>
                    </a:lnTo>
                    <a:lnTo>
                      <a:pt x="254" y="22441"/>
                    </a:lnTo>
                    <a:lnTo>
                      <a:pt x="1" y="22526"/>
                    </a:lnTo>
                    <a:lnTo>
                      <a:pt x="1180" y="22905"/>
                    </a:lnTo>
                    <a:lnTo>
                      <a:pt x="2653" y="23283"/>
                    </a:lnTo>
                    <a:lnTo>
                      <a:pt x="4632" y="23747"/>
                    </a:lnTo>
                    <a:lnTo>
                      <a:pt x="4632" y="23704"/>
                    </a:lnTo>
                    <a:lnTo>
                      <a:pt x="4885" y="23578"/>
                    </a:lnTo>
                    <a:lnTo>
                      <a:pt x="5601" y="23241"/>
                    </a:lnTo>
                    <a:lnTo>
                      <a:pt x="6695" y="22610"/>
                    </a:lnTo>
                    <a:lnTo>
                      <a:pt x="7369" y="22189"/>
                    </a:lnTo>
                    <a:lnTo>
                      <a:pt x="8085" y="21684"/>
                    </a:lnTo>
                    <a:lnTo>
                      <a:pt x="8885" y="21136"/>
                    </a:lnTo>
                    <a:lnTo>
                      <a:pt x="9685" y="20505"/>
                    </a:lnTo>
                    <a:lnTo>
                      <a:pt x="10527" y="19789"/>
                    </a:lnTo>
                    <a:lnTo>
                      <a:pt x="11369" y="19031"/>
                    </a:lnTo>
                    <a:lnTo>
                      <a:pt x="12253" y="18147"/>
                    </a:lnTo>
                    <a:lnTo>
                      <a:pt x="13137" y="17179"/>
                    </a:lnTo>
                    <a:lnTo>
                      <a:pt x="13979" y="16168"/>
                    </a:lnTo>
                    <a:lnTo>
                      <a:pt x="14821" y="15031"/>
                    </a:lnTo>
                    <a:lnTo>
                      <a:pt x="15537" y="13979"/>
                    </a:lnTo>
                    <a:lnTo>
                      <a:pt x="16253" y="12842"/>
                    </a:lnTo>
                    <a:lnTo>
                      <a:pt x="16884" y="11705"/>
                    </a:lnTo>
                    <a:lnTo>
                      <a:pt x="17516" y="10569"/>
                    </a:lnTo>
                    <a:lnTo>
                      <a:pt x="18063" y="9432"/>
                    </a:lnTo>
                    <a:lnTo>
                      <a:pt x="18610" y="8295"/>
                    </a:lnTo>
                    <a:lnTo>
                      <a:pt x="19579" y="6064"/>
                    </a:lnTo>
                    <a:lnTo>
                      <a:pt x="20379" y="4085"/>
                    </a:lnTo>
                    <a:lnTo>
                      <a:pt x="21010" y="2359"/>
                    </a:lnTo>
                    <a:lnTo>
                      <a:pt x="21473" y="1011"/>
                    </a:lnTo>
                    <a:lnTo>
                      <a:pt x="21768" y="169"/>
                    </a:lnTo>
                    <a:lnTo>
                      <a:pt x="21768" y="1"/>
                    </a:lnTo>
                    <a:close/>
                  </a:path>
                </a:pathLst>
              </a:custGeom>
              <a:solidFill>
                <a:srgbClr val="BC3A3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0" name="Google Shape;2920;p31"/>
              <p:cNvSpPr/>
              <p:nvPr/>
            </p:nvSpPr>
            <p:spPr>
              <a:xfrm>
                <a:off x="2855850" y="3762150"/>
                <a:ext cx="2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extrusionOk="0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1" name="Google Shape;2921;p31"/>
              <p:cNvSpPr/>
              <p:nvPr/>
            </p:nvSpPr>
            <p:spPr>
              <a:xfrm>
                <a:off x="2855850" y="3762150"/>
                <a:ext cx="2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fill="none" extrusionOk="0">
                    <a:moveTo>
                      <a:pt x="0" y="0"/>
                    </a:moveTo>
                    <a:lnTo>
                      <a:pt x="0" y="0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2" name="Google Shape;2922;p31"/>
              <p:cNvSpPr/>
              <p:nvPr/>
            </p:nvSpPr>
            <p:spPr>
              <a:xfrm>
                <a:off x="2639000" y="4264225"/>
                <a:ext cx="146350" cy="338950"/>
              </a:xfrm>
              <a:custGeom>
                <a:avLst/>
                <a:gdLst/>
                <a:ahLst/>
                <a:cxnLst/>
                <a:rect l="l" t="t" r="r" b="b"/>
                <a:pathLst>
                  <a:path w="5854" h="13558" extrusionOk="0">
                    <a:moveTo>
                      <a:pt x="1475" y="0"/>
                    </a:moveTo>
                    <a:lnTo>
                      <a:pt x="1306" y="253"/>
                    </a:lnTo>
                    <a:lnTo>
                      <a:pt x="1222" y="1432"/>
                    </a:lnTo>
                    <a:lnTo>
                      <a:pt x="1011" y="4505"/>
                    </a:lnTo>
                    <a:lnTo>
                      <a:pt x="843" y="6526"/>
                    </a:lnTo>
                    <a:lnTo>
                      <a:pt x="590" y="8800"/>
                    </a:lnTo>
                    <a:lnTo>
                      <a:pt x="296" y="11157"/>
                    </a:lnTo>
                    <a:lnTo>
                      <a:pt x="1" y="13557"/>
                    </a:lnTo>
                    <a:lnTo>
                      <a:pt x="5222" y="13557"/>
                    </a:lnTo>
                    <a:lnTo>
                      <a:pt x="5516" y="8968"/>
                    </a:lnTo>
                    <a:lnTo>
                      <a:pt x="5685" y="4800"/>
                    </a:lnTo>
                    <a:lnTo>
                      <a:pt x="5853" y="295"/>
                    </a:lnTo>
                    <a:lnTo>
                      <a:pt x="3580" y="169"/>
                    </a:lnTo>
                    <a:lnTo>
                      <a:pt x="1475" y="0"/>
                    </a:lnTo>
                    <a:close/>
                  </a:path>
                </a:pathLst>
              </a:custGeom>
              <a:solidFill>
                <a:srgbClr val="CDBAA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3" name="Google Shape;2923;p31"/>
              <p:cNvSpPr/>
              <p:nvPr/>
            </p:nvSpPr>
            <p:spPr>
              <a:xfrm>
                <a:off x="2855850" y="3740050"/>
                <a:ext cx="25" cy="11600"/>
              </a:xfrm>
              <a:custGeom>
                <a:avLst/>
                <a:gdLst/>
                <a:ahLst/>
                <a:cxnLst/>
                <a:rect l="l" t="t" r="r" b="b"/>
                <a:pathLst>
                  <a:path w="1" h="464" extrusionOk="0">
                    <a:moveTo>
                      <a:pt x="0" y="0"/>
                    </a:moveTo>
                    <a:lnTo>
                      <a:pt x="0" y="0"/>
                    </a:lnTo>
                    <a:lnTo>
                      <a:pt x="0" y="463"/>
                    </a:lnTo>
                    <a:lnTo>
                      <a:pt x="0" y="4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4" name="Google Shape;2924;p31"/>
              <p:cNvSpPr/>
              <p:nvPr/>
            </p:nvSpPr>
            <p:spPr>
              <a:xfrm>
                <a:off x="2675850" y="3630575"/>
                <a:ext cx="180025" cy="641025"/>
              </a:xfrm>
              <a:custGeom>
                <a:avLst/>
                <a:gdLst/>
                <a:ahLst/>
                <a:cxnLst/>
                <a:rect l="l" t="t" r="r" b="b"/>
                <a:pathLst>
                  <a:path w="7201" h="25641" extrusionOk="0">
                    <a:moveTo>
                      <a:pt x="7200" y="1"/>
                    </a:moveTo>
                    <a:lnTo>
                      <a:pt x="7074" y="1474"/>
                    </a:lnTo>
                    <a:lnTo>
                      <a:pt x="6905" y="3158"/>
                    </a:lnTo>
                    <a:lnTo>
                      <a:pt x="6611" y="5221"/>
                    </a:lnTo>
                    <a:lnTo>
                      <a:pt x="6274" y="7579"/>
                    </a:lnTo>
                    <a:lnTo>
                      <a:pt x="5811" y="10147"/>
                    </a:lnTo>
                    <a:lnTo>
                      <a:pt x="5516" y="11410"/>
                    </a:lnTo>
                    <a:lnTo>
                      <a:pt x="5221" y="12673"/>
                    </a:lnTo>
                    <a:lnTo>
                      <a:pt x="4884" y="13937"/>
                    </a:lnTo>
                    <a:lnTo>
                      <a:pt x="4505" y="15115"/>
                    </a:lnTo>
                    <a:lnTo>
                      <a:pt x="3832" y="17052"/>
                    </a:lnTo>
                    <a:lnTo>
                      <a:pt x="3158" y="18863"/>
                    </a:lnTo>
                    <a:lnTo>
                      <a:pt x="2485" y="20462"/>
                    </a:lnTo>
                    <a:lnTo>
                      <a:pt x="1811" y="21894"/>
                    </a:lnTo>
                    <a:lnTo>
                      <a:pt x="1221" y="23115"/>
                    </a:lnTo>
                    <a:lnTo>
                      <a:pt x="674" y="24125"/>
                    </a:lnTo>
                    <a:lnTo>
                      <a:pt x="1" y="25346"/>
                    </a:lnTo>
                    <a:lnTo>
                      <a:pt x="2106" y="25515"/>
                    </a:lnTo>
                    <a:lnTo>
                      <a:pt x="4379" y="25641"/>
                    </a:lnTo>
                    <a:lnTo>
                      <a:pt x="4379" y="25599"/>
                    </a:lnTo>
                    <a:lnTo>
                      <a:pt x="4590" y="24841"/>
                    </a:lnTo>
                    <a:lnTo>
                      <a:pt x="5095" y="22694"/>
                    </a:lnTo>
                    <a:lnTo>
                      <a:pt x="5432" y="21178"/>
                    </a:lnTo>
                    <a:lnTo>
                      <a:pt x="5769" y="19368"/>
                    </a:lnTo>
                    <a:lnTo>
                      <a:pt x="6147" y="17347"/>
                    </a:lnTo>
                    <a:lnTo>
                      <a:pt x="6526" y="15115"/>
                    </a:lnTo>
                    <a:lnTo>
                      <a:pt x="6611" y="14526"/>
                    </a:lnTo>
                    <a:lnTo>
                      <a:pt x="6611" y="14315"/>
                    </a:lnTo>
                    <a:lnTo>
                      <a:pt x="6653" y="13894"/>
                    </a:lnTo>
                    <a:lnTo>
                      <a:pt x="6695" y="13684"/>
                    </a:lnTo>
                    <a:lnTo>
                      <a:pt x="6737" y="13263"/>
                    </a:lnTo>
                    <a:lnTo>
                      <a:pt x="6779" y="13010"/>
                    </a:lnTo>
                    <a:lnTo>
                      <a:pt x="6821" y="12589"/>
                    </a:lnTo>
                    <a:lnTo>
                      <a:pt x="6821" y="12379"/>
                    </a:lnTo>
                    <a:lnTo>
                      <a:pt x="6863" y="11831"/>
                    </a:lnTo>
                    <a:lnTo>
                      <a:pt x="6905" y="11663"/>
                    </a:lnTo>
                    <a:lnTo>
                      <a:pt x="6947" y="11116"/>
                    </a:lnTo>
                    <a:lnTo>
                      <a:pt x="6947" y="10821"/>
                    </a:lnTo>
                    <a:lnTo>
                      <a:pt x="6990" y="10442"/>
                    </a:lnTo>
                    <a:lnTo>
                      <a:pt x="6990" y="10147"/>
                    </a:lnTo>
                    <a:lnTo>
                      <a:pt x="7032" y="9811"/>
                    </a:lnTo>
                    <a:lnTo>
                      <a:pt x="7032" y="9474"/>
                    </a:lnTo>
                    <a:lnTo>
                      <a:pt x="7074" y="9221"/>
                    </a:lnTo>
                    <a:lnTo>
                      <a:pt x="7074" y="8842"/>
                    </a:lnTo>
                    <a:lnTo>
                      <a:pt x="7074" y="8674"/>
                    </a:lnTo>
                    <a:lnTo>
                      <a:pt x="7158" y="7158"/>
                    </a:lnTo>
                    <a:lnTo>
                      <a:pt x="7158" y="7074"/>
                    </a:lnTo>
                    <a:lnTo>
                      <a:pt x="7158" y="6569"/>
                    </a:lnTo>
                    <a:lnTo>
                      <a:pt x="7200" y="6484"/>
                    </a:lnTo>
                    <a:lnTo>
                      <a:pt x="7200" y="5979"/>
                    </a:lnTo>
                    <a:lnTo>
                      <a:pt x="7200" y="4379"/>
                    </a:lnTo>
                    <a:lnTo>
                      <a:pt x="7200" y="1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5" name="Google Shape;2925;p31"/>
              <p:cNvSpPr/>
              <p:nvPr/>
            </p:nvSpPr>
            <p:spPr>
              <a:xfrm>
                <a:off x="2426400" y="3636900"/>
                <a:ext cx="428400" cy="613650"/>
              </a:xfrm>
              <a:custGeom>
                <a:avLst/>
                <a:gdLst/>
                <a:ahLst/>
                <a:cxnLst/>
                <a:rect l="l" t="t" r="r" b="b"/>
                <a:pathLst>
                  <a:path w="17136" h="24546" extrusionOk="0">
                    <a:moveTo>
                      <a:pt x="17136" y="0"/>
                    </a:moveTo>
                    <a:lnTo>
                      <a:pt x="16841" y="842"/>
                    </a:lnTo>
                    <a:lnTo>
                      <a:pt x="16378" y="2190"/>
                    </a:lnTo>
                    <a:lnTo>
                      <a:pt x="15747" y="3916"/>
                    </a:lnTo>
                    <a:lnTo>
                      <a:pt x="14947" y="5895"/>
                    </a:lnTo>
                    <a:lnTo>
                      <a:pt x="13978" y="8126"/>
                    </a:lnTo>
                    <a:lnTo>
                      <a:pt x="13431" y="9263"/>
                    </a:lnTo>
                    <a:lnTo>
                      <a:pt x="12884" y="10400"/>
                    </a:lnTo>
                    <a:lnTo>
                      <a:pt x="12252" y="11536"/>
                    </a:lnTo>
                    <a:lnTo>
                      <a:pt x="11621" y="12673"/>
                    </a:lnTo>
                    <a:lnTo>
                      <a:pt x="10905" y="13810"/>
                    </a:lnTo>
                    <a:lnTo>
                      <a:pt x="10189" y="14862"/>
                    </a:lnTo>
                    <a:lnTo>
                      <a:pt x="9347" y="15999"/>
                    </a:lnTo>
                    <a:lnTo>
                      <a:pt x="8505" y="17010"/>
                    </a:lnTo>
                    <a:lnTo>
                      <a:pt x="7621" y="17978"/>
                    </a:lnTo>
                    <a:lnTo>
                      <a:pt x="6737" y="18862"/>
                    </a:lnTo>
                    <a:lnTo>
                      <a:pt x="5895" y="19620"/>
                    </a:lnTo>
                    <a:lnTo>
                      <a:pt x="5053" y="20336"/>
                    </a:lnTo>
                    <a:lnTo>
                      <a:pt x="4253" y="20967"/>
                    </a:lnTo>
                    <a:lnTo>
                      <a:pt x="3453" y="21515"/>
                    </a:lnTo>
                    <a:lnTo>
                      <a:pt x="2737" y="22020"/>
                    </a:lnTo>
                    <a:lnTo>
                      <a:pt x="2063" y="22441"/>
                    </a:lnTo>
                    <a:lnTo>
                      <a:pt x="969" y="23072"/>
                    </a:lnTo>
                    <a:lnTo>
                      <a:pt x="253" y="23409"/>
                    </a:lnTo>
                    <a:lnTo>
                      <a:pt x="0" y="23535"/>
                    </a:lnTo>
                    <a:lnTo>
                      <a:pt x="0" y="23578"/>
                    </a:lnTo>
                    <a:lnTo>
                      <a:pt x="2358" y="24083"/>
                    </a:lnTo>
                    <a:lnTo>
                      <a:pt x="3705" y="24293"/>
                    </a:lnTo>
                    <a:lnTo>
                      <a:pt x="5137" y="24546"/>
                    </a:lnTo>
                    <a:lnTo>
                      <a:pt x="5137" y="24462"/>
                    </a:lnTo>
                    <a:lnTo>
                      <a:pt x="5852" y="23830"/>
                    </a:lnTo>
                    <a:lnTo>
                      <a:pt x="6610" y="23072"/>
                    </a:lnTo>
                    <a:lnTo>
                      <a:pt x="7621" y="21978"/>
                    </a:lnTo>
                    <a:lnTo>
                      <a:pt x="8168" y="21346"/>
                    </a:lnTo>
                    <a:lnTo>
                      <a:pt x="8758" y="20630"/>
                    </a:lnTo>
                    <a:lnTo>
                      <a:pt x="9347" y="19830"/>
                    </a:lnTo>
                    <a:lnTo>
                      <a:pt x="9979" y="18988"/>
                    </a:lnTo>
                    <a:lnTo>
                      <a:pt x="10610" y="18062"/>
                    </a:lnTo>
                    <a:lnTo>
                      <a:pt x="11242" y="17052"/>
                    </a:lnTo>
                    <a:lnTo>
                      <a:pt x="11831" y="15999"/>
                    </a:lnTo>
                    <a:lnTo>
                      <a:pt x="12463" y="14862"/>
                    </a:lnTo>
                    <a:lnTo>
                      <a:pt x="12968" y="13810"/>
                    </a:lnTo>
                    <a:lnTo>
                      <a:pt x="13431" y="12715"/>
                    </a:lnTo>
                    <a:lnTo>
                      <a:pt x="13894" y="11578"/>
                    </a:lnTo>
                    <a:lnTo>
                      <a:pt x="14315" y="10442"/>
                    </a:lnTo>
                    <a:lnTo>
                      <a:pt x="14694" y="9305"/>
                    </a:lnTo>
                    <a:lnTo>
                      <a:pt x="15073" y="8168"/>
                    </a:lnTo>
                    <a:lnTo>
                      <a:pt x="15704" y="5979"/>
                    </a:lnTo>
                    <a:lnTo>
                      <a:pt x="16252" y="3958"/>
                    </a:lnTo>
                    <a:lnTo>
                      <a:pt x="16631" y="2232"/>
                    </a:lnTo>
                    <a:lnTo>
                      <a:pt x="17136" y="0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6" name="Google Shape;2926;p31"/>
              <p:cNvSpPr/>
              <p:nvPr/>
            </p:nvSpPr>
            <p:spPr>
              <a:xfrm>
                <a:off x="2339025" y="4226325"/>
                <a:ext cx="215800" cy="376850"/>
              </a:xfrm>
              <a:custGeom>
                <a:avLst/>
                <a:gdLst/>
                <a:ahLst/>
                <a:cxnLst/>
                <a:rect l="l" t="t" r="r" b="b"/>
                <a:pathLst>
                  <a:path w="8632" h="15074" extrusionOk="0">
                    <a:moveTo>
                      <a:pt x="3495" y="1"/>
                    </a:moveTo>
                    <a:lnTo>
                      <a:pt x="3243" y="1769"/>
                    </a:lnTo>
                    <a:lnTo>
                      <a:pt x="2990" y="3411"/>
                    </a:lnTo>
                    <a:lnTo>
                      <a:pt x="2611" y="5390"/>
                    </a:lnTo>
                    <a:lnTo>
                      <a:pt x="2148" y="7663"/>
                    </a:lnTo>
                    <a:lnTo>
                      <a:pt x="1516" y="10105"/>
                    </a:lnTo>
                    <a:lnTo>
                      <a:pt x="1180" y="11326"/>
                    </a:lnTo>
                    <a:lnTo>
                      <a:pt x="801" y="12589"/>
                    </a:lnTo>
                    <a:lnTo>
                      <a:pt x="422" y="13852"/>
                    </a:lnTo>
                    <a:lnTo>
                      <a:pt x="1" y="15073"/>
                    </a:lnTo>
                    <a:lnTo>
                      <a:pt x="6358" y="15073"/>
                    </a:lnTo>
                    <a:lnTo>
                      <a:pt x="6906" y="12716"/>
                    </a:lnTo>
                    <a:lnTo>
                      <a:pt x="7327" y="10358"/>
                    </a:lnTo>
                    <a:lnTo>
                      <a:pt x="7748" y="8126"/>
                    </a:lnTo>
                    <a:lnTo>
                      <a:pt x="8042" y="6021"/>
                    </a:lnTo>
                    <a:lnTo>
                      <a:pt x="8295" y="4169"/>
                    </a:lnTo>
                    <a:lnTo>
                      <a:pt x="8463" y="2653"/>
                    </a:lnTo>
                    <a:lnTo>
                      <a:pt x="8632" y="969"/>
                    </a:lnTo>
                    <a:lnTo>
                      <a:pt x="7200" y="716"/>
                    </a:lnTo>
                    <a:lnTo>
                      <a:pt x="5853" y="506"/>
                    </a:lnTo>
                    <a:lnTo>
                      <a:pt x="3495" y="1"/>
                    </a:lnTo>
                    <a:close/>
                  </a:path>
                </a:pathLst>
              </a:custGeom>
              <a:solidFill>
                <a:srgbClr val="CDBAA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7" name="Google Shape;2927;p31"/>
              <p:cNvSpPr/>
              <p:nvPr/>
            </p:nvSpPr>
            <p:spPr>
              <a:xfrm>
                <a:off x="2497975" y="4250525"/>
                <a:ext cx="177900" cy="352650"/>
              </a:xfrm>
              <a:custGeom>
                <a:avLst/>
                <a:gdLst/>
                <a:ahLst/>
                <a:cxnLst/>
                <a:rect l="l" t="t" r="r" b="b"/>
                <a:pathLst>
                  <a:path w="7116" h="14106" extrusionOk="0">
                    <a:moveTo>
                      <a:pt x="2274" y="1"/>
                    </a:moveTo>
                    <a:lnTo>
                      <a:pt x="2105" y="1685"/>
                    </a:lnTo>
                    <a:lnTo>
                      <a:pt x="1937" y="3201"/>
                    </a:lnTo>
                    <a:lnTo>
                      <a:pt x="1684" y="5053"/>
                    </a:lnTo>
                    <a:lnTo>
                      <a:pt x="1390" y="7158"/>
                    </a:lnTo>
                    <a:lnTo>
                      <a:pt x="969" y="9390"/>
                    </a:lnTo>
                    <a:lnTo>
                      <a:pt x="548" y="11748"/>
                    </a:lnTo>
                    <a:lnTo>
                      <a:pt x="0" y="14105"/>
                    </a:lnTo>
                    <a:lnTo>
                      <a:pt x="5642" y="14105"/>
                    </a:lnTo>
                    <a:lnTo>
                      <a:pt x="5937" y="11705"/>
                    </a:lnTo>
                    <a:lnTo>
                      <a:pt x="6231" y="9348"/>
                    </a:lnTo>
                    <a:lnTo>
                      <a:pt x="6484" y="7074"/>
                    </a:lnTo>
                    <a:lnTo>
                      <a:pt x="6652" y="5053"/>
                    </a:lnTo>
                    <a:lnTo>
                      <a:pt x="6863" y="1980"/>
                    </a:lnTo>
                    <a:lnTo>
                      <a:pt x="6947" y="801"/>
                    </a:lnTo>
                    <a:lnTo>
                      <a:pt x="7116" y="548"/>
                    </a:lnTo>
                    <a:lnTo>
                      <a:pt x="4589" y="296"/>
                    </a:lnTo>
                    <a:lnTo>
                      <a:pt x="2274" y="1"/>
                    </a:lnTo>
                    <a:close/>
                  </a:path>
                </a:pathLst>
              </a:custGeom>
              <a:solidFill>
                <a:srgbClr val="8317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8" name="Google Shape;2928;p31"/>
              <p:cNvSpPr/>
              <p:nvPr/>
            </p:nvSpPr>
            <p:spPr>
              <a:xfrm>
                <a:off x="2554800" y="3630575"/>
                <a:ext cx="301075" cy="633675"/>
              </a:xfrm>
              <a:custGeom>
                <a:avLst/>
                <a:gdLst/>
                <a:ahLst/>
                <a:cxnLst/>
                <a:rect l="l" t="t" r="r" b="b"/>
                <a:pathLst>
                  <a:path w="12043" h="25347" extrusionOk="0">
                    <a:moveTo>
                      <a:pt x="12042" y="1"/>
                    </a:moveTo>
                    <a:lnTo>
                      <a:pt x="12000" y="253"/>
                    </a:lnTo>
                    <a:lnTo>
                      <a:pt x="11495" y="2485"/>
                    </a:lnTo>
                    <a:lnTo>
                      <a:pt x="11116" y="4211"/>
                    </a:lnTo>
                    <a:lnTo>
                      <a:pt x="10568" y="6232"/>
                    </a:lnTo>
                    <a:lnTo>
                      <a:pt x="9937" y="8421"/>
                    </a:lnTo>
                    <a:lnTo>
                      <a:pt x="9558" y="9558"/>
                    </a:lnTo>
                    <a:lnTo>
                      <a:pt x="9179" y="10695"/>
                    </a:lnTo>
                    <a:lnTo>
                      <a:pt x="8758" y="11831"/>
                    </a:lnTo>
                    <a:lnTo>
                      <a:pt x="8295" y="12968"/>
                    </a:lnTo>
                    <a:lnTo>
                      <a:pt x="7832" y="14063"/>
                    </a:lnTo>
                    <a:lnTo>
                      <a:pt x="7327" y="15115"/>
                    </a:lnTo>
                    <a:lnTo>
                      <a:pt x="6695" y="16252"/>
                    </a:lnTo>
                    <a:lnTo>
                      <a:pt x="6106" y="17305"/>
                    </a:lnTo>
                    <a:lnTo>
                      <a:pt x="5474" y="18315"/>
                    </a:lnTo>
                    <a:lnTo>
                      <a:pt x="4843" y="19241"/>
                    </a:lnTo>
                    <a:lnTo>
                      <a:pt x="4211" y="20083"/>
                    </a:lnTo>
                    <a:lnTo>
                      <a:pt x="3622" y="20883"/>
                    </a:lnTo>
                    <a:lnTo>
                      <a:pt x="3032" y="21599"/>
                    </a:lnTo>
                    <a:lnTo>
                      <a:pt x="2485" y="22231"/>
                    </a:lnTo>
                    <a:lnTo>
                      <a:pt x="1474" y="23325"/>
                    </a:lnTo>
                    <a:lnTo>
                      <a:pt x="716" y="24083"/>
                    </a:lnTo>
                    <a:lnTo>
                      <a:pt x="1" y="24715"/>
                    </a:lnTo>
                    <a:lnTo>
                      <a:pt x="1" y="24799"/>
                    </a:lnTo>
                    <a:lnTo>
                      <a:pt x="2316" y="25094"/>
                    </a:lnTo>
                    <a:lnTo>
                      <a:pt x="4843" y="25346"/>
                    </a:lnTo>
                    <a:lnTo>
                      <a:pt x="5516" y="24125"/>
                    </a:lnTo>
                    <a:lnTo>
                      <a:pt x="6063" y="23115"/>
                    </a:lnTo>
                    <a:lnTo>
                      <a:pt x="6653" y="21894"/>
                    </a:lnTo>
                    <a:lnTo>
                      <a:pt x="7327" y="20462"/>
                    </a:lnTo>
                    <a:lnTo>
                      <a:pt x="8000" y="18863"/>
                    </a:lnTo>
                    <a:lnTo>
                      <a:pt x="8674" y="17052"/>
                    </a:lnTo>
                    <a:lnTo>
                      <a:pt x="9347" y="15115"/>
                    </a:lnTo>
                    <a:lnTo>
                      <a:pt x="9726" y="13937"/>
                    </a:lnTo>
                    <a:lnTo>
                      <a:pt x="10063" y="12673"/>
                    </a:lnTo>
                    <a:lnTo>
                      <a:pt x="10358" y="11410"/>
                    </a:lnTo>
                    <a:lnTo>
                      <a:pt x="10653" y="10147"/>
                    </a:lnTo>
                    <a:lnTo>
                      <a:pt x="11116" y="7579"/>
                    </a:lnTo>
                    <a:lnTo>
                      <a:pt x="11453" y="5221"/>
                    </a:lnTo>
                    <a:lnTo>
                      <a:pt x="11747" y="3158"/>
                    </a:lnTo>
                    <a:lnTo>
                      <a:pt x="11916" y="1474"/>
                    </a:lnTo>
                    <a:lnTo>
                      <a:pt x="12042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9" name="Google Shape;2929;p31"/>
              <p:cNvSpPr/>
              <p:nvPr/>
            </p:nvSpPr>
            <p:spPr>
              <a:xfrm>
                <a:off x="2855850" y="3630575"/>
                <a:ext cx="546300" cy="596825"/>
              </a:xfrm>
              <a:custGeom>
                <a:avLst/>
                <a:gdLst/>
                <a:ahLst/>
                <a:cxnLst/>
                <a:rect l="l" t="t" r="r" b="b"/>
                <a:pathLst>
                  <a:path w="21852" h="23873" extrusionOk="0">
                    <a:moveTo>
                      <a:pt x="0" y="1"/>
                    </a:moveTo>
                    <a:lnTo>
                      <a:pt x="84" y="253"/>
                    </a:lnTo>
                    <a:lnTo>
                      <a:pt x="337" y="1095"/>
                    </a:lnTo>
                    <a:lnTo>
                      <a:pt x="800" y="2443"/>
                    </a:lnTo>
                    <a:lnTo>
                      <a:pt x="1432" y="4169"/>
                    </a:lnTo>
                    <a:lnTo>
                      <a:pt x="2231" y="6148"/>
                    </a:lnTo>
                    <a:lnTo>
                      <a:pt x="3200" y="8379"/>
                    </a:lnTo>
                    <a:lnTo>
                      <a:pt x="3747" y="9516"/>
                    </a:lnTo>
                    <a:lnTo>
                      <a:pt x="4337" y="10653"/>
                    </a:lnTo>
                    <a:lnTo>
                      <a:pt x="4968" y="11789"/>
                    </a:lnTo>
                    <a:lnTo>
                      <a:pt x="5600" y="12926"/>
                    </a:lnTo>
                    <a:lnTo>
                      <a:pt x="6273" y="14063"/>
                    </a:lnTo>
                    <a:lnTo>
                      <a:pt x="6989" y="15115"/>
                    </a:lnTo>
                    <a:lnTo>
                      <a:pt x="7831" y="16252"/>
                    </a:lnTo>
                    <a:lnTo>
                      <a:pt x="8715" y="17263"/>
                    </a:lnTo>
                    <a:lnTo>
                      <a:pt x="9557" y="18231"/>
                    </a:lnTo>
                    <a:lnTo>
                      <a:pt x="10441" y="19115"/>
                    </a:lnTo>
                    <a:lnTo>
                      <a:pt x="11326" y="19873"/>
                    </a:lnTo>
                    <a:lnTo>
                      <a:pt x="12168" y="20589"/>
                    </a:lnTo>
                    <a:lnTo>
                      <a:pt x="12968" y="21220"/>
                    </a:lnTo>
                    <a:lnTo>
                      <a:pt x="13725" y="21768"/>
                    </a:lnTo>
                    <a:lnTo>
                      <a:pt x="14483" y="22273"/>
                    </a:lnTo>
                    <a:lnTo>
                      <a:pt x="15115" y="22694"/>
                    </a:lnTo>
                    <a:lnTo>
                      <a:pt x="16210" y="23325"/>
                    </a:lnTo>
                    <a:lnTo>
                      <a:pt x="16925" y="23662"/>
                    </a:lnTo>
                    <a:lnTo>
                      <a:pt x="17178" y="23788"/>
                    </a:lnTo>
                    <a:lnTo>
                      <a:pt x="17178" y="23873"/>
                    </a:lnTo>
                    <a:lnTo>
                      <a:pt x="19199" y="23367"/>
                    </a:lnTo>
                    <a:lnTo>
                      <a:pt x="20630" y="22989"/>
                    </a:lnTo>
                    <a:lnTo>
                      <a:pt x="21851" y="22610"/>
                    </a:lnTo>
                    <a:lnTo>
                      <a:pt x="21557" y="22525"/>
                    </a:lnTo>
                    <a:lnTo>
                      <a:pt x="20799" y="22231"/>
                    </a:lnTo>
                    <a:lnTo>
                      <a:pt x="19620" y="21768"/>
                    </a:lnTo>
                    <a:lnTo>
                      <a:pt x="18904" y="21431"/>
                    </a:lnTo>
                    <a:lnTo>
                      <a:pt x="18104" y="21052"/>
                    </a:lnTo>
                    <a:lnTo>
                      <a:pt x="17220" y="20631"/>
                    </a:lnTo>
                    <a:lnTo>
                      <a:pt x="16294" y="20083"/>
                    </a:lnTo>
                    <a:lnTo>
                      <a:pt x="15325" y="19494"/>
                    </a:lnTo>
                    <a:lnTo>
                      <a:pt x="14315" y="18863"/>
                    </a:lnTo>
                    <a:lnTo>
                      <a:pt x="13304" y="18105"/>
                    </a:lnTo>
                    <a:lnTo>
                      <a:pt x="12252" y="17305"/>
                    </a:lnTo>
                    <a:lnTo>
                      <a:pt x="11157" y="16378"/>
                    </a:lnTo>
                    <a:lnTo>
                      <a:pt x="10105" y="15410"/>
                    </a:lnTo>
                    <a:lnTo>
                      <a:pt x="9094" y="14400"/>
                    </a:lnTo>
                    <a:lnTo>
                      <a:pt x="8168" y="13305"/>
                    </a:lnTo>
                    <a:lnTo>
                      <a:pt x="7242" y="12168"/>
                    </a:lnTo>
                    <a:lnTo>
                      <a:pt x="6358" y="10989"/>
                    </a:lnTo>
                    <a:lnTo>
                      <a:pt x="5515" y="9768"/>
                    </a:lnTo>
                    <a:lnTo>
                      <a:pt x="4716" y="8590"/>
                    </a:lnTo>
                    <a:lnTo>
                      <a:pt x="3958" y="7369"/>
                    </a:lnTo>
                    <a:lnTo>
                      <a:pt x="3284" y="6232"/>
                    </a:lnTo>
                    <a:lnTo>
                      <a:pt x="2063" y="4085"/>
                    </a:lnTo>
                    <a:lnTo>
                      <a:pt x="1095" y="2232"/>
                    </a:lnTo>
                    <a:lnTo>
                      <a:pt x="421" y="843"/>
                    </a:lnTo>
                    <a:lnTo>
                      <a:pt x="42" y="85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8317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0" name="Google Shape;2930;p31"/>
              <p:cNvSpPr/>
              <p:nvPr/>
            </p:nvSpPr>
            <p:spPr>
              <a:xfrm>
                <a:off x="3285275" y="4195800"/>
                <a:ext cx="225275" cy="407375"/>
              </a:xfrm>
              <a:custGeom>
                <a:avLst/>
                <a:gdLst/>
                <a:ahLst/>
                <a:cxnLst/>
                <a:rect l="l" t="t" r="r" b="b"/>
                <a:pathLst>
                  <a:path w="9011" h="16295" extrusionOk="0">
                    <a:moveTo>
                      <a:pt x="4674" y="1"/>
                    </a:moveTo>
                    <a:lnTo>
                      <a:pt x="3453" y="380"/>
                    </a:lnTo>
                    <a:lnTo>
                      <a:pt x="2022" y="758"/>
                    </a:lnTo>
                    <a:lnTo>
                      <a:pt x="1" y="1264"/>
                    </a:lnTo>
                    <a:lnTo>
                      <a:pt x="296" y="3032"/>
                    </a:lnTo>
                    <a:lnTo>
                      <a:pt x="548" y="4674"/>
                    </a:lnTo>
                    <a:lnTo>
                      <a:pt x="927" y="6653"/>
                    </a:lnTo>
                    <a:lnTo>
                      <a:pt x="1390" y="8926"/>
                    </a:lnTo>
                    <a:lnTo>
                      <a:pt x="1980" y="11326"/>
                    </a:lnTo>
                    <a:lnTo>
                      <a:pt x="2317" y="12589"/>
                    </a:lnTo>
                    <a:lnTo>
                      <a:pt x="2695" y="13810"/>
                    </a:lnTo>
                    <a:lnTo>
                      <a:pt x="3116" y="15073"/>
                    </a:lnTo>
                    <a:lnTo>
                      <a:pt x="3538" y="16294"/>
                    </a:lnTo>
                    <a:lnTo>
                      <a:pt x="9011" y="16294"/>
                    </a:lnTo>
                    <a:lnTo>
                      <a:pt x="8379" y="14989"/>
                    </a:lnTo>
                    <a:lnTo>
                      <a:pt x="7832" y="13642"/>
                    </a:lnTo>
                    <a:lnTo>
                      <a:pt x="7327" y="12252"/>
                    </a:lnTo>
                    <a:lnTo>
                      <a:pt x="6864" y="10863"/>
                    </a:lnTo>
                    <a:lnTo>
                      <a:pt x="6443" y="9474"/>
                    </a:lnTo>
                    <a:lnTo>
                      <a:pt x="6106" y="8126"/>
                    </a:lnTo>
                    <a:lnTo>
                      <a:pt x="5811" y="6821"/>
                    </a:lnTo>
                    <a:lnTo>
                      <a:pt x="5516" y="5558"/>
                    </a:lnTo>
                    <a:lnTo>
                      <a:pt x="5137" y="3327"/>
                    </a:lnTo>
                    <a:lnTo>
                      <a:pt x="4843" y="1558"/>
                    </a:lnTo>
                    <a:lnTo>
                      <a:pt x="4674" y="1"/>
                    </a:lnTo>
                    <a:close/>
                  </a:path>
                </a:pathLst>
              </a:custGeom>
              <a:solidFill>
                <a:srgbClr val="6D0F2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1" name="Google Shape;2931;p31"/>
              <p:cNvSpPr/>
              <p:nvPr/>
            </p:nvSpPr>
            <p:spPr>
              <a:xfrm>
                <a:off x="2855850" y="3630575"/>
                <a:ext cx="181050" cy="641025"/>
              </a:xfrm>
              <a:custGeom>
                <a:avLst/>
                <a:gdLst/>
                <a:ahLst/>
                <a:cxnLst/>
                <a:rect l="l" t="t" r="r" b="b"/>
                <a:pathLst>
                  <a:path w="7242" h="25641" extrusionOk="0">
                    <a:moveTo>
                      <a:pt x="0" y="1"/>
                    </a:moveTo>
                    <a:lnTo>
                      <a:pt x="42" y="4379"/>
                    </a:lnTo>
                    <a:lnTo>
                      <a:pt x="42" y="5979"/>
                    </a:lnTo>
                    <a:lnTo>
                      <a:pt x="42" y="6484"/>
                    </a:lnTo>
                    <a:lnTo>
                      <a:pt x="42" y="6569"/>
                    </a:lnTo>
                    <a:lnTo>
                      <a:pt x="84" y="7074"/>
                    </a:lnTo>
                    <a:lnTo>
                      <a:pt x="84" y="7158"/>
                    </a:lnTo>
                    <a:lnTo>
                      <a:pt x="126" y="8674"/>
                    </a:lnTo>
                    <a:lnTo>
                      <a:pt x="126" y="8842"/>
                    </a:lnTo>
                    <a:lnTo>
                      <a:pt x="168" y="9221"/>
                    </a:lnTo>
                    <a:lnTo>
                      <a:pt x="168" y="9474"/>
                    </a:lnTo>
                    <a:lnTo>
                      <a:pt x="211" y="9811"/>
                    </a:lnTo>
                    <a:lnTo>
                      <a:pt x="211" y="10147"/>
                    </a:lnTo>
                    <a:lnTo>
                      <a:pt x="253" y="10442"/>
                    </a:lnTo>
                    <a:lnTo>
                      <a:pt x="253" y="10821"/>
                    </a:lnTo>
                    <a:lnTo>
                      <a:pt x="295" y="11116"/>
                    </a:lnTo>
                    <a:lnTo>
                      <a:pt x="337" y="11663"/>
                    </a:lnTo>
                    <a:lnTo>
                      <a:pt x="337" y="11831"/>
                    </a:lnTo>
                    <a:lnTo>
                      <a:pt x="379" y="12379"/>
                    </a:lnTo>
                    <a:lnTo>
                      <a:pt x="421" y="12589"/>
                    </a:lnTo>
                    <a:lnTo>
                      <a:pt x="463" y="13010"/>
                    </a:lnTo>
                    <a:lnTo>
                      <a:pt x="463" y="13263"/>
                    </a:lnTo>
                    <a:lnTo>
                      <a:pt x="547" y="13684"/>
                    </a:lnTo>
                    <a:lnTo>
                      <a:pt x="547" y="13894"/>
                    </a:lnTo>
                    <a:lnTo>
                      <a:pt x="589" y="14315"/>
                    </a:lnTo>
                    <a:lnTo>
                      <a:pt x="632" y="14526"/>
                    </a:lnTo>
                    <a:lnTo>
                      <a:pt x="716" y="15115"/>
                    </a:lnTo>
                    <a:lnTo>
                      <a:pt x="1053" y="17347"/>
                    </a:lnTo>
                    <a:lnTo>
                      <a:pt x="1432" y="19368"/>
                    </a:lnTo>
                    <a:lnTo>
                      <a:pt x="1810" y="21178"/>
                    </a:lnTo>
                    <a:lnTo>
                      <a:pt x="2147" y="22694"/>
                    </a:lnTo>
                    <a:lnTo>
                      <a:pt x="2653" y="24841"/>
                    </a:lnTo>
                    <a:lnTo>
                      <a:pt x="2863" y="25599"/>
                    </a:lnTo>
                    <a:lnTo>
                      <a:pt x="2863" y="25641"/>
                    </a:lnTo>
                    <a:lnTo>
                      <a:pt x="5094" y="25515"/>
                    </a:lnTo>
                    <a:lnTo>
                      <a:pt x="7242" y="25388"/>
                    </a:lnTo>
                    <a:lnTo>
                      <a:pt x="6526" y="24125"/>
                    </a:lnTo>
                    <a:lnTo>
                      <a:pt x="6021" y="23115"/>
                    </a:lnTo>
                    <a:lnTo>
                      <a:pt x="5431" y="21894"/>
                    </a:lnTo>
                    <a:lnTo>
                      <a:pt x="4758" y="20462"/>
                    </a:lnTo>
                    <a:lnTo>
                      <a:pt x="4084" y="18863"/>
                    </a:lnTo>
                    <a:lnTo>
                      <a:pt x="3368" y="17052"/>
                    </a:lnTo>
                    <a:lnTo>
                      <a:pt x="2695" y="15115"/>
                    </a:lnTo>
                    <a:lnTo>
                      <a:pt x="2358" y="13937"/>
                    </a:lnTo>
                    <a:lnTo>
                      <a:pt x="2021" y="12673"/>
                    </a:lnTo>
                    <a:lnTo>
                      <a:pt x="1726" y="11410"/>
                    </a:lnTo>
                    <a:lnTo>
                      <a:pt x="1432" y="10147"/>
                    </a:lnTo>
                    <a:lnTo>
                      <a:pt x="968" y="7579"/>
                    </a:lnTo>
                    <a:lnTo>
                      <a:pt x="589" y="5221"/>
                    </a:lnTo>
                    <a:lnTo>
                      <a:pt x="337" y="3158"/>
                    </a:lnTo>
                    <a:lnTo>
                      <a:pt x="168" y="1474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2" name="Google Shape;2932;p31"/>
              <p:cNvSpPr/>
              <p:nvPr/>
            </p:nvSpPr>
            <p:spPr>
              <a:xfrm>
                <a:off x="2855850" y="3762150"/>
                <a:ext cx="2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extrusionOk="0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3" name="Google Shape;2933;p31"/>
              <p:cNvSpPr/>
              <p:nvPr/>
            </p:nvSpPr>
            <p:spPr>
              <a:xfrm>
                <a:off x="2855850" y="3762150"/>
                <a:ext cx="2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fill="none" extrusionOk="0">
                    <a:moveTo>
                      <a:pt x="0" y="0"/>
                    </a:moveTo>
                    <a:lnTo>
                      <a:pt x="0" y="0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4" name="Google Shape;2934;p31"/>
              <p:cNvSpPr/>
              <p:nvPr/>
            </p:nvSpPr>
            <p:spPr>
              <a:xfrm>
                <a:off x="2927425" y="4265275"/>
                <a:ext cx="146325" cy="337900"/>
              </a:xfrm>
              <a:custGeom>
                <a:avLst/>
                <a:gdLst/>
                <a:ahLst/>
                <a:cxnLst/>
                <a:rect l="l" t="t" r="r" b="b"/>
                <a:pathLst>
                  <a:path w="5853" h="13516" extrusionOk="0">
                    <a:moveTo>
                      <a:pt x="4379" y="0"/>
                    </a:moveTo>
                    <a:lnTo>
                      <a:pt x="2231" y="127"/>
                    </a:lnTo>
                    <a:lnTo>
                      <a:pt x="0" y="253"/>
                    </a:lnTo>
                    <a:lnTo>
                      <a:pt x="126" y="4800"/>
                    </a:lnTo>
                    <a:lnTo>
                      <a:pt x="337" y="8926"/>
                    </a:lnTo>
                    <a:lnTo>
                      <a:pt x="589" y="13515"/>
                    </a:lnTo>
                    <a:lnTo>
                      <a:pt x="5852" y="13515"/>
                    </a:lnTo>
                    <a:lnTo>
                      <a:pt x="5515" y="11115"/>
                    </a:lnTo>
                    <a:lnTo>
                      <a:pt x="5263" y="8758"/>
                    </a:lnTo>
                    <a:lnTo>
                      <a:pt x="5010" y="6484"/>
                    </a:lnTo>
                    <a:lnTo>
                      <a:pt x="4842" y="4463"/>
                    </a:lnTo>
                    <a:lnTo>
                      <a:pt x="4589" y="1390"/>
                    </a:lnTo>
                    <a:lnTo>
                      <a:pt x="4505" y="211"/>
                    </a:lnTo>
                    <a:lnTo>
                      <a:pt x="4379" y="0"/>
                    </a:lnTo>
                    <a:close/>
                  </a:path>
                </a:pathLst>
              </a:custGeom>
              <a:solidFill>
                <a:srgbClr val="CDBAA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5" name="Google Shape;2935;p31"/>
              <p:cNvSpPr/>
              <p:nvPr/>
            </p:nvSpPr>
            <p:spPr>
              <a:xfrm>
                <a:off x="2856900" y="3740050"/>
                <a:ext cx="25" cy="11600"/>
              </a:xfrm>
              <a:custGeom>
                <a:avLst/>
                <a:gdLst/>
                <a:ahLst/>
                <a:cxnLst/>
                <a:rect l="l" t="t" r="r" b="b"/>
                <a:pathLst>
                  <a:path w="1" h="464" extrusionOk="0">
                    <a:moveTo>
                      <a:pt x="0" y="463"/>
                    </a:moveTo>
                    <a:lnTo>
                      <a:pt x="0" y="463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463"/>
                    </a:lnTo>
                    <a:lnTo>
                      <a:pt x="0" y="463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6" name="Google Shape;2936;p31"/>
              <p:cNvSpPr/>
              <p:nvPr/>
            </p:nvSpPr>
            <p:spPr>
              <a:xfrm>
                <a:off x="2855850" y="3630575"/>
                <a:ext cx="1075" cy="131600"/>
              </a:xfrm>
              <a:custGeom>
                <a:avLst/>
                <a:gdLst/>
                <a:ahLst/>
                <a:cxnLst/>
                <a:rect l="l" t="t" r="r" b="b"/>
                <a:pathLst>
                  <a:path w="43" h="5264" extrusionOk="0">
                    <a:moveTo>
                      <a:pt x="0" y="1"/>
                    </a:moveTo>
                    <a:lnTo>
                      <a:pt x="0" y="4379"/>
                    </a:lnTo>
                    <a:lnTo>
                      <a:pt x="0" y="4842"/>
                    </a:lnTo>
                    <a:lnTo>
                      <a:pt x="0" y="5263"/>
                    </a:lnTo>
                    <a:lnTo>
                      <a:pt x="42" y="4842"/>
                    </a:lnTo>
                    <a:lnTo>
                      <a:pt x="42" y="4379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7" name="Google Shape;2937;p31"/>
              <p:cNvSpPr/>
              <p:nvPr/>
            </p:nvSpPr>
            <p:spPr>
              <a:xfrm>
                <a:off x="2857950" y="3636900"/>
                <a:ext cx="427350" cy="613650"/>
              </a:xfrm>
              <a:custGeom>
                <a:avLst/>
                <a:gdLst/>
                <a:ahLst/>
                <a:cxnLst/>
                <a:rect l="l" t="t" r="r" b="b"/>
                <a:pathLst>
                  <a:path w="17094" h="24546" extrusionOk="0">
                    <a:moveTo>
                      <a:pt x="0" y="0"/>
                    </a:moveTo>
                    <a:lnTo>
                      <a:pt x="463" y="2232"/>
                    </a:lnTo>
                    <a:lnTo>
                      <a:pt x="884" y="3958"/>
                    </a:lnTo>
                    <a:lnTo>
                      <a:pt x="1390" y="5979"/>
                    </a:lnTo>
                    <a:lnTo>
                      <a:pt x="2063" y="8168"/>
                    </a:lnTo>
                    <a:lnTo>
                      <a:pt x="2400" y="9305"/>
                    </a:lnTo>
                    <a:lnTo>
                      <a:pt x="2821" y="10442"/>
                    </a:lnTo>
                    <a:lnTo>
                      <a:pt x="3242" y="11578"/>
                    </a:lnTo>
                    <a:lnTo>
                      <a:pt x="3705" y="12715"/>
                    </a:lnTo>
                    <a:lnTo>
                      <a:pt x="4168" y="13810"/>
                    </a:lnTo>
                    <a:lnTo>
                      <a:pt x="4674" y="14862"/>
                    </a:lnTo>
                    <a:lnTo>
                      <a:pt x="5263" y="15999"/>
                    </a:lnTo>
                    <a:lnTo>
                      <a:pt x="5895" y="17052"/>
                    </a:lnTo>
                    <a:lnTo>
                      <a:pt x="6526" y="18062"/>
                    </a:lnTo>
                    <a:lnTo>
                      <a:pt x="7158" y="18988"/>
                    </a:lnTo>
                    <a:lnTo>
                      <a:pt x="7747" y="19830"/>
                    </a:lnTo>
                    <a:lnTo>
                      <a:pt x="8379" y="20630"/>
                    </a:lnTo>
                    <a:lnTo>
                      <a:pt x="8968" y="21346"/>
                    </a:lnTo>
                    <a:lnTo>
                      <a:pt x="9515" y="21978"/>
                    </a:lnTo>
                    <a:lnTo>
                      <a:pt x="10484" y="23072"/>
                    </a:lnTo>
                    <a:lnTo>
                      <a:pt x="11284" y="23830"/>
                    </a:lnTo>
                    <a:lnTo>
                      <a:pt x="11957" y="24462"/>
                    </a:lnTo>
                    <a:lnTo>
                      <a:pt x="11999" y="24546"/>
                    </a:lnTo>
                    <a:lnTo>
                      <a:pt x="13431" y="24335"/>
                    </a:lnTo>
                    <a:lnTo>
                      <a:pt x="14778" y="24083"/>
                    </a:lnTo>
                    <a:lnTo>
                      <a:pt x="17094" y="23620"/>
                    </a:lnTo>
                    <a:lnTo>
                      <a:pt x="17094" y="23535"/>
                    </a:lnTo>
                    <a:lnTo>
                      <a:pt x="16841" y="23409"/>
                    </a:lnTo>
                    <a:lnTo>
                      <a:pt x="16126" y="23072"/>
                    </a:lnTo>
                    <a:lnTo>
                      <a:pt x="15031" y="22441"/>
                    </a:lnTo>
                    <a:lnTo>
                      <a:pt x="14399" y="22020"/>
                    </a:lnTo>
                    <a:lnTo>
                      <a:pt x="13641" y="21515"/>
                    </a:lnTo>
                    <a:lnTo>
                      <a:pt x="12884" y="20967"/>
                    </a:lnTo>
                    <a:lnTo>
                      <a:pt x="12084" y="20336"/>
                    </a:lnTo>
                    <a:lnTo>
                      <a:pt x="11242" y="19620"/>
                    </a:lnTo>
                    <a:lnTo>
                      <a:pt x="10357" y="18862"/>
                    </a:lnTo>
                    <a:lnTo>
                      <a:pt x="9473" y="17978"/>
                    </a:lnTo>
                    <a:lnTo>
                      <a:pt x="8631" y="17010"/>
                    </a:lnTo>
                    <a:lnTo>
                      <a:pt x="7747" y="15999"/>
                    </a:lnTo>
                    <a:lnTo>
                      <a:pt x="6905" y="14862"/>
                    </a:lnTo>
                    <a:lnTo>
                      <a:pt x="6189" y="13810"/>
                    </a:lnTo>
                    <a:lnTo>
                      <a:pt x="5516" y="12673"/>
                    </a:lnTo>
                    <a:lnTo>
                      <a:pt x="4884" y="11536"/>
                    </a:lnTo>
                    <a:lnTo>
                      <a:pt x="4253" y="10400"/>
                    </a:lnTo>
                    <a:lnTo>
                      <a:pt x="3663" y="9263"/>
                    </a:lnTo>
                    <a:lnTo>
                      <a:pt x="3116" y="8126"/>
                    </a:lnTo>
                    <a:lnTo>
                      <a:pt x="2147" y="5895"/>
                    </a:lnTo>
                    <a:lnTo>
                      <a:pt x="1348" y="3916"/>
                    </a:lnTo>
                    <a:lnTo>
                      <a:pt x="716" y="2190"/>
                    </a:lnTo>
                    <a:lnTo>
                      <a:pt x="253" y="84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8" name="Google Shape;2938;p31"/>
              <p:cNvSpPr/>
              <p:nvPr/>
            </p:nvSpPr>
            <p:spPr>
              <a:xfrm>
                <a:off x="3157925" y="4227375"/>
                <a:ext cx="215800" cy="375800"/>
              </a:xfrm>
              <a:custGeom>
                <a:avLst/>
                <a:gdLst/>
                <a:ahLst/>
                <a:cxnLst/>
                <a:rect l="l" t="t" r="r" b="b"/>
                <a:pathLst>
                  <a:path w="8632" h="15032" extrusionOk="0">
                    <a:moveTo>
                      <a:pt x="5095" y="1"/>
                    </a:moveTo>
                    <a:lnTo>
                      <a:pt x="2779" y="464"/>
                    </a:lnTo>
                    <a:lnTo>
                      <a:pt x="1432" y="716"/>
                    </a:lnTo>
                    <a:lnTo>
                      <a:pt x="0" y="927"/>
                    </a:lnTo>
                    <a:lnTo>
                      <a:pt x="169" y="2653"/>
                    </a:lnTo>
                    <a:lnTo>
                      <a:pt x="337" y="4169"/>
                    </a:lnTo>
                    <a:lnTo>
                      <a:pt x="590" y="6021"/>
                    </a:lnTo>
                    <a:lnTo>
                      <a:pt x="885" y="8084"/>
                    </a:lnTo>
                    <a:lnTo>
                      <a:pt x="1264" y="10358"/>
                    </a:lnTo>
                    <a:lnTo>
                      <a:pt x="1727" y="12674"/>
                    </a:lnTo>
                    <a:lnTo>
                      <a:pt x="2274" y="15031"/>
                    </a:lnTo>
                    <a:lnTo>
                      <a:pt x="8632" y="15031"/>
                    </a:lnTo>
                    <a:lnTo>
                      <a:pt x="8210" y="13810"/>
                    </a:lnTo>
                    <a:lnTo>
                      <a:pt x="7789" y="12547"/>
                    </a:lnTo>
                    <a:lnTo>
                      <a:pt x="7411" y="11326"/>
                    </a:lnTo>
                    <a:lnTo>
                      <a:pt x="7074" y="10063"/>
                    </a:lnTo>
                    <a:lnTo>
                      <a:pt x="6484" y="7663"/>
                    </a:lnTo>
                    <a:lnTo>
                      <a:pt x="6021" y="5390"/>
                    </a:lnTo>
                    <a:lnTo>
                      <a:pt x="5642" y="3411"/>
                    </a:lnTo>
                    <a:lnTo>
                      <a:pt x="5390" y="1769"/>
                    </a:lnTo>
                    <a:lnTo>
                      <a:pt x="5095" y="1"/>
                    </a:lnTo>
                    <a:close/>
                  </a:path>
                </a:pathLst>
              </a:custGeom>
              <a:solidFill>
                <a:srgbClr val="CDBAA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9" name="Google Shape;2939;p31"/>
              <p:cNvSpPr/>
              <p:nvPr/>
            </p:nvSpPr>
            <p:spPr>
              <a:xfrm>
                <a:off x="2769525" y="4271600"/>
                <a:ext cx="172650" cy="331575"/>
              </a:xfrm>
              <a:custGeom>
                <a:avLst/>
                <a:gdLst/>
                <a:ahLst/>
                <a:cxnLst/>
                <a:rect l="l" t="t" r="r" b="b"/>
                <a:pathLst>
                  <a:path w="6906" h="13263" extrusionOk="0">
                    <a:moveTo>
                      <a:pt x="632" y="0"/>
                    </a:moveTo>
                    <a:lnTo>
                      <a:pt x="464" y="4505"/>
                    </a:lnTo>
                    <a:lnTo>
                      <a:pt x="295" y="8673"/>
                    </a:lnTo>
                    <a:lnTo>
                      <a:pt x="1" y="13262"/>
                    </a:lnTo>
                    <a:lnTo>
                      <a:pt x="6905" y="13262"/>
                    </a:lnTo>
                    <a:lnTo>
                      <a:pt x="6653" y="8673"/>
                    </a:lnTo>
                    <a:lnTo>
                      <a:pt x="6442" y="4547"/>
                    </a:lnTo>
                    <a:lnTo>
                      <a:pt x="6316" y="0"/>
                    </a:lnTo>
                    <a:lnTo>
                      <a:pt x="3537" y="42"/>
                    </a:lnTo>
                    <a:lnTo>
                      <a:pt x="2064" y="42"/>
                    </a:lnTo>
                    <a:lnTo>
                      <a:pt x="632" y="0"/>
                    </a:lnTo>
                    <a:close/>
                  </a:path>
                </a:pathLst>
              </a:custGeom>
              <a:solidFill>
                <a:srgbClr val="8317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40" name="Google Shape;2940;p31"/>
              <p:cNvSpPr/>
              <p:nvPr/>
            </p:nvSpPr>
            <p:spPr>
              <a:xfrm>
                <a:off x="2785325" y="3762150"/>
                <a:ext cx="142125" cy="510525"/>
              </a:xfrm>
              <a:custGeom>
                <a:avLst/>
                <a:gdLst/>
                <a:ahLst/>
                <a:cxnLst/>
                <a:rect l="l" t="t" r="r" b="b"/>
                <a:pathLst>
                  <a:path w="5685" h="20421" extrusionOk="0">
                    <a:moveTo>
                      <a:pt x="2821" y="0"/>
                    </a:moveTo>
                    <a:lnTo>
                      <a:pt x="2821" y="1221"/>
                    </a:lnTo>
                    <a:lnTo>
                      <a:pt x="2779" y="1306"/>
                    </a:lnTo>
                    <a:lnTo>
                      <a:pt x="2779" y="1811"/>
                    </a:lnTo>
                    <a:lnTo>
                      <a:pt x="2779" y="1895"/>
                    </a:lnTo>
                    <a:lnTo>
                      <a:pt x="2695" y="3411"/>
                    </a:lnTo>
                    <a:lnTo>
                      <a:pt x="2695" y="3579"/>
                    </a:lnTo>
                    <a:lnTo>
                      <a:pt x="2695" y="3958"/>
                    </a:lnTo>
                    <a:lnTo>
                      <a:pt x="2653" y="4211"/>
                    </a:lnTo>
                    <a:lnTo>
                      <a:pt x="2653" y="4548"/>
                    </a:lnTo>
                    <a:lnTo>
                      <a:pt x="2611" y="4884"/>
                    </a:lnTo>
                    <a:lnTo>
                      <a:pt x="2611" y="5179"/>
                    </a:lnTo>
                    <a:lnTo>
                      <a:pt x="2568" y="5558"/>
                    </a:lnTo>
                    <a:lnTo>
                      <a:pt x="2568" y="5853"/>
                    </a:lnTo>
                    <a:lnTo>
                      <a:pt x="2526" y="6400"/>
                    </a:lnTo>
                    <a:lnTo>
                      <a:pt x="2484" y="6568"/>
                    </a:lnTo>
                    <a:lnTo>
                      <a:pt x="2442" y="7116"/>
                    </a:lnTo>
                    <a:lnTo>
                      <a:pt x="2442" y="7326"/>
                    </a:lnTo>
                    <a:lnTo>
                      <a:pt x="2400" y="7747"/>
                    </a:lnTo>
                    <a:lnTo>
                      <a:pt x="2358" y="8000"/>
                    </a:lnTo>
                    <a:lnTo>
                      <a:pt x="2316" y="8421"/>
                    </a:lnTo>
                    <a:lnTo>
                      <a:pt x="2274" y="8631"/>
                    </a:lnTo>
                    <a:lnTo>
                      <a:pt x="2232" y="9052"/>
                    </a:lnTo>
                    <a:lnTo>
                      <a:pt x="2232" y="9263"/>
                    </a:lnTo>
                    <a:lnTo>
                      <a:pt x="2147" y="9852"/>
                    </a:lnTo>
                    <a:lnTo>
                      <a:pt x="1768" y="12084"/>
                    </a:lnTo>
                    <a:lnTo>
                      <a:pt x="1390" y="14105"/>
                    </a:lnTo>
                    <a:lnTo>
                      <a:pt x="1053" y="15915"/>
                    </a:lnTo>
                    <a:lnTo>
                      <a:pt x="716" y="17431"/>
                    </a:lnTo>
                    <a:lnTo>
                      <a:pt x="211" y="19578"/>
                    </a:lnTo>
                    <a:lnTo>
                      <a:pt x="0" y="20336"/>
                    </a:lnTo>
                    <a:lnTo>
                      <a:pt x="0" y="20378"/>
                    </a:lnTo>
                    <a:lnTo>
                      <a:pt x="1432" y="20420"/>
                    </a:lnTo>
                    <a:lnTo>
                      <a:pt x="2905" y="20420"/>
                    </a:lnTo>
                    <a:lnTo>
                      <a:pt x="5684" y="20378"/>
                    </a:lnTo>
                    <a:lnTo>
                      <a:pt x="5684" y="20336"/>
                    </a:lnTo>
                    <a:lnTo>
                      <a:pt x="5474" y="19578"/>
                    </a:lnTo>
                    <a:lnTo>
                      <a:pt x="4968" y="17431"/>
                    </a:lnTo>
                    <a:lnTo>
                      <a:pt x="4631" y="15915"/>
                    </a:lnTo>
                    <a:lnTo>
                      <a:pt x="4253" y="14105"/>
                    </a:lnTo>
                    <a:lnTo>
                      <a:pt x="3874" y="12084"/>
                    </a:lnTo>
                    <a:lnTo>
                      <a:pt x="3537" y="9852"/>
                    </a:lnTo>
                    <a:lnTo>
                      <a:pt x="3453" y="9263"/>
                    </a:lnTo>
                    <a:lnTo>
                      <a:pt x="3410" y="9052"/>
                    </a:lnTo>
                    <a:lnTo>
                      <a:pt x="3368" y="8631"/>
                    </a:lnTo>
                    <a:lnTo>
                      <a:pt x="3368" y="8421"/>
                    </a:lnTo>
                    <a:lnTo>
                      <a:pt x="3284" y="8000"/>
                    </a:lnTo>
                    <a:lnTo>
                      <a:pt x="3284" y="7747"/>
                    </a:lnTo>
                    <a:lnTo>
                      <a:pt x="3242" y="7326"/>
                    </a:lnTo>
                    <a:lnTo>
                      <a:pt x="3200" y="7116"/>
                    </a:lnTo>
                    <a:lnTo>
                      <a:pt x="3158" y="6568"/>
                    </a:lnTo>
                    <a:lnTo>
                      <a:pt x="3158" y="6400"/>
                    </a:lnTo>
                    <a:lnTo>
                      <a:pt x="3116" y="5853"/>
                    </a:lnTo>
                    <a:lnTo>
                      <a:pt x="3074" y="5558"/>
                    </a:lnTo>
                    <a:lnTo>
                      <a:pt x="3074" y="5179"/>
                    </a:lnTo>
                    <a:lnTo>
                      <a:pt x="3032" y="4884"/>
                    </a:lnTo>
                    <a:lnTo>
                      <a:pt x="3032" y="4548"/>
                    </a:lnTo>
                    <a:lnTo>
                      <a:pt x="2989" y="4211"/>
                    </a:lnTo>
                    <a:lnTo>
                      <a:pt x="2989" y="3958"/>
                    </a:lnTo>
                    <a:lnTo>
                      <a:pt x="2947" y="3579"/>
                    </a:lnTo>
                    <a:lnTo>
                      <a:pt x="2947" y="3411"/>
                    </a:lnTo>
                    <a:lnTo>
                      <a:pt x="2905" y="1895"/>
                    </a:lnTo>
                    <a:lnTo>
                      <a:pt x="2905" y="1811"/>
                    </a:lnTo>
                    <a:lnTo>
                      <a:pt x="2863" y="1306"/>
                    </a:lnTo>
                    <a:lnTo>
                      <a:pt x="2863" y="1221"/>
                    </a:lnTo>
                    <a:lnTo>
                      <a:pt x="2821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41" name="Google Shape;2941;p31"/>
              <p:cNvSpPr/>
              <p:nvPr/>
            </p:nvSpPr>
            <p:spPr>
              <a:xfrm>
                <a:off x="2841100" y="3988450"/>
                <a:ext cx="25" cy="5275"/>
              </a:xfrm>
              <a:custGeom>
                <a:avLst/>
                <a:gdLst/>
                <a:ahLst/>
                <a:cxnLst/>
                <a:rect l="l" t="t" r="r" b="b"/>
                <a:pathLst>
                  <a:path w="1" h="211" extrusionOk="0">
                    <a:moveTo>
                      <a:pt x="1" y="211"/>
                    </a:moveTo>
                    <a:lnTo>
                      <a:pt x="1" y="211"/>
                    </a:lnTo>
                    <a:lnTo>
                      <a:pt x="1" y="0"/>
                    </a:lnTo>
                    <a:lnTo>
                      <a:pt x="1" y="0"/>
                    </a:lnTo>
                    <a:lnTo>
                      <a:pt x="1" y="211"/>
                    </a:lnTo>
                    <a:lnTo>
                      <a:pt x="1" y="21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42" name="Google Shape;2942;p31"/>
              <p:cNvSpPr/>
              <p:nvPr/>
            </p:nvSpPr>
            <p:spPr>
              <a:xfrm>
                <a:off x="2852675" y="3851625"/>
                <a:ext cx="25" cy="9500"/>
              </a:xfrm>
              <a:custGeom>
                <a:avLst/>
                <a:gdLst/>
                <a:ahLst/>
                <a:cxnLst/>
                <a:rect l="l" t="t" r="r" b="b"/>
                <a:pathLst>
                  <a:path w="1" h="380" extrusionOk="0">
                    <a:moveTo>
                      <a:pt x="1" y="379"/>
                    </a:moveTo>
                    <a:lnTo>
                      <a:pt x="1" y="379"/>
                    </a:lnTo>
                    <a:lnTo>
                      <a:pt x="1" y="0"/>
                    </a:lnTo>
                    <a:lnTo>
                      <a:pt x="1" y="0"/>
                    </a:lnTo>
                    <a:lnTo>
                      <a:pt x="1" y="379"/>
                    </a:lnTo>
                    <a:lnTo>
                      <a:pt x="1" y="379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43" name="Google Shape;2943;p31"/>
              <p:cNvSpPr/>
              <p:nvPr/>
            </p:nvSpPr>
            <p:spPr>
              <a:xfrm>
                <a:off x="2842150" y="3972650"/>
                <a:ext cx="1075" cy="5300"/>
              </a:xfrm>
              <a:custGeom>
                <a:avLst/>
                <a:gdLst/>
                <a:ahLst/>
                <a:cxnLst/>
                <a:rect l="l" t="t" r="r" b="b"/>
                <a:pathLst>
                  <a:path w="43" h="212" extrusionOk="0">
                    <a:moveTo>
                      <a:pt x="1" y="211"/>
                    </a:moveTo>
                    <a:lnTo>
                      <a:pt x="1" y="211"/>
                    </a:lnTo>
                    <a:lnTo>
                      <a:pt x="43" y="1"/>
                    </a:lnTo>
                    <a:lnTo>
                      <a:pt x="43" y="1"/>
                    </a:lnTo>
                    <a:lnTo>
                      <a:pt x="1" y="211"/>
                    </a:lnTo>
                    <a:lnTo>
                      <a:pt x="1" y="21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44" name="Google Shape;2944;p31"/>
              <p:cNvSpPr/>
              <p:nvPr/>
            </p:nvSpPr>
            <p:spPr>
              <a:xfrm>
                <a:off x="2847425" y="3922150"/>
                <a:ext cx="1075" cy="4225"/>
              </a:xfrm>
              <a:custGeom>
                <a:avLst/>
                <a:gdLst/>
                <a:ahLst/>
                <a:cxnLst/>
                <a:rect l="l" t="t" r="r" b="b"/>
                <a:pathLst>
                  <a:path w="43" h="169" extrusionOk="0">
                    <a:moveTo>
                      <a:pt x="0" y="168"/>
                    </a:moveTo>
                    <a:lnTo>
                      <a:pt x="0" y="168"/>
                    </a:lnTo>
                    <a:lnTo>
                      <a:pt x="42" y="0"/>
                    </a:lnTo>
                    <a:lnTo>
                      <a:pt x="42" y="0"/>
                    </a:lnTo>
                    <a:lnTo>
                      <a:pt x="0" y="168"/>
                    </a:lnTo>
                    <a:lnTo>
                      <a:pt x="0" y="168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45" name="Google Shape;2945;p31"/>
              <p:cNvSpPr/>
              <p:nvPr/>
            </p:nvSpPr>
            <p:spPr>
              <a:xfrm>
                <a:off x="2850575" y="3884250"/>
                <a:ext cx="25" cy="7400"/>
              </a:xfrm>
              <a:custGeom>
                <a:avLst/>
                <a:gdLst/>
                <a:ahLst/>
                <a:cxnLst/>
                <a:rect l="l" t="t" r="r" b="b"/>
                <a:pathLst>
                  <a:path w="1" h="296" extrusionOk="0">
                    <a:moveTo>
                      <a:pt x="1" y="295"/>
                    </a:moveTo>
                    <a:lnTo>
                      <a:pt x="1" y="295"/>
                    </a:lnTo>
                    <a:lnTo>
                      <a:pt x="1" y="0"/>
                    </a:lnTo>
                    <a:lnTo>
                      <a:pt x="1" y="0"/>
                    </a:lnTo>
                    <a:lnTo>
                      <a:pt x="1" y="295"/>
                    </a:lnTo>
                    <a:lnTo>
                      <a:pt x="1" y="295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46" name="Google Shape;2946;p31"/>
              <p:cNvSpPr/>
              <p:nvPr/>
            </p:nvSpPr>
            <p:spPr>
              <a:xfrm>
                <a:off x="2849525" y="3901075"/>
                <a:ext cx="25" cy="7400"/>
              </a:xfrm>
              <a:custGeom>
                <a:avLst/>
                <a:gdLst/>
                <a:ahLst/>
                <a:cxnLst/>
                <a:rect l="l" t="t" r="r" b="b"/>
                <a:pathLst>
                  <a:path w="1" h="296" extrusionOk="0">
                    <a:moveTo>
                      <a:pt x="0" y="296"/>
                    </a:moveTo>
                    <a:lnTo>
                      <a:pt x="0" y="296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296"/>
                    </a:lnTo>
                    <a:lnTo>
                      <a:pt x="0" y="296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47" name="Google Shape;2947;p31"/>
              <p:cNvSpPr/>
              <p:nvPr/>
            </p:nvSpPr>
            <p:spPr>
              <a:xfrm>
                <a:off x="2851625" y="3867400"/>
                <a:ext cx="25" cy="8450"/>
              </a:xfrm>
              <a:custGeom>
                <a:avLst/>
                <a:gdLst/>
                <a:ahLst/>
                <a:cxnLst/>
                <a:rect l="l" t="t" r="r" b="b"/>
                <a:pathLst>
                  <a:path w="1" h="338" extrusionOk="0">
                    <a:moveTo>
                      <a:pt x="1" y="338"/>
                    </a:moveTo>
                    <a:lnTo>
                      <a:pt x="1" y="338"/>
                    </a:lnTo>
                    <a:lnTo>
                      <a:pt x="1" y="1"/>
                    </a:lnTo>
                    <a:lnTo>
                      <a:pt x="1" y="1"/>
                    </a:lnTo>
                    <a:lnTo>
                      <a:pt x="1" y="338"/>
                    </a:lnTo>
                    <a:lnTo>
                      <a:pt x="1" y="338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48" name="Google Shape;2948;p31"/>
              <p:cNvSpPr/>
              <p:nvPr/>
            </p:nvSpPr>
            <p:spPr>
              <a:xfrm>
                <a:off x="2846375" y="3940025"/>
                <a:ext cx="25" cy="5300"/>
              </a:xfrm>
              <a:custGeom>
                <a:avLst/>
                <a:gdLst/>
                <a:ahLst/>
                <a:cxnLst/>
                <a:rect l="l" t="t" r="r" b="b"/>
                <a:pathLst>
                  <a:path w="1" h="212" extrusionOk="0">
                    <a:moveTo>
                      <a:pt x="0" y="211"/>
                    </a:moveTo>
                    <a:lnTo>
                      <a:pt x="0" y="21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211"/>
                    </a:lnTo>
                    <a:lnTo>
                      <a:pt x="0" y="21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49" name="Google Shape;2949;p31"/>
              <p:cNvSpPr/>
              <p:nvPr/>
            </p:nvSpPr>
            <p:spPr>
              <a:xfrm>
                <a:off x="2844250" y="3955825"/>
                <a:ext cx="1100" cy="6325"/>
              </a:xfrm>
              <a:custGeom>
                <a:avLst/>
                <a:gdLst/>
                <a:ahLst/>
                <a:cxnLst/>
                <a:rect l="l" t="t" r="r" b="b"/>
                <a:pathLst>
                  <a:path w="44" h="253" extrusionOk="0">
                    <a:moveTo>
                      <a:pt x="1" y="253"/>
                    </a:moveTo>
                    <a:lnTo>
                      <a:pt x="1" y="253"/>
                    </a:lnTo>
                    <a:lnTo>
                      <a:pt x="43" y="0"/>
                    </a:lnTo>
                    <a:lnTo>
                      <a:pt x="43" y="0"/>
                    </a:lnTo>
                    <a:lnTo>
                      <a:pt x="1" y="253"/>
                    </a:lnTo>
                    <a:lnTo>
                      <a:pt x="1" y="253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50" name="Google Shape;2950;p31"/>
              <p:cNvSpPr/>
              <p:nvPr/>
            </p:nvSpPr>
            <p:spPr>
              <a:xfrm>
                <a:off x="2852675" y="3809525"/>
                <a:ext cx="2125" cy="37900"/>
              </a:xfrm>
              <a:custGeom>
                <a:avLst/>
                <a:gdLst/>
                <a:ahLst/>
                <a:cxnLst/>
                <a:rect l="l" t="t" r="r" b="b"/>
                <a:pathLst>
                  <a:path w="85" h="1516" extrusionOk="0">
                    <a:moveTo>
                      <a:pt x="1" y="1516"/>
                    </a:moveTo>
                    <a:lnTo>
                      <a:pt x="1" y="1516"/>
                    </a:lnTo>
                    <a:lnTo>
                      <a:pt x="85" y="0"/>
                    </a:lnTo>
                    <a:lnTo>
                      <a:pt x="85" y="0"/>
                    </a:lnTo>
                    <a:lnTo>
                      <a:pt x="1" y="1516"/>
                    </a:lnTo>
                    <a:lnTo>
                      <a:pt x="1" y="1516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51" name="Google Shape;2951;p31"/>
              <p:cNvSpPr/>
              <p:nvPr/>
            </p:nvSpPr>
            <p:spPr>
              <a:xfrm>
                <a:off x="2855850" y="3740050"/>
                <a:ext cx="25" cy="52650"/>
              </a:xfrm>
              <a:custGeom>
                <a:avLst/>
                <a:gdLst/>
                <a:ahLst/>
                <a:cxnLst/>
                <a:rect l="l" t="t" r="r" b="b"/>
                <a:pathLst>
                  <a:path w="1" h="2106" extrusionOk="0">
                    <a:moveTo>
                      <a:pt x="0" y="884"/>
                    </a:moveTo>
                    <a:lnTo>
                      <a:pt x="0" y="884"/>
                    </a:lnTo>
                    <a:lnTo>
                      <a:pt x="0" y="463"/>
                    </a:lnTo>
                    <a:lnTo>
                      <a:pt x="0" y="463"/>
                    </a:lnTo>
                    <a:lnTo>
                      <a:pt x="0" y="0"/>
                    </a:lnTo>
                    <a:lnTo>
                      <a:pt x="0" y="1600"/>
                    </a:lnTo>
                    <a:lnTo>
                      <a:pt x="0" y="1600"/>
                    </a:lnTo>
                    <a:lnTo>
                      <a:pt x="0" y="2105"/>
                    </a:lnTo>
                    <a:lnTo>
                      <a:pt x="0" y="2105"/>
                    </a:lnTo>
                    <a:lnTo>
                      <a:pt x="0" y="884"/>
                    </a:lnTo>
                    <a:lnTo>
                      <a:pt x="0" y="884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52" name="Google Shape;2952;p31"/>
              <p:cNvSpPr/>
              <p:nvPr/>
            </p:nvSpPr>
            <p:spPr>
              <a:xfrm>
                <a:off x="2854775" y="3794775"/>
                <a:ext cx="25" cy="12650"/>
              </a:xfrm>
              <a:custGeom>
                <a:avLst/>
                <a:gdLst/>
                <a:ahLst/>
                <a:cxnLst/>
                <a:rect l="l" t="t" r="r" b="b"/>
                <a:pathLst>
                  <a:path w="1" h="506" extrusionOk="0">
                    <a:moveTo>
                      <a:pt x="1" y="506"/>
                    </a:moveTo>
                    <a:lnTo>
                      <a:pt x="1" y="506"/>
                    </a:lnTo>
                    <a:lnTo>
                      <a:pt x="1" y="1"/>
                    </a:lnTo>
                    <a:lnTo>
                      <a:pt x="1" y="1"/>
                    </a:lnTo>
                    <a:lnTo>
                      <a:pt x="1" y="506"/>
                    </a:lnTo>
                    <a:lnTo>
                      <a:pt x="1" y="506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53" name="Google Shape;2953;p31"/>
              <p:cNvSpPr/>
              <p:nvPr/>
            </p:nvSpPr>
            <p:spPr>
              <a:xfrm>
                <a:off x="2862150" y="3901075"/>
                <a:ext cx="1075" cy="7400"/>
              </a:xfrm>
              <a:custGeom>
                <a:avLst/>
                <a:gdLst/>
                <a:ahLst/>
                <a:cxnLst/>
                <a:rect l="l" t="t" r="r" b="b"/>
                <a:pathLst>
                  <a:path w="43" h="296" extrusionOk="0">
                    <a:moveTo>
                      <a:pt x="1" y="1"/>
                    </a:moveTo>
                    <a:lnTo>
                      <a:pt x="1" y="1"/>
                    </a:lnTo>
                    <a:lnTo>
                      <a:pt x="43" y="296"/>
                    </a:lnTo>
                    <a:lnTo>
                      <a:pt x="43" y="296"/>
                    </a:lnTo>
                    <a:lnTo>
                      <a:pt x="1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54" name="Google Shape;2954;p31"/>
              <p:cNvSpPr/>
              <p:nvPr/>
            </p:nvSpPr>
            <p:spPr>
              <a:xfrm>
                <a:off x="2864250" y="3922150"/>
                <a:ext cx="25" cy="4225"/>
              </a:xfrm>
              <a:custGeom>
                <a:avLst/>
                <a:gdLst/>
                <a:ahLst/>
                <a:cxnLst/>
                <a:rect l="l" t="t" r="r" b="b"/>
                <a:pathLst>
                  <a:path w="1" h="169" extrusionOk="0">
                    <a:moveTo>
                      <a:pt x="1" y="0"/>
                    </a:moveTo>
                    <a:lnTo>
                      <a:pt x="1" y="0"/>
                    </a:lnTo>
                    <a:lnTo>
                      <a:pt x="1" y="168"/>
                    </a:lnTo>
                    <a:lnTo>
                      <a:pt x="1" y="168"/>
                    </a:lnTo>
                    <a:lnTo>
                      <a:pt x="1" y="0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55" name="Google Shape;2955;p31"/>
              <p:cNvSpPr/>
              <p:nvPr/>
            </p:nvSpPr>
            <p:spPr>
              <a:xfrm>
                <a:off x="2855850" y="3751625"/>
                <a:ext cx="1075" cy="41075"/>
              </a:xfrm>
              <a:custGeom>
                <a:avLst/>
                <a:gdLst/>
                <a:ahLst/>
                <a:cxnLst/>
                <a:rect l="l" t="t" r="r" b="b"/>
                <a:pathLst>
                  <a:path w="43" h="1643" extrusionOk="0">
                    <a:moveTo>
                      <a:pt x="42" y="0"/>
                    </a:moveTo>
                    <a:lnTo>
                      <a:pt x="0" y="421"/>
                    </a:lnTo>
                    <a:lnTo>
                      <a:pt x="42" y="1642"/>
                    </a:lnTo>
                    <a:lnTo>
                      <a:pt x="42" y="1137"/>
                    </a:lnTo>
                    <a:lnTo>
                      <a:pt x="42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56" name="Google Shape;2956;p31"/>
              <p:cNvSpPr/>
              <p:nvPr/>
            </p:nvSpPr>
            <p:spPr>
              <a:xfrm>
                <a:off x="2867425" y="3955825"/>
                <a:ext cx="25" cy="6325"/>
              </a:xfrm>
              <a:custGeom>
                <a:avLst/>
                <a:gdLst/>
                <a:ahLst/>
                <a:cxnLst/>
                <a:rect l="l" t="t" r="r" b="b"/>
                <a:pathLst>
                  <a:path w="1" h="253" extrusionOk="0">
                    <a:moveTo>
                      <a:pt x="0" y="0"/>
                    </a:moveTo>
                    <a:lnTo>
                      <a:pt x="0" y="0"/>
                    </a:lnTo>
                    <a:lnTo>
                      <a:pt x="0" y="253"/>
                    </a:lnTo>
                    <a:lnTo>
                      <a:pt x="0" y="25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57" name="Google Shape;2957;p31"/>
              <p:cNvSpPr/>
              <p:nvPr/>
            </p:nvSpPr>
            <p:spPr>
              <a:xfrm>
                <a:off x="2870575" y="3988450"/>
                <a:ext cx="1075" cy="5275"/>
              </a:xfrm>
              <a:custGeom>
                <a:avLst/>
                <a:gdLst/>
                <a:ahLst/>
                <a:cxnLst/>
                <a:rect l="l" t="t" r="r" b="b"/>
                <a:pathLst>
                  <a:path w="43" h="211" extrusionOk="0">
                    <a:moveTo>
                      <a:pt x="0" y="0"/>
                    </a:moveTo>
                    <a:lnTo>
                      <a:pt x="0" y="0"/>
                    </a:lnTo>
                    <a:lnTo>
                      <a:pt x="43" y="211"/>
                    </a:lnTo>
                    <a:lnTo>
                      <a:pt x="43" y="211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58" name="Google Shape;2958;p31"/>
              <p:cNvSpPr/>
              <p:nvPr/>
            </p:nvSpPr>
            <p:spPr>
              <a:xfrm>
                <a:off x="2865300" y="3940025"/>
                <a:ext cx="1100" cy="5300"/>
              </a:xfrm>
              <a:custGeom>
                <a:avLst/>
                <a:gdLst/>
                <a:ahLst/>
                <a:cxnLst/>
                <a:rect l="l" t="t" r="r" b="b"/>
                <a:pathLst>
                  <a:path w="44" h="212" extrusionOk="0">
                    <a:moveTo>
                      <a:pt x="1" y="1"/>
                    </a:moveTo>
                    <a:lnTo>
                      <a:pt x="1" y="1"/>
                    </a:lnTo>
                    <a:lnTo>
                      <a:pt x="43" y="211"/>
                    </a:lnTo>
                    <a:lnTo>
                      <a:pt x="43" y="211"/>
                    </a:lnTo>
                    <a:lnTo>
                      <a:pt x="1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59" name="Google Shape;2959;p31"/>
              <p:cNvSpPr/>
              <p:nvPr/>
            </p:nvSpPr>
            <p:spPr>
              <a:xfrm>
                <a:off x="2861100" y="3884250"/>
                <a:ext cx="1075" cy="7400"/>
              </a:xfrm>
              <a:custGeom>
                <a:avLst/>
                <a:gdLst/>
                <a:ahLst/>
                <a:cxnLst/>
                <a:rect l="l" t="t" r="r" b="b"/>
                <a:pathLst>
                  <a:path w="43" h="296" extrusionOk="0">
                    <a:moveTo>
                      <a:pt x="1" y="0"/>
                    </a:moveTo>
                    <a:lnTo>
                      <a:pt x="1" y="0"/>
                    </a:lnTo>
                    <a:lnTo>
                      <a:pt x="43" y="295"/>
                    </a:lnTo>
                    <a:lnTo>
                      <a:pt x="43" y="295"/>
                    </a:lnTo>
                    <a:lnTo>
                      <a:pt x="1" y="0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60" name="Google Shape;2960;p31"/>
              <p:cNvSpPr/>
              <p:nvPr/>
            </p:nvSpPr>
            <p:spPr>
              <a:xfrm>
                <a:off x="2860050" y="3867400"/>
                <a:ext cx="1075" cy="8450"/>
              </a:xfrm>
              <a:custGeom>
                <a:avLst/>
                <a:gdLst/>
                <a:ahLst/>
                <a:cxnLst/>
                <a:rect l="l" t="t" r="r" b="b"/>
                <a:pathLst>
                  <a:path w="43" h="338" extrusionOk="0">
                    <a:moveTo>
                      <a:pt x="0" y="1"/>
                    </a:moveTo>
                    <a:lnTo>
                      <a:pt x="0" y="1"/>
                    </a:lnTo>
                    <a:lnTo>
                      <a:pt x="43" y="338"/>
                    </a:lnTo>
                    <a:lnTo>
                      <a:pt x="43" y="338"/>
                    </a:lnTo>
                    <a:lnTo>
                      <a:pt x="0" y="1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61" name="Google Shape;2961;p31"/>
              <p:cNvSpPr/>
              <p:nvPr/>
            </p:nvSpPr>
            <p:spPr>
              <a:xfrm>
                <a:off x="2856900" y="3794775"/>
                <a:ext cx="1075" cy="12650"/>
              </a:xfrm>
              <a:custGeom>
                <a:avLst/>
                <a:gdLst/>
                <a:ahLst/>
                <a:cxnLst/>
                <a:rect l="l" t="t" r="r" b="b"/>
                <a:pathLst>
                  <a:path w="43" h="506" extrusionOk="0">
                    <a:moveTo>
                      <a:pt x="0" y="1"/>
                    </a:moveTo>
                    <a:lnTo>
                      <a:pt x="0" y="1"/>
                    </a:lnTo>
                    <a:lnTo>
                      <a:pt x="42" y="506"/>
                    </a:lnTo>
                    <a:lnTo>
                      <a:pt x="42" y="506"/>
                    </a:lnTo>
                    <a:lnTo>
                      <a:pt x="0" y="1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62" name="Google Shape;2962;p31"/>
              <p:cNvSpPr/>
              <p:nvPr/>
            </p:nvSpPr>
            <p:spPr>
              <a:xfrm>
                <a:off x="2857950" y="3809525"/>
                <a:ext cx="1075" cy="37900"/>
              </a:xfrm>
              <a:custGeom>
                <a:avLst/>
                <a:gdLst/>
                <a:ahLst/>
                <a:cxnLst/>
                <a:rect l="l" t="t" r="r" b="b"/>
                <a:pathLst>
                  <a:path w="43" h="1516" extrusionOk="0">
                    <a:moveTo>
                      <a:pt x="0" y="0"/>
                    </a:moveTo>
                    <a:lnTo>
                      <a:pt x="0" y="0"/>
                    </a:lnTo>
                    <a:lnTo>
                      <a:pt x="42" y="1516"/>
                    </a:lnTo>
                    <a:lnTo>
                      <a:pt x="42" y="1516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63" name="Google Shape;2963;p31"/>
              <p:cNvSpPr/>
              <p:nvPr/>
            </p:nvSpPr>
            <p:spPr>
              <a:xfrm>
                <a:off x="2859000" y="3851625"/>
                <a:ext cx="1075" cy="9500"/>
              </a:xfrm>
              <a:custGeom>
                <a:avLst/>
                <a:gdLst/>
                <a:ahLst/>
                <a:cxnLst/>
                <a:rect l="l" t="t" r="r" b="b"/>
                <a:pathLst>
                  <a:path w="43" h="380" extrusionOk="0">
                    <a:moveTo>
                      <a:pt x="0" y="0"/>
                    </a:moveTo>
                    <a:lnTo>
                      <a:pt x="0" y="0"/>
                    </a:lnTo>
                    <a:lnTo>
                      <a:pt x="42" y="379"/>
                    </a:lnTo>
                    <a:lnTo>
                      <a:pt x="42" y="379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64" name="Google Shape;2964;p31"/>
              <p:cNvSpPr/>
              <p:nvPr/>
            </p:nvSpPr>
            <p:spPr>
              <a:xfrm>
                <a:off x="2869525" y="3972650"/>
                <a:ext cx="25" cy="5300"/>
              </a:xfrm>
              <a:custGeom>
                <a:avLst/>
                <a:gdLst/>
                <a:ahLst/>
                <a:cxnLst/>
                <a:rect l="l" t="t" r="r" b="b"/>
                <a:pathLst>
                  <a:path w="1" h="212" extrusionOk="0">
                    <a:moveTo>
                      <a:pt x="0" y="1"/>
                    </a:moveTo>
                    <a:lnTo>
                      <a:pt x="0" y="1"/>
                    </a:lnTo>
                    <a:lnTo>
                      <a:pt x="0" y="211"/>
                    </a:lnTo>
                    <a:lnTo>
                      <a:pt x="0" y="211"/>
                    </a:lnTo>
                    <a:lnTo>
                      <a:pt x="0" y="1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65" name="Google Shape;2965;p31"/>
              <p:cNvSpPr/>
              <p:nvPr/>
            </p:nvSpPr>
            <p:spPr>
              <a:xfrm>
                <a:off x="2855850" y="3751625"/>
                <a:ext cx="1075" cy="10550"/>
              </a:xfrm>
              <a:custGeom>
                <a:avLst/>
                <a:gdLst/>
                <a:ahLst/>
                <a:cxnLst/>
                <a:rect l="l" t="t" r="r" b="b"/>
                <a:pathLst>
                  <a:path w="43" h="422" extrusionOk="0">
                    <a:moveTo>
                      <a:pt x="0" y="421"/>
                    </a:moveTo>
                    <a:lnTo>
                      <a:pt x="0" y="421"/>
                    </a:lnTo>
                    <a:lnTo>
                      <a:pt x="42" y="0"/>
                    </a:lnTo>
                    <a:lnTo>
                      <a:pt x="42" y="0"/>
                    </a:lnTo>
                    <a:lnTo>
                      <a:pt x="0" y="421"/>
                    </a:lnTo>
                    <a:lnTo>
                      <a:pt x="0" y="42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66" name="Google Shape;2966;p31"/>
              <p:cNvSpPr/>
              <p:nvPr/>
            </p:nvSpPr>
            <p:spPr>
              <a:xfrm>
                <a:off x="2855850" y="3751625"/>
                <a:ext cx="25" cy="10550"/>
              </a:xfrm>
              <a:custGeom>
                <a:avLst/>
                <a:gdLst/>
                <a:ahLst/>
                <a:cxnLst/>
                <a:rect l="l" t="t" r="r" b="b"/>
                <a:pathLst>
                  <a:path w="1" h="422" extrusionOk="0">
                    <a:moveTo>
                      <a:pt x="0" y="0"/>
                    </a:moveTo>
                    <a:lnTo>
                      <a:pt x="0" y="0"/>
                    </a:lnTo>
                    <a:lnTo>
                      <a:pt x="0" y="421"/>
                    </a:lnTo>
                    <a:lnTo>
                      <a:pt x="0" y="421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67" name="Google Shape;2967;p31"/>
              <p:cNvSpPr/>
              <p:nvPr/>
            </p:nvSpPr>
            <p:spPr>
              <a:xfrm>
                <a:off x="3036875" y="4250525"/>
                <a:ext cx="177925" cy="352650"/>
              </a:xfrm>
              <a:custGeom>
                <a:avLst/>
                <a:gdLst/>
                <a:ahLst/>
                <a:cxnLst/>
                <a:rect l="l" t="t" r="r" b="b"/>
                <a:pathLst>
                  <a:path w="7117" h="14106" extrusionOk="0">
                    <a:moveTo>
                      <a:pt x="4842" y="1"/>
                    </a:moveTo>
                    <a:lnTo>
                      <a:pt x="2527" y="296"/>
                    </a:lnTo>
                    <a:lnTo>
                      <a:pt x="1" y="590"/>
                    </a:lnTo>
                    <a:lnTo>
                      <a:pt x="127" y="801"/>
                    </a:lnTo>
                    <a:lnTo>
                      <a:pt x="211" y="1980"/>
                    </a:lnTo>
                    <a:lnTo>
                      <a:pt x="464" y="5053"/>
                    </a:lnTo>
                    <a:lnTo>
                      <a:pt x="632" y="7074"/>
                    </a:lnTo>
                    <a:lnTo>
                      <a:pt x="885" y="9348"/>
                    </a:lnTo>
                    <a:lnTo>
                      <a:pt x="1137" y="11705"/>
                    </a:lnTo>
                    <a:lnTo>
                      <a:pt x="1474" y="14105"/>
                    </a:lnTo>
                    <a:lnTo>
                      <a:pt x="7116" y="14105"/>
                    </a:lnTo>
                    <a:lnTo>
                      <a:pt x="6569" y="11748"/>
                    </a:lnTo>
                    <a:lnTo>
                      <a:pt x="6106" y="9432"/>
                    </a:lnTo>
                    <a:lnTo>
                      <a:pt x="5727" y="7158"/>
                    </a:lnTo>
                    <a:lnTo>
                      <a:pt x="5432" y="5095"/>
                    </a:lnTo>
                    <a:lnTo>
                      <a:pt x="5179" y="3243"/>
                    </a:lnTo>
                    <a:lnTo>
                      <a:pt x="5011" y="1727"/>
                    </a:lnTo>
                    <a:lnTo>
                      <a:pt x="4842" y="1"/>
                    </a:lnTo>
                    <a:close/>
                  </a:path>
                </a:pathLst>
              </a:custGeom>
              <a:solidFill>
                <a:srgbClr val="8317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68" name="Google Shape;2968;p31"/>
              <p:cNvSpPr/>
              <p:nvPr/>
            </p:nvSpPr>
            <p:spPr>
              <a:xfrm>
                <a:off x="2855850" y="3630575"/>
                <a:ext cx="302100" cy="634725"/>
              </a:xfrm>
              <a:custGeom>
                <a:avLst/>
                <a:gdLst/>
                <a:ahLst/>
                <a:cxnLst/>
                <a:rect l="l" t="t" r="r" b="b"/>
                <a:pathLst>
                  <a:path w="12084" h="25389" extrusionOk="0">
                    <a:moveTo>
                      <a:pt x="0" y="1"/>
                    </a:moveTo>
                    <a:lnTo>
                      <a:pt x="168" y="1474"/>
                    </a:lnTo>
                    <a:lnTo>
                      <a:pt x="337" y="3158"/>
                    </a:lnTo>
                    <a:lnTo>
                      <a:pt x="589" y="5221"/>
                    </a:lnTo>
                    <a:lnTo>
                      <a:pt x="968" y="7579"/>
                    </a:lnTo>
                    <a:lnTo>
                      <a:pt x="1432" y="10147"/>
                    </a:lnTo>
                    <a:lnTo>
                      <a:pt x="1726" y="11410"/>
                    </a:lnTo>
                    <a:lnTo>
                      <a:pt x="2021" y="12673"/>
                    </a:lnTo>
                    <a:lnTo>
                      <a:pt x="2358" y="13937"/>
                    </a:lnTo>
                    <a:lnTo>
                      <a:pt x="2695" y="15115"/>
                    </a:lnTo>
                    <a:lnTo>
                      <a:pt x="3368" y="17052"/>
                    </a:lnTo>
                    <a:lnTo>
                      <a:pt x="4084" y="18863"/>
                    </a:lnTo>
                    <a:lnTo>
                      <a:pt x="4758" y="20462"/>
                    </a:lnTo>
                    <a:lnTo>
                      <a:pt x="5431" y="21894"/>
                    </a:lnTo>
                    <a:lnTo>
                      <a:pt x="6021" y="23115"/>
                    </a:lnTo>
                    <a:lnTo>
                      <a:pt x="6526" y="24125"/>
                    </a:lnTo>
                    <a:lnTo>
                      <a:pt x="7242" y="25388"/>
                    </a:lnTo>
                    <a:lnTo>
                      <a:pt x="9768" y="25094"/>
                    </a:lnTo>
                    <a:lnTo>
                      <a:pt x="12083" y="24799"/>
                    </a:lnTo>
                    <a:lnTo>
                      <a:pt x="12041" y="24715"/>
                    </a:lnTo>
                    <a:lnTo>
                      <a:pt x="11368" y="24083"/>
                    </a:lnTo>
                    <a:lnTo>
                      <a:pt x="10568" y="23325"/>
                    </a:lnTo>
                    <a:lnTo>
                      <a:pt x="9599" y="22231"/>
                    </a:lnTo>
                    <a:lnTo>
                      <a:pt x="9052" y="21599"/>
                    </a:lnTo>
                    <a:lnTo>
                      <a:pt x="8463" y="20883"/>
                    </a:lnTo>
                    <a:lnTo>
                      <a:pt x="7831" y="20083"/>
                    </a:lnTo>
                    <a:lnTo>
                      <a:pt x="7242" y="19241"/>
                    </a:lnTo>
                    <a:lnTo>
                      <a:pt x="6610" y="18315"/>
                    </a:lnTo>
                    <a:lnTo>
                      <a:pt x="5979" y="17305"/>
                    </a:lnTo>
                    <a:lnTo>
                      <a:pt x="5347" y="16252"/>
                    </a:lnTo>
                    <a:lnTo>
                      <a:pt x="4758" y="15115"/>
                    </a:lnTo>
                    <a:lnTo>
                      <a:pt x="4252" y="14063"/>
                    </a:lnTo>
                    <a:lnTo>
                      <a:pt x="3789" y="12968"/>
                    </a:lnTo>
                    <a:lnTo>
                      <a:pt x="3326" y="11831"/>
                    </a:lnTo>
                    <a:lnTo>
                      <a:pt x="2905" y="10695"/>
                    </a:lnTo>
                    <a:lnTo>
                      <a:pt x="2484" y="9558"/>
                    </a:lnTo>
                    <a:lnTo>
                      <a:pt x="2147" y="8421"/>
                    </a:lnTo>
                    <a:lnTo>
                      <a:pt x="1474" y="6232"/>
                    </a:lnTo>
                    <a:lnTo>
                      <a:pt x="968" y="4211"/>
                    </a:lnTo>
                    <a:lnTo>
                      <a:pt x="547" y="2485"/>
                    </a:lnTo>
                    <a:lnTo>
                      <a:pt x="84" y="253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69" name="Google Shape;2969;p31"/>
              <p:cNvSpPr/>
              <p:nvPr/>
            </p:nvSpPr>
            <p:spPr>
              <a:xfrm>
                <a:off x="2371650" y="4272650"/>
                <a:ext cx="486325" cy="330525"/>
              </a:xfrm>
              <a:custGeom>
                <a:avLst/>
                <a:gdLst/>
                <a:ahLst/>
                <a:cxnLst/>
                <a:rect l="l" t="t" r="r" b="b"/>
                <a:pathLst>
                  <a:path w="19453" h="13221" extrusionOk="0">
                    <a:moveTo>
                      <a:pt x="19452" y="0"/>
                    </a:moveTo>
                    <a:lnTo>
                      <a:pt x="19242" y="421"/>
                    </a:lnTo>
                    <a:lnTo>
                      <a:pt x="18989" y="968"/>
                    </a:lnTo>
                    <a:lnTo>
                      <a:pt x="18568" y="1642"/>
                    </a:lnTo>
                    <a:lnTo>
                      <a:pt x="18063" y="2442"/>
                    </a:lnTo>
                    <a:lnTo>
                      <a:pt x="17347" y="3368"/>
                    </a:lnTo>
                    <a:lnTo>
                      <a:pt x="16505" y="4379"/>
                    </a:lnTo>
                    <a:lnTo>
                      <a:pt x="15495" y="5473"/>
                    </a:lnTo>
                    <a:lnTo>
                      <a:pt x="14947" y="6021"/>
                    </a:lnTo>
                    <a:lnTo>
                      <a:pt x="14316" y="6568"/>
                    </a:lnTo>
                    <a:lnTo>
                      <a:pt x="13642" y="7115"/>
                    </a:lnTo>
                    <a:lnTo>
                      <a:pt x="12926" y="7663"/>
                    </a:lnTo>
                    <a:lnTo>
                      <a:pt x="12169" y="8252"/>
                    </a:lnTo>
                    <a:lnTo>
                      <a:pt x="11326" y="8799"/>
                    </a:lnTo>
                    <a:lnTo>
                      <a:pt x="10484" y="9347"/>
                    </a:lnTo>
                    <a:lnTo>
                      <a:pt x="9558" y="9852"/>
                    </a:lnTo>
                    <a:lnTo>
                      <a:pt x="8548" y="10357"/>
                    </a:lnTo>
                    <a:lnTo>
                      <a:pt x="7537" y="10863"/>
                    </a:lnTo>
                    <a:lnTo>
                      <a:pt x="6443" y="11326"/>
                    </a:lnTo>
                    <a:lnTo>
                      <a:pt x="5264" y="11747"/>
                    </a:lnTo>
                    <a:lnTo>
                      <a:pt x="4043" y="12168"/>
                    </a:lnTo>
                    <a:lnTo>
                      <a:pt x="2780" y="12547"/>
                    </a:lnTo>
                    <a:lnTo>
                      <a:pt x="1432" y="12883"/>
                    </a:lnTo>
                    <a:lnTo>
                      <a:pt x="1" y="13220"/>
                    </a:lnTo>
                    <a:lnTo>
                      <a:pt x="19410" y="13220"/>
                    </a:lnTo>
                    <a:lnTo>
                      <a:pt x="19452" y="0"/>
                    </a:lnTo>
                    <a:close/>
                  </a:path>
                </a:pathLst>
              </a:custGeom>
              <a:solidFill>
                <a:srgbClr val="6D0F2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70" name="Google Shape;2970;p31"/>
              <p:cNvSpPr/>
              <p:nvPr/>
            </p:nvSpPr>
            <p:spPr>
              <a:xfrm>
                <a:off x="2855850" y="3528475"/>
                <a:ext cx="135800" cy="81075"/>
              </a:xfrm>
              <a:custGeom>
                <a:avLst/>
                <a:gdLst/>
                <a:ahLst/>
                <a:cxnLst/>
                <a:rect l="l" t="t" r="r" b="b"/>
                <a:pathLst>
                  <a:path w="5432" h="3243" extrusionOk="0">
                    <a:moveTo>
                      <a:pt x="42" y="1"/>
                    </a:moveTo>
                    <a:lnTo>
                      <a:pt x="0" y="3243"/>
                    </a:lnTo>
                    <a:lnTo>
                      <a:pt x="884" y="3032"/>
                    </a:lnTo>
                    <a:lnTo>
                      <a:pt x="1810" y="2780"/>
                    </a:lnTo>
                    <a:lnTo>
                      <a:pt x="2737" y="2485"/>
                    </a:lnTo>
                    <a:lnTo>
                      <a:pt x="3579" y="2148"/>
                    </a:lnTo>
                    <a:lnTo>
                      <a:pt x="4884" y="1643"/>
                    </a:lnTo>
                    <a:lnTo>
                      <a:pt x="5431" y="1432"/>
                    </a:lnTo>
                    <a:lnTo>
                      <a:pt x="4295" y="1053"/>
                    </a:lnTo>
                    <a:lnTo>
                      <a:pt x="3284" y="759"/>
                    </a:lnTo>
                    <a:lnTo>
                      <a:pt x="1558" y="338"/>
                    </a:lnTo>
                    <a:lnTo>
                      <a:pt x="421" y="85"/>
                    </a:lnTo>
                    <a:lnTo>
                      <a:pt x="42" y="1"/>
                    </a:lnTo>
                    <a:close/>
                  </a:path>
                </a:pathLst>
              </a:custGeom>
              <a:solidFill>
                <a:srgbClr val="3E5F8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71" name="Google Shape;2971;p31"/>
              <p:cNvSpPr/>
              <p:nvPr/>
            </p:nvSpPr>
            <p:spPr>
              <a:xfrm>
                <a:off x="2850575" y="3509525"/>
                <a:ext cx="10550" cy="133700"/>
              </a:xfrm>
              <a:custGeom>
                <a:avLst/>
                <a:gdLst/>
                <a:ahLst/>
                <a:cxnLst/>
                <a:rect l="l" t="t" r="r" b="b"/>
                <a:pathLst>
                  <a:path w="422" h="5348" extrusionOk="0">
                    <a:moveTo>
                      <a:pt x="127" y="1"/>
                    </a:moveTo>
                    <a:lnTo>
                      <a:pt x="1" y="5264"/>
                    </a:lnTo>
                    <a:lnTo>
                      <a:pt x="169" y="5348"/>
                    </a:lnTo>
                    <a:lnTo>
                      <a:pt x="295" y="5348"/>
                    </a:lnTo>
                    <a:lnTo>
                      <a:pt x="422" y="5264"/>
                    </a:lnTo>
                    <a:lnTo>
                      <a:pt x="337" y="1"/>
                    </a:lnTo>
                    <a:close/>
                  </a:path>
                </a:pathLst>
              </a:custGeom>
              <a:solidFill>
                <a:srgbClr val="8317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72" name="Google Shape;2972;p31"/>
              <p:cNvSpPr/>
              <p:nvPr/>
            </p:nvSpPr>
            <p:spPr>
              <a:xfrm>
                <a:off x="2846375" y="3488475"/>
                <a:ext cx="20025" cy="20025"/>
              </a:xfrm>
              <a:custGeom>
                <a:avLst/>
                <a:gdLst/>
                <a:ahLst/>
                <a:cxnLst/>
                <a:rect l="l" t="t" r="r" b="b"/>
                <a:pathLst>
                  <a:path w="801" h="801" extrusionOk="0">
                    <a:moveTo>
                      <a:pt x="421" y="1"/>
                    </a:moveTo>
                    <a:lnTo>
                      <a:pt x="253" y="43"/>
                    </a:lnTo>
                    <a:lnTo>
                      <a:pt x="126" y="127"/>
                    </a:lnTo>
                    <a:lnTo>
                      <a:pt x="42" y="253"/>
                    </a:lnTo>
                    <a:lnTo>
                      <a:pt x="0" y="422"/>
                    </a:lnTo>
                    <a:lnTo>
                      <a:pt x="42" y="590"/>
                    </a:lnTo>
                    <a:lnTo>
                      <a:pt x="126" y="717"/>
                    </a:lnTo>
                    <a:lnTo>
                      <a:pt x="253" y="801"/>
                    </a:lnTo>
                    <a:lnTo>
                      <a:pt x="547" y="801"/>
                    </a:lnTo>
                    <a:lnTo>
                      <a:pt x="716" y="717"/>
                    </a:lnTo>
                    <a:lnTo>
                      <a:pt x="800" y="590"/>
                    </a:lnTo>
                    <a:lnTo>
                      <a:pt x="800" y="422"/>
                    </a:lnTo>
                    <a:lnTo>
                      <a:pt x="800" y="253"/>
                    </a:lnTo>
                    <a:lnTo>
                      <a:pt x="716" y="127"/>
                    </a:lnTo>
                    <a:lnTo>
                      <a:pt x="547" y="43"/>
                    </a:lnTo>
                    <a:lnTo>
                      <a:pt x="421" y="1"/>
                    </a:lnTo>
                    <a:close/>
                  </a:path>
                </a:pathLst>
              </a:custGeom>
              <a:solidFill>
                <a:srgbClr val="8317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73" name="Google Shape;2973;p31"/>
              <p:cNvSpPr/>
              <p:nvPr/>
            </p:nvSpPr>
            <p:spPr>
              <a:xfrm>
                <a:off x="654925" y="4195800"/>
                <a:ext cx="225275" cy="407375"/>
              </a:xfrm>
              <a:custGeom>
                <a:avLst/>
                <a:gdLst/>
                <a:ahLst/>
                <a:cxnLst/>
                <a:rect l="l" t="t" r="r" b="b"/>
                <a:pathLst>
                  <a:path w="9011" h="16295" extrusionOk="0">
                    <a:moveTo>
                      <a:pt x="4337" y="1"/>
                    </a:moveTo>
                    <a:lnTo>
                      <a:pt x="4169" y="1558"/>
                    </a:lnTo>
                    <a:lnTo>
                      <a:pt x="3874" y="3327"/>
                    </a:lnTo>
                    <a:lnTo>
                      <a:pt x="3495" y="5558"/>
                    </a:lnTo>
                    <a:lnTo>
                      <a:pt x="3200" y="6821"/>
                    </a:lnTo>
                    <a:lnTo>
                      <a:pt x="2906" y="8126"/>
                    </a:lnTo>
                    <a:lnTo>
                      <a:pt x="2569" y="9474"/>
                    </a:lnTo>
                    <a:lnTo>
                      <a:pt x="2148" y="10863"/>
                    </a:lnTo>
                    <a:lnTo>
                      <a:pt x="1685" y="12252"/>
                    </a:lnTo>
                    <a:lnTo>
                      <a:pt x="1179" y="13642"/>
                    </a:lnTo>
                    <a:lnTo>
                      <a:pt x="632" y="14989"/>
                    </a:lnTo>
                    <a:lnTo>
                      <a:pt x="1" y="16294"/>
                    </a:lnTo>
                    <a:lnTo>
                      <a:pt x="5474" y="16294"/>
                    </a:lnTo>
                    <a:lnTo>
                      <a:pt x="5895" y="15073"/>
                    </a:lnTo>
                    <a:lnTo>
                      <a:pt x="6316" y="13810"/>
                    </a:lnTo>
                    <a:lnTo>
                      <a:pt x="6695" y="12547"/>
                    </a:lnTo>
                    <a:lnTo>
                      <a:pt x="7032" y="11326"/>
                    </a:lnTo>
                    <a:lnTo>
                      <a:pt x="7621" y="8884"/>
                    </a:lnTo>
                    <a:lnTo>
                      <a:pt x="8126" y="6611"/>
                    </a:lnTo>
                    <a:lnTo>
                      <a:pt x="8463" y="4632"/>
                    </a:lnTo>
                    <a:lnTo>
                      <a:pt x="8758" y="2990"/>
                    </a:lnTo>
                    <a:lnTo>
                      <a:pt x="9011" y="1222"/>
                    </a:lnTo>
                    <a:lnTo>
                      <a:pt x="7032" y="758"/>
                    </a:lnTo>
                    <a:lnTo>
                      <a:pt x="5558" y="380"/>
                    </a:lnTo>
                    <a:lnTo>
                      <a:pt x="4337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74" name="Google Shape;2974;p31"/>
              <p:cNvSpPr/>
              <p:nvPr/>
            </p:nvSpPr>
            <p:spPr>
              <a:xfrm>
                <a:off x="763350" y="3632675"/>
                <a:ext cx="545250" cy="593675"/>
              </a:xfrm>
              <a:custGeom>
                <a:avLst/>
                <a:gdLst/>
                <a:ahLst/>
                <a:cxnLst/>
                <a:rect l="l" t="t" r="r" b="b"/>
                <a:pathLst>
                  <a:path w="21810" h="23747" extrusionOk="0">
                    <a:moveTo>
                      <a:pt x="21809" y="1"/>
                    </a:moveTo>
                    <a:lnTo>
                      <a:pt x="21430" y="759"/>
                    </a:lnTo>
                    <a:lnTo>
                      <a:pt x="20757" y="2148"/>
                    </a:lnTo>
                    <a:lnTo>
                      <a:pt x="19788" y="4001"/>
                    </a:lnTo>
                    <a:lnTo>
                      <a:pt x="18567" y="6148"/>
                    </a:lnTo>
                    <a:lnTo>
                      <a:pt x="17894" y="7285"/>
                    </a:lnTo>
                    <a:lnTo>
                      <a:pt x="17136" y="8506"/>
                    </a:lnTo>
                    <a:lnTo>
                      <a:pt x="16336" y="9684"/>
                    </a:lnTo>
                    <a:lnTo>
                      <a:pt x="15494" y="10905"/>
                    </a:lnTo>
                    <a:lnTo>
                      <a:pt x="14610" y="12084"/>
                    </a:lnTo>
                    <a:lnTo>
                      <a:pt x="13684" y="13221"/>
                    </a:lnTo>
                    <a:lnTo>
                      <a:pt x="12757" y="14316"/>
                    </a:lnTo>
                    <a:lnTo>
                      <a:pt x="11747" y="15326"/>
                    </a:lnTo>
                    <a:lnTo>
                      <a:pt x="10694" y="16294"/>
                    </a:lnTo>
                    <a:lnTo>
                      <a:pt x="9642" y="17221"/>
                    </a:lnTo>
                    <a:lnTo>
                      <a:pt x="8589" y="18021"/>
                    </a:lnTo>
                    <a:lnTo>
                      <a:pt x="7537" y="18779"/>
                    </a:lnTo>
                    <a:lnTo>
                      <a:pt x="6526" y="19410"/>
                    </a:lnTo>
                    <a:lnTo>
                      <a:pt x="5558" y="19999"/>
                    </a:lnTo>
                    <a:lnTo>
                      <a:pt x="4631" y="20547"/>
                    </a:lnTo>
                    <a:lnTo>
                      <a:pt x="3747" y="20968"/>
                    </a:lnTo>
                    <a:lnTo>
                      <a:pt x="2947" y="21347"/>
                    </a:lnTo>
                    <a:lnTo>
                      <a:pt x="2232" y="21684"/>
                    </a:lnTo>
                    <a:lnTo>
                      <a:pt x="1053" y="22147"/>
                    </a:lnTo>
                    <a:lnTo>
                      <a:pt x="295" y="22441"/>
                    </a:lnTo>
                    <a:lnTo>
                      <a:pt x="0" y="22526"/>
                    </a:lnTo>
                    <a:lnTo>
                      <a:pt x="1221" y="22905"/>
                    </a:lnTo>
                    <a:lnTo>
                      <a:pt x="2695" y="23283"/>
                    </a:lnTo>
                    <a:lnTo>
                      <a:pt x="4674" y="23747"/>
                    </a:lnTo>
                    <a:lnTo>
                      <a:pt x="4674" y="23704"/>
                    </a:lnTo>
                    <a:lnTo>
                      <a:pt x="4926" y="23578"/>
                    </a:lnTo>
                    <a:lnTo>
                      <a:pt x="5642" y="23241"/>
                    </a:lnTo>
                    <a:lnTo>
                      <a:pt x="6737" y="22610"/>
                    </a:lnTo>
                    <a:lnTo>
                      <a:pt x="7410" y="22189"/>
                    </a:lnTo>
                    <a:lnTo>
                      <a:pt x="8126" y="21684"/>
                    </a:lnTo>
                    <a:lnTo>
                      <a:pt x="8884" y="21136"/>
                    </a:lnTo>
                    <a:lnTo>
                      <a:pt x="9684" y="20505"/>
                    </a:lnTo>
                    <a:lnTo>
                      <a:pt x="10526" y="19789"/>
                    </a:lnTo>
                    <a:lnTo>
                      <a:pt x="11410" y="19031"/>
                    </a:lnTo>
                    <a:lnTo>
                      <a:pt x="12294" y="18147"/>
                    </a:lnTo>
                    <a:lnTo>
                      <a:pt x="13136" y="17179"/>
                    </a:lnTo>
                    <a:lnTo>
                      <a:pt x="14020" y="16168"/>
                    </a:lnTo>
                    <a:lnTo>
                      <a:pt x="14862" y="15031"/>
                    </a:lnTo>
                    <a:lnTo>
                      <a:pt x="15578" y="13979"/>
                    </a:lnTo>
                    <a:lnTo>
                      <a:pt x="16252" y="12842"/>
                    </a:lnTo>
                    <a:lnTo>
                      <a:pt x="16925" y="11705"/>
                    </a:lnTo>
                    <a:lnTo>
                      <a:pt x="17515" y="10569"/>
                    </a:lnTo>
                    <a:lnTo>
                      <a:pt x="18104" y="9432"/>
                    </a:lnTo>
                    <a:lnTo>
                      <a:pt x="18652" y="8295"/>
                    </a:lnTo>
                    <a:lnTo>
                      <a:pt x="19620" y="6064"/>
                    </a:lnTo>
                    <a:lnTo>
                      <a:pt x="20420" y="4085"/>
                    </a:lnTo>
                    <a:lnTo>
                      <a:pt x="21051" y="2359"/>
                    </a:lnTo>
                    <a:lnTo>
                      <a:pt x="21515" y="1011"/>
                    </a:lnTo>
                    <a:lnTo>
                      <a:pt x="21767" y="169"/>
                    </a:lnTo>
                    <a:lnTo>
                      <a:pt x="21809" y="1"/>
                    </a:lnTo>
                    <a:close/>
                  </a:path>
                </a:pathLst>
              </a:custGeom>
              <a:solidFill>
                <a:srgbClr val="BC3A3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75" name="Google Shape;2975;p31"/>
              <p:cNvSpPr/>
              <p:nvPr/>
            </p:nvSpPr>
            <p:spPr>
              <a:xfrm>
                <a:off x="1309625" y="3762150"/>
                <a:ext cx="2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extrusionOk="0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76" name="Google Shape;2976;p31"/>
              <p:cNvSpPr/>
              <p:nvPr/>
            </p:nvSpPr>
            <p:spPr>
              <a:xfrm>
                <a:off x="1309625" y="3762150"/>
                <a:ext cx="2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fill="none" extrusionOk="0">
                    <a:moveTo>
                      <a:pt x="0" y="0"/>
                    </a:moveTo>
                    <a:lnTo>
                      <a:pt x="0" y="0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77" name="Google Shape;2977;p31"/>
              <p:cNvSpPr/>
              <p:nvPr/>
            </p:nvSpPr>
            <p:spPr>
              <a:xfrm>
                <a:off x="1091750" y="4264225"/>
                <a:ext cx="146325" cy="338950"/>
              </a:xfrm>
              <a:custGeom>
                <a:avLst/>
                <a:gdLst/>
                <a:ahLst/>
                <a:cxnLst/>
                <a:rect l="l" t="t" r="r" b="b"/>
                <a:pathLst>
                  <a:path w="5853" h="13558" extrusionOk="0">
                    <a:moveTo>
                      <a:pt x="1474" y="0"/>
                    </a:moveTo>
                    <a:lnTo>
                      <a:pt x="1347" y="253"/>
                    </a:lnTo>
                    <a:lnTo>
                      <a:pt x="1263" y="1432"/>
                    </a:lnTo>
                    <a:lnTo>
                      <a:pt x="1011" y="4505"/>
                    </a:lnTo>
                    <a:lnTo>
                      <a:pt x="842" y="6526"/>
                    </a:lnTo>
                    <a:lnTo>
                      <a:pt x="632" y="8800"/>
                    </a:lnTo>
                    <a:lnTo>
                      <a:pt x="337" y="11157"/>
                    </a:lnTo>
                    <a:lnTo>
                      <a:pt x="0" y="13557"/>
                    </a:lnTo>
                    <a:lnTo>
                      <a:pt x="5263" y="13557"/>
                    </a:lnTo>
                    <a:lnTo>
                      <a:pt x="5516" y="8968"/>
                    </a:lnTo>
                    <a:lnTo>
                      <a:pt x="5726" y="4800"/>
                    </a:lnTo>
                    <a:lnTo>
                      <a:pt x="5852" y="295"/>
                    </a:lnTo>
                    <a:lnTo>
                      <a:pt x="3621" y="169"/>
                    </a:lnTo>
                    <a:lnTo>
                      <a:pt x="1474" y="0"/>
                    </a:lnTo>
                    <a:close/>
                  </a:path>
                </a:pathLst>
              </a:custGeom>
              <a:solidFill>
                <a:srgbClr val="CDBAA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78" name="Google Shape;2978;p31"/>
              <p:cNvSpPr/>
              <p:nvPr/>
            </p:nvSpPr>
            <p:spPr>
              <a:xfrm>
                <a:off x="1308575" y="3740050"/>
                <a:ext cx="1075" cy="11600"/>
              </a:xfrm>
              <a:custGeom>
                <a:avLst/>
                <a:gdLst/>
                <a:ahLst/>
                <a:cxnLst/>
                <a:rect l="l" t="t" r="r" b="b"/>
                <a:pathLst>
                  <a:path w="43" h="464" extrusionOk="0">
                    <a:moveTo>
                      <a:pt x="0" y="0"/>
                    </a:moveTo>
                    <a:lnTo>
                      <a:pt x="0" y="0"/>
                    </a:lnTo>
                    <a:lnTo>
                      <a:pt x="42" y="463"/>
                    </a:lnTo>
                    <a:lnTo>
                      <a:pt x="42" y="4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79" name="Google Shape;2979;p31"/>
              <p:cNvSpPr/>
              <p:nvPr/>
            </p:nvSpPr>
            <p:spPr>
              <a:xfrm>
                <a:off x="1128575" y="3630575"/>
                <a:ext cx="181075" cy="641025"/>
              </a:xfrm>
              <a:custGeom>
                <a:avLst/>
                <a:gdLst/>
                <a:ahLst/>
                <a:cxnLst/>
                <a:rect l="l" t="t" r="r" b="b"/>
                <a:pathLst>
                  <a:path w="7243" h="25641" extrusionOk="0">
                    <a:moveTo>
                      <a:pt x="7242" y="1"/>
                    </a:moveTo>
                    <a:lnTo>
                      <a:pt x="7116" y="1474"/>
                    </a:lnTo>
                    <a:lnTo>
                      <a:pt x="6906" y="3158"/>
                    </a:lnTo>
                    <a:lnTo>
                      <a:pt x="6653" y="5221"/>
                    </a:lnTo>
                    <a:lnTo>
                      <a:pt x="6274" y="7579"/>
                    </a:lnTo>
                    <a:lnTo>
                      <a:pt x="5811" y="10147"/>
                    </a:lnTo>
                    <a:lnTo>
                      <a:pt x="5558" y="11410"/>
                    </a:lnTo>
                    <a:lnTo>
                      <a:pt x="5221" y="12673"/>
                    </a:lnTo>
                    <a:lnTo>
                      <a:pt x="4927" y="13937"/>
                    </a:lnTo>
                    <a:lnTo>
                      <a:pt x="4548" y="15115"/>
                    </a:lnTo>
                    <a:lnTo>
                      <a:pt x="3874" y="17052"/>
                    </a:lnTo>
                    <a:lnTo>
                      <a:pt x="3201" y="18863"/>
                    </a:lnTo>
                    <a:lnTo>
                      <a:pt x="2485" y="20462"/>
                    </a:lnTo>
                    <a:lnTo>
                      <a:pt x="1853" y="21894"/>
                    </a:lnTo>
                    <a:lnTo>
                      <a:pt x="1222" y="23115"/>
                    </a:lnTo>
                    <a:lnTo>
                      <a:pt x="717" y="24125"/>
                    </a:lnTo>
                    <a:lnTo>
                      <a:pt x="1" y="25346"/>
                    </a:lnTo>
                    <a:lnTo>
                      <a:pt x="2148" y="25515"/>
                    </a:lnTo>
                    <a:lnTo>
                      <a:pt x="4379" y="25641"/>
                    </a:lnTo>
                    <a:lnTo>
                      <a:pt x="4379" y="25599"/>
                    </a:lnTo>
                    <a:lnTo>
                      <a:pt x="4590" y="24841"/>
                    </a:lnTo>
                    <a:lnTo>
                      <a:pt x="5137" y="22694"/>
                    </a:lnTo>
                    <a:lnTo>
                      <a:pt x="5474" y="21178"/>
                    </a:lnTo>
                    <a:lnTo>
                      <a:pt x="5811" y="19368"/>
                    </a:lnTo>
                    <a:lnTo>
                      <a:pt x="6190" y="17347"/>
                    </a:lnTo>
                    <a:lnTo>
                      <a:pt x="6527" y="15115"/>
                    </a:lnTo>
                    <a:lnTo>
                      <a:pt x="6611" y="14526"/>
                    </a:lnTo>
                    <a:lnTo>
                      <a:pt x="6653" y="14315"/>
                    </a:lnTo>
                    <a:lnTo>
                      <a:pt x="6695" y="13894"/>
                    </a:lnTo>
                    <a:lnTo>
                      <a:pt x="6737" y="13684"/>
                    </a:lnTo>
                    <a:lnTo>
                      <a:pt x="6779" y="13263"/>
                    </a:lnTo>
                    <a:lnTo>
                      <a:pt x="6779" y="13010"/>
                    </a:lnTo>
                    <a:lnTo>
                      <a:pt x="6821" y="12589"/>
                    </a:lnTo>
                    <a:lnTo>
                      <a:pt x="6863" y="12379"/>
                    </a:lnTo>
                    <a:lnTo>
                      <a:pt x="6906" y="11831"/>
                    </a:lnTo>
                    <a:lnTo>
                      <a:pt x="6906" y="11663"/>
                    </a:lnTo>
                    <a:lnTo>
                      <a:pt x="6948" y="11116"/>
                    </a:lnTo>
                    <a:lnTo>
                      <a:pt x="6990" y="10821"/>
                    </a:lnTo>
                    <a:lnTo>
                      <a:pt x="7032" y="10442"/>
                    </a:lnTo>
                    <a:lnTo>
                      <a:pt x="7032" y="10147"/>
                    </a:lnTo>
                    <a:lnTo>
                      <a:pt x="7074" y="9811"/>
                    </a:lnTo>
                    <a:lnTo>
                      <a:pt x="7074" y="9474"/>
                    </a:lnTo>
                    <a:lnTo>
                      <a:pt x="7074" y="9221"/>
                    </a:lnTo>
                    <a:lnTo>
                      <a:pt x="7116" y="8842"/>
                    </a:lnTo>
                    <a:lnTo>
                      <a:pt x="7116" y="8674"/>
                    </a:lnTo>
                    <a:lnTo>
                      <a:pt x="7200" y="7158"/>
                    </a:lnTo>
                    <a:lnTo>
                      <a:pt x="7200" y="7074"/>
                    </a:lnTo>
                    <a:lnTo>
                      <a:pt x="7200" y="6569"/>
                    </a:lnTo>
                    <a:lnTo>
                      <a:pt x="7200" y="6484"/>
                    </a:lnTo>
                    <a:lnTo>
                      <a:pt x="7200" y="5979"/>
                    </a:lnTo>
                    <a:lnTo>
                      <a:pt x="7200" y="4379"/>
                    </a:lnTo>
                    <a:lnTo>
                      <a:pt x="7242" y="1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80" name="Google Shape;2980;p31"/>
              <p:cNvSpPr/>
              <p:nvPr/>
            </p:nvSpPr>
            <p:spPr>
              <a:xfrm>
                <a:off x="880175" y="3636900"/>
                <a:ext cx="427375" cy="613650"/>
              </a:xfrm>
              <a:custGeom>
                <a:avLst/>
                <a:gdLst/>
                <a:ahLst/>
                <a:cxnLst/>
                <a:rect l="l" t="t" r="r" b="b"/>
                <a:pathLst>
                  <a:path w="17095" h="24546" extrusionOk="0">
                    <a:moveTo>
                      <a:pt x="17094" y="0"/>
                    </a:moveTo>
                    <a:lnTo>
                      <a:pt x="16842" y="842"/>
                    </a:lnTo>
                    <a:lnTo>
                      <a:pt x="16378" y="2190"/>
                    </a:lnTo>
                    <a:lnTo>
                      <a:pt x="15747" y="3916"/>
                    </a:lnTo>
                    <a:lnTo>
                      <a:pt x="14947" y="5895"/>
                    </a:lnTo>
                    <a:lnTo>
                      <a:pt x="13979" y="8126"/>
                    </a:lnTo>
                    <a:lnTo>
                      <a:pt x="13431" y="9263"/>
                    </a:lnTo>
                    <a:lnTo>
                      <a:pt x="12842" y="10400"/>
                    </a:lnTo>
                    <a:lnTo>
                      <a:pt x="12252" y="11536"/>
                    </a:lnTo>
                    <a:lnTo>
                      <a:pt x="11579" y="12673"/>
                    </a:lnTo>
                    <a:lnTo>
                      <a:pt x="10905" y="13810"/>
                    </a:lnTo>
                    <a:lnTo>
                      <a:pt x="10189" y="14862"/>
                    </a:lnTo>
                    <a:lnTo>
                      <a:pt x="9347" y="15999"/>
                    </a:lnTo>
                    <a:lnTo>
                      <a:pt x="8463" y="17010"/>
                    </a:lnTo>
                    <a:lnTo>
                      <a:pt x="7621" y="17978"/>
                    </a:lnTo>
                    <a:lnTo>
                      <a:pt x="6737" y="18862"/>
                    </a:lnTo>
                    <a:lnTo>
                      <a:pt x="5853" y="19620"/>
                    </a:lnTo>
                    <a:lnTo>
                      <a:pt x="5011" y="20336"/>
                    </a:lnTo>
                    <a:lnTo>
                      <a:pt x="4211" y="20967"/>
                    </a:lnTo>
                    <a:lnTo>
                      <a:pt x="3453" y="21515"/>
                    </a:lnTo>
                    <a:lnTo>
                      <a:pt x="2737" y="22020"/>
                    </a:lnTo>
                    <a:lnTo>
                      <a:pt x="2064" y="22441"/>
                    </a:lnTo>
                    <a:lnTo>
                      <a:pt x="969" y="23072"/>
                    </a:lnTo>
                    <a:lnTo>
                      <a:pt x="253" y="23409"/>
                    </a:lnTo>
                    <a:lnTo>
                      <a:pt x="1" y="23535"/>
                    </a:lnTo>
                    <a:lnTo>
                      <a:pt x="1" y="23578"/>
                    </a:lnTo>
                    <a:lnTo>
                      <a:pt x="2358" y="24083"/>
                    </a:lnTo>
                    <a:lnTo>
                      <a:pt x="3663" y="24293"/>
                    </a:lnTo>
                    <a:lnTo>
                      <a:pt x="5137" y="24546"/>
                    </a:lnTo>
                    <a:lnTo>
                      <a:pt x="5137" y="24462"/>
                    </a:lnTo>
                    <a:lnTo>
                      <a:pt x="5811" y="23830"/>
                    </a:lnTo>
                    <a:lnTo>
                      <a:pt x="6611" y="23072"/>
                    </a:lnTo>
                    <a:lnTo>
                      <a:pt x="7621" y="21978"/>
                    </a:lnTo>
                    <a:lnTo>
                      <a:pt x="8168" y="21346"/>
                    </a:lnTo>
                    <a:lnTo>
                      <a:pt x="8758" y="20630"/>
                    </a:lnTo>
                    <a:lnTo>
                      <a:pt x="9347" y="19830"/>
                    </a:lnTo>
                    <a:lnTo>
                      <a:pt x="9979" y="18988"/>
                    </a:lnTo>
                    <a:lnTo>
                      <a:pt x="10568" y="18062"/>
                    </a:lnTo>
                    <a:lnTo>
                      <a:pt x="11200" y="17052"/>
                    </a:lnTo>
                    <a:lnTo>
                      <a:pt x="11831" y="15999"/>
                    </a:lnTo>
                    <a:lnTo>
                      <a:pt x="12421" y="14862"/>
                    </a:lnTo>
                    <a:lnTo>
                      <a:pt x="12926" y="13810"/>
                    </a:lnTo>
                    <a:lnTo>
                      <a:pt x="13431" y="12715"/>
                    </a:lnTo>
                    <a:lnTo>
                      <a:pt x="13852" y="11578"/>
                    </a:lnTo>
                    <a:lnTo>
                      <a:pt x="14273" y="10442"/>
                    </a:lnTo>
                    <a:lnTo>
                      <a:pt x="14694" y="9305"/>
                    </a:lnTo>
                    <a:lnTo>
                      <a:pt x="15031" y="8168"/>
                    </a:lnTo>
                    <a:lnTo>
                      <a:pt x="15705" y="5979"/>
                    </a:lnTo>
                    <a:lnTo>
                      <a:pt x="16210" y="3958"/>
                    </a:lnTo>
                    <a:lnTo>
                      <a:pt x="16631" y="2232"/>
                    </a:lnTo>
                    <a:lnTo>
                      <a:pt x="17094" y="0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81" name="Google Shape;2981;p31"/>
              <p:cNvSpPr/>
              <p:nvPr/>
            </p:nvSpPr>
            <p:spPr>
              <a:xfrm>
                <a:off x="791750" y="4226325"/>
                <a:ext cx="216875" cy="376850"/>
              </a:xfrm>
              <a:custGeom>
                <a:avLst/>
                <a:gdLst/>
                <a:ahLst/>
                <a:cxnLst/>
                <a:rect l="l" t="t" r="r" b="b"/>
                <a:pathLst>
                  <a:path w="8675" h="15074" extrusionOk="0">
                    <a:moveTo>
                      <a:pt x="3538" y="1"/>
                    </a:moveTo>
                    <a:lnTo>
                      <a:pt x="3285" y="1769"/>
                    </a:lnTo>
                    <a:lnTo>
                      <a:pt x="2990" y="3411"/>
                    </a:lnTo>
                    <a:lnTo>
                      <a:pt x="2653" y="5390"/>
                    </a:lnTo>
                    <a:lnTo>
                      <a:pt x="2148" y="7663"/>
                    </a:lnTo>
                    <a:lnTo>
                      <a:pt x="1559" y="10105"/>
                    </a:lnTo>
                    <a:lnTo>
                      <a:pt x="1222" y="11326"/>
                    </a:lnTo>
                    <a:lnTo>
                      <a:pt x="843" y="12589"/>
                    </a:lnTo>
                    <a:lnTo>
                      <a:pt x="422" y="13852"/>
                    </a:lnTo>
                    <a:lnTo>
                      <a:pt x="1" y="15073"/>
                    </a:lnTo>
                    <a:lnTo>
                      <a:pt x="6358" y="15073"/>
                    </a:lnTo>
                    <a:lnTo>
                      <a:pt x="6906" y="12716"/>
                    </a:lnTo>
                    <a:lnTo>
                      <a:pt x="7369" y="10358"/>
                    </a:lnTo>
                    <a:lnTo>
                      <a:pt x="7748" y="8126"/>
                    </a:lnTo>
                    <a:lnTo>
                      <a:pt x="8085" y="6021"/>
                    </a:lnTo>
                    <a:lnTo>
                      <a:pt x="8295" y="4169"/>
                    </a:lnTo>
                    <a:lnTo>
                      <a:pt x="8506" y="2653"/>
                    </a:lnTo>
                    <a:lnTo>
                      <a:pt x="8674" y="969"/>
                    </a:lnTo>
                    <a:lnTo>
                      <a:pt x="7200" y="716"/>
                    </a:lnTo>
                    <a:lnTo>
                      <a:pt x="5895" y="506"/>
                    </a:lnTo>
                    <a:lnTo>
                      <a:pt x="3538" y="1"/>
                    </a:lnTo>
                    <a:close/>
                  </a:path>
                </a:pathLst>
              </a:custGeom>
              <a:solidFill>
                <a:srgbClr val="CDBAA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82" name="Google Shape;2982;p31"/>
              <p:cNvSpPr/>
              <p:nvPr/>
            </p:nvSpPr>
            <p:spPr>
              <a:xfrm>
                <a:off x="950700" y="4250525"/>
                <a:ext cx="177900" cy="352650"/>
              </a:xfrm>
              <a:custGeom>
                <a:avLst/>
                <a:gdLst/>
                <a:ahLst/>
                <a:cxnLst/>
                <a:rect l="l" t="t" r="r" b="b"/>
                <a:pathLst>
                  <a:path w="7116" h="14106" extrusionOk="0">
                    <a:moveTo>
                      <a:pt x="2316" y="1"/>
                    </a:moveTo>
                    <a:lnTo>
                      <a:pt x="2148" y="1685"/>
                    </a:lnTo>
                    <a:lnTo>
                      <a:pt x="1937" y="3201"/>
                    </a:lnTo>
                    <a:lnTo>
                      <a:pt x="1727" y="5053"/>
                    </a:lnTo>
                    <a:lnTo>
                      <a:pt x="1390" y="7158"/>
                    </a:lnTo>
                    <a:lnTo>
                      <a:pt x="1011" y="9390"/>
                    </a:lnTo>
                    <a:lnTo>
                      <a:pt x="548" y="11748"/>
                    </a:lnTo>
                    <a:lnTo>
                      <a:pt x="0" y="14105"/>
                    </a:lnTo>
                    <a:lnTo>
                      <a:pt x="5642" y="14105"/>
                    </a:lnTo>
                    <a:lnTo>
                      <a:pt x="5979" y="11705"/>
                    </a:lnTo>
                    <a:lnTo>
                      <a:pt x="6274" y="9348"/>
                    </a:lnTo>
                    <a:lnTo>
                      <a:pt x="6484" y="7074"/>
                    </a:lnTo>
                    <a:lnTo>
                      <a:pt x="6653" y="5053"/>
                    </a:lnTo>
                    <a:lnTo>
                      <a:pt x="6905" y="1980"/>
                    </a:lnTo>
                    <a:lnTo>
                      <a:pt x="6989" y="801"/>
                    </a:lnTo>
                    <a:lnTo>
                      <a:pt x="7116" y="548"/>
                    </a:lnTo>
                    <a:lnTo>
                      <a:pt x="4632" y="296"/>
                    </a:lnTo>
                    <a:lnTo>
                      <a:pt x="2316" y="1"/>
                    </a:lnTo>
                    <a:close/>
                  </a:path>
                </a:pathLst>
              </a:custGeom>
              <a:solidFill>
                <a:srgbClr val="8317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83" name="Google Shape;2983;p31"/>
              <p:cNvSpPr/>
              <p:nvPr/>
            </p:nvSpPr>
            <p:spPr>
              <a:xfrm>
                <a:off x="1008600" y="3630575"/>
                <a:ext cx="301050" cy="633675"/>
              </a:xfrm>
              <a:custGeom>
                <a:avLst/>
                <a:gdLst/>
                <a:ahLst/>
                <a:cxnLst/>
                <a:rect l="l" t="t" r="r" b="b"/>
                <a:pathLst>
                  <a:path w="12042" h="25347" extrusionOk="0">
                    <a:moveTo>
                      <a:pt x="12041" y="1"/>
                    </a:moveTo>
                    <a:lnTo>
                      <a:pt x="11957" y="253"/>
                    </a:lnTo>
                    <a:lnTo>
                      <a:pt x="11494" y="2485"/>
                    </a:lnTo>
                    <a:lnTo>
                      <a:pt x="11073" y="4211"/>
                    </a:lnTo>
                    <a:lnTo>
                      <a:pt x="10568" y="6232"/>
                    </a:lnTo>
                    <a:lnTo>
                      <a:pt x="9894" y="8421"/>
                    </a:lnTo>
                    <a:lnTo>
                      <a:pt x="9557" y="9558"/>
                    </a:lnTo>
                    <a:lnTo>
                      <a:pt x="9136" y="10695"/>
                    </a:lnTo>
                    <a:lnTo>
                      <a:pt x="8715" y="11831"/>
                    </a:lnTo>
                    <a:lnTo>
                      <a:pt x="8294" y="12968"/>
                    </a:lnTo>
                    <a:lnTo>
                      <a:pt x="7789" y="14063"/>
                    </a:lnTo>
                    <a:lnTo>
                      <a:pt x="7284" y="15115"/>
                    </a:lnTo>
                    <a:lnTo>
                      <a:pt x="6694" y="16252"/>
                    </a:lnTo>
                    <a:lnTo>
                      <a:pt x="6063" y="17305"/>
                    </a:lnTo>
                    <a:lnTo>
                      <a:pt x="5431" y="18315"/>
                    </a:lnTo>
                    <a:lnTo>
                      <a:pt x="4842" y="19241"/>
                    </a:lnTo>
                    <a:lnTo>
                      <a:pt x="4210" y="20083"/>
                    </a:lnTo>
                    <a:lnTo>
                      <a:pt x="3621" y="20883"/>
                    </a:lnTo>
                    <a:lnTo>
                      <a:pt x="3031" y="21599"/>
                    </a:lnTo>
                    <a:lnTo>
                      <a:pt x="2484" y="22231"/>
                    </a:lnTo>
                    <a:lnTo>
                      <a:pt x="1474" y="23325"/>
                    </a:lnTo>
                    <a:lnTo>
                      <a:pt x="674" y="24083"/>
                    </a:lnTo>
                    <a:lnTo>
                      <a:pt x="0" y="24715"/>
                    </a:lnTo>
                    <a:lnTo>
                      <a:pt x="0" y="24799"/>
                    </a:lnTo>
                    <a:lnTo>
                      <a:pt x="2316" y="25094"/>
                    </a:lnTo>
                    <a:lnTo>
                      <a:pt x="4800" y="25346"/>
                    </a:lnTo>
                    <a:lnTo>
                      <a:pt x="5516" y="24125"/>
                    </a:lnTo>
                    <a:lnTo>
                      <a:pt x="6021" y="23115"/>
                    </a:lnTo>
                    <a:lnTo>
                      <a:pt x="6652" y="21894"/>
                    </a:lnTo>
                    <a:lnTo>
                      <a:pt x="7284" y="20462"/>
                    </a:lnTo>
                    <a:lnTo>
                      <a:pt x="8000" y="18863"/>
                    </a:lnTo>
                    <a:lnTo>
                      <a:pt x="8673" y="17052"/>
                    </a:lnTo>
                    <a:lnTo>
                      <a:pt x="9347" y="15115"/>
                    </a:lnTo>
                    <a:lnTo>
                      <a:pt x="9726" y="13937"/>
                    </a:lnTo>
                    <a:lnTo>
                      <a:pt x="10020" y="12673"/>
                    </a:lnTo>
                    <a:lnTo>
                      <a:pt x="10357" y="11410"/>
                    </a:lnTo>
                    <a:lnTo>
                      <a:pt x="10610" y="10147"/>
                    </a:lnTo>
                    <a:lnTo>
                      <a:pt x="11073" y="7579"/>
                    </a:lnTo>
                    <a:lnTo>
                      <a:pt x="11452" y="5221"/>
                    </a:lnTo>
                    <a:lnTo>
                      <a:pt x="11705" y="3158"/>
                    </a:lnTo>
                    <a:lnTo>
                      <a:pt x="11915" y="1474"/>
                    </a:lnTo>
                    <a:lnTo>
                      <a:pt x="12041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84" name="Google Shape;2984;p31"/>
              <p:cNvSpPr/>
              <p:nvPr/>
            </p:nvSpPr>
            <p:spPr>
              <a:xfrm>
                <a:off x="1309625" y="3630575"/>
                <a:ext cx="545250" cy="596825"/>
              </a:xfrm>
              <a:custGeom>
                <a:avLst/>
                <a:gdLst/>
                <a:ahLst/>
                <a:cxnLst/>
                <a:rect l="l" t="t" r="r" b="b"/>
                <a:pathLst>
                  <a:path w="21810" h="23873" extrusionOk="0">
                    <a:moveTo>
                      <a:pt x="0" y="1"/>
                    </a:moveTo>
                    <a:lnTo>
                      <a:pt x="42" y="253"/>
                    </a:lnTo>
                    <a:lnTo>
                      <a:pt x="337" y="1095"/>
                    </a:lnTo>
                    <a:lnTo>
                      <a:pt x="800" y="2443"/>
                    </a:lnTo>
                    <a:lnTo>
                      <a:pt x="1432" y="4169"/>
                    </a:lnTo>
                    <a:lnTo>
                      <a:pt x="2232" y="6148"/>
                    </a:lnTo>
                    <a:lnTo>
                      <a:pt x="3200" y="8379"/>
                    </a:lnTo>
                    <a:lnTo>
                      <a:pt x="3748" y="9516"/>
                    </a:lnTo>
                    <a:lnTo>
                      <a:pt x="4337" y="10653"/>
                    </a:lnTo>
                    <a:lnTo>
                      <a:pt x="4926" y="11789"/>
                    </a:lnTo>
                    <a:lnTo>
                      <a:pt x="5600" y="12926"/>
                    </a:lnTo>
                    <a:lnTo>
                      <a:pt x="6274" y="14063"/>
                    </a:lnTo>
                    <a:lnTo>
                      <a:pt x="6989" y="15115"/>
                    </a:lnTo>
                    <a:lnTo>
                      <a:pt x="7831" y="16252"/>
                    </a:lnTo>
                    <a:lnTo>
                      <a:pt x="8674" y="17263"/>
                    </a:lnTo>
                    <a:lnTo>
                      <a:pt x="9558" y="18231"/>
                    </a:lnTo>
                    <a:lnTo>
                      <a:pt x="10442" y="19115"/>
                    </a:lnTo>
                    <a:lnTo>
                      <a:pt x="11284" y="19873"/>
                    </a:lnTo>
                    <a:lnTo>
                      <a:pt x="12126" y="20589"/>
                    </a:lnTo>
                    <a:lnTo>
                      <a:pt x="12968" y="21220"/>
                    </a:lnTo>
                    <a:lnTo>
                      <a:pt x="13726" y="21768"/>
                    </a:lnTo>
                    <a:lnTo>
                      <a:pt x="14442" y="22273"/>
                    </a:lnTo>
                    <a:lnTo>
                      <a:pt x="15115" y="22694"/>
                    </a:lnTo>
                    <a:lnTo>
                      <a:pt x="16210" y="23325"/>
                    </a:lnTo>
                    <a:lnTo>
                      <a:pt x="16926" y="23662"/>
                    </a:lnTo>
                    <a:lnTo>
                      <a:pt x="17178" y="23788"/>
                    </a:lnTo>
                    <a:lnTo>
                      <a:pt x="17178" y="23873"/>
                    </a:lnTo>
                    <a:lnTo>
                      <a:pt x="19157" y="23367"/>
                    </a:lnTo>
                    <a:lnTo>
                      <a:pt x="20631" y="22989"/>
                    </a:lnTo>
                    <a:lnTo>
                      <a:pt x="21810" y="22610"/>
                    </a:lnTo>
                    <a:lnTo>
                      <a:pt x="21557" y="22525"/>
                    </a:lnTo>
                    <a:lnTo>
                      <a:pt x="20799" y="22231"/>
                    </a:lnTo>
                    <a:lnTo>
                      <a:pt x="19620" y="21768"/>
                    </a:lnTo>
                    <a:lnTo>
                      <a:pt x="18904" y="21431"/>
                    </a:lnTo>
                    <a:lnTo>
                      <a:pt x="18104" y="21052"/>
                    </a:lnTo>
                    <a:lnTo>
                      <a:pt x="17220" y="20631"/>
                    </a:lnTo>
                    <a:lnTo>
                      <a:pt x="16294" y="20083"/>
                    </a:lnTo>
                    <a:lnTo>
                      <a:pt x="15326" y="19494"/>
                    </a:lnTo>
                    <a:lnTo>
                      <a:pt x="14315" y="18863"/>
                    </a:lnTo>
                    <a:lnTo>
                      <a:pt x="13263" y="18105"/>
                    </a:lnTo>
                    <a:lnTo>
                      <a:pt x="12210" y="17305"/>
                    </a:lnTo>
                    <a:lnTo>
                      <a:pt x="11158" y="16378"/>
                    </a:lnTo>
                    <a:lnTo>
                      <a:pt x="10063" y="15410"/>
                    </a:lnTo>
                    <a:lnTo>
                      <a:pt x="9095" y="14400"/>
                    </a:lnTo>
                    <a:lnTo>
                      <a:pt x="8126" y="13305"/>
                    </a:lnTo>
                    <a:lnTo>
                      <a:pt x="7200" y="12168"/>
                    </a:lnTo>
                    <a:lnTo>
                      <a:pt x="6358" y="10989"/>
                    </a:lnTo>
                    <a:lnTo>
                      <a:pt x="5516" y="9768"/>
                    </a:lnTo>
                    <a:lnTo>
                      <a:pt x="4716" y="8590"/>
                    </a:lnTo>
                    <a:lnTo>
                      <a:pt x="3958" y="7369"/>
                    </a:lnTo>
                    <a:lnTo>
                      <a:pt x="3242" y="6232"/>
                    </a:lnTo>
                    <a:lnTo>
                      <a:pt x="2021" y="4085"/>
                    </a:lnTo>
                    <a:lnTo>
                      <a:pt x="1095" y="2232"/>
                    </a:lnTo>
                    <a:lnTo>
                      <a:pt x="379" y="843"/>
                    </a:lnTo>
                    <a:lnTo>
                      <a:pt x="42" y="85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8317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85" name="Google Shape;2985;p31"/>
              <p:cNvSpPr/>
              <p:nvPr/>
            </p:nvSpPr>
            <p:spPr>
              <a:xfrm>
                <a:off x="1739075" y="4195800"/>
                <a:ext cx="224225" cy="407375"/>
              </a:xfrm>
              <a:custGeom>
                <a:avLst/>
                <a:gdLst/>
                <a:ahLst/>
                <a:cxnLst/>
                <a:rect l="l" t="t" r="r" b="b"/>
                <a:pathLst>
                  <a:path w="8969" h="16295" extrusionOk="0">
                    <a:moveTo>
                      <a:pt x="4632" y="1"/>
                    </a:moveTo>
                    <a:lnTo>
                      <a:pt x="3453" y="380"/>
                    </a:lnTo>
                    <a:lnTo>
                      <a:pt x="1979" y="758"/>
                    </a:lnTo>
                    <a:lnTo>
                      <a:pt x="0" y="1264"/>
                    </a:lnTo>
                    <a:lnTo>
                      <a:pt x="253" y="3032"/>
                    </a:lnTo>
                    <a:lnTo>
                      <a:pt x="548" y="4674"/>
                    </a:lnTo>
                    <a:lnTo>
                      <a:pt x="884" y="6653"/>
                    </a:lnTo>
                    <a:lnTo>
                      <a:pt x="1390" y="8926"/>
                    </a:lnTo>
                    <a:lnTo>
                      <a:pt x="1979" y="11326"/>
                    </a:lnTo>
                    <a:lnTo>
                      <a:pt x="2316" y="12589"/>
                    </a:lnTo>
                    <a:lnTo>
                      <a:pt x="2695" y="13810"/>
                    </a:lnTo>
                    <a:lnTo>
                      <a:pt x="3074" y="15073"/>
                    </a:lnTo>
                    <a:lnTo>
                      <a:pt x="3537" y="16294"/>
                    </a:lnTo>
                    <a:lnTo>
                      <a:pt x="8968" y="16294"/>
                    </a:lnTo>
                    <a:lnTo>
                      <a:pt x="8379" y="14989"/>
                    </a:lnTo>
                    <a:lnTo>
                      <a:pt x="7789" y="13642"/>
                    </a:lnTo>
                    <a:lnTo>
                      <a:pt x="7284" y="12252"/>
                    </a:lnTo>
                    <a:lnTo>
                      <a:pt x="6863" y="10863"/>
                    </a:lnTo>
                    <a:lnTo>
                      <a:pt x="6442" y="9474"/>
                    </a:lnTo>
                    <a:lnTo>
                      <a:pt x="6105" y="8126"/>
                    </a:lnTo>
                    <a:lnTo>
                      <a:pt x="5768" y="6821"/>
                    </a:lnTo>
                    <a:lnTo>
                      <a:pt x="5516" y="5558"/>
                    </a:lnTo>
                    <a:lnTo>
                      <a:pt x="5095" y="3327"/>
                    </a:lnTo>
                    <a:lnTo>
                      <a:pt x="4842" y="1558"/>
                    </a:lnTo>
                    <a:lnTo>
                      <a:pt x="4632" y="1"/>
                    </a:lnTo>
                    <a:close/>
                  </a:path>
                </a:pathLst>
              </a:custGeom>
              <a:solidFill>
                <a:srgbClr val="6D0F2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86" name="Google Shape;2986;p31"/>
              <p:cNvSpPr/>
              <p:nvPr/>
            </p:nvSpPr>
            <p:spPr>
              <a:xfrm>
                <a:off x="1309625" y="3630575"/>
                <a:ext cx="181075" cy="641025"/>
              </a:xfrm>
              <a:custGeom>
                <a:avLst/>
                <a:gdLst/>
                <a:ahLst/>
                <a:cxnLst/>
                <a:rect l="l" t="t" r="r" b="b"/>
                <a:pathLst>
                  <a:path w="7243" h="25641" extrusionOk="0">
                    <a:moveTo>
                      <a:pt x="0" y="1"/>
                    </a:moveTo>
                    <a:lnTo>
                      <a:pt x="0" y="4379"/>
                    </a:lnTo>
                    <a:lnTo>
                      <a:pt x="0" y="5979"/>
                    </a:lnTo>
                    <a:lnTo>
                      <a:pt x="42" y="6484"/>
                    </a:lnTo>
                    <a:lnTo>
                      <a:pt x="42" y="6569"/>
                    </a:lnTo>
                    <a:lnTo>
                      <a:pt x="42" y="7074"/>
                    </a:lnTo>
                    <a:lnTo>
                      <a:pt x="42" y="7158"/>
                    </a:lnTo>
                    <a:lnTo>
                      <a:pt x="127" y="8674"/>
                    </a:lnTo>
                    <a:lnTo>
                      <a:pt x="127" y="8842"/>
                    </a:lnTo>
                    <a:lnTo>
                      <a:pt x="127" y="9221"/>
                    </a:lnTo>
                    <a:lnTo>
                      <a:pt x="169" y="9474"/>
                    </a:lnTo>
                    <a:lnTo>
                      <a:pt x="169" y="9811"/>
                    </a:lnTo>
                    <a:lnTo>
                      <a:pt x="211" y="10147"/>
                    </a:lnTo>
                    <a:lnTo>
                      <a:pt x="211" y="10442"/>
                    </a:lnTo>
                    <a:lnTo>
                      <a:pt x="253" y="10821"/>
                    </a:lnTo>
                    <a:lnTo>
                      <a:pt x="253" y="11116"/>
                    </a:lnTo>
                    <a:lnTo>
                      <a:pt x="295" y="11663"/>
                    </a:lnTo>
                    <a:lnTo>
                      <a:pt x="337" y="11831"/>
                    </a:lnTo>
                    <a:lnTo>
                      <a:pt x="379" y="12379"/>
                    </a:lnTo>
                    <a:lnTo>
                      <a:pt x="379" y="12589"/>
                    </a:lnTo>
                    <a:lnTo>
                      <a:pt x="421" y="13010"/>
                    </a:lnTo>
                    <a:lnTo>
                      <a:pt x="464" y="13263"/>
                    </a:lnTo>
                    <a:lnTo>
                      <a:pt x="506" y="13684"/>
                    </a:lnTo>
                    <a:lnTo>
                      <a:pt x="548" y="13894"/>
                    </a:lnTo>
                    <a:lnTo>
                      <a:pt x="590" y="14315"/>
                    </a:lnTo>
                    <a:lnTo>
                      <a:pt x="632" y="14526"/>
                    </a:lnTo>
                    <a:lnTo>
                      <a:pt x="716" y="15115"/>
                    </a:lnTo>
                    <a:lnTo>
                      <a:pt x="1053" y="17347"/>
                    </a:lnTo>
                    <a:lnTo>
                      <a:pt x="1432" y="19368"/>
                    </a:lnTo>
                    <a:lnTo>
                      <a:pt x="1769" y="21178"/>
                    </a:lnTo>
                    <a:lnTo>
                      <a:pt x="2106" y="22694"/>
                    </a:lnTo>
                    <a:lnTo>
                      <a:pt x="2611" y="24841"/>
                    </a:lnTo>
                    <a:lnTo>
                      <a:pt x="2821" y="25599"/>
                    </a:lnTo>
                    <a:lnTo>
                      <a:pt x="2821" y="25641"/>
                    </a:lnTo>
                    <a:lnTo>
                      <a:pt x="5095" y="25515"/>
                    </a:lnTo>
                    <a:lnTo>
                      <a:pt x="7242" y="25388"/>
                    </a:lnTo>
                    <a:lnTo>
                      <a:pt x="6526" y="24125"/>
                    </a:lnTo>
                    <a:lnTo>
                      <a:pt x="6021" y="23115"/>
                    </a:lnTo>
                    <a:lnTo>
                      <a:pt x="5390" y="21894"/>
                    </a:lnTo>
                    <a:lnTo>
                      <a:pt x="4758" y="20462"/>
                    </a:lnTo>
                    <a:lnTo>
                      <a:pt x="4042" y="18863"/>
                    </a:lnTo>
                    <a:lnTo>
                      <a:pt x="3369" y="17052"/>
                    </a:lnTo>
                    <a:lnTo>
                      <a:pt x="2695" y="15115"/>
                    </a:lnTo>
                    <a:lnTo>
                      <a:pt x="2316" y="13937"/>
                    </a:lnTo>
                    <a:lnTo>
                      <a:pt x="1979" y="12673"/>
                    </a:lnTo>
                    <a:lnTo>
                      <a:pt x="1684" y="11410"/>
                    </a:lnTo>
                    <a:lnTo>
                      <a:pt x="1432" y="10147"/>
                    </a:lnTo>
                    <a:lnTo>
                      <a:pt x="969" y="7579"/>
                    </a:lnTo>
                    <a:lnTo>
                      <a:pt x="590" y="5221"/>
                    </a:lnTo>
                    <a:lnTo>
                      <a:pt x="295" y="3158"/>
                    </a:lnTo>
                    <a:lnTo>
                      <a:pt x="127" y="1474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87" name="Google Shape;2987;p31"/>
              <p:cNvSpPr/>
              <p:nvPr/>
            </p:nvSpPr>
            <p:spPr>
              <a:xfrm>
                <a:off x="1309625" y="3762150"/>
                <a:ext cx="2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extrusionOk="0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88" name="Google Shape;2988;p31"/>
              <p:cNvSpPr/>
              <p:nvPr/>
            </p:nvSpPr>
            <p:spPr>
              <a:xfrm>
                <a:off x="1309625" y="3762150"/>
                <a:ext cx="2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fill="none" extrusionOk="0">
                    <a:moveTo>
                      <a:pt x="0" y="0"/>
                    </a:moveTo>
                    <a:lnTo>
                      <a:pt x="0" y="0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89" name="Google Shape;2989;p31"/>
              <p:cNvSpPr/>
              <p:nvPr/>
            </p:nvSpPr>
            <p:spPr>
              <a:xfrm>
                <a:off x="1380150" y="4265275"/>
                <a:ext cx="147375" cy="337900"/>
              </a:xfrm>
              <a:custGeom>
                <a:avLst/>
                <a:gdLst/>
                <a:ahLst/>
                <a:cxnLst/>
                <a:rect l="l" t="t" r="r" b="b"/>
                <a:pathLst>
                  <a:path w="5895" h="13516" extrusionOk="0">
                    <a:moveTo>
                      <a:pt x="4421" y="0"/>
                    </a:moveTo>
                    <a:lnTo>
                      <a:pt x="2274" y="127"/>
                    </a:lnTo>
                    <a:lnTo>
                      <a:pt x="0" y="253"/>
                    </a:lnTo>
                    <a:lnTo>
                      <a:pt x="169" y="4800"/>
                    </a:lnTo>
                    <a:lnTo>
                      <a:pt x="337" y="8926"/>
                    </a:lnTo>
                    <a:lnTo>
                      <a:pt x="632" y="13515"/>
                    </a:lnTo>
                    <a:lnTo>
                      <a:pt x="5895" y="13515"/>
                    </a:lnTo>
                    <a:lnTo>
                      <a:pt x="5558" y="11115"/>
                    </a:lnTo>
                    <a:lnTo>
                      <a:pt x="5263" y="8758"/>
                    </a:lnTo>
                    <a:lnTo>
                      <a:pt x="5053" y="6484"/>
                    </a:lnTo>
                    <a:lnTo>
                      <a:pt x="4842" y="4463"/>
                    </a:lnTo>
                    <a:lnTo>
                      <a:pt x="4632" y="1390"/>
                    </a:lnTo>
                    <a:lnTo>
                      <a:pt x="4547" y="211"/>
                    </a:lnTo>
                    <a:lnTo>
                      <a:pt x="4421" y="0"/>
                    </a:lnTo>
                    <a:close/>
                  </a:path>
                </a:pathLst>
              </a:custGeom>
              <a:solidFill>
                <a:srgbClr val="CDBAA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90" name="Google Shape;2990;p31"/>
              <p:cNvSpPr/>
              <p:nvPr/>
            </p:nvSpPr>
            <p:spPr>
              <a:xfrm>
                <a:off x="1309625" y="3740050"/>
                <a:ext cx="25" cy="11600"/>
              </a:xfrm>
              <a:custGeom>
                <a:avLst/>
                <a:gdLst/>
                <a:ahLst/>
                <a:cxnLst/>
                <a:rect l="l" t="t" r="r" b="b"/>
                <a:pathLst>
                  <a:path w="1" h="464" extrusionOk="0">
                    <a:moveTo>
                      <a:pt x="0" y="463"/>
                    </a:moveTo>
                    <a:lnTo>
                      <a:pt x="0" y="463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463"/>
                    </a:lnTo>
                    <a:lnTo>
                      <a:pt x="0" y="463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91" name="Google Shape;2991;p31"/>
              <p:cNvSpPr/>
              <p:nvPr/>
            </p:nvSpPr>
            <p:spPr>
              <a:xfrm>
                <a:off x="1308575" y="3630575"/>
                <a:ext cx="1075" cy="121075"/>
              </a:xfrm>
              <a:custGeom>
                <a:avLst/>
                <a:gdLst/>
                <a:ahLst/>
                <a:cxnLst/>
                <a:rect l="l" t="t" r="r" b="b"/>
                <a:pathLst>
                  <a:path w="43" h="4843" extrusionOk="0">
                    <a:moveTo>
                      <a:pt x="42" y="1"/>
                    </a:moveTo>
                    <a:lnTo>
                      <a:pt x="0" y="4379"/>
                    </a:lnTo>
                    <a:lnTo>
                      <a:pt x="42" y="4842"/>
                    </a:lnTo>
                    <a:lnTo>
                      <a:pt x="42" y="4379"/>
                    </a:lnTo>
                    <a:lnTo>
                      <a:pt x="42" y="1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92" name="Google Shape;2992;p31"/>
              <p:cNvSpPr/>
              <p:nvPr/>
            </p:nvSpPr>
            <p:spPr>
              <a:xfrm>
                <a:off x="1310675" y="3636900"/>
                <a:ext cx="428425" cy="613650"/>
              </a:xfrm>
              <a:custGeom>
                <a:avLst/>
                <a:gdLst/>
                <a:ahLst/>
                <a:cxnLst/>
                <a:rect l="l" t="t" r="r" b="b"/>
                <a:pathLst>
                  <a:path w="17137" h="24546" extrusionOk="0">
                    <a:moveTo>
                      <a:pt x="0" y="0"/>
                    </a:moveTo>
                    <a:lnTo>
                      <a:pt x="506" y="2232"/>
                    </a:lnTo>
                    <a:lnTo>
                      <a:pt x="885" y="3958"/>
                    </a:lnTo>
                    <a:lnTo>
                      <a:pt x="1432" y="5979"/>
                    </a:lnTo>
                    <a:lnTo>
                      <a:pt x="2064" y="8168"/>
                    </a:lnTo>
                    <a:lnTo>
                      <a:pt x="2442" y="9305"/>
                    </a:lnTo>
                    <a:lnTo>
                      <a:pt x="2821" y="10442"/>
                    </a:lnTo>
                    <a:lnTo>
                      <a:pt x="3242" y="11578"/>
                    </a:lnTo>
                    <a:lnTo>
                      <a:pt x="3706" y="12715"/>
                    </a:lnTo>
                    <a:lnTo>
                      <a:pt x="4169" y="13810"/>
                    </a:lnTo>
                    <a:lnTo>
                      <a:pt x="4716" y="14862"/>
                    </a:lnTo>
                    <a:lnTo>
                      <a:pt x="5305" y="15999"/>
                    </a:lnTo>
                    <a:lnTo>
                      <a:pt x="5895" y="17052"/>
                    </a:lnTo>
                    <a:lnTo>
                      <a:pt x="6526" y="18062"/>
                    </a:lnTo>
                    <a:lnTo>
                      <a:pt x="7158" y="18988"/>
                    </a:lnTo>
                    <a:lnTo>
                      <a:pt x="7789" y="19830"/>
                    </a:lnTo>
                    <a:lnTo>
                      <a:pt x="8379" y="20630"/>
                    </a:lnTo>
                    <a:lnTo>
                      <a:pt x="8968" y="21346"/>
                    </a:lnTo>
                    <a:lnTo>
                      <a:pt x="9516" y="21978"/>
                    </a:lnTo>
                    <a:lnTo>
                      <a:pt x="10526" y="23072"/>
                    </a:lnTo>
                    <a:lnTo>
                      <a:pt x="11284" y="23830"/>
                    </a:lnTo>
                    <a:lnTo>
                      <a:pt x="12000" y="24462"/>
                    </a:lnTo>
                    <a:lnTo>
                      <a:pt x="12000" y="24546"/>
                    </a:lnTo>
                    <a:lnTo>
                      <a:pt x="13431" y="24335"/>
                    </a:lnTo>
                    <a:lnTo>
                      <a:pt x="14778" y="24083"/>
                    </a:lnTo>
                    <a:lnTo>
                      <a:pt x="17136" y="23620"/>
                    </a:lnTo>
                    <a:lnTo>
                      <a:pt x="17136" y="23535"/>
                    </a:lnTo>
                    <a:lnTo>
                      <a:pt x="16884" y="23409"/>
                    </a:lnTo>
                    <a:lnTo>
                      <a:pt x="16168" y="23072"/>
                    </a:lnTo>
                    <a:lnTo>
                      <a:pt x="15073" y="22441"/>
                    </a:lnTo>
                    <a:lnTo>
                      <a:pt x="14400" y="22020"/>
                    </a:lnTo>
                    <a:lnTo>
                      <a:pt x="13684" y="21515"/>
                    </a:lnTo>
                    <a:lnTo>
                      <a:pt x="12926" y="20967"/>
                    </a:lnTo>
                    <a:lnTo>
                      <a:pt x="12084" y="20336"/>
                    </a:lnTo>
                    <a:lnTo>
                      <a:pt x="11242" y="19620"/>
                    </a:lnTo>
                    <a:lnTo>
                      <a:pt x="10400" y="18862"/>
                    </a:lnTo>
                    <a:lnTo>
                      <a:pt x="9516" y="17978"/>
                    </a:lnTo>
                    <a:lnTo>
                      <a:pt x="8632" y="17010"/>
                    </a:lnTo>
                    <a:lnTo>
                      <a:pt x="7789" y="15999"/>
                    </a:lnTo>
                    <a:lnTo>
                      <a:pt x="6947" y="14862"/>
                    </a:lnTo>
                    <a:lnTo>
                      <a:pt x="6232" y="13810"/>
                    </a:lnTo>
                    <a:lnTo>
                      <a:pt x="5558" y="12673"/>
                    </a:lnTo>
                    <a:lnTo>
                      <a:pt x="4884" y="11536"/>
                    </a:lnTo>
                    <a:lnTo>
                      <a:pt x="4295" y="10400"/>
                    </a:lnTo>
                    <a:lnTo>
                      <a:pt x="3706" y="9263"/>
                    </a:lnTo>
                    <a:lnTo>
                      <a:pt x="3158" y="8126"/>
                    </a:lnTo>
                    <a:lnTo>
                      <a:pt x="2190" y="5895"/>
                    </a:lnTo>
                    <a:lnTo>
                      <a:pt x="1390" y="3916"/>
                    </a:lnTo>
                    <a:lnTo>
                      <a:pt x="758" y="2190"/>
                    </a:lnTo>
                    <a:lnTo>
                      <a:pt x="295" y="84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93" name="Google Shape;2993;p31"/>
              <p:cNvSpPr/>
              <p:nvPr/>
            </p:nvSpPr>
            <p:spPr>
              <a:xfrm>
                <a:off x="1610650" y="4227375"/>
                <a:ext cx="216850" cy="375800"/>
              </a:xfrm>
              <a:custGeom>
                <a:avLst/>
                <a:gdLst/>
                <a:ahLst/>
                <a:cxnLst/>
                <a:rect l="l" t="t" r="r" b="b"/>
                <a:pathLst>
                  <a:path w="8674" h="15032" extrusionOk="0">
                    <a:moveTo>
                      <a:pt x="5137" y="1"/>
                    </a:moveTo>
                    <a:lnTo>
                      <a:pt x="2779" y="464"/>
                    </a:lnTo>
                    <a:lnTo>
                      <a:pt x="1432" y="716"/>
                    </a:lnTo>
                    <a:lnTo>
                      <a:pt x="1" y="927"/>
                    </a:lnTo>
                    <a:lnTo>
                      <a:pt x="169" y="2653"/>
                    </a:lnTo>
                    <a:lnTo>
                      <a:pt x="380" y="4169"/>
                    </a:lnTo>
                    <a:lnTo>
                      <a:pt x="590" y="6021"/>
                    </a:lnTo>
                    <a:lnTo>
                      <a:pt x="927" y="8084"/>
                    </a:lnTo>
                    <a:lnTo>
                      <a:pt x="1306" y="10358"/>
                    </a:lnTo>
                    <a:lnTo>
                      <a:pt x="1769" y="12674"/>
                    </a:lnTo>
                    <a:lnTo>
                      <a:pt x="2274" y="15031"/>
                    </a:lnTo>
                    <a:lnTo>
                      <a:pt x="8674" y="15031"/>
                    </a:lnTo>
                    <a:lnTo>
                      <a:pt x="8211" y="13810"/>
                    </a:lnTo>
                    <a:lnTo>
                      <a:pt x="7832" y="12547"/>
                    </a:lnTo>
                    <a:lnTo>
                      <a:pt x="7453" y="11326"/>
                    </a:lnTo>
                    <a:lnTo>
                      <a:pt x="7116" y="10063"/>
                    </a:lnTo>
                    <a:lnTo>
                      <a:pt x="6527" y="7663"/>
                    </a:lnTo>
                    <a:lnTo>
                      <a:pt x="6021" y="5390"/>
                    </a:lnTo>
                    <a:lnTo>
                      <a:pt x="5685" y="3411"/>
                    </a:lnTo>
                    <a:lnTo>
                      <a:pt x="5390" y="1769"/>
                    </a:lnTo>
                    <a:lnTo>
                      <a:pt x="5137" y="1"/>
                    </a:lnTo>
                    <a:close/>
                  </a:path>
                </a:pathLst>
              </a:custGeom>
              <a:solidFill>
                <a:srgbClr val="CDBAA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94" name="Google Shape;2994;p31"/>
              <p:cNvSpPr/>
              <p:nvPr/>
            </p:nvSpPr>
            <p:spPr>
              <a:xfrm>
                <a:off x="1223300" y="4271600"/>
                <a:ext cx="172650" cy="331575"/>
              </a:xfrm>
              <a:custGeom>
                <a:avLst/>
                <a:gdLst/>
                <a:ahLst/>
                <a:cxnLst/>
                <a:rect l="l" t="t" r="r" b="b"/>
                <a:pathLst>
                  <a:path w="6906" h="13263" extrusionOk="0">
                    <a:moveTo>
                      <a:pt x="590" y="0"/>
                    </a:moveTo>
                    <a:lnTo>
                      <a:pt x="464" y="4505"/>
                    </a:lnTo>
                    <a:lnTo>
                      <a:pt x="254" y="8673"/>
                    </a:lnTo>
                    <a:lnTo>
                      <a:pt x="1" y="13262"/>
                    </a:lnTo>
                    <a:lnTo>
                      <a:pt x="6906" y="13262"/>
                    </a:lnTo>
                    <a:lnTo>
                      <a:pt x="6611" y="8673"/>
                    </a:lnTo>
                    <a:lnTo>
                      <a:pt x="6443" y="4547"/>
                    </a:lnTo>
                    <a:lnTo>
                      <a:pt x="6274" y="0"/>
                    </a:lnTo>
                    <a:lnTo>
                      <a:pt x="3495" y="42"/>
                    </a:lnTo>
                    <a:lnTo>
                      <a:pt x="2064" y="42"/>
                    </a:lnTo>
                    <a:lnTo>
                      <a:pt x="590" y="0"/>
                    </a:lnTo>
                    <a:close/>
                  </a:path>
                </a:pathLst>
              </a:custGeom>
              <a:solidFill>
                <a:srgbClr val="8317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95" name="Google Shape;2995;p31"/>
              <p:cNvSpPr/>
              <p:nvPr/>
            </p:nvSpPr>
            <p:spPr>
              <a:xfrm>
                <a:off x="1238050" y="3762150"/>
                <a:ext cx="142125" cy="510525"/>
              </a:xfrm>
              <a:custGeom>
                <a:avLst/>
                <a:gdLst/>
                <a:ahLst/>
                <a:cxnLst/>
                <a:rect l="l" t="t" r="r" b="b"/>
                <a:pathLst>
                  <a:path w="5685" h="20421" extrusionOk="0">
                    <a:moveTo>
                      <a:pt x="2863" y="0"/>
                    </a:moveTo>
                    <a:lnTo>
                      <a:pt x="2821" y="1221"/>
                    </a:lnTo>
                    <a:lnTo>
                      <a:pt x="2821" y="1306"/>
                    </a:lnTo>
                    <a:lnTo>
                      <a:pt x="2821" y="1811"/>
                    </a:lnTo>
                    <a:lnTo>
                      <a:pt x="2821" y="1895"/>
                    </a:lnTo>
                    <a:lnTo>
                      <a:pt x="2737" y="3411"/>
                    </a:lnTo>
                    <a:lnTo>
                      <a:pt x="2737" y="3579"/>
                    </a:lnTo>
                    <a:lnTo>
                      <a:pt x="2695" y="3958"/>
                    </a:lnTo>
                    <a:lnTo>
                      <a:pt x="2695" y="4211"/>
                    </a:lnTo>
                    <a:lnTo>
                      <a:pt x="2695" y="4548"/>
                    </a:lnTo>
                    <a:lnTo>
                      <a:pt x="2653" y="4884"/>
                    </a:lnTo>
                    <a:lnTo>
                      <a:pt x="2653" y="5179"/>
                    </a:lnTo>
                    <a:lnTo>
                      <a:pt x="2611" y="5558"/>
                    </a:lnTo>
                    <a:lnTo>
                      <a:pt x="2569" y="5853"/>
                    </a:lnTo>
                    <a:lnTo>
                      <a:pt x="2527" y="6400"/>
                    </a:lnTo>
                    <a:lnTo>
                      <a:pt x="2527" y="6568"/>
                    </a:lnTo>
                    <a:lnTo>
                      <a:pt x="2484" y="7116"/>
                    </a:lnTo>
                    <a:lnTo>
                      <a:pt x="2442" y="7326"/>
                    </a:lnTo>
                    <a:lnTo>
                      <a:pt x="2400" y="7747"/>
                    </a:lnTo>
                    <a:lnTo>
                      <a:pt x="2400" y="8000"/>
                    </a:lnTo>
                    <a:lnTo>
                      <a:pt x="2358" y="8421"/>
                    </a:lnTo>
                    <a:lnTo>
                      <a:pt x="2316" y="8631"/>
                    </a:lnTo>
                    <a:lnTo>
                      <a:pt x="2274" y="9052"/>
                    </a:lnTo>
                    <a:lnTo>
                      <a:pt x="2232" y="9263"/>
                    </a:lnTo>
                    <a:lnTo>
                      <a:pt x="2148" y="9852"/>
                    </a:lnTo>
                    <a:lnTo>
                      <a:pt x="1811" y="12084"/>
                    </a:lnTo>
                    <a:lnTo>
                      <a:pt x="1432" y="14105"/>
                    </a:lnTo>
                    <a:lnTo>
                      <a:pt x="1095" y="15915"/>
                    </a:lnTo>
                    <a:lnTo>
                      <a:pt x="758" y="17431"/>
                    </a:lnTo>
                    <a:lnTo>
                      <a:pt x="211" y="19578"/>
                    </a:lnTo>
                    <a:lnTo>
                      <a:pt x="0" y="20336"/>
                    </a:lnTo>
                    <a:lnTo>
                      <a:pt x="0" y="20378"/>
                    </a:lnTo>
                    <a:lnTo>
                      <a:pt x="1474" y="20420"/>
                    </a:lnTo>
                    <a:lnTo>
                      <a:pt x="2905" y="20420"/>
                    </a:lnTo>
                    <a:lnTo>
                      <a:pt x="5684" y="20378"/>
                    </a:lnTo>
                    <a:lnTo>
                      <a:pt x="5684" y="20336"/>
                    </a:lnTo>
                    <a:lnTo>
                      <a:pt x="5474" y="19578"/>
                    </a:lnTo>
                    <a:lnTo>
                      <a:pt x="4969" y="17431"/>
                    </a:lnTo>
                    <a:lnTo>
                      <a:pt x="4632" y="15915"/>
                    </a:lnTo>
                    <a:lnTo>
                      <a:pt x="4295" y="14105"/>
                    </a:lnTo>
                    <a:lnTo>
                      <a:pt x="3916" y="12084"/>
                    </a:lnTo>
                    <a:lnTo>
                      <a:pt x="3579" y="9852"/>
                    </a:lnTo>
                    <a:lnTo>
                      <a:pt x="3495" y="9263"/>
                    </a:lnTo>
                    <a:lnTo>
                      <a:pt x="3453" y="9052"/>
                    </a:lnTo>
                    <a:lnTo>
                      <a:pt x="3411" y="8631"/>
                    </a:lnTo>
                    <a:lnTo>
                      <a:pt x="3369" y="8421"/>
                    </a:lnTo>
                    <a:lnTo>
                      <a:pt x="3327" y="8000"/>
                    </a:lnTo>
                    <a:lnTo>
                      <a:pt x="3284" y="7747"/>
                    </a:lnTo>
                    <a:lnTo>
                      <a:pt x="3242" y="7326"/>
                    </a:lnTo>
                    <a:lnTo>
                      <a:pt x="3242" y="7116"/>
                    </a:lnTo>
                    <a:lnTo>
                      <a:pt x="3200" y="6568"/>
                    </a:lnTo>
                    <a:lnTo>
                      <a:pt x="3158" y="6400"/>
                    </a:lnTo>
                    <a:lnTo>
                      <a:pt x="3116" y="5853"/>
                    </a:lnTo>
                    <a:lnTo>
                      <a:pt x="3116" y="5558"/>
                    </a:lnTo>
                    <a:lnTo>
                      <a:pt x="3074" y="5179"/>
                    </a:lnTo>
                    <a:lnTo>
                      <a:pt x="3074" y="4884"/>
                    </a:lnTo>
                    <a:lnTo>
                      <a:pt x="3032" y="4548"/>
                    </a:lnTo>
                    <a:lnTo>
                      <a:pt x="3032" y="4211"/>
                    </a:lnTo>
                    <a:lnTo>
                      <a:pt x="2990" y="3958"/>
                    </a:lnTo>
                    <a:lnTo>
                      <a:pt x="2990" y="3579"/>
                    </a:lnTo>
                    <a:lnTo>
                      <a:pt x="2990" y="3411"/>
                    </a:lnTo>
                    <a:lnTo>
                      <a:pt x="2905" y="1895"/>
                    </a:lnTo>
                    <a:lnTo>
                      <a:pt x="2905" y="1811"/>
                    </a:lnTo>
                    <a:lnTo>
                      <a:pt x="2905" y="1306"/>
                    </a:lnTo>
                    <a:lnTo>
                      <a:pt x="2905" y="1221"/>
                    </a:lnTo>
                    <a:lnTo>
                      <a:pt x="2863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96" name="Google Shape;2996;p31"/>
              <p:cNvSpPr/>
              <p:nvPr/>
            </p:nvSpPr>
            <p:spPr>
              <a:xfrm>
                <a:off x="1293825" y="3988450"/>
                <a:ext cx="1075" cy="5275"/>
              </a:xfrm>
              <a:custGeom>
                <a:avLst/>
                <a:gdLst/>
                <a:ahLst/>
                <a:cxnLst/>
                <a:rect l="l" t="t" r="r" b="b"/>
                <a:pathLst>
                  <a:path w="43" h="211" extrusionOk="0">
                    <a:moveTo>
                      <a:pt x="1" y="211"/>
                    </a:moveTo>
                    <a:lnTo>
                      <a:pt x="1" y="211"/>
                    </a:lnTo>
                    <a:lnTo>
                      <a:pt x="43" y="0"/>
                    </a:lnTo>
                    <a:lnTo>
                      <a:pt x="43" y="0"/>
                    </a:lnTo>
                    <a:lnTo>
                      <a:pt x="1" y="211"/>
                    </a:lnTo>
                    <a:lnTo>
                      <a:pt x="1" y="21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97" name="Google Shape;2997;p31"/>
              <p:cNvSpPr/>
              <p:nvPr/>
            </p:nvSpPr>
            <p:spPr>
              <a:xfrm>
                <a:off x="1305400" y="3851625"/>
                <a:ext cx="1100" cy="9500"/>
              </a:xfrm>
              <a:custGeom>
                <a:avLst/>
                <a:gdLst/>
                <a:ahLst/>
                <a:cxnLst/>
                <a:rect l="l" t="t" r="r" b="b"/>
                <a:pathLst>
                  <a:path w="44" h="380" extrusionOk="0">
                    <a:moveTo>
                      <a:pt x="1" y="379"/>
                    </a:moveTo>
                    <a:lnTo>
                      <a:pt x="1" y="379"/>
                    </a:lnTo>
                    <a:lnTo>
                      <a:pt x="43" y="0"/>
                    </a:lnTo>
                    <a:lnTo>
                      <a:pt x="43" y="0"/>
                    </a:lnTo>
                    <a:lnTo>
                      <a:pt x="1" y="379"/>
                    </a:lnTo>
                    <a:lnTo>
                      <a:pt x="1" y="379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98" name="Google Shape;2998;p31"/>
              <p:cNvSpPr/>
              <p:nvPr/>
            </p:nvSpPr>
            <p:spPr>
              <a:xfrm>
                <a:off x="1295950" y="3972650"/>
                <a:ext cx="1075" cy="5300"/>
              </a:xfrm>
              <a:custGeom>
                <a:avLst/>
                <a:gdLst/>
                <a:ahLst/>
                <a:cxnLst/>
                <a:rect l="l" t="t" r="r" b="b"/>
                <a:pathLst>
                  <a:path w="43" h="212" extrusionOk="0">
                    <a:moveTo>
                      <a:pt x="0" y="211"/>
                    </a:moveTo>
                    <a:lnTo>
                      <a:pt x="0" y="211"/>
                    </a:lnTo>
                    <a:lnTo>
                      <a:pt x="42" y="1"/>
                    </a:lnTo>
                    <a:lnTo>
                      <a:pt x="42" y="1"/>
                    </a:lnTo>
                    <a:lnTo>
                      <a:pt x="0" y="211"/>
                    </a:lnTo>
                    <a:lnTo>
                      <a:pt x="0" y="21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99" name="Google Shape;2999;p31"/>
              <p:cNvSpPr/>
              <p:nvPr/>
            </p:nvSpPr>
            <p:spPr>
              <a:xfrm>
                <a:off x="1301200" y="3922150"/>
                <a:ext cx="25" cy="4225"/>
              </a:xfrm>
              <a:custGeom>
                <a:avLst/>
                <a:gdLst/>
                <a:ahLst/>
                <a:cxnLst/>
                <a:rect l="l" t="t" r="r" b="b"/>
                <a:pathLst>
                  <a:path w="1" h="169" extrusionOk="0">
                    <a:moveTo>
                      <a:pt x="1" y="168"/>
                    </a:moveTo>
                    <a:lnTo>
                      <a:pt x="1" y="168"/>
                    </a:lnTo>
                    <a:lnTo>
                      <a:pt x="1" y="0"/>
                    </a:lnTo>
                    <a:lnTo>
                      <a:pt x="1" y="0"/>
                    </a:lnTo>
                    <a:lnTo>
                      <a:pt x="1" y="168"/>
                    </a:lnTo>
                    <a:lnTo>
                      <a:pt x="1" y="168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00" name="Google Shape;3000;p31"/>
              <p:cNvSpPr/>
              <p:nvPr/>
            </p:nvSpPr>
            <p:spPr>
              <a:xfrm>
                <a:off x="1304350" y="3884250"/>
                <a:ext cx="25" cy="7400"/>
              </a:xfrm>
              <a:custGeom>
                <a:avLst/>
                <a:gdLst/>
                <a:ahLst/>
                <a:cxnLst/>
                <a:rect l="l" t="t" r="r" b="b"/>
                <a:pathLst>
                  <a:path w="1" h="296" extrusionOk="0">
                    <a:moveTo>
                      <a:pt x="1" y="295"/>
                    </a:moveTo>
                    <a:lnTo>
                      <a:pt x="1" y="295"/>
                    </a:lnTo>
                    <a:lnTo>
                      <a:pt x="1" y="0"/>
                    </a:lnTo>
                    <a:lnTo>
                      <a:pt x="1" y="0"/>
                    </a:lnTo>
                    <a:lnTo>
                      <a:pt x="1" y="295"/>
                    </a:lnTo>
                    <a:lnTo>
                      <a:pt x="1" y="295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01" name="Google Shape;3001;p31"/>
              <p:cNvSpPr/>
              <p:nvPr/>
            </p:nvSpPr>
            <p:spPr>
              <a:xfrm>
                <a:off x="1302250" y="3901075"/>
                <a:ext cx="1075" cy="7400"/>
              </a:xfrm>
              <a:custGeom>
                <a:avLst/>
                <a:gdLst/>
                <a:ahLst/>
                <a:cxnLst/>
                <a:rect l="l" t="t" r="r" b="b"/>
                <a:pathLst>
                  <a:path w="43" h="296" extrusionOk="0">
                    <a:moveTo>
                      <a:pt x="1" y="296"/>
                    </a:moveTo>
                    <a:lnTo>
                      <a:pt x="1" y="296"/>
                    </a:lnTo>
                    <a:lnTo>
                      <a:pt x="43" y="1"/>
                    </a:lnTo>
                    <a:lnTo>
                      <a:pt x="43" y="1"/>
                    </a:lnTo>
                    <a:lnTo>
                      <a:pt x="1" y="296"/>
                    </a:lnTo>
                    <a:lnTo>
                      <a:pt x="1" y="296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02" name="Google Shape;3002;p31"/>
              <p:cNvSpPr/>
              <p:nvPr/>
            </p:nvSpPr>
            <p:spPr>
              <a:xfrm>
                <a:off x="1305400" y="3867400"/>
                <a:ext cx="25" cy="8450"/>
              </a:xfrm>
              <a:custGeom>
                <a:avLst/>
                <a:gdLst/>
                <a:ahLst/>
                <a:cxnLst/>
                <a:rect l="l" t="t" r="r" b="b"/>
                <a:pathLst>
                  <a:path w="1" h="338" extrusionOk="0">
                    <a:moveTo>
                      <a:pt x="1" y="338"/>
                    </a:moveTo>
                    <a:lnTo>
                      <a:pt x="1" y="338"/>
                    </a:lnTo>
                    <a:lnTo>
                      <a:pt x="1" y="1"/>
                    </a:lnTo>
                    <a:lnTo>
                      <a:pt x="1" y="1"/>
                    </a:lnTo>
                    <a:lnTo>
                      <a:pt x="1" y="338"/>
                    </a:lnTo>
                    <a:lnTo>
                      <a:pt x="1" y="338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03" name="Google Shape;3003;p31"/>
              <p:cNvSpPr/>
              <p:nvPr/>
            </p:nvSpPr>
            <p:spPr>
              <a:xfrm>
                <a:off x="1299100" y="3940025"/>
                <a:ext cx="1075" cy="5300"/>
              </a:xfrm>
              <a:custGeom>
                <a:avLst/>
                <a:gdLst/>
                <a:ahLst/>
                <a:cxnLst/>
                <a:rect l="l" t="t" r="r" b="b"/>
                <a:pathLst>
                  <a:path w="43" h="212" extrusionOk="0">
                    <a:moveTo>
                      <a:pt x="0" y="211"/>
                    </a:moveTo>
                    <a:lnTo>
                      <a:pt x="0" y="211"/>
                    </a:lnTo>
                    <a:lnTo>
                      <a:pt x="42" y="1"/>
                    </a:lnTo>
                    <a:lnTo>
                      <a:pt x="42" y="1"/>
                    </a:lnTo>
                    <a:lnTo>
                      <a:pt x="0" y="211"/>
                    </a:lnTo>
                    <a:lnTo>
                      <a:pt x="0" y="21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04" name="Google Shape;3004;p31"/>
              <p:cNvSpPr/>
              <p:nvPr/>
            </p:nvSpPr>
            <p:spPr>
              <a:xfrm>
                <a:off x="1298050" y="3955825"/>
                <a:ext cx="25" cy="6325"/>
              </a:xfrm>
              <a:custGeom>
                <a:avLst/>
                <a:gdLst/>
                <a:ahLst/>
                <a:cxnLst/>
                <a:rect l="l" t="t" r="r" b="b"/>
                <a:pathLst>
                  <a:path w="1" h="253" extrusionOk="0">
                    <a:moveTo>
                      <a:pt x="0" y="253"/>
                    </a:moveTo>
                    <a:lnTo>
                      <a:pt x="0" y="253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253"/>
                    </a:lnTo>
                    <a:lnTo>
                      <a:pt x="0" y="253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05" name="Google Shape;3005;p31"/>
              <p:cNvSpPr/>
              <p:nvPr/>
            </p:nvSpPr>
            <p:spPr>
              <a:xfrm>
                <a:off x="1306475" y="3809525"/>
                <a:ext cx="2125" cy="37900"/>
              </a:xfrm>
              <a:custGeom>
                <a:avLst/>
                <a:gdLst/>
                <a:ahLst/>
                <a:cxnLst/>
                <a:rect l="l" t="t" r="r" b="b"/>
                <a:pathLst>
                  <a:path w="85" h="1516" extrusionOk="0">
                    <a:moveTo>
                      <a:pt x="0" y="1516"/>
                    </a:moveTo>
                    <a:lnTo>
                      <a:pt x="0" y="1516"/>
                    </a:lnTo>
                    <a:lnTo>
                      <a:pt x="84" y="0"/>
                    </a:lnTo>
                    <a:lnTo>
                      <a:pt x="84" y="0"/>
                    </a:lnTo>
                    <a:lnTo>
                      <a:pt x="0" y="1516"/>
                    </a:lnTo>
                    <a:lnTo>
                      <a:pt x="0" y="1516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06" name="Google Shape;3006;p31"/>
              <p:cNvSpPr/>
              <p:nvPr/>
            </p:nvSpPr>
            <p:spPr>
              <a:xfrm>
                <a:off x="1308575" y="3740050"/>
                <a:ext cx="1075" cy="52650"/>
              </a:xfrm>
              <a:custGeom>
                <a:avLst/>
                <a:gdLst/>
                <a:ahLst/>
                <a:cxnLst/>
                <a:rect l="l" t="t" r="r" b="b"/>
                <a:pathLst>
                  <a:path w="43" h="2106" extrusionOk="0">
                    <a:moveTo>
                      <a:pt x="0" y="0"/>
                    </a:moveTo>
                    <a:lnTo>
                      <a:pt x="0" y="1600"/>
                    </a:lnTo>
                    <a:lnTo>
                      <a:pt x="0" y="2105"/>
                    </a:lnTo>
                    <a:lnTo>
                      <a:pt x="42" y="884"/>
                    </a:lnTo>
                    <a:lnTo>
                      <a:pt x="42" y="46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07" name="Google Shape;3007;p31"/>
              <p:cNvSpPr/>
              <p:nvPr/>
            </p:nvSpPr>
            <p:spPr>
              <a:xfrm>
                <a:off x="1308575" y="3794775"/>
                <a:ext cx="25" cy="12650"/>
              </a:xfrm>
              <a:custGeom>
                <a:avLst/>
                <a:gdLst/>
                <a:ahLst/>
                <a:cxnLst/>
                <a:rect l="l" t="t" r="r" b="b"/>
                <a:pathLst>
                  <a:path w="1" h="506" extrusionOk="0">
                    <a:moveTo>
                      <a:pt x="0" y="506"/>
                    </a:moveTo>
                    <a:lnTo>
                      <a:pt x="0" y="506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506"/>
                    </a:lnTo>
                    <a:lnTo>
                      <a:pt x="0" y="506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08" name="Google Shape;3008;p31"/>
              <p:cNvSpPr/>
              <p:nvPr/>
            </p:nvSpPr>
            <p:spPr>
              <a:xfrm>
                <a:off x="1315950" y="3901075"/>
                <a:ext cx="25" cy="7400"/>
              </a:xfrm>
              <a:custGeom>
                <a:avLst/>
                <a:gdLst/>
                <a:ahLst/>
                <a:cxnLst/>
                <a:rect l="l" t="t" r="r" b="b"/>
                <a:pathLst>
                  <a:path w="1" h="296" extrusionOk="0">
                    <a:moveTo>
                      <a:pt x="0" y="1"/>
                    </a:moveTo>
                    <a:lnTo>
                      <a:pt x="0" y="1"/>
                    </a:lnTo>
                    <a:lnTo>
                      <a:pt x="0" y="296"/>
                    </a:lnTo>
                    <a:lnTo>
                      <a:pt x="0" y="296"/>
                    </a:lnTo>
                    <a:lnTo>
                      <a:pt x="0" y="1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09" name="Google Shape;3009;p31"/>
              <p:cNvSpPr/>
              <p:nvPr/>
            </p:nvSpPr>
            <p:spPr>
              <a:xfrm>
                <a:off x="1317000" y="3922150"/>
                <a:ext cx="1075" cy="4225"/>
              </a:xfrm>
              <a:custGeom>
                <a:avLst/>
                <a:gdLst/>
                <a:ahLst/>
                <a:cxnLst/>
                <a:rect l="l" t="t" r="r" b="b"/>
                <a:pathLst>
                  <a:path w="43" h="169" extrusionOk="0">
                    <a:moveTo>
                      <a:pt x="0" y="0"/>
                    </a:moveTo>
                    <a:lnTo>
                      <a:pt x="0" y="0"/>
                    </a:lnTo>
                    <a:lnTo>
                      <a:pt x="42" y="168"/>
                    </a:lnTo>
                    <a:lnTo>
                      <a:pt x="42" y="168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10" name="Google Shape;3010;p31"/>
              <p:cNvSpPr/>
              <p:nvPr/>
            </p:nvSpPr>
            <p:spPr>
              <a:xfrm>
                <a:off x="1309625" y="3762150"/>
                <a:ext cx="1075" cy="30550"/>
              </a:xfrm>
              <a:custGeom>
                <a:avLst/>
                <a:gdLst/>
                <a:ahLst/>
                <a:cxnLst/>
                <a:rect l="l" t="t" r="r" b="b"/>
                <a:pathLst>
                  <a:path w="43" h="1222" extrusionOk="0">
                    <a:moveTo>
                      <a:pt x="0" y="0"/>
                    </a:moveTo>
                    <a:lnTo>
                      <a:pt x="0" y="716"/>
                    </a:lnTo>
                    <a:lnTo>
                      <a:pt x="42" y="122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11" name="Google Shape;3011;p31"/>
              <p:cNvSpPr/>
              <p:nvPr/>
            </p:nvSpPr>
            <p:spPr>
              <a:xfrm>
                <a:off x="1320150" y="3955825"/>
                <a:ext cx="1075" cy="6325"/>
              </a:xfrm>
              <a:custGeom>
                <a:avLst/>
                <a:gdLst/>
                <a:ahLst/>
                <a:cxnLst/>
                <a:rect l="l" t="t" r="r" b="b"/>
                <a:pathLst>
                  <a:path w="43" h="253" extrusionOk="0">
                    <a:moveTo>
                      <a:pt x="0" y="0"/>
                    </a:moveTo>
                    <a:lnTo>
                      <a:pt x="0" y="0"/>
                    </a:lnTo>
                    <a:lnTo>
                      <a:pt x="43" y="253"/>
                    </a:lnTo>
                    <a:lnTo>
                      <a:pt x="43" y="25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12" name="Google Shape;3012;p31"/>
              <p:cNvSpPr/>
              <p:nvPr/>
            </p:nvSpPr>
            <p:spPr>
              <a:xfrm>
                <a:off x="1324350" y="3988450"/>
                <a:ext cx="1075" cy="5275"/>
              </a:xfrm>
              <a:custGeom>
                <a:avLst/>
                <a:gdLst/>
                <a:ahLst/>
                <a:cxnLst/>
                <a:rect l="l" t="t" r="r" b="b"/>
                <a:pathLst>
                  <a:path w="43" h="211" extrusionOk="0">
                    <a:moveTo>
                      <a:pt x="1" y="0"/>
                    </a:moveTo>
                    <a:lnTo>
                      <a:pt x="1" y="0"/>
                    </a:lnTo>
                    <a:lnTo>
                      <a:pt x="43" y="211"/>
                    </a:lnTo>
                    <a:lnTo>
                      <a:pt x="43" y="211"/>
                    </a:lnTo>
                    <a:lnTo>
                      <a:pt x="1" y="0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13" name="Google Shape;3013;p31"/>
              <p:cNvSpPr/>
              <p:nvPr/>
            </p:nvSpPr>
            <p:spPr>
              <a:xfrm>
                <a:off x="1319100" y="3940025"/>
                <a:ext cx="25" cy="5300"/>
              </a:xfrm>
              <a:custGeom>
                <a:avLst/>
                <a:gdLst/>
                <a:ahLst/>
                <a:cxnLst/>
                <a:rect l="l" t="t" r="r" b="b"/>
                <a:pathLst>
                  <a:path w="1" h="212" extrusionOk="0">
                    <a:moveTo>
                      <a:pt x="0" y="1"/>
                    </a:moveTo>
                    <a:lnTo>
                      <a:pt x="0" y="1"/>
                    </a:lnTo>
                    <a:lnTo>
                      <a:pt x="0" y="211"/>
                    </a:lnTo>
                    <a:lnTo>
                      <a:pt x="0" y="211"/>
                    </a:lnTo>
                    <a:lnTo>
                      <a:pt x="0" y="1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14" name="Google Shape;3014;p31"/>
              <p:cNvSpPr/>
              <p:nvPr/>
            </p:nvSpPr>
            <p:spPr>
              <a:xfrm>
                <a:off x="1314875" y="3884250"/>
                <a:ext cx="25" cy="7400"/>
              </a:xfrm>
              <a:custGeom>
                <a:avLst/>
                <a:gdLst/>
                <a:ahLst/>
                <a:cxnLst/>
                <a:rect l="l" t="t" r="r" b="b"/>
                <a:pathLst>
                  <a:path w="1" h="296" extrusionOk="0">
                    <a:moveTo>
                      <a:pt x="1" y="0"/>
                    </a:moveTo>
                    <a:lnTo>
                      <a:pt x="1" y="0"/>
                    </a:lnTo>
                    <a:lnTo>
                      <a:pt x="1" y="295"/>
                    </a:lnTo>
                    <a:lnTo>
                      <a:pt x="1" y="295"/>
                    </a:lnTo>
                    <a:lnTo>
                      <a:pt x="1" y="0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15" name="Google Shape;3015;p31"/>
              <p:cNvSpPr/>
              <p:nvPr/>
            </p:nvSpPr>
            <p:spPr>
              <a:xfrm>
                <a:off x="1313825" y="3867400"/>
                <a:ext cx="25" cy="8450"/>
              </a:xfrm>
              <a:custGeom>
                <a:avLst/>
                <a:gdLst/>
                <a:ahLst/>
                <a:cxnLst/>
                <a:rect l="l" t="t" r="r" b="b"/>
                <a:pathLst>
                  <a:path w="1" h="338" extrusionOk="0">
                    <a:moveTo>
                      <a:pt x="1" y="1"/>
                    </a:moveTo>
                    <a:lnTo>
                      <a:pt x="1" y="1"/>
                    </a:lnTo>
                    <a:lnTo>
                      <a:pt x="1" y="338"/>
                    </a:lnTo>
                    <a:lnTo>
                      <a:pt x="1" y="338"/>
                    </a:lnTo>
                    <a:lnTo>
                      <a:pt x="1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16" name="Google Shape;3016;p31"/>
              <p:cNvSpPr/>
              <p:nvPr/>
            </p:nvSpPr>
            <p:spPr>
              <a:xfrm>
                <a:off x="1310675" y="3794775"/>
                <a:ext cx="25" cy="12650"/>
              </a:xfrm>
              <a:custGeom>
                <a:avLst/>
                <a:gdLst/>
                <a:ahLst/>
                <a:cxnLst/>
                <a:rect l="l" t="t" r="r" b="b"/>
                <a:pathLst>
                  <a:path w="1" h="506" extrusionOk="0">
                    <a:moveTo>
                      <a:pt x="0" y="1"/>
                    </a:moveTo>
                    <a:lnTo>
                      <a:pt x="0" y="1"/>
                    </a:lnTo>
                    <a:lnTo>
                      <a:pt x="0" y="506"/>
                    </a:lnTo>
                    <a:lnTo>
                      <a:pt x="0" y="506"/>
                    </a:lnTo>
                    <a:lnTo>
                      <a:pt x="0" y="1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17" name="Google Shape;3017;p31"/>
              <p:cNvSpPr/>
              <p:nvPr/>
            </p:nvSpPr>
            <p:spPr>
              <a:xfrm>
                <a:off x="1310675" y="3809525"/>
                <a:ext cx="2125" cy="37900"/>
              </a:xfrm>
              <a:custGeom>
                <a:avLst/>
                <a:gdLst/>
                <a:ahLst/>
                <a:cxnLst/>
                <a:rect l="l" t="t" r="r" b="b"/>
                <a:pathLst>
                  <a:path w="85" h="1516" extrusionOk="0">
                    <a:moveTo>
                      <a:pt x="0" y="0"/>
                    </a:moveTo>
                    <a:lnTo>
                      <a:pt x="0" y="0"/>
                    </a:lnTo>
                    <a:lnTo>
                      <a:pt x="85" y="1516"/>
                    </a:lnTo>
                    <a:lnTo>
                      <a:pt x="85" y="1516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18" name="Google Shape;3018;p31"/>
              <p:cNvSpPr/>
              <p:nvPr/>
            </p:nvSpPr>
            <p:spPr>
              <a:xfrm>
                <a:off x="1312775" y="3851625"/>
                <a:ext cx="25" cy="9500"/>
              </a:xfrm>
              <a:custGeom>
                <a:avLst/>
                <a:gdLst/>
                <a:ahLst/>
                <a:cxnLst/>
                <a:rect l="l" t="t" r="r" b="b"/>
                <a:pathLst>
                  <a:path w="1" h="380" extrusionOk="0">
                    <a:moveTo>
                      <a:pt x="1" y="0"/>
                    </a:moveTo>
                    <a:lnTo>
                      <a:pt x="1" y="0"/>
                    </a:lnTo>
                    <a:lnTo>
                      <a:pt x="1" y="379"/>
                    </a:lnTo>
                    <a:lnTo>
                      <a:pt x="1" y="379"/>
                    </a:lnTo>
                    <a:lnTo>
                      <a:pt x="1" y="0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19" name="Google Shape;3019;p31"/>
              <p:cNvSpPr/>
              <p:nvPr/>
            </p:nvSpPr>
            <p:spPr>
              <a:xfrm>
                <a:off x="1322250" y="3972650"/>
                <a:ext cx="1075" cy="5300"/>
              </a:xfrm>
              <a:custGeom>
                <a:avLst/>
                <a:gdLst/>
                <a:ahLst/>
                <a:cxnLst/>
                <a:rect l="l" t="t" r="r" b="b"/>
                <a:pathLst>
                  <a:path w="43" h="212" extrusionOk="0">
                    <a:moveTo>
                      <a:pt x="1" y="1"/>
                    </a:moveTo>
                    <a:lnTo>
                      <a:pt x="1" y="1"/>
                    </a:lnTo>
                    <a:lnTo>
                      <a:pt x="43" y="211"/>
                    </a:lnTo>
                    <a:lnTo>
                      <a:pt x="43" y="211"/>
                    </a:lnTo>
                    <a:lnTo>
                      <a:pt x="1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20" name="Google Shape;3020;p31"/>
              <p:cNvSpPr/>
              <p:nvPr/>
            </p:nvSpPr>
            <p:spPr>
              <a:xfrm>
                <a:off x="1309625" y="3751625"/>
                <a:ext cx="25" cy="10550"/>
              </a:xfrm>
              <a:custGeom>
                <a:avLst/>
                <a:gdLst/>
                <a:ahLst/>
                <a:cxnLst/>
                <a:rect l="l" t="t" r="r" b="b"/>
                <a:pathLst>
                  <a:path w="1" h="422" extrusionOk="0">
                    <a:moveTo>
                      <a:pt x="0" y="421"/>
                    </a:moveTo>
                    <a:lnTo>
                      <a:pt x="0" y="421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421"/>
                    </a:lnTo>
                    <a:lnTo>
                      <a:pt x="0" y="42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21" name="Google Shape;3021;p31"/>
              <p:cNvSpPr/>
              <p:nvPr/>
            </p:nvSpPr>
            <p:spPr>
              <a:xfrm>
                <a:off x="1309625" y="3751625"/>
                <a:ext cx="25" cy="10550"/>
              </a:xfrm>
              <a:custGeom>
                <a:avLst/>
                <a:gdLst/>
                <a:ahLst/>
                <a:cxnLst/>
                <a:rect l="l" t="t" r="r" b="b"/>
                <a:pathLst>
                  <a:path w="1" h="422" extrusionOk="0">
                    <a:moveTo>
                      <a:pt x="0" y="0"/>
                    </a:moveTo>
                    <a:lnTo>
                      <a:pt x="0" y="0"/>
                    </a:lnTo>
                    <a:lnTo>
                      <a:pt x="0" y="421"/>
                    </a:lnTo>
                    <a:lnTo>
                      <a:pt x="0" y="421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22" name="Google Shape;3022;p31"/>
              <p:cNvSpPr/>
              <p:nvPr/>
            </p:nvSpPr>
            <p:spPr>
              <a:xfrm>
                <a:off x="1490675" y="4250525"/>
                <a:ext cx="176850" cy="352650"/>
              </a:xfrm>
              <a:custGeom>
                <a:avLst/>
                <a:gdLst/>
                <a:ahLst/>
                <a:cxnLst/>
                <a:rect l="l" t="t" r="r" b="b"/>
                <a:pathLst>
                  <a:path w="7074" h="14106" extrusionOk="0">
                    <a:moveTo>
                      <a:pt x="4800" y="1"/>
                    </a:moveTo>
                    <a:lnTo>
                      <a:pt x="2484" y="296"/>
                    </a:lnTo>
                    <a:lnTo>
                      <a:pt x="0" y="590"/>
                    </a:lnTo>
                    <a:lnTo>
                      <a:pt x="126" y="801"/>
                    </a:lnTo>
                    <a:lnTo>
                      <a:pt x="211" y="1980"/>
                    </a:lnTo>
                    <a:lnTo>
                      <a:pt x="421" y="5053"/>
                    </a:lnTo>
                    <a:lnTo>
                      <a:pt x="632" y="7074"/>
                    </a:lnTo>
                    <a:lnTo>
                      <a:pt x="842" y="9348"/>
                    </a:lnTo>
                    <a:lnTo>
                      <a:pt x="1137" y="11705"/>
                    </a:lnTo>
                    <a:lnTo>
                      <a:pt x="1474" y="14105"/>
                    </a:lnTo>
                    <a:lnTo>
                      <a:pt x="7073" y="14105"/>
                    </a:lnTo>
                    <a:lnTo>
                      <a:pt x="6568" y="11748"/>
                    </a:lnTo>
                    <a:lnTo>
                      <a:pt x="6105" y="9432"/>
                    </a:lnTo>
                    <a:lnTo>
                      <a:pt x="5726" y="7158"/>
                    </a:lnTo>
                    <a:lnTo>
                      <a:pt x="5389" y="5095"/>
                    </a:lnTo>
                    <a:lnTo>
                      <a:pt x="5179" y="3243"/>
                    </a:lnTo>
                    <a:lnTo>
                      <a:pt x="4968" y="1727"/>
                    </a:lnTo>
                    <a:lnTo>
                      <a:pt x="4800" y="1"/>
                    </a:lnTo>
                    <a:close/>
                  </a:path>
                </a:pathLst>
              </a:custGeom>
              <a:solidFill>
                <a:srgbClr val="8317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23" name="Google Shape;3023;p31"/>
              <p:cNvSpPr/>
              <p:nvPr/>
            </p:nvSpPr>
            <p:spPr>
              <a:xfrm>
                <a:off x="1309625" y="3630575"/>
                <a:ext cx="301050" cy="634725"/>
              </a:xfrm>
              <a:custGeom>
                <a:avLst/>
                <a:gdLst/>
                <a:ahLst/>
                <a:cxnLst/>
                <a:rect l="l" t="t" r="r" b="b"/>
                <a:pathLst>
                  <a:path w="12042" h="25389" extrusionOk="0">
                    <a:moveTo>
                      <a:pt x="0" y="1"/>
                    </a:moveTo>
                    <a:lnTo>
                      <a:pt x="127" y="1474"/>
                    </a:lnTo>
                    <a:lnTo>
                      <a:pt x="295" y="3158"/>
                    </a:lnTo>
                    <a:lnTo>
                      <a:pt x="590" y="5221"/>
                    </a:lnTo>
                    <a:lnTo>
                      <a:pt x="969" y="7579"/>
                    </a:lnTo>
                    <a:lnTo>
                      <a:pt x="1432" y="10147"/>
                    </a:lnTo>
                    <a:lnTo>
                      <a:pt x="1684" y="11410"/>
                    </a:lnTo>
                    <a:lnTo>
                      <a:pt x="1979" y="12673"/>
                    </a:lnTo>
                    <a:lnTo>
                      <a:pt x="2316" y="13937"/>
                    </a:lnTo>
                    <a:lnTo>
                      <a:pt x="2695" y="15115"/>
                    </a:lnTo>
                    <a:lnTo>
                      <a:pt x="3369" y="17052"/>
                    </a:lnTo>
                    <a:lnTo>
                      <a:pt x="4042" y="18863"/>
                    </a:lnTo>
                    <a:lnTo>
                      <a:pt x="4758" y="20462"/>
                    </a:lnTo>
                    <a:lnTo>
                      <a:pt x="5390" y="21894"/>
                    </a:lnTo>
                    <a:lnTo>
                      <a:pt x="6021" y="23115"/>
                    </a:lnTo>
                    <a:lnTo>
                      <a:pt x="6526" y="24125"/>
                    </a:lnTo>
                    <a:lnTo>
                      <a:pt x="7242" y="25388"/>
                    </a:lnTo>
                    <a:lnTo>
                      <a:pt x="9726" y="25094"/>
                    </a:lnTo>
                    <a:lnTo>
                      <a:pt x="12042" y="24799"/>
                    </a:lnTo>
                    <a:lnTo>
                      <a:pt x="12042" y="24715"/>
                    </a:lnTo>
                    <a:lnTo>
                      <a:pt x="11326" y="24083"/>
                    </a:lnTo>
                    <a:lnTo>
                      <a:pt x="10568" y="23325"/>
                    </a:lnTo>
                    <a:lnTo>
                      <a:pt x="9558" y="22231"/>
                    </a:lnTo>
                    <a:lnTo>
                      <a:pt x="9010" y="21599"/>
                    </a:lnTo>
                    <a:lnTo>
                      <a:pt x="8421" y="20883"/>
                    </a:lnTo>
                    <a:lnTo>
                      <a:pt x="7831" y="20083"/>
                    </a:lnTo>
                    <a:lnTo>
                      <a:pt x="7200" y="19241"/>
                    </a:lnTo>
                    <a:lnTo>
                      <a:pt x="6568" y="18315"/>
                    </a:lnTo>
                    <a:lnTo>
                      <a:pt x="5937" y="17305"/>
                    </a:lnTo>
                    <a:lnTo>
                      <a:pt x="5347" y="16252"/>
                    </a:lnTo>
                    <a:lnTo>
                      <a:pt x="4758" y="15115"/>
                    </a:lnTo>
                    <a:lnTo>
                      <a:pt x="4211" y="14063"/>
                    </a:lnTo>
                    <a:lnTo>
                      <a:pt x="3748" y="12968"/>
                    </a:lnTo>
                    <a:lnTo>
                      <a:pt x="3284" y="11831"/>
                    </a:lnTo>
                    <a:lnTo>
                      <a:pt x="2863" y="10695"/>
                    </a:lnTo>
                    <a:lnTo>
                      <a:pt x="2484" y="9558"/>
                    </a:lnTo>
                    <a:lnTo>
                      <a:pt x="2106" y="8421"/>
                    </a:lnTo>
                    <a:lnTo>
                      <a:pt x="1474" y="6232"/>
                    </a:lnTo>
                    <a:lnTo>
                      <a:pt x="927" y="4211"/>
                    </a:lnTo>
                    <a:lnTo>
                      <a:pt x="548" y="2485"/>
                    </a:lnTo>
                    <a:lnTo>
                      <a:pt x="42" y="253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24" name="Google Shape;3024;p31"/>
              <p:cNvSpPr/>
              <p:nvPr/>
            </p:nvSpPr>
            <p:spPr>
              <a:xfrm>
                <a:off x="1308575" y="3528475"/>
                <a:ext cx="135800" cy="81075"/>
              </a:xfrm>
              <a:custGeom>
                <a:avLst/>
                <a:gdLst/>
                <a:ahLst/>
                <a:cxnLst/>
                <a:rect l="l" t="t" r="r" b="b"/>
                <a:pathLst>
                  <a:path w="5432" h="3243" extrusionOk="0">
                    <a:moveTo>
                      <a:pt x="42" y="1"/>
                    </a:moveTo>
                    <a:lnTo>
                      <a:pt x="0" y="3243"/>
                    </a:lnTo>
                    <a:lnTo>
                      <a:pt x="0" y="3243"/>
                    </a:lnTo>
                    <a:lnTo>
                      <a:pt x="927" y="3032"/>
                    </a:lnTo>
                    <a:lnTo>
                      <a:pt x="1853" y="2780"/>
                    </a:lnTo>
                    <a:lnTo>
                      <a:pt x="2737" y="2485"/>
                    </a:lnTo>
                    <a:lnTo>
                      <a:pt x="3579" y="2148"/>
                    </a:lnTo>
                    <a:lnTo>
                      <a:pt x="4926" y="1643"/>
                    </a:lnTo>
                    <a:lnTo>
                      <a:pt x="5432" y="1432"/>
                    </a:lnTo>
                    <a:lnTo>
                      <a:pt x="4337" y="1053"/>
                    </a:lnTo>
                    <a:lnTo>
                      <a:pt x="3284" y="759"/>
                    </a:lnTo>
                    <a:lnTo>
                      <a:pt x="1600" y="338"/>
                    </a:lnTo>
                    <a:lnTo>
                      <a:pt x="463" y="85"/>
                    </a:lnTo>
                    <a:lnTo>
                      <a:pt x="42" y="1"/>
                    </a:lnTo>
                    <a:close/>
                  </a:path>
                </a:pathLst>
              </a:custGeom>
              <a:solidFill>
                <a:srgbClr val="3E5F8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25" name="Google Shape;3025;p31"/>
              <p:cNvSpPr/>
              <p:nvPr/>
            </p:nvSpPr>
            <p:spPr>
              <a:xfrm>
                <a:off x="1304350" y="3509525"/>
                <a:ext cx="9500" cy="133700"/>
              </a:xfrm>
              <a:custGeom>
                <a:avLst/>
                <a:gdLst/>
                <a:ahLst/>
                <a:cxnLst/>
                <a:rect l="l" t="t" r="r" b="b"/>
                <a:pathLst>
                  <a:path w="380" h="5348" extrusionOk="0">
                    <a:moveTo>
                      <a:pt x="127" y="1"/>
                    </a:moveTo>
                    <a:lnTo>
                      <a:pt x="1" y="5264"/>
                    </a:lnTo>
                    <a:lnTo>
                      <a:pt x="169" y="5348"/>
                    </a:lnTo>
                    <a:lnTo>
                      <a:pt x="296" y="5348"/>
                    </a:lnTo>
                    <a:lnTo>
                      <a:pt x="380" y="5264"/>
                    </a:lnTo>
                    <a:lnTo>
                      <a:pt x="338" y="1"/>
                    </a:lnTo>
                    <a:close/>
                  </a:path>
                </a:pathLst>
              </a:custGeom>
              <a:solidFill>
                <a:srgbClr val="8317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26" name="Google Shape;3026;p31"/>
              <p:cNvSpPr/>
              <p:nvPr/>
            </p:nvSpPr>
            <p:spPr>
              <a:xfrm>
                <a:off x="1300150" y="3488475"/>
                <a:ext cx="20025" cy="20025"/>
              </a:xfrm>
              <a:custGeom>
                <a:avLst/>
                <a:gdLst/>
                <a:ahLst/>
                <a:cxnLst/>
                <a:rect l="l" t="t" r="r" b="b"/>
                <a:pathLst>
                  <a:path w="801" h="801" extrusionOk="0">
                    <a:moveTo>
                      <a:pt x="379" y="1"/>
                    </a:moveTo>
                    <a:lnTo>
                      <a:pt x="253" y="43"/>
                    </a:lnTo>
                    <a:lnTo>
                      <a:pt x="85" y="127"/>
                    </a:lnTo>
                    <a:lnTo>
                      <a:pt x="0" y="253"/>
                    </a:lnTo>
                    <a:lnTo>
                      <a:pt x="0" y="422"/>
                    </a:lnTo>
                    <a:lnTo>
                      <a:pt x="0" y="590"/>
                    </a:lnTo>
                    <a:lnTo>
                      <a:pt x="85" y="717"/>
                    </a:lnTo>
                    <a:lnTo>
                      <a:pt x="253" y="801"/>
                    </a:lnTo>
                    <a:lnTo>
                      <a:pt x="548" y="801"/>
                    </a:lnTo>
                    <a:lnTo>
                      <a:pt x="674" y="717"/>
                    </a:lnTo>
                    <a:lnTo>
                      <a:pt x="758" y="590"/>
                    </a:lnTo>
                    <a:lnTo>
                      <a:pt x="800" y="422"/>
                    </a:lnTo>
                    <a:lnTo>
                      <a:pt x="758" y="253"/>
                    </a:lnTo>
                    <a:lnTo>
                      <a:pt x="674" y="127"/>
                    </a:lnTo>
                    <a:lnTo>
                      <a:pt x="548" y="43"/>
                    </a:lnTo>
                    <a:lnTo>
                      <a:pt x="379" y="1"/>
                    </a:lnTo>
                    <a:close/>
                  </a:path>
                </a:pathLst>
              </a:custGeom>
              <a:solidFill>
                <a:srgbClr val="8317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27" name="Google Shape;3027;p31"/>
              <p:cNvSpPr/>
              <p:nvPr/>
            </p:nvSpPr>
            <p:spPr>
              <a:xfrm>
                <a:off x="1232775" y="4068450"/>
                <a:ext cx="294750" cy="534725"/>
              </a:xfrm>
              <a:custGeom>
                <a:avLst/>
                <a:gdLst/>
                <a:ahLst/>
                <a:cxnLst/>
                <a:rect l="l" t="t" r="r" b="b"/>
                <a:pathLst>
                  <a:path w="11790" h="21389" extrusionOk="0">
                    <a:moveTo>
                      <a:pt x="5685" y="0"/>
                    </a:moveTo>
                    <a:lnTo>
                      <a:pt x="5601" y="548"/>
                    </a:lnTo>
                    <a:lnTo>
                      <a:pt x="5432" y="2105"/>
                    </a:lnTo>
                    <a:lnTo>
                      <a:pt x="5095" y="4421"/>
                    </a:lnTo>
                    <a:lnTo>
                      <a:pt x="4843" y="5810"/>
                    </a:lnTo>
                    <a:lnTo>
                      <a:pt x="4548" y="7326"/>
                    </a:lnTo>
                    <a:lnTo>
                      <a:pt x="4211" y="8968"/>
                    </a:lnTo>
                    <a:lnTo>
                      <a:pt x="3790" y="10694"/>
                    </a:lnTo>
                    <a:lnTo>
                      <a:pt x="3327" y="12463"/>
                    </a:lnTo>
                    <a:lnTo>
                      <a:pt x="2822" y="14273"/>
                    </a:lnTo>
                    <a:lnTo>
                      <a:pt x="2190" y="16083"/>
                    </a:lnTo>
                    <a:lnTo>
                      <a:pt x="1559" y="17894"/>
                    </a:lnTo>
                    <a:lnTo>
                      <a:pt x="801" y="19662"/>
                    </a:lnTo>
                    <a:lnTo>
                      <a:pt x="422" y="20546"/>
                    </a:lnTo>
                    <a:lnTo>
                      <a:pt x="1" y="21388"/>
                    </a:lnTo>
                    <a:lnTo>
                      <a:pt x="7158" y="21388"/>
                    </a:lnTo>
                    <a:lnTo>
                      <a:pt x="7748" y="19788"/>
                    </a:lnTo>
                    <a:lnTo>
                      <a:pt x="8253" y="18146"/>
                    </a:lnTo>
                    <a:lnTo>
                      <a:pt x="8758" y="16504"/>
                    </a:lnTo>
                    <a:lnTo>
                      <a:pt x="9179" y="14862"/>
                    </a:lnTo>
                    <a:lnTo>
                      <a:pt x="9600" y="13262"/>
                    </a:lnTo>
                    <a:lnTo>
                      <a:pt x="9979" y="11705"/>
                    </a:lnTo>
                    <a:lnTo>
                      <a:pt x="10611" y="8715"/>
                    </a:lnTo>
                    <a:lnTo>
                      <a:pt x="11074" y="6105"/>
                    </a:lnTo>
                    <a:lnTo>
                      <a:pt x="11453" y="3958"/>
                    </a:lnTo>
                    <a:lnTo>
                      <a:pt x="11790" y="1642"/>
                    </a:lnTo>
                    <a:lnTo>
                      <a:pt x="9179" y="1011"/>
                    </a:lnTo>
                    <a:lnTo>
                      <a:pt x="7243" y="505"/>
                    </a:lnTo>
                    <a:lnTo>
                      <a:pt x="6064" y="127"/>
                    </a:lnTo>
                    <a:lnTo>
                      <a:pt x="5685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28" name="Google Shape;3028;p31"/>
              <p:cNvSpPr/>
              <p:nvPr/>
            </p:nvSpPr>
            <p:spPr>
              <a:xfrm>
                <a:off x="1374875" y="3330600"/>
                <a:ext cx="714725" cy="778925"/>
              </a:xfrm>
              <a:custGeom>
                <a:avLst/>
                <a:gdLst/>
                <a:ahLst/>
                <a:cxnLst/>
                <a:rect l="l" t="t" r="r" b="b"/>
                <a:pathLst>
                  <a:path w="28589" h="31157" extrusionOk="0">
                    <a:moveTo>
                      <a:pt x="28588" y="1"/>
                    </a:moveTo>
                    <a:lnTo>
                      <a:pt x="28083" y="1011"/>
                    </a:lnTo>
                    <a:lnTo>
                      <a:pt x="27199" y="2821"/>
                    </a:lnTo>
                    <a:lnTo>
                      <a:pt x="25936" y="5221"/>
                    </a:lnTo>
                    <a:lnTo>
                      <a:pt x="25178" y="6611"/>
                    </a:lnTo>
                    <a:lnTo>
                      <a:pt x="24336" y="8084"/>
                    </a:lnTo>
                    <a:lnTo>
                      <a:pt x="23410" y="9600"/>
                    </a:lnTo>
                    <a:lnTo>
                      <a:pt x="22441" y="11158"/>
                    </a:lnTo>
                    <a:lnTo>
                      <a:pt x="21389" y="12715"/>
                    </a:lnTo>
                    <a:lnTo>
                      <a:pt x="20294" y="14315"/>
                    </a:lnTo>
                    <a:lnTo>
                      <a:pt x="19157" y="15831"/>
                    </a:lnTo>
                    <a:lnTo>
                      <a:pt x="17936" y="17347"/>
                    </a:lnTo>
                    <a:lnTo>
                      <a:pt x="16673" y="18736"/>
                    </a:lnTo>
                    <a:lnTo>
                      <a:pt x="16042" y="19452"/>
                    </a:lnTo>
                    <a:lnTo>
                      <a:pt x="15410" y="20083"/>
                    </a:lnTo>
                    <a:lnTo>
                      <a:pt x="13979" y="21388"/>
                    </a:lnTo>
                    <a:lnTo>
                      <a:pt x="12589" y="22567"/>
                    </a:lnTo>
                    <a:lnTo>
                      <a:pt x="11200" y="23662"/>
                    </a:lnTo>
                    <a:lnTo>
                      <a:pt x="9853" y="24630"/>
                    </a:lnTo>
                    <a:lnTo>
                      <a:pt x="8505" y="25472"/>
                    </a:lnTo>
                    <a:lnTo>
                      <a:pt x="7242" y="26230"/>
                    </a:lnTo>
                    <a:lnTo>
                      <a:pt x="6021" y="26946"/>
                    </a:lnTo>
                    <a:lnTo>
                      <a:pt x="4885" y="27535"/>
                    </a:lnTo>
                    <a:lnTo>
                      <a:pt x="3832" y="28041"/>
                    </a:lnTo>
                    <a:lnTo>
                      <a:pt x="2906" y="28462"/>
                    </a:lnTo>
                    <a:lnTo>
                      <a:pt x="1348" y="29051"/>
                    </a:lnTo>
                    <a:lnTo>
                      <a:pt x="338" y="29430"/>
                    </a:lnTo>
                    <a:lnTo>
                      <a:pt x="1" y="29514"/>
                    </a:lnTo>
                    <a:lnTo>
                      <a:pt x="380" y="29641"/>
                    </a:lnTo>
                    <a:lnTo>
                      <a:pt x="1559" y="30019"/>
                    </a:lnTo>
                    <a:lnTo>
                      <a:pt x="3495" y="30525"/>
                    </a:lnTo>
                    <a:lnTo>
                      <a:pt x="6106" y="31156"/>
                    </a:lnTo>
                    <a:lnTo>
                      <a:pt x="6106" y="31072"/>
                    </a:lnTo>
                    <a:lnTo>
                      <a:pt x="6442" y="30946"/>
                    </a:lnTo>
                    <a:lnTo>
                      <a:pt x="7369" y="30441"/>
                    </a:lnTo>
                    <a:lnTo>
                      <a:pt x="8042" y="30104"/>
                    </a:lnTo>
                    <a:lnTo>
                      <a:pt x="8800" y="29641"/>
                    </a:lnTo>
                    <a:lnTo>
                      <a:pt x="9684" y="29093"/>
                    </a:lnTo>
                    <a:lnTo>
                      <a:pt x="10611" y="28462"/>
                    </a:lnTo>
                    <a:lnTo>
                      <a:pt x="11621" y="27746"/>
                    </a:lnTo>
                    <a:lnTo>
                      <a:pt x="12716" y="26904"/>
                    </a:lnTo>
                    <a:lnTo>
                      <a:pt x="13810" y="25978"/>
                    </a:lnTo>
                    <a:lnTo>
                      <a:pt x="14947" y="24925"/>
                    </a:lnTo>
                    <a:lnTo>
                      <a:pt x="16084" y="23788"/>
                    </a:lnTo>
                    <a:lnTo>
                      <a:pt x="17221" y="22567"/>
                    </a:lnTo>
                    <a:lnTo>
                      <a:pt x="18357" y="21220"/>
                    </a:lnTo>
                    <a:lnTo>
                      <a:pt x="19452" y="19747"/>
                    </a:lnTo>
                    <a:lnTo>
                      <a:pt x="20378" y="18315"/>
                    </a:lnTo>
                    <a:lnTo>
                      <a:pt x="21305" y="16884"/>
                    </a:lnTo>
                    <a:lnTo>
                      <a:pt x="22147" y="15368"/>
                    </a:lnTo>
                    <a:lnTo>
                      <a:pt x="22947" y="13894"/>
                    </a:lnTo>
                    <a:lnTo>
                      <a:pt x="23704" y="12379"/>
                    </a:lnTo>
                    <a:lnTo>
                      <a:pt x="24420" y="10863"/>
                    </a:lnTo>
                    <a:lnTo>
                      <a:pt x="25094" y="9389"/>
                    </a:lnTo>
                    <a:lnTo>
                      <a:pt x="25683" y="8000"/>
                    </a:lnTo>
                    <a:lnTo>
                      <a:pt x="26736" y="5348"/>
                    </a:lnTo>
                    <a:lnTo>
                      <a:pt x="27578" y="3074"/>
                    </a:lnTo>
                    <a:lnTo>
                      <a:pt x="28167" y="1348"/>
                    </a:lnTo>
                    <a:lnTo>
                      <a:pt x="28546" y="211"/>
                    </a:lnTo>
                    <a:lnTo>
                      <a:pt x="28588" y="1"/>
                    </a:lnTo>
                    <a:close/>
                  </a:path>
                </a:pathLst>
              </a:custGeom>
              <a:solidFill>
                <a:srgbClr val="BC3A3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29" name="Google Shape;3029;p31"/>
              <p:cNvSpPr/>
              <p:nvPr/>
            </p:nvSpPr>
            <p:spPr>
              <a:xfrm>
                <a:off x="2090625" y="3501125"/>
                <a:ext cx="2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extrusionOk="0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30" name="Google Shape;3030;p31"/>
              <p:cNvSpPr/>
              <p:nvPr/>
            </p:nvSpPr>
            <p:spPr>
              <a:xfrm>
                <a:off x="2090625" y="3501125"/>
                <a:ext cx="2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fill="none" extrusionOk="0">
                    <a:moveTo>
                      <a:pt x="0" y="0"/>
                    </a:moveTo>
                    <a:lnTo>
                      <a:pt x="0" y="0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31" name="Google Shape;3031;p31"/>
              <p:cNvSpPr/>
              <p:nvPr/>
            </p:nvSpPr>
            <p:spPr>
              <a:xfrm>
                <a:off x="1805375" y="4158975"/>
                <a:ext cx="191600" cy="444200"/>
              </a:xfrm>
              <a:custGeom>
                <a:avLst/>
                <a:gdLst/>
                <a:ahLst/>
                <a:cxnLst/>
                <a:rect l="l" t="t" r="r" b="b"/>
                <a:pathLst>
                  <a:path w="7664" h="17768" extrusionOk="0">
                    <a:moveTo>
                      <a:pt x="1937" y="0"/>
                    </a:moveTo>
                    <a:lnTo>
                      <a:pt x="1727" y="337"/>
                    </a:lnTo>
                    <a:lnTo>
                      <a:pt x="1643" y="1895"/>
                    </a:lnTo>
                    <a:lnTo>
                      <a:pt x="1306" y="5894"/>
                    </a:lnTo>
                    <a:lnTo>
                      <a:pt x="1095" y="8589"/>
                    </a:lnTo>
                    <a:lnTo>
                      <a:pt x="801" y="11494"/>
                    </a:lnTo>
                    <a:lnTo>
                      <a:pt x="422" y="14610"/>
                    </a:lnTo>
                    <a:lnTo>
                      <a:pt x="1" y="17767"/>
                    </a:lnTo>
                    <a:lnTo>
                      <a:pt x="6863" y="17767"/>
                    </a:lnTo>
                    <a:lnTo>
                      <a:pt x="7074" y="14736"/>
                    </a:lnTo>
                    <a:lnTo>
                      <a:pt x="7242" y="11747"/>
                    </a:lnTo>
                    <a:lnTo>
                      <a:pt x="7495" y="6315"/>
                    </a:lnTo>
                    <a:lnTo>
                      <a:pt x="7621" y="2231"/>
                    </a:lnTo>
                    <a:lnTo>
                      <a:pt x="7663" y="379"/>
                    </a:lnTo>
                    <a:lnTo>
                      <a:pt x="4716" y="211"/>
                    </a:lnTo>
                    <a:lnTo>
                      <a:pt x="1937" y="0"/>
                    </a:lnTo>
                    <a:close/>
                  </a:path>
                </a:pathLst>
              </a:custGeom>
              <a:solidFill>
                <a:srgbClr val="CDBAA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32" name="Google Shape;3032;p31"/>
              <p:cNvSpPr/>
              <p:nvPr/>
            </p:nvSpPr>
            <p:spPr>
              <a:xfrm>
                <a:off x="2089575" y="3470600"/>
                <a:ext cx="25" cy="15800"/>
              </a:xfrm>
              <a:custGeom>
                <a:avLst/>
                <a:gdLst/>
                <a:ahLst/>
                <a:cxnLst/>
                <a:rect l="l" t="t" r="r" b="b"/>
                <a:pathLst>
                  <a:path w="1" h="632" extrusionOk="0">
                    <a:moveTo>
                      <a:pt x="0" y="0"/>
                    </a:moveTo>
                    <a:lnTo>
                      <a:pt x="0" y="0"/>
                    </a:lnTo>
                    <a:lnTo>
                      <a:pt x="0" y="632"/>
                    </a:lnTo>
                    <a:lnTo>
                      <a:pt x="0" y="63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33" name="Google Shape;3033;p31"/>
              <p:cNvSpPr/>
              <p:nvPr/>
            </p:nvSpPr>
            <p:spPr>
              <a:xfrm>
                <a:off x="1853800" y="3328500"/>
                <a:ext cx="236850" cy="839950"/>
              </a:xfrm>
              <a:custGeom>
                <a:avLst/>
                <a:gdLst/>
                <a:ahLst/>
                <a:cxnLst/>
                <a:rect l="l" t="t" r="r" b="b"/>
                <a:pathLst>
                  <a:path w="9474" h="33598" extrusionOk="0">
                    <a:moveTo>
                      <a:pt x="9473" y="0"/>
                    </a:moveTo>
                    <a:lnTo>
                      <a:pt x="9263" y="1937"/>
                    </a:lnTo>
                    <a:lnTo>
                      <a:pt x="9052" y="4084"/>
                    </a:lnTo>
                    <a:lnTo>
                      <a:pt x="8674" y="6821"/>
                    </a:lnTo>
                    <a:lnTo>
                      <a:pt x="8210" y="9936"/>
                    </a:lnTo>
                    <a:lnTo>
                      <a:pt x="7916" y="11578"/>
                    </a:lnTo>
                    <a:lnTo>
                      <a:pt x="7579" y="13263"/>
                    </a:lnTo>
                    <a:lnTo>
                      <a:pt x="7242" y="14947"/>
                    </a:lnTo>
                    <a:lnTo>
                      <a:pt x="6821" y="16631"/>
                    </a:lnTo>
                    <a:lnTo>
                      <a:pt x="6400" y="18231"/>
                    </a:lnTo>
                    <a:lnTo>
                      <a:pt x="5937" y="19831"/>
                    </a:lnTo>
                    <a:lnTo>
                      <a:pt x="5474" y="21094"/>
                    </a:lnTo>
                    <a:lnTo>
                      <a:pt x="5053" y="22357"/>
                    </a:lnTo>
                    <a:lnTo>
                      <a:pt x="4126" y="24714"/>
                    </a:lnTo>
                    <a:lnTo>
                      <a:pt x="3242" y="26819"/>
                    </a:lnTo>
                    <a:lnTo>
                      <a:pt x="2400" y="28672"/>
                    </a:lnTo>
                    <a:lnTo>
                      <a:pt x="1600" y="30272"/>
                    </a:lnTo>
                    <a:lnTo>
                      <a:pt x="927" y="31577"/>
                    </a:lnTo>
                    <a:lnTo>
                      <a:pt x="0" y="33219"/>
                    </a:lnTo>
                    <a:lnTo>
                      <a:pt x="2779" y="33430"/>
                    </a:lnTo>
                    <a:lnTo>
                      <a:pt x="5726" y="33598"/>
                    </a:lnTo>
                    <a:lnTo>
                      <a:pt x="5726" y="33556"/>
                    </a:lnTo>
                    <a:lnTo>
                      <a:pt x="6021" y="32545"/>
                    </a:lnTo>
                    <a:lnTo>
                      <a:pt x="6316" y="31367"/>
                    </a:lnTo>
                    <a:lnTo>
                      <a:pt x="6695" y="29725"/>
                    </a:lnTo>
                    <a:lnTo>
                      <a:pt x="7116" y="27746"/>
                    </a:lnTo>
                    <a:lnTo>
                      <a:pt x="7579" y="25388"/>
                    </a:lnTo>
                    <a:lnTo>
                      <a:pt x="8084" y="22736"/>
                    </a:lnTo>
                    <a:lnTo>
                      <a:pt x="8547" y="19831"/>
                    </a:lnTo>
                    <a:lnTo>
                      <a:pt x="8631" y="19031"/>
                    </a:lnTo>
                    <a:lnTo>
                      <a:pt x="8674" y="18778"/>
                    </a:lnTo>
                    <a:lnTo>
                      <a:pt x="8758" y="18231"/>
                    </a:lnTo>
                    <a:lnTo>
                      <a:pt x="8800" y="17894"/>
                    </a:lnTo>
                    <a:lnTo>
                      <a:pt x="8842" y="17389"/>
                    </a:lnTo>
                    <a:lnTo>
                      <a:pt x="8884" y="17052"/>
                    </a:lnTo>
                    <a:lnTo>
                      <a:pt x="8926" y="16504"/>
                    </a:lnTo>
                    <a:lnTo>
                      <a:pt x="8968" y="16210"/>
                    </a:lnTo>
                    <a:lnTo>
                      <a:pt x="9010" y="15536"/>
                    </a:lnTo>
                    <a:lnTo>
                      <a:pt x="9052" y="15283"/>
                    </a:lnTo>
                    <a:lnTo>
                      <a:pt x="9095" y="14526"/>
                    </a:lnTo>
                    <a:lnTo>
                      <a:pt x="9137" y="14189"/>
                    </a:lnTo>
                    <a:lnTo>
                      <a:pt x="9179" y="13684"/>
                    </a:lnTo>
                    <a:lnTo>
                      <a:pt x="9179" y="13263"/>
                    </a:lnTo>
                    <a:lnTo>
                      <a:pt x="9221" y="12884"/>
                    </a:lnTo>
                    <a:lnTo>
                      <a:pt x="9263" y="12420"/>
                    </a:lnTo>
                    <a:lnTo>
                      <a:pt x="9263" y="12042"/>
                    </a:lnTo>
                    <a:lnTo>
                      <a:pt x="9305" y="11578"/>
                    </a:lnTo>
                    <a:lnTo>
                      <a:pt x="9305" y="11326"/>
                    </a:lnTo>
                    <a:lnTo>
                      <a:pt x="9389" y="9347"/>
                    </a:lnTo>
                    <a:lnTo>
                      <a:pt x="9389" y="9263"/>
                    </a:lnTo>
                    <a:lnTo>
                      <a:pt x="9431" y="8589"/>
                    </a:lnTo>
                    <a:lnTo>
                      <a:pt x="9431" y="8505"/>
                    </a:lnTo>
                    <a:lnTo>
                      <a:pt x="9431" y="7831"/>
                    </a:lnTo>
                    <a:lnTo>
                      <a:pt x="9431" y="5684"/>
                    </a:lnTo>
                    <a:lnTo>
                      <a:pt x="9473" y="0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34" name="Google Shape;3034;p31"/>
              <p:cNvSpPr/>
              <p:nvPr/>
            </p:nvSpPr>
            <p:spPr>
              <a:xfrm>
                <a:off x="1527500" y="3335875"/>
                <a:ext cx="561050" cy="805225"/>
              </a:xfrm>
              <a:custGeom>
                <a:avLst/>
                <a:gdLst/>
                <a:ahLst/>
                <a:cxnLst/>
                <a:rect l="l" t="t" r="r" b="b"/>
                <a:pathLst>
                  <a:path w="22442" h="32209" extrusionOk="0">
                    <a:moveTo>
                      <a:pt x="22441" y="0"/>
                    </a:moveTo>
                    <a:lnTo>
                      <a:pt x="22062" y="1137"/>
                    </a:lnTo>
                    <a:lnTo>
                      <a:pt x="21473" y="2863"/>
                    </a:lnTo>
                    <a:lnTo>
                      <a:pt x="20631" y="5137"/>
                    </a:lnTo>
                    <a:lnTo>
                      <a:pt x="19578" y="7789"/>
                    </a:lnTo>
                    <a:lnTo>
                      <a:pt x="18989" y="9178"/>
                    </a:lnTo>
                    <a:lnTo>
                      <a:pt x="18315" y="10652"/>
                    </a:lnTo>
                    <a:lnTo>
                      <a:pt x="17599" y="12168"/>
                    </a:lnTo>
                    <a:lnTo>
                      <a:pt x="16842" y="13683"/>
                    </a:lnTo>
                    <a:lnTo>
                      <a:pt x="16042" y="15157"/>
                    </a:lnTo>
                    <a:lnTo>
                      <a:pt x="15200" y="16673"/>
                    </a:lnTo>
                    <a:lnTo>
                      <a:pt x="14273" y="18104"/>
                    </a:lnTo>
                    <a:lnTo>
                      <a:pt x="13347" y="19536"/>
                    </a:lnTo>
                    <a:lnTo>
                      <a:pt x="12252" y="21009"/>
                    </a:lnTo>
                    <a:lnTo>
                      <a:pt x="11116" y="22356"/>
                    </a:lnTo>
                    <a:lnTo>
                      <a:pt x="9979" y="23577"/>
                    </a:lnTo>
                    <a:lnTo>
                      <a:pt x="8842" y="24714"/>
                    </a:lnTo>
                    <a:lnTo>
                      <a:pt x="7705" y="25767"/>
                    </a:lnTo>
                    <a:lnTo>
                      <a:pt x="6611" y="26693"/>
                    </a:lnTo>
                    <a:lnTo>
                      <a:pt x="5516" y="27535"/>
                    </a:lnTo>
                    <a:lnTo>
                      <a:pt x="4506" y="28251"/>
                    </a:lnTo>
                    <a:lnTo>
                      <a:pt x="3579" y="28882"/>
                    </a:lnTo>
                    <a:lnTo>
                      <a:pt x="2695" y="29430"/>
                    </a:lnTo>
                    <a:lnTo>
                      <a:pt x="1937" y="29893"/>
                    </a:lnTo>
                    <a:lnTo>
                      <a:pt x="1264" y="30230"/>
                    </a:lnTo>
                    <a:lnTo>
                      <a:pt x="337" y="30735"/>
                    </a:lnTo>
                    <a:lnTo>
                      <a:pt x="1" y="30861"/>
                    </a:lnTo>
                    <a:lnTo>
                      <a:pt x="1" y="30945"/>
                    </a:lnTo>
                    <a:lnTo>
                      <a:pt x="1474" y="31282"/>
                    </a:lnTo>
                    <a:lnTo>
                      <a:pt x="3074" y="31577"/>
                    </a:lnTo>
                    <a:lnTo>
                      <a:pt x="4842" y="31914"/>
                    </a:lnTo>
                    <a:lnTo>
                      <a:pt x="6695" y="32208"/>
                    </a:lnTo>
                    <a:lnTo>
                      <a:pt x="6737" y="32082"/>
                    </a:lnTo>
                    <a:lnTo>
                      <a:pt x="6948" y="31871"/>
                    </a:lnTo>
                    <a:lnTo>
                      <a:pt x="7621" y="31282"/>
                    </a:lnTo>
                    <a:lnTo>
                      <a:pt x="8674" y="30272"/>
                    </a:lnTo>
                    <a:lnTo>
                      <a:pt x="9979" y="28840"/>
                    </a:lnTo>
                    <a:lnTo>
                      <a:pt x="10695" y="27998"/>
                    </a:lnTo>
                    <a:lnTo>
                      <a:pt x="11453" y="27072"/>
                    </a:lnTo>
                    <a:lnTo>
                      <a:pt x="12252" y="26061"/>
                    </a:lnTo>
                    <a:lnTo>
                      <a:pt x="13052" y="24925"/>
                    </a:lnTo>
                    <a:lnTo>
                      <a:pt x="13894" y="23704"/>
                    </a:lnTo>
                    <a:lnTo>
                      <a:pt x="14694" y="22398"/>
                    </a:lnTo>
                    <a:lnTo>
                      <a:pt x="15494" y="21009"/>
                    </a:lnTo>
                    <a:lnTo>
                      <a:pt x="16294" y="19536"/>
                    </a:lnTo>
                    <a:lnTo>
                      <a:pt x="16968" y="18146"/>
                    </a:lnTo>
                    <a:lnTo>
                      <a:pt x="17599" y="16673"/>
                    </a:lnTo>
                    <a:lnTo>
                      <a:pt x="18189" y="15199"/>
                    </a:lnTo>
                    <a:lnTo>
                      <a:pt x="18736" y="13725"/>
                    </a:lnTo>
                    <a:lnTo>
                      <a:pt x="19241" y="12210"/>
                    </a:lnTo>
                    <a:lnTo>
                      <a:pt x="19747" y="10736"/>
                    </a:lnTo>
                    <a:lnTo>
                      <a:pt x="20168" y="9263"/>
                    </a:lnTo>
                    <a:lnTo>
                      <a:pt x="20589" y="7873"/>
                    </a:lnTo>
                    <a:lnTo>
                      <a:pt x="21262" y="5221"/>
                    </a:lnTo>
                    <a:lnTo>
                      <a:pt x="21810" y="2947"/>
                    </a:lnTo>
                    <a:lnTo>
                      <a:pt x="22189" y="1179"/>
                    </a:lnTo>
                    <a:lnTo>
                      <a:pt x="22441" y="0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35" name="Google Shape;3035;p31"/>
              <p:cNvSpPr/>
              <p:nvPr/>
            </p:nvSpPr>
            <p:spPr>
              <a:xfrm>
                <a:off x="1411725" y="4109500"/>
                <a:ext cx="283150" cy="493675"/>
              </a:xfrm>
              <a:custGeom>
                <a:avLst/>
                <a:gdLst/>
                <a:ahLst/>
                <a:cxnLst/>
                <a:rect l="l" t="t" r="r" b="b"/>
                <a:pathLst>
                  <a:path w="11326" h="19747" extrusionOk="0">
                    <a:moveTo>
                      <a:pt x="4632" y="0"/>
                    </a:moveTo>
                    <a:lnTo>
                      <a:pt x="4295" y="2316"/>
                    </a:lnTo>
                    <a:lnTo>
                      <a:pt x="3916" y="4463"/>
                    </a:lnTo>
                    <a:lnTo>
                      <a:pt x="3453" y="7073"/>
                    </a:lnTo>
                    <a:lnTo>
                      <a:pt x="2821" y="10063"/>
                    </a:lnTo>
                    <a:lnTo>
                      <a:pt x="2442" y="11620"/>
                    </a:lnTo>
                    <a:lnTo>
                      <a:pt x="2021" y="13220"/>
                    </a:lnTo>
                    <a:lnTo>
                      <a:pt x="1600" y="14862"/>
                    </a:lnTo>
                    <a:lnTo>
                      <a:pt x="1095" y="16504"/>
                    </a:lnTo>
                    <a:lnTo>
                      <a:pt x="590" y="18146"/>
                    </a:lnTo>
                    <a:lnTo>
                      <a:pt x="0" y="19746"/>
                    </a:lnTo>
                    <a:lnTo>
                      <a:pt x="8337" y="19746"/>
                    </a:lnTo>
                    <a:lnTo>
                      <a:pt x="8716" y="18188"/>
                    </a:lnTo>
                    <a:lnTo>
                      <a:pt x="9052" y="16673"/>
                    </a:lnTo>
                    <a:lnTo>
                      <a:pt x="9642" y="13599"/>
                    </a:lnTo>
                    <a:lnTo>
                      <a:pt x="10147" y="10610"/>
                    </a:lnTo>
                    <a:lnTo>
                      <a:pt x="10568" y="7873"/>
                    </a:lnTo>
                    <a:lnTo>
                      <a:pt x="10863" y="5474"/>
                    </a:lnTo>
                    <a:lnTo>
                      <a:pt x="11115" y="3495"/>
                    </a:lnTo>
                    <a:lnTo>
                      <a:pt x="11326" y="1263"/>
                    </a:lnTo>
                    <a:lnTo>
                      <a:pt x="9473" y="969"/>
                    </a:lnTo>
                    <a:lnTo>
                      <a:pt x="7705" y="632"/>
                    </a:lnTo>
                    <a:lnTo>
                      <a:pt x="6105" y="337"/>
                    </a:lnTo>
                    <a:lnTo>
                      <a:pt x="4632" y="0"/>
                    </a:lnTo>
                    <a:close/>
                  </a:path>
                </a:pathLst>
              </a:custGeom>
              <a:solidFill>
                <a:srgbClr val="CDBAA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36" name="Google Shape;3036;p31"/>
              <p:cNvSpPr/>
              <p:nvPr/>
            </p:nvSpPr>
            <p:spPr>
              <a:xfrm>
                <a:off x="1620125" y="4141075"/>
                <a:ext cx="233700" cy="462100"/>
              </a:xfrm>
              <a:custGeom>
                <a:avLst/>
                <a:gdLst/>
                <a:ahLst/>
                <a:cxnLst/>
                <a:rect l="l" t="t" r="r" b="b"/>
                <a:pathLst>
                  <a:path w="9348" h="18484" extrusionOk="0">
                    <a:moveTo>
                      <a:pt x="2990" y="0"/>
                    </a:moveTo>
                    <a:lnTo>
                      <a:pt x="2779" y="2232"/>
                    </a:lnTo>
                    <a:lnTo>
                      <a:pt x="2527" y="4211"/>
                    </a:lnTo>
                    <a:lnTo>
                      <a:pt x="2232" y="6610"/>
                    </a:lnTo>
                    <a:lnTo>
                      <a:pt x="1811" y="9347"/>
                    </a:lnTo>
                    <a:lnTo>
                      <a:pt x="1306" y="12336"/>
                    </a:lnTo>
                    <a:lnTo>
                      <a:pt x="716" y="15410"/>
                    </a:lnTo>
                    <a:lnTo>
                      <a:pt x="380" y="16925"/>
                    </a:lnTo>
                    <a:lnTo>
                      <a:pt x="1" y="18483"/>
                    </a:lnTo>
                    <a:lnTo>
                      <a:pt x="7411" y="18483"/>
                    </a:lnTo>
                    <a:lnTo>
                      <a:pt x="7832" y="15326"/>
                    </a:lnTo>
                    <a:lnTo>
                      <a:pt x="8211" y="12210"/>
                    </a:lnTo>
                    <a:lnTo>
                      <a:pt x="8505" y="9305"/>
                    </a:lnTo>
                    <a:lnTo>
                      <a:pt x="8716" y="6610"/>
                    </a:lnTo>
                    <a:lnTo>
                      <a:pt x="9053" y="2611"/>
                    </a:lnTo>
                    <a:lnTo>
                      <a:pt x="9137" y="1053"/>
                    </a:lnTo>
                    <a:lnTo>
                      <a:pt x="9347" y="716"/>
                    </a:lnTo>
                    <a:lnTo>
                      <a:pt x="7663" y="590"/>
                    </a:lnTo>
                    <a:lnTo>
                      <a:pt x="6021" y="379"/>
                    </a:lnTo>
                    <a:lnTo>
                      <a:pt x="2990" y="0"/>
                    </a:lnTo>
                    <a:close/>
                  </a:path>
                </a:pathLst>
              </a:custGeom>
              <a:solidFill>
                <a:srgbClr val="8317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37" name="Google Shape;3037;p31"/>
              <p:cNvSpPr/>
              <p:nvPr/>
            </p:nvSpPr>
            <p:spPr>
              <a:xfrm>
                <a:off x="1694850" y="3328500"/>
                <a:ext cx="395800" cy="830500"/>
              </a:xfrm>
              <a:custGeom>
                <a:avLst/>
                <a:gdLst/>
                <a:ahLst/>
                <a:cxnLst/>
                <a:rect l="l" t="t" r="r" b="b"/>
                <a:pathLst>
                  <a:path w="15832" h="33220" extrusionOk="0">
                    <a:moveTo>
                      <a:pt x="15831" y="0"/>
                    </a:moveTo>
                    <a:lnTo>
                      <a:pt x="15747" y="295"/>
                    </a:lnTo>
                    <a:lnTo>
                      <a:pt x="15495" y="1474"/>
                    </a:lnTo>
                    <a:lnTo>
                      <a:pt x="15116" y="3242"/>
                    </a:lnTo>
                    <a:lnTo>
                      <a:pt x="14568" y="5516"/>
                    </a:lnTo>
                    <a:lnTo>
                      <a:pt x="13895" y="8168"/>
                    </a:lnTo>
                    <a:lnTo>
                      <a:pt x="13474" y="9558"/>
                    </a:lnTo>
                    <a:lnTo>
                      <a:pt x="13053" y="11031"/>
                    </a:lnTo>
                    <a:lnTo>
                      <a:pt x="12547" y="12505"/>
                    </a:lnTo>
                    <a:lnTo>
                      <a:pt x="12042" y="14020"/>
                    </a:lnTo>
                    <a:lnTo>
                      <a:pt x="11495" y="15494"/>
                    </a:lnTo>
                    <a:lnTo>
                      <a:pt x="10905" y="16968"/>
                    </a:lnTo>
                    <a:lnTo>
                      <a:pt x="10274" y="18441"/>
                    </a:lnTo>
                    <a:lnTo>
                      <a:pt x="9600" y="19831"/>
                    </a:lnTo>
                    <a:lnTo>
                      <a:pt x="8800" y="21304"/>
                    </a:lnTo>
                    <a:lnTo>
                      <a:pt x="8000" y="22693"/>
                    </a:lnTo>
                    <a:lnTo>
                      <a:pt x="7200" y="23999"/>
                    </a:lnTo>
                    <a:lnTo>
                      <a:pt x="6358" y="25220"/>
                    </a:lnTo>
                    <a:lnTo>
                      <a:pt x="5558" y="26356"/>
                    </a:lnTo>
                    <a:lnTo>
                      <a:pt x="4759" y="27367"/>
                    </a:lnTo>
                    <a:lnTo>
                      <a:pt x="4001" y="28293"/>
                    </a:lnTo>
                    <a:lnTo>
                      <a:pt x="3285" y="29135"/>
                    </a:lnTo>
                    <a:lnTo>
                      <a:pt x="1980" y="30567"/>
                    </a:lnTo>
                    <a:lnTo>
                      <a:pt x="927" y="31577"/>
                    </a:lnTo>
                    <a:lnTo>
                      <a:pt x="254" y="32166"/>
                    </a:lnTo>
                    <a:lnTo>
                      <a:pt x="43" y="32377"/>
                    </a:lnTo>
                    <a:lnTo>
                      <a:pt x="1" y="32503"/>
                    </a:lnTo>
                    <a:lnTo>
                      <a:pt x="3032" y="32882"/>
                    </a:lnTo>
                    <a:lnTo>
                      <a:pt x="4674" y="33093"/>
                    </a:lnTo>
                    <a:lnTo>
                      <a:pt x="6358" y="33219"/>
                    </a:lnTo>
                    <a:lnTo>
                      <a:pt x="7285" y="31577"/>
                    </a:lnTo>
                    <a:lnTo>
                      <a:pt x="7958" y="30272"/>
                    </a:lnTo>
                    <a:lnTo>
                      <a:pt x="8758" y="28672"/>
                    </a:lnTo>
                    <a:lnTo>
                      <a:pt x="9600" y="26819"/>
                    </a:lnTo>
                    <a:lnTo>
                      <a:pt x="10484" y="24714"/>
                    </a:lnTo>
                    <a:lnTo>
                      <a:pt x="11411" y="22357"/>
                    </a:lnTo>
                    <a:lnTo>
                      <a:pt x="11832" y="21094"/>
                    </a:lnTo>
                    <a:lnTo>
                      <a:pt x="12295" y="19831"/>
                    </a:lnTo>
                    <a:lnTo>
                      <a:pt x="12758" y="18231"/>
                    </a:lnTo>
                    <a:lnTo>
                      <a:pt x="13179" y="16631"/>
                    </a:lnTo>
                    <a:lnTo>
                      <a:pt x="13600" y="14947"/>
                    </a:lnTo>
                    <a:lnTo>
                      <a:pt x="13937" y="13263"/>
                    </a:lnTo>
                    <a:lnTo>
                      <a:pt x="14274" y="11578"/>
                    </a:lnTo>
                    <a:lnTo>
                      <a:pt x="14568" y="9936"/>
                    </a:lnTo>
                    <a:lnTo>
                      <a:pt x="15032" y="6821"/>
                    </a:lnTo>
                    <a:lnTo>
                      <a:pt x="15410" y="4084"/>
                    </a:lnTo>
                    <a:lnTo>
                      <a:pt x="15621" y="1937"/>
                    </a:lnTo>
                    <a:lnTo>
                      <a:pt x="15831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38" name="Google Shape;3038;p31"/>
              <p:cNvSpPr/>
              <p:nvPr/>
            </p:nvSpPr>
            <p:spPr>
              <a:xfrm>
                <a:off x="2090625" y="3328500"/>
                <a:ext cx="715775" cy="782075"/>
              </a:xfrm>
              <a:custGeom>
                <a:avLst/>
                <a:gdLst/>
                <a:ahLst/>
                <a:cxnLst/>
                <a:rect l="l" t="t" r="r" b="b"/>
                <a:pathLst>
                  <a:path w="28631" h="31283" extrusionOk="0">
                    <a:moveTo>
                      <a:pt x="0" y="0"/>
                    </a:moveTo>
                    <a:lnTo>
                      <a:pt x="85" y="295"/>
                    </a:lnTo>
                    <a:lnTo>
                      <a:pt x="422" y="1432"/>
                    </a:lnTo>
                    <a:lnTo>
                      <a:pt x="1053" y="3158"/>
                    </a:lnTo>
                    <a:lnTo>
                      <a:pt x="1853" y="5432"/>
                    </a:lnTo>
                    <a:lnTo>
                      <a:pt x="2906" y="8084"/>
                    </a:lnTo>
                    <a:lnTo>
                      <a:pt x="3537" y="9473"/>
                    </a:lnTo>
                    <a:lnTo>
                      <a:pt x="4169" y="10947"/>
                    </a:lnTo>
                    <a:lnTo>
                      <a:pt x="4884" y="12463"/>
                    </a:lnTo>
                    <a:lnTo>
                      <a:pt x="5642" y="13978"/>
                    </a:lnTo>
                    <a:lnTo>
                      <a:pt x="6442" y="15452"/>
                    </a:lnTo>
                    <a:lnTo>
                      <a:pt x="7326" y="16968"/>
                    </a:lnTo>
                    <a:lnTo>
                      <a:pt x="8210" y="18399"/>
                    </a:lnTo>
                    <a:lnTo>
                      <a:pt x="9137" y="19831"/>
                    </a:lnTo>
                    <a:lnTo>
                      <a:pt x="10274" y="21304"/>
                    </a:lnTo>
                    <a:lnTo>
                      <a:pt x="11368" y="22651"/>
                    </a:lnTo>
                    <a:lnTo>
                      <a:pt x="12505" y="23872"/>
                    </a:lnTo>
                    <a:lnTo>
                      <a:pt x="13684" y="25009"/>
                    </a:lnTo>
                    <a:lnTo>
                      <a:pt x="14821" y="26062"/>
                    </a:lnTo>
                    <a:lnTo>
                      <a:pt x="15915" y="26988"/>
                    </a:lnTo>
                    <a:lnTo>
                      <a:pt x="16968" y="27830"/>
                    </a:lnTo>
                    <a:lnTo>
                      <a:pt x="17978" y="28546"/>
                    </a:lnTo>
                    <a:lnTo>
                      <a:pt x="18947" y="29177"/>
                    </a:lnTo>
                    <a:lnTo>
                      <a:pt x="19789" y="29725"/>
                    </a:lnTo>
                    <a:lnTo>
                      <a:pt x="20547" y="30188"/>
                    </a:lnTo>
                    <a:lnTo>
                      <a:pt x="21220" y="30525"/>
                    </a:lnTo>
                    <a:lnTo>
                      <a:pt x="22146" y="31030"/>
                    </a:lnTo>
                    <a:lnTo>
                      <a:pt x="22483" y="31156"/>
                    </a:lnTo>
                    <a:lnTo>
                      <a:pt x="22525" y="31282"/>
                    </a:lnTo>
                    <a:lnTo>
                      <a:pt x="25136" y="30651"/>
                    </a:lnTo>
                    <a:lnTo>
                      <a:pt x="27030" y="30103"/>
                    </a:lnTo>
                    <a:lnTo>
                      <a:pt x="28209" y="29725"/>
                    </a:lnTo>
                    <a:lnTo>
                      <a:pt x="28630" y="29598"/>
                    </a:lnTo>
                    <a:lnTo>
                      <a:pt x="28251" y="29514"/>
                    </a:lnTo>
                    <a:lnTo>
                      <a:pt x="27241" y="29135"/>
                    </a:lnTo>
                    <a:lnTo>
                      <a:pt x="25683" y="28546"/>
                    </a:lnTo>
                    <a:lnTo>
                      <a:pt x="24757" y="28125"/>
                    </a:lnTo>
                    <a:lnTo>
                      <a:pt x="23704" y="27619"/>
                    </a:lnTo>
                    <a:lnTo>
                      <a:pt x="22567" y="27030"/>
                    </a:lnTo>
                    <a:lnTo>
                      <a:pt x="21346" y="26314"/>
                    </a:lnTo>
                    <a:lnTo>
                      <a:pt x="20083" y="25556"/>
                    </a:lnTo>
                    <a:lnTo>
                      <a:pt x="18736" y="24714"/>
                    </a:lnTo>
                    <a:lnTo>
                      <a:pt x="17389" y="23746"/>
                    </a:lnTo>
                    <a:lnTo>
                      <a:pt x="15999" y="22651"/>
                    </a:lnTo>
                    <a:lnTo>
                      <a:pt x="14610" y="21472"/>
                    </a:lnTo>
                    <a:lnTo>
                      <a:pt x="13221" y="20167"/>
                    </a:lnTo>
                    <a:lnTo>
                      <a:pt x="12547" y="19536"/>
                    </a:lnTo>
                    <a:lnTo>
                      <a:pt x="11916" y="18820"/>
                    </a:lnTo>
                    <a:lnTo>
                      <a:pt x="10652" y="17431"/>
                    </a:lnTo>
                    <a:lnTo>
                      <a:pt x="9474" y="15915"/>
                    </a:lnTo>
                    <a:lnTo>
                      <a:pt x="8295" y="14399"/>
                    </a:lnTo>
                    <a:lnTo>
                      <a:pt x="7200" y="12799"/>
                    </a:lnTo>
                    <a:lnTo>
                      <a:pt x="6147" y="11242"/>
                    </a:lnTo>
                    <a:lnTo>
                      <a:pt x="5179" y="9684"/>
                    </a:lnTo>
                    <a:lnTo>
                      <a:pt x="4253" y="8168"/>
                    </a:lnTo>
                    <a:lnTo>
                      <a:pt x="3411" y="6695"/>
                    </a:lnTo>
                    <a:lnTo>
                      <a:pt x="2653" y="5305"/>
                    </a:lnTo>
                    <a:lnTo>
                      <a:pt x="1390" y="2905"/>
                    </a:lnTo>
                    <a:lnTo>
                      <a:pt x="506" y="1095"/>
                    </a:lnTo>
                    <a:lnTo>
                      <a:pt x="43" y="8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8317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39" name="Google Shape;3039;p31"/>
              <p:cNvSpPr/>
              <p:nvPr/>
            </p:nvSpPr>
            <p:spPr>
              <a:xfrm>
                <a:off x="2653750" y="4068450"/>
                <a:ext cx="293675" cy="534725"/>
              </a:xfrm>
              <a:custGeom>
                <a:avLst/>
                <a:gdLst/>
                <a:ahLst/>
                <a:cxnLst/>
                <a:rect l="l" t="t" r="r" b="b"/>
                <a:pathLst>
                  <a:path w="11747" h="21389" extrusionOk="0">
                    <a:moveTo>
                      <a:pt x="6105" y="0"/>
                    </a:moveTo>
                    <a:lnTo>
                      <a:pt x="5684" y="127"/>
                    </a:lnTo>
                    <a:lnTo>
                      <a:pt x="4505" y="505"/>
                    </a:lnTo>
                    <a:lnTo>
                      <a:pt x="2611" y="1053"/>
                    </a:lnTo>
                    <a:lnTo>
                      <a:pt x="0" y="1684"/>
                    </a:lnTo>
                    <a:lnTo>
                      <a:pt x="337" y="4000"/>
                    </a:lnTo>
                    <a:lnTo>
                      <a:pt x="674" y="6147"/>
                    </a:lnTo>
                    <a:lnTo>
                      <a:pt x="1179" y="8758"/>
                    </a:lnTo>
                    <a:lnTo>
                      <a:pt x="1811" y="11747"/>
                    </a:lnTo>
                    <a:lnTo>
                      <a:pt x="2190" y="13305"/>
                    </a:lnTo>
                    <a:lnTo>
                      <a:pt x="2569" y="14904"/>
                    </a:lnTo>
                    <a:lnTo>
                      <a:pt x="3032" y="16546"/>
                    </a:lnTo>
                    <a:lnTo>
                      <a:pt x="3495" y="18146"/>
                    </a:lnTo>
                    <a:lnTo>
                      <a:pt x="4042" y="19788"/>
                    </a:lnTo>
                    <a:lnTo>
                      <a:pt x="4590" y="21388"/>
                    </a:lnTo>
                    <a:lnTo>
                      <a:pt x="11747" y="21388"/>
                    </a:lnTo>
                    <a:lnTo>
                      <a:pt x="11368" y="20546"/>
                    </a:lnTo>
                    <a:lnTo>
                      <a:pt x="10947" y="19662"/>
                    </a:lnTo>
                    <a:lnTo>
                      <a:pt x="10231" y="17894"/>
                    </a:lnTo>
                    <a:lnTo>
                      <a:pt x="9558" y="16083"/>
                    </a:lnTo>
                    <a:lnTo>
                      <a:pt x="8968" y="14273"/>
                    </a:lnTo>
                    <a:lnTo>
                      <a:pt x="8421" y="12463"/>
                    </a:lnTo>
                    <a:lnTo>
                      <a:pt x="7958" y="10694"/>
                    </a:lnTo>
                    <a:lnTo>
                      <a:pt x="7579" y="8968"/>
                    </a:lnTo>
                    <a:lnTo>
                      <a:pt x="7200" y="7326"/>
                    </a:lnTo>
                    <a:lnTo>
                      <a:pt x="6947" y="5810"/>
                    </a:lnTo>
                    <a:lnTo>
                      <a:pt x="6695" y="4421"/>
                    </a:lnTo>
                    <a:lnTo>
                      <a:pt x="6316" y="2105"/>
                    </a:lnTo>
                    <a:lnTo>
                      <a:pt x="6147" y="548"/>
                    </a:lnTo>
                    <a:lnTo>
                      <a:pt x="6105" y="0"/>
                    </a:lnTo>
                    <a:close/>
                  </a:path>
                </a:pathLst>
              </a:custGeom>
              <a:solidFill>
                <a:srgbClr val="6D0F2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40" name="Google Shape;3040;p31"/>
              <p:cNvSpPr/>
              <p:nvPr/>
            </p:nvSpPr>
            <p:spPr>
              <a:xfrm>
                <a:off x="2090625" y="3328500"/>
                <a:ext cx="236850" cy="839950"/>
              </a:xfrm>
              <a:custGeom>
                <a:avLst/>
                <a:gdLst/>
                <a:ahLst/>
                <a:cxnLst/>
                <a:rect l="l" t="t" r="r" b="b"/>
                <a:pathLst>
                  <a:path w="9474" h="33598" extrusionOk="0">
                    <a:moveTo>
                      <a:pt x="0" y="0"/>
                    </a:moveTo>
                    <a:lnTo>
                      <a:pt x="0" y="5684"/>
                    </a:lnTo>
                    <a:lnTo>
                      <a:pt x="0" y="7831"/>
                    </a:lnTo>
                    <a:lnTo>
                      <a:pt x="43" y="8505"/>
                    </a:lnTo>
                    <a:lnTo>
                      <a:pt x="43" y="8589"/>
                    </a:lnTo>
                    <a:lnTo>
                      <a:pt x="43" y="9263"/>
                    </a:lnTo>
                    <a:lnTo>
                      <a:pt x="43" y="9347"/>
                    </a:lnTo>
                    <a:lnTo>
                      <a:pt x="127" y="11326"/>
                    </a:lnTo>
                    <a:lnTo>
                      <a:pt x="169" y="11578"/>
                    </a:lnTo>
                    <a:lnTo>
                      <a:pt x="169" y="12042"/>
                    </a:lnTo>
                    <a:lnTo>
                      <a:pt x="211" y="12420"/>
                    </a:lnTo>
                    <a:lnTo>
                      <a:pt x="211" y="12884"/>
                    </a:lnTo>
                    <a:lnTo>
                      <a:pt x="253" y="13263"/>
                    </a:lnTo>
                    <a:lnTo>
                      <a:pt x="295" y="13684"/>
                    </a:lnTo>
                    <a:lnTo>
                      <a:pt x="295" y="14189"/>
                    </a:lnTo>
                    <a:lnTo>
                      <a:pt x="337" y="14526"/>
                    </a:lnTo>
                    <a:lnTo>
                      <a:pt x="422" y="15283"/>
                    </a:lnTo>
                    <a:lnTo>
                      <a:pt x="422" y="15536"/>
                    </a:lnTo>
                    <a:lnTo>
                      <a:pt x="464" y="16210"/>
                    </a:lnTo>
                    <a:lnTo>
                      <a:pt x="506" y="16504"/>
                    </a:lnTo>
                    <a:lnTo>
                      <a:pt x="548" y="17052"/>
                    </a:lnTo>
                    <a:lnTo>
                      <a:pt x="590" y="17389"/>
                    </a:lnTo>
                    <a:lnTo>
                      <a:pt x="674" y="17894"/>
                    </a:lnTo>
                    <a:lnTo>
                      <a:pt x="716" y="18231"/>
                    </a:lnTo>
                    <a:lnTo>
                      <a:pt x="758" y="18778"/>
                    </a:lnTo>
                    <a:lnTo>
                      <a:pt x="800" y="19031"/>
                    </a:lnTo>
                    <a:lnTo>
                      <a:pt x="927" y="19831"/>
                    </a:lnTo>
                    <a:lnTo>
                      <a:pt x="1390" y="22736"/>
                    </a:lnTo>
                    <a:lnTo>
                      <a:pt x="1853" y="25388"/>
                    </a:lnTo>
                    <a:lnTo>
                      <a:pt x="2316" y="27746"/>
                    </a:lnTo>
                    <a:lnTo>
                      <a:pt x="2779" y="29725"/>
                    </a:lnTo>
                    <a:lnTo>
                      <a:pt x="3158" y="31367"/>
                    </a:lnTo>
                    <a:lnTo>
                      <a:pt x="3453" y="32545"/>
                    </a:lnTo>
                    <a:lnTo>
                      <a:pt x="3706" y="33556"/>
                    </a:lnTo>
                    <a:lnTo>
                      <a:pt x="3706" y="33598"/>
                    </a:lnTo>
                    <a:lnTo>
                      <a:pt x="6653" y="33472"/>
                    </a:lnTo>
                    <a:lnTo>
                      <a:pt x="9474" y="33261"/>
                    </a:lnTo>
                    <a:lnTo>
                      <a:pt x="8547" y="31619"/>
                    </a:lnTo>
                    <a:lnTo>
                      <a:pt x="7874" y="30314"/>
                    </a:lnTo>
                    <a:lnTo>
                      <a:pt x="7074" y="28714"/>
                    </a:lnTo>
                    <a:lnTo>
                      <a:pt x="6190" y="26819"/>
                    </a:lnTo>
                    <a:lnTo>
                      <a:pt x="5305" y="24714"/>
                    </a:lnTo>
                    <a:lnTo>
                      <a:pt x="4379" y="22357"/>
                    </a:lnTo>
                    <a:lnTo>
                      <a:pt x="3958" y="21094"/>
                    </a:lnTo>
                    <a:lnTo>
                      <a:pt x="3537" y="19831"/>
                    </a:lnTo>
                    <a:lnTo>
                      <a:pt x="3032" y="18231"/>
                    </a:lnTo>
                    <a:lnTo>
                      <a:pt x="2611" y="16631"/>
                    </a:lnTo>
                    <a:lnTo>
                      <a:pt x="2190" y="14947"/>
                    </a:lnTo>
                    <a:lnTo>
                      <a:pt x="1853" y="13263"/>
                    </a:lnTo>
                    <a:lnTo>
                      <a:pt x="1516" y="11578"/>
                    </a:lnTo>
                    <a:lnTo>
                      <a:pt x="1221" y="9936"/>
                    </a:lnTo>
                    <a:lnTo>
                      <a:pt x="758" y="6821"/>
                    </a:lnTo>
                    <a:lnTo>
                      <a:pt x="422" y="4084"/>
                    </a:lnTo>
                    <a:lnTo>
                      <a:pt x="169" y="193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41" name="Google Shape;3041;p31"/>
              <p:cNvSpPr/>
              <p:nvPr/>
            </p:nvSpPr>
            <p:spPr>
              <a:xfrm>
                <a:off x="2090625" y="3501125"/>
                <a:ext cx="2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extrusionOk="0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42" name="Google Shape;3042;p31"/>
              <p:cNvSpPr/>
              <p:nvPr/>
            </p:nvSpPr>
            <p:spPr>
              <a:xfrm>
                <a:off x="2090625" y="3501125"/>
                <a:ext cx="2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fill="none" extrusionOk="0">
                    <a:moveTo>
                      <a:pt x="0" y="0"/>
                    </a:moveTo>
                    <a:lnTo>
                      <a:pt x="0" y="0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43" name="Google Shape;3043;p31"/>
              <p:cNvSpPr/>
              <p:nvPr/>
            </p:nvSpPr>
            <p:spPr>
              <a:xfrm>
                <a:off x="2183250" y="4160025"/>
                <a:ext cx="192650" cy="443150"/>
              </a:xfrm>
              <a:custGeom>
                <a:avLst/>
                <a:gdLst/>
                <a:ahLst/>
                <a:cxnLst/>
                <a:rect l="l" t="t" r="r" b="b"/>
                <a:pathLst>
                  <a:path w="7706" h="17726" extrusionOk="0">
                    <a:moveTo>
                      <a:pt x="5769" y="0"/>
                    </a:moveTo>
                    <a:lnTo>
                      <a:pt x="2948" y="211"/>
                    </a:lnTo>
                    <a:lnTo>
                      <a:pt x="1" y="337"/>
                    </a:lnTo>
                    <a:lnTo>
                      <a:pt x="43" y="2232"/>
                    </a:lnTo>
                    <a:lnTo>
                      <a:pt x="211" y="6273"/>
                    </a:lnTo>
                    <a:lnTo>
                      <a:pt x="464" y="11705"/>
                    </a:lnTo>
                    <a:lnTo>
                      <a:pt x="590" y="14694"/>
                    </a:lnTo>
                    <a:lnTo>
                      <a:pt x="800" y="17725"/>
                    </a:lnTo>
                    <a:lnTo>
                      <a:pt x="7705" y="17725"/>
                    </a:lnTo>
                    <a:lnTo>
                      <a:pt x="7242" y="14568"/>
                    </a:lnTo>
                    <a:lnTo>
                      <a:pt x="6905" y="11452"/>
                    </a:lnTo>
                    <a:lnTo>
                      <a:pt x="6611" y="8547"/>
                    </a:lnTo>
                    <a:lnTo>
                      <a:pt x="6358" y="5852"/>
                    </a:lnTo>
                    <a:lnTo>
                      <a:pt x="6063" y="1853"/>
                    </a:lnTo>
                    <a:lnTo>
                      <a:pt x="5937" y="295"/>
                    </a:lnTo>
                    <a:lnTo>
                      <a:pt x="5769" y="0"/>
                    </a:lnTo>
                    <a:close/>
                  </a:path>
                </a:pathLst>
              </a:custGeom>
              <a:solidFill>
                <a:srgbClr val="CDBAA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44" name="Google Shape;3044;p31"/>
              <p:cNvSpPr/>
              <p:nvPr/>
            </p:nvSpPr>
            <p:spPr>
              <a:xfrm>
                <a:off x="2090625" y="3470600"/>
                <a:ext cx="25" cy="15800"/>
              </a:xfrm>
              <a:custGeom>
                <a:avLst/>
                <a:gdLst/>
                <a:ahLst/>
                <a:cxnLst/>
                <a:rect l="l" t="t" r="r" b="b"/>
                <a:pathLst>
                  <a:path w="1" h="632" extrusionOk="0">
                    <a:moveTo>
                      <a:pt x="0" y="632"/>
                    </a:moveTo>
                    <a:lnTo>
                      <a:pt x="0" y="632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32"/>
                    </a:lnTo>
                    <a:lnTo>
                      <a:pt x="0" y="632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45" name="Google Shape;3045;p31"/>
              <p:cNvSpPr/>
              <p:nvPr/>
            </p:nvSpPr>
            <p:spPr>
              <a:xfrm>
                <a:off x="2089575" y="3328500"/>
                <a:ext cx="1075" cy="172650"/>
              </a:xfrm>
              <a:custGeom>
                <a:avLst/>
                <a:gdLst/>
                <a:ahLst/>
                <a:cxnLst/>
                <a:rect l="l" t="t" r="r" b="b"/>
                <a:pathLst>
                  <a:path w="43" h="6906" extrusionOk="0">
                    <a:moveTo>
                      <a:pt x="42" y="0"/>
                    </a:moveTo>
                    <a:lnTo>
                      <a:pt x="0" y="5684"/>
                    </a:lnTo>
                    <a:lnTo>
                      <a:pt x="0" y="6316"/>
                    </a:lnTo>
                    <a:lnTo>
                      <a:pt x="42" y="6905"/>
                    </a:lnTo>
                    <a:lnTo>
                      <a:pt x="42" y="6316"/>
                    </a:lnTo>
                    <a:lnTo>
                      <a:pt x="42" y="5684"/>
                    </a:lnTo>
                    <a:lnTo>
                      <a:pt x="42" y="0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46" name="Google Shape;3046;p31"/>
              <p:cNvSpPr/>
              <p:nvPr/>
            </p:nvSpPr>
            <p:spPr>
              <a:xfrm>
                <a:off x="2092725" y="3335875"/>
                <a:ext cx="561050" cy="805225"/>
              </a:xfrm>
              <a:custGeom>
                <a:avLst/>
                <a:gdLst/>
                <a:ahLst/>
                <a:cxnLst/>
                <a:rect l="l" t="t" r="r" b="b"/>
                <a:pathLst>
                  <a:path w="22442" h="32209" extrusionOk="0">
                    <a:moveTo>
                      <a:pt x="1" y="0"/>
                    </a:moveTo>
                    <a:lnTo>
                      <a:pt x="211" y="1179"/>
                    </a:lnTo>
                    <a:lnTo>
                      <a:pt x="590" y="2947"/>
                    </a:lnTo>
                    <a:lnTo>
                      <a:pt x="1137" y="5221"/>
                    </a:lnTo>
                    <a:lnTo>
                      <a:pt x="1853" y="7873"/>
                    </a:lnTo>
                    <a:lnTo>
                      <a:pt x="2232" y="9263"/>
                    </a:lnTo>
                    <a:lnTo>
                      <a:pt x="2695" y="10736"/>
                    </a:lnTo>
                    <a:lnTo>
                      <a:pt x="3158" y="12210"/>
                    </a:lnTo>
                    <a:lnTo>
                      <a:pt x="3664" y="13725"/>
                    </a:lnTo>
                    <a:lnTo>
                      <a:pt x="4253" y="15199"/>
                    </a:lnTo>
                    <a:lnTo>
                      <a:pt x="4842" y="16673"/>
                    </a:lnTo>
                    <a:lnTo>
                      <a:pt x="5474" y="18146"/>
                    </a:lnTo>
                    <a:lnTo>
                      <a:pt x="6106" y="19536"/>
                    </a:lnTo>
                    <a:lnTo>
                      <a:pt x="6906" y="21009"/>
                    </a:lnTo>
                    <a:lnTo>
                      <a:pt x="7705" y="22398"/>
                    </a:lnTo>
                    <a:lnTo>
                      <a:pt x="8548" y="23704"/>
                    </a:lnTo>
                    <a:lnTo>
                      <a:pt x="9347" y="24925"/>
                    </a:lnTo>
                    <a:lnTo>
                      <a:pt x="10147" y="26061"/>
                    </a:lnTo>
                    <a:lnTo>
                      <a:pt x="10947" y="27072"/>
                    </a:lnTo>
                    <a:lnTo>
                      <a:pt x="11705" y="27998"/>
                    </a:lnTo>
                    <a:lnTo>
                      <a:pt x="12463" y="28840"/>
                    </a:lnTo>
                    <a:lnTo>
                      <a:pt x="13768" y="30272"/>
                    </a:lnTo>
                    <a:lnTo>
                      <a:pt x="14779" y="31282"/>
                    </a:lnTo>
                    <a:lnTo>
                      <a:pt x="15452" y="31871"/>
                    </a:lnTo>
                    <a:lnTo>
                      <a:pt x="15705" y="32082"/>
                    </a:lnTo>
                    <a:lnTo>
                      <a:pt x="15705" y="32208"/>
                    </a:lnTo>
                    <a:lnTo>
                      <a:pt x="17600" y="31914"/>
                    </a:lnTo>
                    <a:lnTo>
                      <a:pt x="19326" y="31619"/>
                    </a:lnTo>
                    <a:lnTo>
                      <a:pt x="20968" y="31282"/>
                    </a:lnTo>
                    <a:lnTo>
                      <a:pt x="22441" y="30987"/>
                    </a:lnTo>
                    <a:lnTo>
                      <a:pt x="22399" y="30861"/>
                    </a:lnTo>
                    <a:lnTo>
                      <a:pt x="22062" y="30735"/>
                    </a:lnTo>
                    <a:lnTo>
                      <a:pt x="21136" y="30230"/>
                    </a:lnTo>
                    <a:lnTo>
                      <a:pt x="20463" y="29893"/>
                    </a:lnTo>
                    <a:lnTo>
                      <a:pt x="19705" y="29430"/>
                    </a:lnTo>
                    <a:lnTo>
                      <a:pt x="18863" y="28882"/>
                    </a:lnTo>
                    <a:lnTo>
                      <a:pt x="17894" y="28251"/>
                    </a:lnTo>
                    <a:lnTo>
                      <a:pt x="16884" y="27535"/>
                    </a:lnTo>
                    <a:lnTo>
                      <a:pt x="15831" y="26693"/>
                    </a:lnTo>
                    <a:lnTo>
                      <a:pt x="14737" y="25767"/>
                    </a:lnTo>
                    <a:lnTo>
                      <a:pt x="13600" y="24714"/>
                    </a:lnTo>
                    <a:lnTo>
                      <a:pt x="12421" y="23577"/>
                    </a:lnTo>
                    <a:lnTo>
                      <a:pt x="11284" y="22356"/>
                    </a:lnTo>
                    <a:lnTo>
                      <a:pt x="10190" y="21009"/>
                    </a:lnTo>
                    <a:lnTo>
                      <a:pt x="9053" y="19536"/>
                    </a:lnTo>
                    <a:lnTo>
                      <a:pt x="8126" y="18104"/>
                    </a:lnTo>
                    <a:lnTo>
                      <a:pt x="7242" y="16673"/>
                    </a:lnTo>
                    <a:lnTo>
                      <a:pt x="6358" y="15157"/>
                    </a:lnTo>
                    <a:lnTo>
                      <a:pt x="5558" y="13683"/>
                    </a:lnTo>
                    <a:lnTo>
                      <a:pt x="4800" y="12168"/>
                    </a:lnTo>
                    <a:lnTo>
                      <a:pt x="4085" y="10652"/>
                    </a:lnTo>
                    <a:lnTo>
                      <a:pt x="3453" y="9178"/>
                    </a:lnTo>
                    <a:lnTo>
                      <a:pt x="2822" y="7789"/>
                    </a:lnTo>
                    <a:lnTo>
                      <a:pt x="1769" y="5137"/>
                    </a:lnTo>
                    <a:lnTo>
                      <a:pt x="969" y="2863"/>
                    </a:lnTo>
                    <a:lnTo>
                      <a:pt x="338" y="1137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47" name="Google Shape;3047;p31"/>
              <p:cNvSpPr/>
              <p:nvPr/>
            </p:nvSpPr>
            <p:spPr>
              <a:xfrm>
                <a:off x="2485325" y="4110550"/>
                <a:ext cx="283175" cy="492625"/>
              </a:xfrm>
              <a:custGeom>
                <a:avLst/>
                <a:gdLst/>
                <a:ahLst/>
                <a:cxnLst/>
                <a:rect l="l" t="t" r="r" b="b"/>
                <a:pathLst>
                  <a:path w="11327" h="19705" extrusionOk="0">
                    <a:moveTo>
                      <a:pt x="6737" y="0"/>
                    </a:moveTo>
                    <a:lnTo>
                      <a:pt x="5264" y="295"/>
                    </a:lnTo>
                    <a:lnTo>
                      <a:pt x="3622" y="632"/>
                    </a:lnTo>
                    <a:lnTo>
                      <a:pt x="1896" y="927"/>
                    </a:lnTo>
                    <a:lnTo>
                      <a:pt x="1" y="1221"/>
                    </a:lnTo>
                    <a:lnTo>
                      <a:pt x="211" y="3495"/>
                    </a:lnTo>
                    <a:lnTo>
                      <a:pt x="464" y="5474"/>
                    </a:lnTo>
                    <a:lnTo>
                      <a:pt x="801" y="7873"/>
                    </a:lnTo>
                    <a:lnTo>
                      <a:pt x="1180" y="10610"/>
                    </a:lnTo>
                    <a:lnTo>
                      <a:pt x="1685" y="13557"/>
                    </a:lnTo>
                    <a:lnTo>
                      <a:pt x="2274" y="16631"/>
                    </a:lnTo>
                    <a:lnTo>
                      <a:pt x="2611" y="18189"/>
                    </a:lnTo>
                    <a:lnTo>
                      <a:pt x="2990" y="19704"/>
                    </a:lnTo>
                    <a:lnTo>
                      <a:pt x="11327" y="19704"/>
                    </a:lnTo>
                    <a:lnTo>
                      <a:pt x="10779" y="18104"/>
                    </a:lnTo>
                    <a:lnTo>
                      <a:pt x="10232" y="16462"/>
                    </a:lnTo>
                    <a:lnTo>
                      <a:pt x="9769" y="14862"/>
                    </a:lnTo>
                    <a:lnTo>
                      <a:pt x="9306" y="13220"/>
                    </a:lnTo>
                    <a:lnTo>
                      <a:pt x="8927" y="11621"/>
                    </a:lnTo>
                    <a:lnTo>
                      <a:pt x="8548" y="10063"/>
                    </a:lnTo>
                    <a:lnTo>
                      <a:pt x="7916" y="7074"/>
                    </a:lnTo>
                    <a:lnTo>
                      <a:pt x="7411" y="4463"/>
                    </a:lnTo>
                    <a:lnTo>
                      <a:pt x="7074" y="2316"/>
                    </a:lnTo>
                    <a:lnTo>
                      <a:pt x="6737" y="0"/>
                    </a:lnTo>
                    <a:close/>
                  </a:path>
                </a:pathLst>
              </a:custGeom>
              <a:solidFill>
                <a:srgbClr val="CDBAA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48" name="Google Shape;3048;p31"/>
              <p:cNvSpPr/>
              <p:nvPr/>
            </p:nvSpPr>
            <p:spPr>
              <a:xfrm>
                <a:off x="1976950" y="4168425"/>
                <a:ext cx="226325" cy="434750"/>
              </a:xfrm>
              <a:custGeom>
                <a:avLst/>
                <a:gdLst/>
                <a:ahLst/>
                <a:cxnLst/>
                <a:rect l="l" t="t" r="r" b="b"/>
                <a:pathLst>
                  <a:path w="9053" h="17390" extrusionOk="0">
                    <a:moveTo>
                      <a:pt x="800" y="1"/>
                    </a:moveTo>
                    <a:lnTo>
                      <a:pt x="758" y="1853"/>
                    </a:lnTo>
                    <a:lnTo>
                      <a:pt x="632" y="5937"/>
                    </a:lnTo>
                    <a:lnTo>
                      <a:pt x="379" y="11369"/>
                    </a:lnTo>
                    <a:lnTo>
                      <a:pt x="211" y="14358"/>
                    </a:lnTo>
                    <a:lnTo>
                      <a:pt x="0" y="17389"/>
                    </a:lnTo>
                    <a:lnTo>
                      <a:pt x="9052" y="17389"/>
                    </a:lnTo>
                    <a:lnTo>
                      <a:pt x="8842" y="14358"/>
                    </a:lnTo>
                    <a:lnTo>
                      <a:pt x="8716" y="11369"/>
                    </a:lnTo>
                    <a:lnTo>
                      <a:pt x="8463" y="5937"/>
                    </a:lnTo>
                    <a:lnTo>
                      <a:pt x="8295" y="1896"/>
                    </a:lnTo>
                    <a:lnTo>
                      <a:pt x="8253" y="1"/>
                    </a:lnTo>
                    <a:lnTo>
                      <a:pt x="6442" y="43"/>
                    </a:lnTo>
                    <a:lnTo>
                      <a:pt x="2695" y="43"/>
                    </a:lnTo>
                    <a:lnTo>
                      <a:pt x="800" y="1"/>
                    </a:lnTo>
                    <a:close/>
                  </a:path>
                </a:pathLst>
              </a:custGeom>
              <a:solidFill>
                <a:srgbClr val="8317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49" name="Google Shape;3049;p31"/>
              <p:cNvSpPr/>
              <p:nvPr/>
            </p:nvSpPr>
            <p:spPr>
              <a:xfrm>
                <a:off x="1996950" y="3501125"/>
                <a:ext cx="186325" cy="668400"/>
              </a:xfrm>
              <a:custGeom>
                <a:avLst/>
                <a:gdLst/>
                <a:ahLst/>
                <a:cxnLst/>
                <a:rect l="l" t="t" r="r" b="b"/>
                <a:pathLst>
                  <a:path w="7453" h="26736" extrusionOk="0">
                    <a:moveTo>
                      <a:pt x="3747" y="0"/>
                    </a:moveTo>
                    <a:lnTo>
                      <a:pt x="3705" y="1600"/>
                    </a:lnTo>
                    <a:lnTo>
                      <a:pt x="3705" y="1684"/>
                    </a:lnTo>
                    <a:lnTo>
                      <a:pt x="3663" y="2358"/>
                    </a:lnTo>
                    <a:lnTo>
                      <a:pt x="3663" y="2442"/>
                    </a:lnTo>
                    <a:lnTo>
                      <a:pt x="3579" y="4421"/>
                    </a:lnTo>
                    <a:lnTo>
                      <a:pt x="3579" y="4673"/>
                    </a:lnTo>
                    <a:lnTo>
                      <a:pt x="3537" y="5137"/>
                    </a:lnTo>
                    <a:lnTo>
                      <a:pt x="3537" y="5515"/>
                    </a:lnTo>
                    <a:lnTo>
                      <a:pt x="3495" y="5979"/>
                    </a:lnTo>
                    <a:lnTo>
                      <a:pt x="3453" y="6358"/>
                    </a:lnTo>
                    <a:lnTo>
                      <a:pt x="3453" y="6779"/>
                    </a:lnTo>
                    <a:lnTo>
                      <a:pt x="3411" y="7284"/>
                    </a:lnTo>
                    <a:lnTo>
                      <a:pt x="3369" y="7621"/>
                    </a:lnTo>
                    <a:lnTo>
                      <a:pt x="3326" y="8378"/>
                    </a:lnTo>
                    <a:lnTo>
                      <a:pt x="3284" y="8631"/>
                    </a:lnTo>
                    <a:lnTo>
                      <a:pt x="3242" y="9305"/>
                    </a:lnTo>
                    <a:lnTo>
                      <a:pt x="3200" y="9599"/>
                    </a:lnTo>
                    <a:lnTo>
                      <a:pt x="3158" y="10147"/>
                    </a:lnTo>
                    <a:lnTo>
                      <a:pt x="3116" y="10484"/>
                    </a:lnTo>
                    <a:lnTo>
                      <a:pt x="3074" y="10989"/>
                    </a:lnTo>
                    <a:lnTo>
                      <a:pt x="3032" y="11326"/>
                    </a:lnTo>
                    <a:lnTo>
                      <a:pt x="2948" y="11873"/>
                    </a:lnTo>
                    <a:lnTo>
                      <a:pt x="2905" y="12126"/>
                    </a:lnTo>
                    <a:lnTo>
                      <a:pt x="2821" y="12926"/>
                    </a:lnTo>
                    <a:lnTo>
                      <a:pt x="2358" y="15831"/>
                    </a:lnTo>
                    <a:lnTo>
                      <a:pt x="1853" y="18483"/>
                    </a:lnTo>
                    <a:lnTo>
                      <a:pt x="1390" y="20841"/>
                    </a:lnTo>
                    <a:lnTo>
                      <a:pt x="969" y="22820"/>
                    </a:lnTo>
                    <a:lnTo>
                      <a:pt x="590" y="24462"/>
                    </a:lnTo>
                    <a:lnTo>
                      <a:pt x="295" y="25640"/>
                    </a:lnTo>
                    <a:lnTo>
                      <a:pt x="0" y="26651"/>
                    </a:lnTo>
                    <a:lnTo>
                      <a:pt x="0" y="26693"/>
                    </a:lnTo>
                    <a:lnTo>
                      <a:pt x="1895" y="26735"/>
                    </a:lnTo>
                    <a:lnTo>
                      <a:pt x="5642" y="26735"/>
                    </a:lnTo>
                    <a:lnTo>
                      <a:pt x="7453" y="26693"/>
                    </a:lnTo>
                    <a:lnTo>
                      <a:pt x="7453" y="26651"/>
                    </a:lnTo>
                    <a:lnTo>
                      <a:pt x="7200" y="25640"/>
                    </a:lnTo>
                    <a:lnTo>
                      <a:pt x="6905" y="24462"/>
                    </a:lnTo>
                    <a:lnTo>
                      <a:pt x="6526" y="22820"/>
                    </a:lnTo>
                    <a:lnTo>
                      <a:pt x="6063" y="20841"/>
                    </a:lnTo>
                    <a:lnTo>
                      <a:pt x="5600" y="18483"/>
                    </a:lnTo>
                    <a:lnTo>
                      <a:pt x="5137" y="15831"/>
                    </a:lnTo>
                    <a:lnTo>
                      <a:pt x="4674" y="12926"/>
                    </a:lnTo>
                    <a:lnTo>
                      <a:pt x="4547" y="12126"/>
                    </a:lnTo>
                    <a:lnTo>
                      <a:pt x="4505" y="11873"/>
                    </a:lnTo>
                    <a:lnTo>
                      <a:pt x="4463" y="11326"/>
                    </a:lnTo>
                    <a:lnTo>
                      <a:pt x="4421" y="10989"/>
                    </a:lnTo>
                    <a:lnTo>
                      <a:pt x="4337" y="10484"/>
                    </a:lnTo>
                    <a:lnTo>
                      <a:pt x="4295" y="10147"/>
                    </a:lnTo>
                    <a:lnTo>
                      <a:pt x="4253" y="9599"/>
                    </a:lnTo>
                    <a:lnTo>
                      <a:pt x="4211" y="9305"/>
                    </a:lnTo>
                    <a:lnTo>
                      <a:pt x="4169" y="8631"/>
                    </a:lnTo>
                    <a:lnTo>
                      <a:pt x="4169" y="8378"/>
                    </a:lnTo>
                    <a:lnTo>
                      <a:pt x="4084" y="7621"/>
                    </a:lnTo>
                    <a:lnTo>
                      <a:pt x="4042" y="7284"/>
                    </a:lnTo>
                    <a:lnTo>
                      <a:pt x="4042" y="6779"/>
                    </a:lnTo>
                    <a:lnTo>
                      <a:pt x="4000" y="6358"/>
                    </a:lnTo>
                    <a:lnTo>
                      <a:pt x="3958" y="5979"/>
                    </a:lnTo>
                    <a:lnTo>
                      <a:pt x="3958" y="5515"/>
                    </a:lnTo>
                    <a:lnTo>
                      <a:pt x="3916" y="5137"/>
                    </a:lnTo>
                    <a:lnTo>
                      <a:pt x="3916" y="4673"/>
                    </a:lnTo>
                    <a:lnTo>
                      <a:pt x="3874" y="4421"/>
                    </a:lnTo>
                    <a:lnTo>
                      <a:pt x="3790" y="2442"/>
                    </a:lnTo>
                    <a:lnTo>
                      <a:pt x="3790" y="2358"/>
                    </a:lnTo>
                    <a:lnTo>
                      <a:pt x="3790" y="1684"/>
                    </a:lnTo>
                    <a:lnTo>
                      <a:pt x="3790" y="1600"/>
                    </a:lnTo>
                    <a:lnTo>
                      <a:pt x="3747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50" name="Google Shape;3050;p31"/>
              <p:cNvSpPr/>
              <p:nvPr/>
            </p:nvSpPr>
            <p:spPr>
              <a:xfrm>
                <a:off x="2069575" y="3797925"/>
                <a:ext cx="1075" cy="6350"/>
              </a:xfrm>
              <a:custGeom>
                <a:avLst/>
                <a:gdLst/>
                <a:ahLst/>
                <a:cxnLst/>
                <a:rect l="l" t="t" r="r" b="b"/>
                <a:pathLst>
                  <a:path w="43" h="254" extrusionOk="0">
                    <a:moveTo>
                      <a:pt x="0" y="254"/>
                    </a:moveTo>
                    <a:lnTo>
                      <a:pt x="0" y="254"/>
                    </a:lnTo>
                    <a:lnTo>
                      <a:pt x="43" y="1"/>
                    </a:lnTo>
                    <a:lnTo>
                      <a:pt x="43" y="1"/>
                    </a:lnTo>
                    <a:lnTo>
                      <a:pt x="0" y="254"/>
                    </a:lnTo>
                    <a:lnTo>
                      <a:pt x="0" y="254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51" name="Google Shape;3051;p31"/>
              <p:cNvSpPr/>
              <p:nvPr/>
            </p:nvSpPr>
            <p:spPr>
              <a:xfrm>
                <a:off x="2085350" y="3617950"/>
                <a:ext cx="1100" cy="11600"/>
              </a:xfrm>
              <a:custGeom>
                <a:avLst/>
                <a:gdLst/>
                <a:ahLst/>
                <a:cxnLst/>
                <a:rect l="l" t="t" r="r" b="b"/>
                <a:pathLst>
                  <a:path w="44" h="464" extrusionOk="0">
                    <a:moveTo>
                      <a:pt x="1" y="464"/>
                    </a:moveTo>
                    <a:lnTo>
                      <a:pt x="1" y="464"/>
                    </a:lnTo>
                    <a:lnTo>
                      <a:pt x="43" y="0"/>
                    </a:lnTo>
                    <a:lnTo>
                      <a:pt x="43" y="0"/>
                    </a:lnTo>
                    <a:lnTo>
                      <a:pt x="1" y="464"/>
                    </a:lnTo>
                    <a:lnTo>
                      <a:pt x="1" y="464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52" name="Google Shape;3052;p31"/>
              <p:cNvSpPr/>
              <p:nvPr/>
            </p:nvSpPr>
            <p:spPr>
              <a:xfrm>
                <a:off x="2072725" y="3775825"/>
                <a:ext cx="1075" cy="8450"/>
              </a:xfrm>
              <a:custGeom>
                <a:avLst/>
                <a:gdLst/>
                <a:ahLst/>
                <a:cxnLst/>
                <a:rect l="l" t="t" r="r" b="b"/>
                <a:pathLst>
                  <a:path w="43" h="338" extrusionOk="0">
                    <a:moveTo>
                      <a:pt x="1" y="338"/>
                    </a:moveTo>
                    <a:lnTo>
                      <a:pt x="1" y="338"/>
                    </a:lnTo>
                    <a:lnTo>
                      <a:pt x="43" y="1"/>
                    </a:lnTo>
                    <a:lnTo>
                      <a:pt x="43" y="1"/>
                    </a:lnTo>
                    <a:lnTo>
                      <a:pt x="1" y="338"/>
                    </a:lnTo>
                    <a:lnTo>
                      <a:pt x="1" y="338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53" name="Google Shape;3053;p31"/>
              <p:cNvSpPr/>
              <p:nvPr/>
            </p:nvSpPr>
            <p:spPr>
              <a:xfrm>
                <a:off x="2079050" y="3710575"/>
                <a:ext cx="1075" cy="6350"/>
              </a:xfrm>
              <a:custGeom>
                <a:avLst/>
                <a:gdLst/>
                <a:ahLst/>
                <a:cxnLst/>
                <a:rect l="l" t="t" r="r" b="b"/>
                <a:pathLst>
                  <a:path w="43" h="254" extrusionOk="0">
                    <a:moveTo>
                      <a:pt x="0" y="253"/>
                    </a:moveTo>
                    <a:lnTo>
                      <a:pt x="0" y="253"/>
                    </a:lnTo>
                    <a:lnTo>
                      <a:pt x="42" y="0"/>
                    </a:lnTo>
                    <a:lnTo>
                      <a:pt x="42" y="0"/>
                    </a:lnTo>
                    <a:lnTo>
                      <a:pt x="0" y="253"/>
                    </a:lnTo>
                    <a:lnTo>
                      <a:pt x="0" y="253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54" name="Google Shape;3054;p31"/>
              <p:cNvSpPr/>
              <p:nvPr/>
            </p:nvSpPr>
            <p:spPr>
              <a:xfrm>
                <a:off x="2083250" y="3660050"/>
                <a:ext cx="25" cy="10550"/>
              </a:xfrm>
              <a:custGeom>
                <a:avLst/>
                <a:gdLst/>
                <a:ahLst/>
                <a:cxnLst/>
                <a:rect l="l" t="t" r="r" b="b"/>
                <a:pathLst>
                  <a:path w="1" h="422" extrusionOk="0">
                    <a:moveTo>
                      <a:pt x="1" y="422"/>
                    </a:moveTo>
                    <a:lnTo>
                      <a:pt x="1" y="422"/>
                    </a:lnTo>
                    <a:lnTo>
                      <a:pt x="1" y="1"/>
                    </a:lnTo>
                    <a:lnTo>
                      <a:pt x="1" y="1"/>
                    </a:lnTo>
                    <a:lnTo>
                      <a:pt x="1" y="422"/>
                    </a:lnTo>
                    <a:lnTo>
                      <a:pt x="1" y="422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55" name="Google Shape;3055;p31"/>
              <p:cNvSpPr/>
              <p:nvPr/>
            </p:nvSpPr>
            <p:spPr>
              <a:xfrm>
                <a:off x="2081150" y="3683200"/>
                <a:ext cx="1075" cy="8450"/>
              </a:xfrm>
              <a:custGeom>
                <a:avLst/>
                <a:gdLst/>
                <a:ahLst/>
                <a:cxnLst/>
                <a:rect l="l" t="t" r="r" b="b"/>
                <a:pathLst>
                  <a:path w="43" h="338" extrusionOk="0">
                    <a:moveTo>
                      <a:pt x="1" y="338"/>
                    </a:moveTo>
                    <a:lnTo>
                      <a:pt x="1" y="338"/>
                    </a:lnTo>
                    <a:lnTo>
                      <a:pt x="43" y="1"/>
                    </a:lnTo>
                    <a:lnTo>
                      <a:pt x="43" y="1"/>
                    </a:lnTo>
                    <a:lnTo>
                      <a:pt x="1" y="338"/>
                    </a:lnTo>
                    <a:lnTo>
                      <a:pt x="1" y="338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56" name="Google Shape;3056;p31"/>
              <p:cNvSpPr/>
              <p:nvPr/>
            </p:nvSpPr>
            <p:spPr>
              <a:xfrm>
                <a:off x="2084300" y="3639000"/>
                <a:ext cx="1075" cy="11600"/>
              </a:xfrm>
              <a:custGeom>
                <a:avLst/>
                <a:gdLst/>
                <a:ahLst/>
                <a:cxnLst/>
                <a:rect l="l" t="t" r="r" b="b"/>
                <a:pathLst>
                  <a:path w="43" h="464" extrusionOk="0">
                    <a:moveTo>
                      <a:pt x="1" y="464"/>
                    </a:moveTo>
                    <a:lnTo>
                      <a:pt x="1" y="464"/>
                    </a:lnTo>
                    <a:lnTo>
                      <a:pt x="43" y="0"/>
                    </a:lnTo>
                    <a:lnTo>
                      <a:pt x="43" y="0"/>
                    </a:lnTo>
                    <a:lnTo>
                      <a:pt x="1" y="464"/>
                    </a:lnTo>
                    <a:lnTo>
                      <a:pt x="1" y="464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57" name="Google Shape;3057;p31"/>
              <p:cNvSpPr/>
              <p:nvPr/>
            </p:nvSpPr>
            <p:spPr>
              <a:xfrm>
                <a:off x="2076950" y="3733725"/>
                <a:ext cx="1075" cy="7400"/>
              </a:xfrm>
              <a:custGeom>
                <a:avLst/>
                <a:gdLst/>
                <a:ahLst/>
                <a:cxnLst/>
                <a:rect l="l" t="t" r="r" b="b"/>
                <a:pathLst>
                  <a:path w="43" h="296" extrusionOk="0">
                    <a:moveTo>
                      <a:pt x="0" y="295"/>
                    </a:moveTo>
                    <a:lnTo>
                      <a:pt x="0" y="295"/>
                    </a:lnTo>
                    <a:lnTo>
                      <a:pt x="42" y="1"/>
                    </a:lnTo>
                    <a:lnTo>
                      <a:pt x="42" y="1"/>
                    </a:lnTo>
                    <a:lnTo>
                      <a:pt x="0" y="295"/>
                    </a:lnTo>
                    <a:lnTo>
                      <a:pt x="0" y="295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58" name="Google Shape;3058;p31"/>
              <p:cNvSpPr/>
              <p:nvPr/>
            </p:nvSpPr>
            <p:spPr>
              <a:xfrm>
                <a:off x="2074825" y="3754775"/>
                <a:ext cx="1100" cy="8450"/>
              </a:xfrm>
              <a:custGeom>
                <a:avLst/>
                <a:gdLst/>
                <a:ahLst/>
                <a:cxnLst/>
                <a:rect l="l" t="t" r="r" b="b"/>
                <a:pathLst>
                  <a:path w="44" h="338" extrusionOk="0">
                    <a:moveTo>
                      <a:pt x="1" y="338"/>
                    </a:moveTo>
                    <a:lnTo>
                      <a:pt x="1" y="338"/>
                    </a:lnTo>
                    <a:lnTo>
                      <a:pt x="43" y="1"/>
                    </a:lnTo>
                    <a:lnTo>
                      <a:pt x="43" y="1"/>
                    </a:lnTo>
                    <a:lnTo>
                      <a:pt x="1" y="338"/>
                    </a:lnTo>
                    <a:lnTo>
                      <a:pt x="1" y="338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59" name="Google Shape;3059;p31"/>
              <p:cNvSpPr/>
              <p:nvPr/>
            </p:nvSpPr>
            <p:spPr>
              <a:xfrm>
                <a:off x="2086425" y="3562175"/>
                <a:ext cx="2125" cy="49475"/>
              </a:xfrm>
              <a:custGeom>
                <a:avLst/>
                <a:gdLst/>
                <a:ahLst/>
                <a:cxnLst/>
                <a:rect l="l" t="t" r="r" b="b"/>
                <a:pathLst>
                  <a:path w="85" h="1979" extrusionOk="0">
                    <a:moveTo>
                      <a:pt x="0" y="1979"/>
                    </a:moveTo>
                    <a:lnTo>
                      <a:pt x="0" y="1979"/>
                    </a:lnTo>
                    <a:lnTo>
                      <a:pt x="84" y="0"/>
                    </a:lnTo>
                    <a:lnTo>
                      <a:pt x="84" y="0"/>
                    </a:lnTo>
                    <a:lnTo>
                      <a:pt x="0" y="1979"/>
                    </a:lnTo>
                    <a:lnTo>
                      <a:pt x="0" y="1979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60" name="Google Shape;3060;p31"/>
              <p:cNvSpPr/>
              <p:nvPr/>
            </p:nvSpPr>
            <p:spPr>
              <a:xfrm>
                <a:off x="2089575" y="3486375"/>
                <a:ext cx="1075" cy="54750"/>
              </a:xfrm>
              <a:custGeom>
                <a:avLst/>
                <a:gdLst/>
                <a:ahLst/>
                <a:cxnLst/>
                <a:rect l="l" t="t" r="r" b="b"/>
                <a:pathLst>
                  <a:path w="43" h="2190" extrusionOk="0">
                    <a:moveTo>
                      <a:pt x="0" y="1"/>
                    </a:moveTo>
                    <a:lnTo>
                      <a:pt x="0" y="1516"/>
                    </a:lnTo>
                    <a:lnTo>
                      <a:pt x="0" y="2190"/>
                    </a:lnTo>
                    <a:lnTo>
                      <a:pt x="42" y="590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61" name="Google Shape;3061;p31"/>
              <p:cNvSpPr/>
              <p:nvPr/>
            </p:nvSpPr>
            <p:spPr>
              <a:xfrm>
                <a:off x="2088525" y="3543225"/>
                <a:ext cx="1075" cy="16850"/>
              </a:xfrm>
              <a:custGeom>
                <a:avLst/>
                <a:gdLst/>
                <a:ahLst/>
                <a:cxnLst/>
                <a:rect l="l" t="t" r="r" b="b"/>
                <a:pathLst>
                  <a:path w="43" h="674" extrusionOk="0">
                    <a:moveTo>
                      <a:pt x="0" y="674"/>
                    </a:moveTo>
                    <a:lnTo>
                      <a:pt x="0" y="674"/>
                    </a:lnTo>
                    <a:lnTo>
                      <a:pt x="42" y="0"/>
                    </a:lnTo>
                    <a:lnTo>
                      <a:pt x="42" y="0"/>
                    </a:lnTo>
                    <a:lnTo>
                      <a:pt x="0" y="674"/>
                    </a:lnTo>
                    <a:lnTo>
                      <a:pt x="0" y="674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62" name="Google Shape;3062;p31"/>
              <p:cNvSpPr/>
              <p:nvPr/>
            </p:nvSpPr>
            <p:spPr>
              <a:xfrm>
                <a:off x="2098000" y="3683200"/>
                <a:ext cx="1075" cy="8450"/>
              </a:xfrm>
              <a:custGeom>
                <a:avLst/>
                <a:gdLst/>
                <a:ahLst/>
                <a:cxnLst/>
                <a:rect l="l" t="t" r="r" b="b"/>
                <a:pathLst>
                  <a:path w="43" h="338" extrusionOk="0">
                    <a:moveTo>
                      <a:pt x="0" y="1"/>
                    </a:moveTo>
                    <a:lnTo>
                      <a:pt x="0" y="1"/>
                    </a:lnTo>
                    <a:lnTo>
                      <a:pt x="42" y="338"/>
                    </a:lnTo>
                    <a:lnTo>
                      <a:pt x="42" y="338"/>
                    </a:lnTo>
                    <a:lnTo>
                      <a:pt x="0" y="1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63" name="Google Shape;3063;p31"/>
              <p:cNvSpPr/>
              <p:nvPr/>
            </p:nvSpPr>
            <p:spPr>
              <a:xfrm>
                <a:off x="2101150" y="3710575"/>
                <a:ext cx="25" cy="6350"/>
              </a:xfrm>
              <a:custGeom>
                <a:avLst/>
                <a:gdLst/>
                <a:ahLst/>
                <a:cxnLst/>
                <a:rect l="l" t="t" r="r" b="b"/>
                <a:pathLst>
                  <a:path w="1" h="254" extrusionOk="0">
                    <a:moveTo>
                      <a:pt x="1" y="0"/>
                    </a:moveTo>
                    <a:lnTo>
                      <a:pt x="1" y="0"/>
                    </a:lnTo>
                    <a:lnTo>
                      <a:pt x="1" y="253"/>
                    </a:lnTo>
                    <a:lnTo>
                      <a:pt x="1" y="253"/>
                    </a:lnTo>
                    <a:lnTo>
                      <a:pt x="1" y="0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64" name="Google Shape;3064;p31"/>
              <p:cNvSpPr/>
              <p:nvPr/>
            </p:nvSpPr>
            <p:spPr>
              <a:xfrm>
                <a:off x="2090625" y="3501125"/>
                <a:ext cx="1075" cy="40000"/>
              </a:xfrm>
              <a:custGeom>
                <a:avLst/>
                <a:gdLst/>
                <a:ahLst/>
                <a:cxnLst/>
                <a:rect l="l" t="t" r="r" b="b"/>
                <a:pathLst>
                  <a:path w="43" h="1600" extrusionOk="0">
                    <a:moveTo>
                      <a:pt x="0" y="0"/>
                    </a:moveTo>
                    <a:lnTo>
                      <a:pt x="0" y="926"/>
                    </a:lnTo>
                    <a:lnTo>
                      <a:pt x="43" y="16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65" name="Google Shape;3065;p31"/>
              <p:cNvSpPr/>
              <p:nvPr/>
            </p:nvSpPr>
            <p:spPr>
              <a:xfrm>
                <a:off x="2104300" y="3754775"/>
                <a:ext cx="1075" cy="8450"/>
              </a:xfrm>
              <a:custGeom>
                <a:avLst/>
                <a:gdLst/>
                <a:ahLst/>
                <a:cxnLst/>
                <a:rect l="l" t="t" r="r" b="b"/>
                <a:pathLst>
                  <a:path w="43" h="338" extrusionOk="0">
                    <a:moveTo>
                      <a:pt x="1" y="1"/>
                    </a:moveTo>
                    <a:lnTo>
                      <a:pt x="1" y="1"/>
                    </a:lnTo>
                    <a:lnTo>
                      <a:pt x="43" y="338"/>
                    </a:lnTo>
                    <a:lnTo>
                      <a:pt x="43" y="338"/>
                    </a:lnTo>
                    <a:lnTo>
                      <a:pt x="1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66" name="Google Shape;3066;p31"/>
              <p:cNvSpPr/>
              <p:nvPr/>
            </p:nvSpPr>
            <p:spPr>
              <a:xfrm>
                <a:off x="2109575" y="3797925"/>
                <a:ext cx="1075" cy="6350"/>
              </a:xfrm>
              <a:custGeom>
                <a:avLst/>
                <a:gdLst/>
                <a:ahLst/>
                <a:cxnLst/>
                <a:rect l="l" t="t" r="r" b="b"/>
                <a:pathLst>
                  <a:path w="43" h="254" extrusionOk="0">
                    <a:moveTo>
                      <a:pt x="0" y="1"/>
                    </a:moveTo>
                    <a:lnTo>
                      <a:pt x="0" y="1"/>
                    </a:lnTo>
                    <a:lnTo>
                      <a:pt x="42" y="254"/>
                    </a:lnTo>
                    <a:lnTo>
                      <a:pt x="42" y="254"/>
                    </a:lnTo>
                    <a:lnTo>
                      <a:pt x="0" y="1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67" name="Google Shape;3067;p31"/>
              <p:cNvSpPr/>
              <p:nvPr/>
            </p:nvSpPr>
            <p:spPr>
              <a:xfrm>
                <a:off x="2102200" y="3733725"/>
                <a:ext cx="1075" cy="7400"/>
              </a:xfrm>
              <a:custGeom>
                <a:avLst/>
                <a:gdLst/>
                <a:ahLst/>
                <a:cxnLst/>
                <a:rect l="l" t="t" r="r" b="b"/>
                <a:pathLst>
                  <a:path w="43" h="296" extrusionOk="0">
                    <a:moveTo>
                      <a:pt x="1" y="1"/>
                    </a:moveTo>
                    <a:lnTo>
                      <a:pt x="1" y="1"/>
                    </a:lnTo>
                    <a:lnTo>
                      <a:pt x="43" y="295"/>
                    </a:lnTo>
                    <a:lnTo>
                      <a:pt x="43" y="295"/>
                    </a:lnTo>
                    <a:lnTo>
                      <a:pt x="1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68" name="Google Shape;3068;p31"/>
              <p:cNvSpPr/>
              <p:nvPr/>
            </p:nvSpPr>
            <p:spPr>
              <a:xfrm>
                <a:off x="2096950" y="3660050"/>
                <a:ext cx="1075" cy="10550"/>
              </a:xfrm>
              <a:custGeom>
                <a:avLst/>
                <a:gdLst/>
                <a:ahLst/>
                <a:cxnLst/>
                <a:rect l="l" t="t" r="r" b="b"/>
                <a:pathLst>
                  <a:path w="43" h="422" extrusionOk="0">
                    <a:moveTo>
                      <a:pt x="0" y="1"/>
                    </a:moveTo>
                    <a:lnTo>
                      <a:pt x="0" y="1"/>
                    </a:lnTo>
                    <a:lnTo>
                      <a:pt x="42" y="422"/>
                    </a:lnTo>
                    <a:lnTo>
                      <a:pt x="42" y="422"/>
                    </a:lnTo>
                    <a:lnTo>
                      <a:pt x="0" y="1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69" name="Google Shape;3069;p31"/>
              <p:cNvSpPr/>
              <p:nvPr/>
            </p:nvSpPr>
            <p:spPr>
              <a:xfrm>
                <a:off x="2095900" y="3639000"/>
                <a:ext cx="0" cy="11600"/>
              </a:xfrm>
              <a:custGeom>
                <a:avLst/>
                <a:gdLst/>
                <a:ahLst/>
                <a:cxnLst/>
                <a:rect l="l" t="t" r="r" b="b"/>
                <a:pathLst>
                  <a:path h="464" extrusionOk="0">
                    <a:moveTo>
                      <a:pt x="0" y="0"/>
                    </a:moveTo>
                    <a:lnTo>
                      <a:pt x="0" y="0"/>
                    </a:lnTo>
                    <a:lnTo>
                      <a:pt x="0" y="464"/>
                    </a:lnTo>
                    <a:lnTo>
                      <a:pt x="0" y="464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70" name="Google Shape;3070;p31"/>
              <p:cNvSpPr/>
              <p:nvPr/>
            </p:nvSpPr>
            <p:spPr>
              <a:xfrm>
                <a:off x="2091675" y="3543225"/>
                <a:ext cx="25" cy="16850"/>
              </a:xfrm>
              <a:custGeom>
                <a:avLst/>
                <a:gdLst/>
                <a:ahLst/>
                <a:cxnLst/>
                <a:rect l="l" t="t" r="r" b="b"/>
                <a:pathLst>
                  <a:path w="1" h="674" extrusionOk="0">
                    <a:moveTo>
                      <a:pt x="1" y="0"/>
                    </a:moveTo>
                    <a:lnTo>
                      <a:pt x="1" y="0"/>
                    </a:lnTo>
                    <a:lnTo>
                      <a:pt x="1" y="674"/>
                    </a:lnTo>
                    <a:lnTo>
                      <a:pt x="1" y="674"/>
                    </a:lnTo>
                    <a:lnTo>
                      <a:pt x="1" y="0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71" name="Google Shape;3071;p31"/>
              <p:cNvSpPr/>
              <p:nvPr/>
            </p:nvSpPr>
            <p:spPr>
              <a:xfrm>
                <a:off x="2091675" y="3562175"/>
                <a:ext cx="2125" cy="49475"/>
              </a:xfrm>
              <a:custGeom>
                <a:avLst/>
                <a:gdLst/>
                <a:ahLst/>
                <a:cxnLst/>
                <a:rect l="l" t="t" r="r" b="b"/>
                <a:pathLst>
                  <a:path w="85" h="1979" extrusionOk="0">
                    <a:moveTo>
                      <a:pt x="1" y="0"/>
                    </a:moveTo>
                    <a:lnTo>
                      <a:pt x="1" y="0"/>
                    </a:lnTo>
                    <a:lnTo>
                      <a:pt x="85" y="1979"/>
                    </a:lnTo>
                    <a:lnTo>
                      <a:pt x="85" y="1979"/>
                    </a:lnTo>
                    <a:lnTo>
                      <a:pt x="1" y="0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72" name="Google Shape;3072;p31"/>
              <p:cNvSpPr/>
              <p:nvPr/>
            </p:nvSpPr>
            <p:spPr>
              <a:xfrm>
                <a:off x="2094825" y="3617950"/>
                <a:ext cx="25" cy="11600"/>
              </a:xfrm>
              <a:custGeom>
                <a:avLst/>
                <a:gdLst/>
                <a:ahLst/>
                <a:cxnLst/>
                <a:rect l="l" t="t" r="r" b="b"/>
                <a:pathLst>
                  <a:path w="1" h="464" extrusionOk="0">
                    <a:moveTo>
                      <a:pt x="1" y="0"/>
                    </a:moveTo>
                    <a:lnTo>
                      <a:pt x="1" y="0"/>
                    </a:lnTo>
                    <a:lnTo>
                      <a:pt x="1" y="464"/>
                    </a:lnTo>
                    <a:lnTo>
                      <a:pt x="1" y="464"/>
                    </a:lnTo>
                    <a:lnTo>
                      <a:pt x="1" y="0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73" name="Google Shape;3073;p31"/>
              <p:cNvSpPr/>
              <p:nvPr/>
            </p:nvSpPr>
            <p:spPr>
              <a:xfrm>
                <a:off x="2107475" y="3775825"/>
                <a:ext cx="1075" cy="8450"/>
              </a:xfrm>
              <a:custGeom>
                <a:avLst/>
                <a:gdLst/>
                <a:ahLst/>
                <a:cxnLst/>
                <a:rect l="l" t="t" r="r" b="b"/>
                <a:pathLst>
                  <a:path w="43" h="338" extrusionOk="0">
                    <a:moveTo>
                      <a:pt x="0" y="1"/>
                    </a:moveTo>
                    <a:lnTo>
                      <a:pt x="0" y="1"/>
                    </a:lnTo>
                    <a:lnTo>
                      <a:pt x="42" y="338"/>
                    </a:lnTo>
                    <a:lnTo>
                      <a:pt x="42" y="338"/>
                    </a:lnTo>
                    <a:lnTo>
                      <a:pt x="0" y="1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74" name="Google Shape;3074;p31"/>
              <p:cNvSpPr/>
              <p:nvPr/>
            </p:nvSpPr>
            <p:spPr>
              <a:xfrm>
                <a:off x="2090625" y="3486375"/>
                <a:ext cx="25" cy="14775"/>
              </a:xfrm>
              <a:custGeom>
                <a:avLst/>
                <a:gdLst/>
                <a:ahLst/>
                <a:cxnLst/>
                <a:rect l="l" t="t" r="r" b="b"/>
                <a:pathLst>
                  <a:path w="1" h="591" extrusionOk="0">
                    <a:moveTo>
                      <a:pt x="0" y="590"/>
                    </a:moveTo>
                    <a:lnTo>
                      <a:pt x="0" y="590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590"/>
                    </a:lnTo>
                    <a:lnTo>
                      <a:pt x="0" y="59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75" name="Google Shape;3075;p31"/>
              <p:cNvSpPr/>
              <p:nvPr/>
            </p:nvSpPr>
            <p:spPr>
              <a:xfrm>
                <a:off x="2089575" y="3486375"/>
                <a:ext cx="1075" cy="14775"/>
              </a:xfrm>
              <a:custGeom>
                <a:avLst/>
                <a:gdLst/>
                <a:ahLst/>
                <a:cxnLst/>
                <a:rect l="l" t="t" r="r" b="b"/>
                <a:pathLst>
                  <a:path w="43" h="591" extrusionOk="0">
                    <a:moveTo>
                      <a:pt x="0" y="1"/>
                    </a:moveTo>
                    <a:lnTo>
                      <a:pt x="0" y="1"/>
                    </a:lnTo>
                    <a:lnTo>
                      <a:pt x="42" y="590"/>
                    </a:lnTo>
                    <a:lnTo>
                      <a:pt x="42" y="590"/>
                    </a:lnTo>
                    <a:lnTo>
                      <a:pt x="0" y="1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76" name="Google Shape;3076;p31"/>
              <p:cNvSpPr/>
              <p:nvPr/>
            </p:nvSpPr>
            <p:spPr>
              <a:xfrm>
                <a:off x="2327450" y="4141075"/>
                <a:ext cx="232650" cy="462100"/>
              </a:xfrm>
              <a:custGeom>
                <a:avLst/>
                <a:gdLst/>
                <a:ahLst/>
                <a:cxnLst/>
                <a:rect l="l" t="t" r="r" b="b"/>
                <a:pathLst>
                  <a:path w="9306" h="18484" extrusionOk="0">
                    <a:moveTo>
                      <a:pt x="6316" y="0"/>
                    </a:moveTo>
                    <a:lnTo>
                      <a:pt x="3285" y="421"/>
                    </a:lnTo>
                    <a:lnTo>
                      <a:pt x="1685" y="590"/>
                    </a:lnTo>
                    <a:lnTo>
                      <a:pt x="1" y="758"/>
                    </a:lnTo>
                    <a:lnTo>
                      <a:pt x="169" y="1053"/>
                    </a:lnTo>
                    <a:lnTo>
                      <a:pt x="295" y="2611"/>
                    </a:lnTo>
                    <a:lnTo>
                      <a:pt x="590" y="6610"/>
                    </a:lnTo>
                    <a:lnTo>
                      <a:pt x="843" y="9305"/>
                    </a:lnTo>
                    <a:lnTo>
                      <a:pt x="1137" y="12210"/>
                    </a:lnTo>
                    <a:lnTo>
                      <a:pt x="1474" y="15326"/>
                    </a:lnTo>
                    <a:lnTo>
                      <a:pt x="1937" y="18483"/>
                    </a:lnTo>
                    <a:lnTo>
                      <a:pt x="9305" y="18483"/>
                    </a:lnTo>
                    <a:lnTo>
                      <a:pt x="8926" y="16968"/>
                    </a:lnTo>
                    <a:lnTo>
                      <a:pt x="8589" y="15410"/>
                    </a:lnTo>
                    <a:lnTo>
                      <a:pt x="8000" y="12336"/>
                    </a:lnTo>
                    <a:lnTo>
                      <a:pt x="7495" y="9389"/>
                    </a:lnTo>
                    <a:lnTo>
                      <a:pt x="7116" y="6652"/>
                    </a:lnTo>
                    <a:lnTo>
                      <a:pt x="6779" y="4253"/>
                    </a:lnTo>
                    <a:lnTo>
                      <a:pt x="6526" y="2274"/>
                    </a:lnTo>
                    <a:lnTo>
                      <a:pt x="6316" y="0"/>
                    </a:lnTo>
                    <a:close/>
                  </a:path>
                </a:pathLst>
              </a:custGeom>
              <a:solidFill>
                <a:srgbClr val="8317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77" name="Google Shape;3077;p31"/>
              <p:cNvSpPr/>
              <p:nvPr/>
            </p:nvSpPr>
            <p:spPr>
              <a:xfrm>
                <a:off x="2090625" y="3328500"/>
                <a:ext cx="394725" cy="831550"/>
              </a:xfrm>
              <a:custGeom>
                <a:avLst/>
                <a:gdLst/>
                <a:ahLst/>
                <a:cxnLst/>
                <a:rect l="l" t="t" r="r" b="b"/>
                <a:pathLst>
                  <a:path w="15789" h="33262" extrusionOk="0">
                    <a:moveTo>
                      <a:pt x="0" y="0"/>
                    </a:moveTo>
                    <a:lnTo>
                      <a:pt x="169" y="1937"/>
                    </a:lnTo>
                    <a:lnTo>
                      <a:pt x="422" y="4084"/>
                    </a:lnTo>
                    <a:lnTo>
                      <a:pt x="758" y="6821"/>
                    </a:lnTo>
                    <a:lnTo>
                      <a:pt x="1221" y="9936"/>
                    </a:lnTo>
                    <a:lnTo>
                      <a:pt x="1516" y="11578"/>
                    </a:lnTo>
                    <a:lnTo>
                      <a:pt x="1853" y="13263"/>
                    </a:lnTo>
                    <a:lnTo>
                      <a:pt x="2190" y="14947"/>
                    </a:lnTo>
                    <a:lnTo>
                      <a:pt x="2611" y="16631"/>
                    </a:lnTo>
                    <a:lnTo>
                      <a:pt x="3032" y="18231"/>
                    </a:lnTo>
                    <a:lnTo>
                      <a:pt x="3537" y="19831"/>
                    </a:lnTo>
                    <a:lnTo>
                      <a:pt x="3958" y="21094"/>
                    </a:lnTo>
                    <a:lnTo>
                      <a:pt x="4379" y="22357"/>
                    </a:lnTo>
                    <a:lnTo>
                      <a:pt x="5305" y="24714"/>
                    </a:lnTo>
                    <a:lnTo>
                      <a:pt x="6190" y="26819"/>
                    </a:lnTo>
                    <a:lnTo>
                      <a:pt x="7074" y="28714"/>
                    </a:lnTo>
                    <a:lnTo>
                      <a:pt x="7874" y="30314"/>
                    </a:lnTo>
                    <a:lnTo>
                      <a:pt x="8547" y="31619"/>
                    </a:lnTo>
                    <a:lnTo>
                      <a:pt x="9474" y="33261"/>
                    </a:lnTo>
                    <a:lnTo>
                      <a:pt x="11158" y="33093"/>
                    </a:lnTo>
                    <a:lnTo>
                      <a:pt x="12758" y="32924"/>
                    </a:lnTo>
                    <a:lnTo>
                      <a:pt x="15789" y="32503"/>
                    </a:lnTo>
                    <a:lnTo>
                      <a:pt x="15789" y="32377"/>
                    </a:lnTo>
                    <a:lnTo>
                      <a:pt x="15536" y="32166"/>
                    </a:lnTo>
                    <a:lnTo>
                      <a:pt x="14863" y="31577"/>
                    </a:lnTo>
                    <a:lnTo>
                      <a:pt x="13852" y="30567"/>
                    </a:lnTo>
                    <a:lnTo>
                      <a:pt x="12547" y="29135"/>
                    </a:lnTo>
                    <a:lnTo>
                      <a:pt x="11789" y="28293"/>
                    </a:lnTo>
                    <a:lnTo>
                      <a:pt x="11031" y="27367"/>
                    </a:lnTo>
                    <a:lnTo>
                      <a:pt x="10231" y="26356"/>
                    </a:lnTo>
                    <a:lnTo>
                      <a:pt x="9431" y="25220"/>
                    </a:lnTo>
                    <a:lnTo>
                      <a:pt x="8632" y="23999"/>
                    </a:lnTo>
                    <a:lnTo>
                      <a:pt x="7789" y="22693"/>
                    </a:lnTo>
                    <a:lnTo>
                      <a:pt x="6990" y="21304"/>
                    </a:lnTo>
                    <a:lnTo>
                      <a:pt x="6190" y="19831"/>
                    </a:lnTo>
                    <a:lnTo>
                      <a:pt x="5558" y="18441"/>
                    </a:lnTo>
                    <a:lnTo>
                      <a:pt x="4926" y="16968"/>
                    </a:lnTo>
                    <a:lnTo>
                      <a:pt x="4337" y="15494"/>
                    </a:lnTo>
                    <a:lnTo>
                      <a:pt x="3748" y="14020"/>
                    </a:lnTo>
                    <a:lnTo>
                      <a:pt x="3242" y="12505"/>
                    </a:lnTo>
                    <a:lnTo>
                      <a:pt x="2779" y="11031"/>
                    </a:lnTo>
                    <a:lnTo>
                      <a:pt x="2316" y="9558"/>
                    </a:lnTo>
                    <a:lnTo>
                      <a:pt x="1937" y="8168"/>
                    </a:lnTo>
                    <a:lnTo>
                      <a:pt x="1221" y="5516"/>
                    </a:lnTo>
                    <a:lnTo>
                      <a:pt x="674" y="3242"/>
                    </a:lnTo>
                    <a:lnTo>
                      <a:pt x="295" y="1474"/>
                    </a:lnTo>
                    <a:lnTo>
                      <a:pt x="85" y="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78" name="Google Shape;3078;p31"/>
              <p:cNvSpPr/>
              <p:nvPr/>
            </p:nvSpPr>
            <p:spPr>
              <a:xfrm>
                <a:off x="1789600" y="3787400"/>
                <a:ext cx="602075" cy="72650"/>
              </a:xfrm>
              <a:custGeom>
                <a:avLst/>
                <a:gdLst/>
                <a:ahLst/>
                <a:cxnLst/>
                <a:rect l="l" t="t" r="r" b="b"/>
                <a:pathLst>
                  <a:path w="24083" h="2906" extrusionOk="0">
                    <a:moveTo>
                      <a:pt x="463" y="1"/>
                    </a:moveTo>
                    <a:lnTo>
                      <a:pt x="0" y="590"/>
                    </a:lnTo>
                    <a:lnTo>
                      <a:pt x="0" y="717"/>
                    </a:lnTo>
                    <a:lnTo>
                      <a:pt x="42" y="969"/>
                    </a:lnTo>
                    <a:lnTo>
                      <a:pt x="126" y="1306"/>
                    </a:lnTo>
                    <a:lnTo>
                      <a:pt x="253" y="1475"/>
                    </a:lnTo>
                    <a:lnTo>
                      <a:pt x="379" y="1643"/>
                    </a:lnTo>
                    <a:lnTo>
                      <a:pt x="547" y="1769"/>
                    </a:lnTo>
                    <a:lnTo>
                      <a:pt x="758" y="1853"/>
                    </a:lnTo>
                    <a:lnTo>
                      <a:pt x="1011" y="1896"/>
                    </a:lnTo>
                    <a:lnTo>
                      <a:pt x="1305" y="1896"/>
                    </a:lnTo>
                    <a:lnTo>
                      <a:pt x="1684" y="1811"/>
                    </a:lnTo>
                    <a:lnTo>
                      <a:pt x="2105" y="1643"/>
                    </a:lnTo>
                    <a:lnTo>
                      <a:pt x="2611" y="1390"/>
                    </a:lnTo>
                    <a:lnTo>
                      <a:pt x="3158" y="1011"/>
                    </a:lnTo>
                    <a:lnTo>
                      <a:pt x="3158" y="1096"/>
                    </a:lnTo>
                    <a:lnTo>
                      <a:pt x="3200" y="1348"/>
                    </a:lnTo>
                    <a:lnTo>
                      <a:pt x="3242" y="1685"/>
                    </a:lnTo>
                    <a:lnTo>
                      <a:pt x="3326" y="1811"/>
                    </a:lnTo>
                    <a:lnTo>
                      <a:pt x="3453" y="1980"/>
                    </a:lnTo>
                    <a:lnTo>
                      <a:pt x="3579" y="2064"/>
                    </a:lnTo>
                    <a:lnTo>
                      <a:pt x="3747" y="2148"/>
                    </a:lnTo>
                    <a:lnTo>
                      <a:pt x="3958" y="2190"/>
                    </a:lnTo>
                    <a:lnTo>
                      <a:pt x="4253" y="2190"/>
                    </a:lnTo>
                    <a:lnTo>
                      <a:pt x="4547" y="2106"/>
                    </a:lnTo>
                    <a:lnTo>
                      <a:pt x="4926" y="1938"/>
                    </a:lnTo>
                    <a:lnTo>
                      <a:pt x="5347" y="1685"/>
                    </a:lnTo>
                    <a:lnTo>
                      <a:pt x="5852" y="1348"/>
                    </a:lnTo>
                    <a:lnTo>
                      <a:pt x="5979" y="1685"/>
                    </a:lnTo>
                    <a:lnTo>
                      <a:pt x="6147" y="1980"/>
                    </a:lnTo>
                    <a:lnTo>
                      <a:pt x="6231" y="2148"/>
                    </a:lnTo>
                    <a:lnTo>
                      <a:pt x="6358" y="2274"/>
                    </a:lnTo>
                    <a:lnTo>
                      <a:pt x="6526" y="2401"/>
                    </a:lnTo>
                    <a:lnTo>
                      <a:pt x="6694" y="2485"/>
                    </a:lnTo>
                    <a:lnTo>
                      <a:pt x="6905" y="2527"/>
                    </a:lnTo>
                    <a:lnTo>
                      <a:pt x="7158" y="2527"/>
                    </a:lnTo>
                    <a:lnTo>
                      <a:pt x="7410" y="2443"/>
                    </a:lnTo>
                    <a:lnTo>
                      <a:pt x="7705" y="2274"/>
                    </a:lnTo>
                    <a:lnTo>
                      <a:pt x="8042" y="2022"/>
                    </a:lnTo>
                    <a:lnTo>
                      <a:pt x="8421" y="1685"/>
                    </a:lnTo>
                    <a:lnTo>
                      <a:pt x="8589" y="2064"/>
                    </a:lnTo>
                    <a:lnTo>
                      <a:pt x="8800" y="2359"/>
                    </a:lnTo>
                    <a:lnTo>
                      <a:pt x="8926" y="2527"/>
                    </a:lnTo>
                    <a:lnTo>
                      <a:pt x="9094" y="2653"/>
                    </a:lnTo>
                    <a:lnTo>
                      <a:pt x="9263" y="2780"/>
                    </a:lnTo>
                    <a:lnTo>
                      <a:pt x="9473" y="2864"/>
                    </a:lnTo>
                    <a:lnTo>
                      <a:pt x="9684" y="2906"/>
                    </a:lnTo>
                    <a:lnTo>
                      <a:pt x="9894" y="2864"/>
                    </a:lnTo>
                    <a:lnTo>
                      <a:pt x="10147" y="2780"/>
                    </a:lnTo>
                    <a:lnTo>
                      <a:pt x="10442" y="2611"/>
                    </a:lnTo>
                    <a:lnTo>
                      <a:pt x="10736" y="2359"/>
                    </a:lnTo>
                    <a:lnTo>
                      <a:pt x="11031" y="2022"/>
                    </a:lnTo>
                    <a:lnTo>
                      <a:pt x="11115" y="2148"/>
                    </a:lnTo>
                    <a:lnTo>
                      <a:pt x="11326" y="2443"/>
                    </a:lnTo>
                    <a:lnTo>
                      <a:pt x="11494" y="2611"/>
                    </a:lnTo>
                    <a:lnTo>
                      <a:pt x="11663" y="2780"/>
                    </a:lnTo>
                    <a:lnTo>
                      <a:pt x="11831" y="2864"/>
                    </a:lnTo>
                    <a:lnTo>
                      <a:pt x="12041" y="2906"/>
                    </a:lnTo>
                    <a:lnTo>
                      <a:pt x="12210" y="2864"/>
                    </a:lnTo>
                    <a:lnTo>
                      <a:pt x="12420" y="2780"/>
                    </a:lnTo>
                    <a:lnTo>
                      <a:pt x="12589" y="2611"/>
                    </a:lnTo>
                    <a:lnTo>
                      <a:pt x="12715" y="2443"/>
                    </a:lnTo>
                    <a:lnTo>
                      <a:pt x="12968" y="2148"/>
                    </a:lnTo>
                    <a:lnTo>
                      <a:pt x="13052" y="2022"/>
                    </a:lnTo>
                    <a:lnTo>
                      <a:pt x="13347" y="2359"/>
                    </a:lnTo>
                    <a:lnTo>
                      <a:pt x="13641" y="2611"/>
                    </a:lnTo>
                    <a:lnTo>
                      <a:pt x="13894" y="2780"/>
                    </a:lnTo>
                    <a:lnTo>
                      <a:pt x="14147" y="2864"/>
                    </a:lnTo>
                    <a:lnTo>
                      <a:pt x="14357" y="2906"/>
                    </a:lnTo>
                    <a:lnTo>
                      <a:pt x="14568" y="2864"/>
                    </a:lnTo>
                    <a:lnTo>
                      <a:pt x="14778" y="2780"/>
                    </a:lnTo>
                    <a:lnTo>
                      <a:pt x="14947" y="2653"/>
                    </a:lnTo>
                    <a:lnTo>
                      <a:pt x="15115" y="2527"/>
                    </a:lnTo>
                    <a:lnTo>
                      <a:pt x="15241" y="2359"/>
                    </a:lnTo>
                    <a:lnTo>
                      <a:pt x="15452" y="2064"/>
                    </a:lnTo>
                    <a:lnTo>
                      <a:pt x="15620" y="1685"/>
                    </a:lnTo>
                    <a:lnTo>
                      <a:pt x="15999" y="2022"/>
                    </a:lnTo>
                    <a:lnTo>
                      <a:pt x="16336" y="2274"/>
                    </a:lnTo>
                    <a:lnTo>
                      <a:pt x="16631" y="2443"/>
                    </a:lnTo>
                    <a:lnTo>
                      <a:pt x="16883" y="2527"/>
                    </a:lnTo>
                    <a:lnTo>
                      <a:pt x="17136" y="2527"/>
                    </a:lnTo>
                    <a:lnTo>
                      <a:pt x="17346" y="2485"/>
                    </a:lnTo>
                    <a:lnTo>
                      <a:pt x="17515" y="2401"/>
                    </a:lnTo>
                    <a:lnTo>
                      <a:pt x="17683" y="2274"/>
                    </a:lnTo>
                    <a:lnTo>
                      <a:pt x="17810" y="2148"/>
                    </a:lnTo>
                    <a:lnTo>
                      <a:pt x="17936" y="1980"/>
                    </a:lnTo>
                    <a:lnTo>
                      <a:pt x="18062" y="1685"/>
                    </a:lnTo>
                    <a:lnTo>
                      <a:pt x="18188" y="1348"/>
                    </a:lnTo>
                    <a:lnTo>
                      <a:pt x="18694" y="1685"/>
                    </a:lnTo>
                    <a:lnTo>
                      <a:pt x="19115" y="1938"/>
                    </a:lnTo>
                    <a:lnTo>
                      <a:pt x="19494" y="2106"/>
                    </a:lnTo>
                    <a:lnTo>
                      <a:pt x="19830" y="2190"/>
                    </a:lnTo>
                    <a:lnTo>
                      <a:pt x="20083" y="2190"/>
                    </a:lnTo>
                    <a:lnTo>
                      <a:pt x="20294" y="2148"/>
                    </a:lnTo>
                    <a:lnTo>
                      <a:pt x="20462" y="2064"/>
                    </a:lnTo>
                    <a:lnTo>
                      <a:pt x="20630" y="1980"/>
                    </a:lnTo>
                    <a:lnTo>
                      <a:pt x="20715" y="1811"/>
                    </a:lnTo>
                    <a:lnTo>
                      <a:pt x="20799" y="1685"/>
                    </a:lnTo>
                    <a:lnTo>
                      <a:pt x="20883" y="1348"/>
                    </a:lnTo>
                    <a:lnTo>
                      <a:pt x="20883" y="1096"/>
                    </a:lnTo>
                    <a:lnTo>
                      <a:pt x="20883" y="1011"/>
                    </a:lnTo>
                    <a:lnTo>
                      <a:pt x="21472" y="1390"/>
                    </a:lnTo>
                    <a:lnTo>
                      <a:pt x="21936" y="1643"/>
                    </a:lnTo>
                    <a:lnTo>
                      <a:pt x="22357" y="1811"/>
                    </a:lnTo>
                    <a:lnTo>
                      <a:pt x="22736" y="1896"/>
                    </a:lnTo>
                    <a:lnTo>
                      <a:pt x="23030" y="1896"/>
                    </a:lnTo>
                    <a:lnTo>
                      <a:pt x="23325" y="1853"/>
                    </a:lnTo>
                    <a:lnTo>
                      <a:pt x="23493" y="1769"/>
                    </a:lnTo>
                    <a:lnTo>
                      <a:pt x="23662" y="1643"/>
                    </a:lnTo>
                    <a:lnTo>
                      <a:pt x="23830" y="1475"/>
                    </a:lnTo>
                    <a:lnTo>
                      <a:pt x="23914" y="1306"/>
                    </a:lnTo>
                    <a:lnTo>
                      <a:pt x="23999" y="969"/>
                    </a:lnTo>
                    <a:lnTo>
                      <a:pt x="24041" y="717"/>
                    </a:lnTo>
                    <a:lnTo>
                      <a:pt x="24083" y="590"/>
                    </a:lnTo>
                    <a:lnTo>
                      <a:pt x="23578" y="1"/>
                    </a:lnTo>
                    <a:lnTo>
                      <a:pt x="23535" y="254"/>
                    </a:lnTo>
                    <a:lnTo>
                      <a:pt x="23451" y="506"/>
                    </a:lnTo>
                    <a:lnTo>
                      <a:pt x="23241" y="759"/>
                    </a:lnTo>
                    <a:lnTo>
                      <a:pt x="23157" y="885"/>
                    </a:lnTo>
                    <a:lnTo>
                      <a:pt x="22988" y="969"/>
                    </a:lnTo>
                    <a:lnTo>
                      <a:pt x="22820" y="1011"/>
                    </a:lnTo>
                    <a:lnTo>
                      <a:pt x="22609" y="1053"/>
                    </a:lnTo>
                    <a:lnTo>
                      <a:pt x="22357" y="1053"/>
                    </a:lnTo>
                    <a:lnTo>
                      <a:pt x="22062" y="969"/>
                    </a:lnTo>
                    <a:lnTo>
                      <a:pt x="21767" y="885"/>
                    </a:lnTo>
                    <a:lnTo>
                      <a:pt x="21388" y="717"/>
                    </a:lnTo>
                    <a:lnTo>
                      <a:pt x="21009" y="506"/>
                    </a:lnTo>
                    <a:lnTo>
                      <a:pt x="20546" y="211"/>
                    </a:lnTo>
                    <a:lnTo>
                      <a:pt x="20546" y="296"/>
                    </a:lnTo>
                    <a:lnTo>
                      <a:pt x="20504" y="548"/>
                    </a:lnTo>
                    <a:lnTo>
                      <a:pt x="20462" y="843"/>
                    </a:lnTo>
                    <a:lnTo>
                      <a:pt x="20378" y="969"/>
                    </a:lnTo>
                    <a:lnTo>
                      <a:pt x="20294" y="1138"/>
                    </a:lnTo>
                    <a:lnTo>
                      <a:pt x="20125" y="1222"/>
                    </a:lnTo>
                    <a:lnTo>
                      <a:pt x="19957" y="1306"/>
                    </a:lnTo>
                    <a:lnTo>
                      <a:pt x="19746" y="1348"/>
                    </a:lnTo>
                    <a:lnTo>
                      <a:pt x="19494" y="1306"/>
                    </a:lnTo>
                    <a:lnTo>
                      <a:pt x="19199" y="1222"/>
                    </a:lnTo>
                    <a:lnTo>
                      <a:pt x="18862" y="1096"/>
                    </a:lnTo>
                    <a:lnTo>
                      <a:pt x="18441" y="843"/>
                    </a:lnTo>
                    <a:lnTo>
                      <a:pt x="17936" y="506"/>
                    </a:lnTo>
                    <a:lnTo>
                      <a:pt x="17852" y="843"/>
                    </a:lnTo>
                    <a:lnTo>
                      <a:pt x="17683" y="1138"/>
                    </a:lnTo>
                    <a:lnTo>
                      <a:pt x="17599" y="1306"/>
                    </a:lnTo>
                    <a:lnTo>
                      <a:pt x="17473" y="1432"/>
                    </a:lnTo>
                    <a:lnTo>
                      <a:pt x="17304" y="1559"/>
                    </a:lnTo>
                    <a:lnTo>
                      <a:pt x="17136" y="1601"/>
                    </a:lnTo>
                    <a:lnTo>
                      <a:pt x="16925" y="1643"/>
                    </a:lnTo>
                    <a:lnTo>
                      <a:pt x="16715" y="1643"/>
                    </a:lnTo>
                    <a:lnTo>
                      <a:pt x="16462" y="1559"/>
                    </a:lnTo>
                    <a:lnTo>
                      <a:pt x="16168" y="1432"/>
                    </a:lnTo>
                    <a:lnTo>
                      <a:pt x="15831" y="1180"/>
                    </a:lnTo>
                    <a:lnTo>
                      <a:pt x="15494" y="885"/>
                    </a:lnTo>
                    <a:lnTo>
                      <a:pt x="15325" y="1222"/>
                    </a:lnTo>
                    <a:lnTo>
                      <a:pt x="15115" y="1517"/>
                    </a:lnTo>
                    <a:lnTo>
                      <a:pt x="14989" y="1643"/>
                    </a:lnTo>
                    <a:lnTo>
                      <a:pt x="14820" y="1811"/>
                    </a:lnTo>
                    <a:lnTo>
                      <a:pt x="14652" y="1896"/>
                    </a:lnTo>
                    <a:lnTo>
                      <a:pt x="14483" y="1980"/>
                    </a:lnTo>
                    <a:lnTo>
                      <a:pt x="14273" y="2022"/>
                    </a:lnTo>
                    <a:lnTo>
                      <a:pt x="14062" y="2022"/>
                    </a:lnTo>
                    <a:lnTo>
                      <a:pt x="13810" y="1896"/>
                    </a:lnTo>
                    <a:lnTo>
                      <a:pt x="13557" y="1769"/>
                    </a:lnTo>
                    <a:lnTo>
                      <a:pt x="13262" y="1517"/>
                    </a:lnTo>
                    <a:lnTo>
                      <a:pt x="13010" y="1180"/>
                    </a:lnTo>
                    <a:lnTo>
                      <a:pt x="12926" y="1306"/>
                    </a:lnTo>
                    <a:lnTo>
                      <a:pt x="12715" y="1601"/>
                    </a:lnTo>
                    <a:lnTo>
                      <a:pt x="12547" y="1769"/>
                    </a:lnTo>
                    <a:lnTo>
                      <a:pt x="12378" y="1896"/>
                    </a:lnTo>
                    <a:lnTo>
                      <a:pt x="12210" y="1980"/>
                    </a:lnTo>
                    <a:lnTo>
                      <a:pt x="12041" y="2022"/>
                    </a:lnTo>
                    <a:lnTo>
                      <a:pt x="11831" y="1980"/>
                    </a:lnTo>
                    <a:lnTo>
                      <a:pt x="11663" y="1896"/>
                    </a:lnTo>
                    <a:lnTo>
                      <a:pt x="11494" y="1769"/>
                    </a:lnTo>
                    <a:lnTo>
                      <a:pt x="11368" y="1601"/>
                    </a:lnTo>
                    <a:lnTo>
                      <a:pt x="11157" y="1306"/>
                    </a:lnTo>
                    <a:lnTo>
                      <a:pt x="11073" y="1180"/>
                    </a:lnTo>
                    <a:lnTo>
                      <a:pt x="10778" y="1517"/>
                    </a:lnTo>
                    <a:lnTo>
                      <a:pt x="10484" y="1769"/>
                    </a:lnTo>
                    <a:lnTo>
                      <a:pt x="10231" y="1896"/>
                    </a:lnTo>
                    <a:lnTo>
                      <a:pt x="9978" y="2022"/>
                    </a:lnTo>
                    <a:lnTo>
                      <a:pt x="9768" y="2022"/>
                    </a:lnTo>
                    <a:lnTo>
                      <a:pt x="9557" y="1980"/>
                    </a:lnTo>
                    <a:lnTo>
                      <a:pt x="9389" y="1896"/>
                    </a:lnTo>
                    <a:lnTo>
                      <a:pt x="9221" y="1811"/>
                    </a:lnTo>
                    <a:lnTo>
                      <a:pt x="9052" y="1643"/>
                    </a:lnTo>
                    <a:lnTo>
                      <a:pt x="8926" y="1517"/>
                    </a:lnTo>
                    <a:lnTo>
                      <a:pt x="8715" y="1222"/>
                    </a:lnTo>
                    <a:lnTo>
                      <a:pt x="8589" y="885"/>
                    </a:lnTo>
                    <a:lnTo>
                      <a:pt x="8210" y="1180"/>
                    </a:lnTo>
                    <a:lnTo>
                      <a:pt x="7873" y="1432"/>
                    </a:lnTo>
                    <a:lnTo>
                      <a:pt x="7621" y="1559"/>
                    </a:lnTo>
                    <a:lnTo>
                      <a:pt x="7326" y="1643"/>
                    </a:lnTo>
                    <a:lnTo>
                      <a:pt x="7115" y="1643"/>
                    </a:lnTo>
                    <a:lnTo>
                      <a:pt x="6905" y="1601"/>
                    </a:lnTo>
                    <a:lnTo>
                      <a:pt x="6737" y="1559"/>
                    </a:lnTo>
                    <a:lnTo>
                      <a:pt x="6610" y="1432"/>
                    </a:lnTo>
                    <a:lnTo>
                      <a:pt x="6484" y="1306"/>
                    </a:lnTo>
                    <a:lnTo>
                      <a:pt x="6358" y="1138"/>
                    </a:lnTo>
                    <a:lnTo>
                      <a:pt x="6231" y="843"/>
                    </a:lnTo>
                    <a:lnTo>
                      <a:pt x="6105" y="506"/>
                    </a:lnTo>
                    <a:lnTo>
                      <a:pt x="5642" y="843"/>
                    </a:lnTo>
                    <a:lnTo>
                      <a:pt x="5221" y="1096"/>
                    </a:lnTo>
                    <a:lnTo>
                      <a:pt x="4842" y="1222"/>
                    </a:lnTo>
                    <a:lnTo>
                      <a:pt x="4547" y="1306"/>
                    </a:lnTo>
                    <a:lnTo>
                      <a:pt x="4295" y="1348"/>
                    </a:lnTo>
                    <a:lnTo>
                      <a:pt x="4084" y="1306"/>
                    </a:lnTo>
                    <a:lnTo>
                      <a:pt x="3916" y="1222"/>
                    </a:lnTo>
                    <a:lnTo>
                      <a:pt x="3789" y="1138"/>
                    </a:lnTo>
                    <a:lnTo>
                      <a:pt x="3663" y="969"/>
                    </a:lnTo>
                    <a:lnTo>
                      <a:pt x="3621" y="843"/>
                    </a:lnTo>
                    <a:lnTo>
                      <a:pt x="3537" y="548"/>
                    </a:lnTo>
                    <a:lnTo>
                      <a:pt x="3495" y="296"/>
                    </a:lnTo>
                    <a:lnTo>
                      <a:pt x="3495" y="211"/>
                    </a:lnTo>
                    <a:lnTo>
                      <a:pt x="3074" y="506"/>
                    </a:lnTo>
                    <a:lnTo>
                      <a:pt x="2653" y="717"/>
                    </a:lnTo>
                    <a:lnTo>
                      <a:pt x="2274" y="885"/>
                    </a:lnTo>
                    <a:lnTo>
                      <a:pt x="1979" y="969"/>
                    </a:lnTo>
                    <a:lnTo>
                      <a:pt x="1684" y="1053"/>
                    </a:lnTo>
                    <a:lnTo>
                      <a:pt x="1432" y="1053"/>
                    </a:lnTo>
                    <a:lnTo>
                      <a:pt x="1221" y="1011"/>
                    </a:lnTo>
                    <a:lnTo>
                      <a:pt x="1053" y="969"/>
                    </a:lnTo>
                    <a:lnTo>
                      <a:pt x="926" y="885"/>
                    </a:lnTo>
                    <a:lnTo>
                      <a:pt x="800" y="759"/>
                    </a:lnTo>
                    <a:lnTo>
                      <a:pt x="632" y="506"/>
                    </a:lnTo>
                    <a:lnTo>
                      <a:pt x="505" y="254"/>
                    </a:lnTo>
                    <a:lnTo>
                      <a:pt x="463" y="1"/>
                    </a:lnTo>
                    <a:close/>
                  </a:path>
                </a:pathLst>
              </a:custGeom>
              <a:solidFill>
                <a:srgbClr val="DBC08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79" name="Google Shape;3079;p31"/>
              <p:cNvSpPr/>
              <p:nvPr/>
            </p:nvSpPr>
            <p:spPr>
              <a:xfrm>
                <a:off x="1876950" y="3311650"/>
                <a:ext cx="426325" cy="526300"/>
              </a:xfrm>
              <a:custGeom>
                <a:avLst/>
                <a:gdLst/>
                <a:ahLst/>
                <a:cxnLst/>
                <a:rect l="l" t="t" r="r" b="b"/>
                <a:pathLst>
                  <a:path w="17053" h="21052" extrusionOk="0">
                    <a:moveTo>
                      <a:pt x="8547" y="1"/>
                    </a:moveTo>
                    <a:lnTo>
                      <a:pt x="7958" y="1685"/>
                    </a:lnTo>
                    <a:lnTo>
                      <a:pt x="7284" y="3579"/>
                    </a:lnTo>
                    <a:lnTo>
                      <a:pt x="6358" y="6063"/>
                    </a:lnTo>
                    <a:lnTo>
                      <a:pt x="5137" y="9011"/>
                    </a:lnTo>
                    <a:lnTo>
                      <a:pt x="4421" y="10610"/>
                    </a:lnTo>
                    <a:lnTo>
                      <a:pt x="3664" y="12252"/>
                    </a:lnTo>
                    <a:lnTo>
                      <a:pt x="2864" y="13937"/>
                    </a:lnTo>
                    <a:lnTo>
                      <a:pt x="1979" y="15705"/>
                    </a:lnTo>
                    <a:lnTo>
                      <a:pt x="1011" y="17473"/>
                    </a:lnTo>
                    <a:lnTo>
                      <a:pt x="1" y="19241"/>
                    </a:lnTo>
                    <a:lnTo>
                      <a:pt x="1" y="19326"/>
                    </a:lnTo>
                    <a:lnTo>
                      <a:pt x="43" y="19578"/>
                    </a:lnTo>
                    <a:lnTo>
                      <a:pt x="127" y="19873"/>
                    </a:lnTo>
                    <a:lnTo>
                      <a:pt x="169" y="19999"/>
                    </a:lnTo>
                    <a:lnTo>
                      <a:pt x="295" y="20168"/>
                    </a:lnTo>
                    <a:lnTo>
                      <a:pt x="422" y="20252"/>
                    </a:lnTo>
                    <a:lnTo>
                      <a:pt x="590" y="20336"/>
                    </a:lnTo>
                    <a:lnTo>
                      <a:pt x="801" y="20378"/>
                    </a:lnTo>
                    <a:lnTo>
                      <a:pt x="1053" y="20336"/>
                    </a:lnTo>
                    <a:lnTo>
                      <a:pt x="1348" y="20252"/>
                    </a:lnTo>
                    <a:lnTo>
                      <a:pt x="1727" y="20126"/>
                    </a:lnTo>
                    <a:lnTo>
                      <a:pt x="2148" y="19873"/>
                    </a:lnTo>
                    <a:lnTo>
                      <a:pt x="2611" y="19536"/>
                    </a:lnTo>
                    <a:lnTo>
                      <a:pt x="2737" y="19873"/>
                    </a:lnTo>
                    <a:lnTo>
                      <a:pt x="2864" y="20168"/>
                    </a:lnTo>
                    <a:lnTo>
                      <a:pt x="2990" y="20336"/>
                    </a:lnTo>
                    <a:lnTo>
                      <a:pt x="3116" y="20462"/>
                    </a:lnTo>
                    <a:lnTo>
                      <a:pt x="3243" y="20589"/>
                    </a:lnTo>
                    <a:lnTo>
                      <a:pt x="3411" y="20631"/>
                    </a:lnTo>
                    <a:lnTo>
                      <a:pt x="3621" y="20673"/>
                    </a:lnTo>
                    <a:lnTo>
                      <a:pt x="3832" y="20673"/>
                    </a:lnTo>
                    <a:lnTo>
                      <a:pt x="4127" y="20589"/>
                    </a:lnTo>
                    <a:lnTo>
                      <a:pt x="4379" y="20462"/>
                    </a:lnTo>
                    <a:lnTo>
                      <a:pt x="4716" y="20210"/>
                    </a:lnTo>
                    <a:lnTo>
                      <a:pt x="5095" y="19915"/>
                    </a:lnTo>
                    <a:lnTo>
                      <a:pt x="5221" y="20252"/>
                    </a:lnTo>
                    <a:lnTo>
                      <a:pt x="5432" y="20547"/>
                    </a:lnTo>
                    <a:lnTo>
                      <a:pt x="5558" y="20673"/>
                    </a:lnTo>
                    <a:lnTo>
                      <a:pt x="5727" y="20841"/>
                    </a:lnTo>
                    <a:lnTo>
                      <a:pt x="5895" y="20926"/>
                    </a:lnTo>
                    <a:lnTo>
                      <a:pt x="6063" y="21010"/>
                    </a:lnTo>
                    <a:lnTo>
                      <a:pt x="6274" y="21052"/>
                    </a:lnTo>
                    <a:lnTo>
                      <a:pt x="6484" y="21052"/>
                    </a:lnTo>
                    <a:lnTo>
                      <a:pt x="6737" y="20926"/>
                    </a:lnTo>
                    <a:lnTo>
                      <a:pt x="6990" y="20799"/>
                    </a:lnTo>
                    <a:lnTo>
                      <a:pt x="7284" y="20547"/>
                    </a:lnTo>
                    <a:lnTo>
                      <a:pt x="7579" y="20210"/>
                    </a:lnTo>
                    <a:lnTo>
                      <a:pt x="7663" y="20336"/>
                    </a:lnTo>
                    <a:lnTo>
                      <a:pt x="7874" y="20631"/>
                    </a:lnTo>
                    <a:lnTo>
                      <a:pt x="8000" y="20799"/>
                    </a:lnTo>
                    <a:lnTo>
                      <a:pt x="8169" y="20926"/>
                    </a:lnTo>
                    <a:lnTo>
                      <a:pt x="8337" y="21010"/>
                    </a:lnTo>
                    <a:lnTo>
                      <a:pt x="8547" y="21052"/>
                    </a:lnTo>
                    <a:lnTo>
                      <a:pt x="8716" y="21010"/>
                    </a:lnTo>
                    <a:lnTo>
                      <a:pt x="8884" y="20926"/>
                    </a:lnTo>
                    <a:lnTo>
                      <a:pt x="9053" y="20799"/>
                    </a:lnTo>
                    <a:lnTo>
                      <a:pt x="9221" y="20631"/>
                    </a:lnTo>
                    <a:lnTo>
                      <a:pt x="9432" y="20336"/>
                    </a:lnTo>
                    <a:lnTo>
                      <a:pt x="9516" y="20210"/>
                    </a:lnTo>
                    <a:lnTo>
                      <a:pt x="9768" y="20547"/>
                    </a:lnTo>
                    <a:lnTo>
                      <a:pt x="10063" y="20799"/>
                    </a:lnTo>
                    <a:lnTo>
                      <a:pt x="10316" y="20926"/>
                    </a:lnTo>
                    <a:lnTo>
                      <a:pt x="10568" y="21052"/>
                    </a:lnTo>
                    <a:lnTo>
                      <a:pt x="10779" y="21052"/>
                    </a:lnTo>
                    <a:lnTo>
                      <a:pt x="10989" y="21010"/>
                    </a:lnTo>
                    <a:lnTo>
                      <a:pt x="11158" y="20926"/>
                    </a:lnTo>
                    <a:lnTo>
                      <a:pt x="11326" y="20841"/>
                    </a:lnTo>
                    <a:lnTo>
                      <a:pt x="11495" y="20673"/>
                    </a:lnTo>
                    <a:lnTo>
                      <a:pt x="11621" y="20547"/>
                    </a:lnTo>
                    <a:lnTo>
                      <a:pt x="11831" y="20252"/>
                    </a:lnTo>
                    <a:lnTo>
                      <a:pt x="12000" y="19915"/>
                    </a:lnTo>
                    <a:lnTo>
                      <a:pt x="12337" y="20210"/>
                    </a:lnTo>
                    <a:lnTo>
                      <a:pt x="12674" y="20462"/>
                    </a:lnTo>
                    <a:lnTo>
                      <a:pt x="12968" y="20589"/>
                    </a:lnTo>
                    <a:lnTo>
                      <a:pt x="13221" y="20673"/>
                    </a:lnTo>
                    <a:lnTo>
                      <a:pt x="13431" y="20673"/>
                    </a:lnTo>
                    <a:lnTo>
                      <a:pt x="13642" y="20631"/>
                    </a:lnTo>
                    <a:lnTo>
                      <a:pt x="13810" y="20589"/>
                    </a:lnTo>
                    <a:lnTo>
                      <a:pt x="13979" y="20462"/>
                    </a:lnTo>
                    <a:lnTo>
                      <a:pt x="14105" y="20336"/>
                    </a:lnTo>
                    <a:lnTo>
                      <a:pt x="14189" y="20168"/>
                    </a:lnTo>
                    <a:lnTo>
                      <a:pt x="14358" y="19873"/>
                    </a:lnTo>
                    <a:lnTo>
                      <a:pt x="14442" y="19536"/>
                    </a:lnTo>
                    <a:lnTo>
                      <a:pt x="14947" y="19873"/>
                    </a:lnTo>
                    <a:lnTo>
                      <a:pt x="15368" y="20126"/>
                    </a:lnTo>
                    <a:lnTo>
                      <a:pt x="15705" y="20252"/>
                    </a:lnTo>
                    <a:lnTo>
                      <a:pt x="16000" y="20336"/>
                    </a:lnTo>
                    <a:lnTo>
                      <a:pt x="16252" y="20378"/>
                    </a:lnTo>
                    <a:lnTo>
                      <a:pt x="16463" y="20336"/>
                    </a:lnTo>
                    <a:lnTo>
                      <a:pt x="16631" y="20252"/>
                    </a:lnTo>
                    <a:lnTo>
                      <a:pt x="16800" y="20168"/>
                    </a:lnTo>
                    <a:lnTo>
                      <a:pt x="16884" y="19999"/>
                    </a:lnTo>
                    <a:lnTo>
                      <a:pt x="16968" y="19873"/>
                    </a:lnTo>
                    <a:lnTo>
                      <a:pt x="17010" y="19578"/>
                    </a:lnTo>
                    <a:lnTo>
                      <a:pt x="17052" y="19326"/>
                    </a:lnTo>
                    <a:lnTo>
                      <a:pt x="17052" y="19241"/>
                    </a:lnTo>
                    <a:lnTo>
                      <a:pt x="16000" y="17642"/>
                    </a:lnTo>
                    <a:lnTo>
                      <a:pt x="15031" y="16000"/>
                    </a:lnTo>
                    <a:lnTo>
                      <a:pt x="14147" y="14358"/>
                    </a:lnTo>
                    <a:lnTo>
                      <a:pt x="13305" y="12716"/>
                    </a:lnTo>
                    <a:lnTo>
                      <a:pt x="12547" y="11074"/>
                    </a:lnTo>
                    <a:lnTo>
                      <a:pt x="11831" y="9474"/>
                    </a:lnTo>
                    <a:lnTo>
                      <a:pt x="11200" y="7916"/>
                    </a:lnTo>
                    <a:lnTo>
                      <a:pt x="10653" y="6484"/>
                    </a:lnTo>
                    <a:lnTo>
                      <a:pt x="10147" y="5137"/>
                    </a:lnTo>
                    <a:lnTo>
                      <a:pt x="9726" y="3874"/>
                    </a:lnTo>
                    <a:lnTo>
                      <a:pt x="9053" y="1811"/>
                    </a:lnTo>
                    <a:lnTo>
                      <a:pt x="8674" y="464"/>
                    </a:lnTo>
                    <a:lnTo>
                      <a:pt x="8547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80" name="Google Shape;3080;p31"/>
              <p:cNvSpPr/>
              <p:nvPr/>
            </p:nvSpPr>
            <p:spPr>
              <a:xfrm>
                <a:off x="1801175" y="3311650"/>
                <a:ext cx="289475" cy="502100"/>
              </a:xfrm>
              <a:custGeom>
                <a:avLst/>
                <a:gdLst/>
                <a:ahLst/>
                <a:cxnLst/>
                <a:rect l="l" t="t" r="r" b="b"/>
                <a:pathLst>
                  <a:path w="11579" h="20084" extrusionOk="0">
                    <a:moveTo>
                      <a:pt x="11578" y="1"/>
                    </a:moveTo>
                    <a:lnTo>
                      <a:pt x="11410" y="380"/>
                    </a:lnTo>
                    <a:lnTo>
                      <a:pt x="10905" y="1516"/>
                    </a:lnTo>
                    <a:lnTo>
                      <a:pt x="10063" y="3327"/>
                    </a:lnTo>
                    <a:lnTo>
                      <a:pt x="9515" y="4421"/>
                    </a:lnTo>
                    <a:lnTo>
                      <a:pt x="8884" y="5684"/>
                    </a:lnTo>
                    <a:lnTo>
                      <a:pt x="8126" y="7032"/>
                    </a:lnTo>
                    <a:lnTo>
                      <a:pt x="7284" y="8505"/>
                    </a:lnTo>
                    <a:lnTo>
                      <a:pt x="6358" y="10105"/>
                    </a:lnTo>
                    <a:lnTo>
                      <a:pt x="5305" y="11747"/>
                    </a:lnTo>
                    <a:lnTo>
                      <a:pt x="4126" y="13473"/>
                    </a:lnTo>
                    <a:lnTo>
                      <a:pt x="2863" y="15284"/>
                    </a:lnTo>
                    <a:lnTo>
                      <a:pt x="1516" y="17136"/>
                    </a:lnTo>
                    <a:lnTo>
                      <a:pt x="0" y="19031"/>
                    </a:lnTo>
                    <a:lnTo>
                      <a:pt x="42" y="19284"/>
                    </a:lnTo>
                    <a:lnTo>
                      <a:pt x="169" y="19536"/>
                    </a:lnTo>
                    <a:lnTo>
                      <a:pt x="337" y="19789"/>
                    </a:lnTo>
                    <a:lnTo>
                      <a:pt x="463" y="19915"/>
                    </a:lnTo>
                    <a:lnTo>
                      <a:pt x="590" y="19999"/>
                    </a:lnTo>
                    <a:lnTo>
                      <a:pt x="758" y="20041"/>
                    </a:lnTo>
                    <a:lnTo>
                      <a:pt x="969" y="20083"/>
                    </a:lnTo>
                    <a:lnTo>
                      <a:pt x="1221" y="20083"/>
                    </a:lnTo>
                    <a:lnTo>
                      <a:pt x="1516" y="19999"/>
                    </a:lnTo>
                    <a:lnTo>
                      <a:pt x="1811" y="19915"/>
                    </a:lnTo>
                    <a:lnTo>
                      <a:pt x="2190" y="19747"/>
                    </a:lnTo>
                    <a:lnTo>
                      <a:pt x="2611" y="19536"/>
                    </a:lnTo>
                    <a:lnTo>
                      <a:pt x="3032" y="19241"/>
                    </a:lnTo>
                    <a:lnTo>
                      <a:pt x="4042" y="17473"/>
                    </a:lnTo>
                    <a:lnTo>
                      <a:pt x="5010" y="15705"/>
                    </a:lnTo>
                    <a:lnTo>
                      <a:pt x="5895" y="13937"/>
                    </a:lnTo>
                    <a:lnTo>
                      <a:pt x="6695" y="12252"/>
                    </a:lnTo>
                    <a:lnTo>
                      <a:pt x="7452" y="10610"/>
                    </a:lnTo>
                    <a:lnTo>
                      <a:pt x="8168" y="9011"/>
                    </a:lnTo>
                    <a:lnTo>
                      <a:pt x="9389" y="6063"/>
                    </a:lnTo>
                    <a:lnTo>
                      <a:pt x="10315" y="3579"/>
                    </a:lnTo>
                    <a:lnTo>
                      <a:pt x="10989" y="1685"/>
                    </a:lnTo>
                    <a:lnTo>
                      <a:pt x="11578" y="1"/>
                    </a:lnTo>
                    <a:close/>
                  </a:path>
                </a:pathLst>
              </a:custGeom>
              <a:solidFill>
                <a:srgbClr val="BC3A3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81" name="Google Shape;3081;p31"/>
              <p:cNvSpPr/>
              <p:nvPr/>
            </p:nvSpPr>
            <p:spPr>
              <a:xfrm>
                <a:off x="2090625" y="3311650"/>
                <a:ext cx="288425" cy="502100"/>
              </a:xfrm>
              <a:custGeom>
                <a:avLst/>
                <a:gdLst/>
                <a:ahLst/>
                <a:cxnLst/>
                <a:rect l="l" t="t" r="r" b="b"/>
                <a:pathLst>
                  <a:path w="11537" h="20084" extrusionOk="0">
                    <a:moveTo>
                      <a:pt x="0" y="1"/>
                    </a:moveTo>
                    <a:lnTo>
                      <a:pt x="127" y="464"/>
                    </a:lnTo>
                    <a:lnTo>
                      <a:pt x="506" y="1811"/>
                    </a:lnTo>
                    <a:lnTo>
                      <a:pt x="1179" y="3874"/>
                    </a:lnTo>
                    <a:lnTo>
                      <a:pt x="1600" y="5137"/>
                    </a:lnTo>
                    <a:lnTo>
                      <a:pt x="2106" y="6484"/>
                    </a:lnTo>
                    <a:lnTo>
                      <a:pt x="2653" y="7916"/>
                    </a:lnTo>
                    <a:lnTo>
                      <a:pt x="3284" y="9474"/>
                    </a:lnTo>
                    <a:lnTo>
                      <a:pt x="4000" y="11074"/>
                    </a:lnTo>
                    <a:lnTo>
                      <a:pt x="4758" y="12716"/>
                    </a:lnTo>
                    <a:lnTo>
                      <a:pt x="5600" y="14358"/>
                    </a:lnTo>
                    <a:lnTo>
                      <a:pt x="6484" y="16000"/>
                    </a:lnTo>
                    <a:lnTo>
                      <a:pt x="7453" y="17642"/>
                    </a:lnTo>
                    <a:lnTo>
                      <a:pt x="8505" y="19241"/>
                    </a:lnTo>
                    <a:lnTo>
                      <a:pt x="8968" y="19536"/>
                    </a:lnTo>
                    <a:lnTo>
                      <a:pt x="9347" y="19747"/>
                    </a:lnTo>
                    <a:lnTo>
                      <a:pt x="9726" y="19915"/>
                    </a:lnTo>
                    <a:lnTo>
                      <a:pt x="10021" y="19999"/>
                    </a:lnTo>
                    <a:lnTo>
                      <a:pt x="10316" y="20083"/>
                    </a:lnTo>
                    <a:lnTo>
                      <a:pt x="10568" y="20083"/>
                    </a:lnTo>
                    <a:lnTo>
                      <a:pt x="10779" y="20041"/>
                    </a:lnTo>
                    <a:lnTo>
                      <a:pt x="10947" y="19999"/>
                    </a:lnTo>
                    <a:lnTo>
                      <a:pt x="11116" y="19915"/>
                    </a:lnTo>
                    <a:lnTo>
                      <a:pt x="11200" y="19789"/>
                    </a:lnTo>
                    <a:lnTo>
                      <a:pt x="11410" y="19536"/>
                    </a:lnTo>
                    <a:lnTo>
                      <a:pt x="11494" y="19284"/>
                    </a:lnTo>
                    <a:lnTo>
                      <a:pt x="11537" y="19031"/>
                    </a:lnTo>
                    <a:lnTo>
                      <a:pt x="10063" y="17136"/>
                    </a:lnTo>
                    <a:lnTo>
                      <a:pt x="8674" y="15284"/>
                    </a:lnTo>
                    <a:lnTo>
                      <a:pt x="7411" y="13473"/>
                    </a:lnTo>
                    <a:lnTo>
                      <a:pt x="6274" y="11747"/>
                    </a:lnTo>
                    <a:lnTo>
                      <a:pt x="5221" y="10105"/>
                    </a:lnTo>
                    <a:lnTo>
                      <a:pt x="4253" y="8505"/>
                    </a:lnTo>
                    <a:lnTo>
                      <a:pt x="3411" y="7032"/>
                    </a:lnTo>
                    <a:lnTo>
                      <a:pt x="2653" y="5684"/>
                    </a:lnTo>
                    <a:lnTo>
                      <a:pt x="2021" y="4421"/>
                    </a:lnTo>
                    <a:lnTo>
                      <a:pt x="1474" y="3327"/>
                    </a:lnTo>
                    <a:lnTo>
                      <a:pt x="632" y="1516"/>
                    </a:lnTo>
                    <a:lnTo>
                      <a:pt x="127" y="380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8317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82" name="Google Shape;3082;p31"/>
              <p:cNvSpPr/>
              <p:nvPr/>
            </p:nvSpPr>
            <p:spPr>
              <a:xfrm>
                <a:off x="2092725" y="4169500"/>
                <a:ext cx="636825" cy="433675"/>
              </a:xfrm>
              <a:custGeom>
                <a:avLst/>
                <a:gdLst/>
                <a:ahLst/>
                <a:cxnLst/>
                <a:rect l="l" t="t" r="r" b="b"/>
                <a:pathLst>
                  <a:path w="25473" h="17347" extrusionOk="0">
                    <a:moveTo>
                      <a:pt x="1" y="0"/>
                    </a:moveTo>
                    <a:lnTo>
                      <a:pt x="43" y="17346"/>
                    </a:lnTo>
                    <a:lnTo>
                      <a:pt x="25473" y="17346"/>
                    </a:lnTo>
                    <a:lnTo>
                      <a:pt x="23620" y="16925"/>
                    </a:lnTo>
                    <a:lnTo>
                      <a:pt x="21852" y="16462"/>
                    </a:lnTo>
                    <a:lnTo>
                      <a:pt x="20168" y="15999"/>
                    </a:lnTo>
                    <a:lnTo>
                      <a:pt x="18568" y="15452"/>
                    </a:lnTo>
                    <a:lnTo>
                      <a:pt x="17052" y="14862"/>
                    </a:lnTo>
                    <a:lnTo>
                      <a:pt x="15621" y="14231"/>
                    </a:lnTo>
                    <a:lnTo>
                      <a:pt x="14273" y="13599"/>
                    </a:lnTo>
                    <a:lnTo>
                      <a:pt x="12968" y="12925"/>
                    </a:lnTo>
                    <a:lnTo>
                      <a:pt x="11747" y="12252"/>
                    </a:lnTo>
                    <a:lnTo>
                      <a:pt x="10611" y="11536"/>
                    </a:lnTo>
                    <a:lnTo>
                      <a:pt x="9558" y="10820"/>
                    </a:lnTo>
                    <a:lnTo>
                      <a:pt x="8548" y="10105"/>
                    </a:lnTo>
                    <a:lnTo>
                      <a:pt x="7579" y="9347"/>
                    </a:lnTo>
                    <a:lnTo>
                      <a:pt x="6737" y="8631"/>
                    </a:lnTo>
                    <a:lnTo>
                      <a:pt x="5895" y="7873"/>
                    </a:lnTo>
                    <a:lnTo>
                      <a:pt x="5137" y="7157"/>
                    </a:lnTo>
                    <a:lnTo>
                      <a:pt x="4464" y="6442"/>
                    </a:lnTo>
                    <a:lnTo>
                      <a:pt x="3832" y="5768"/>
                    </a:lnTo>
                    <a:lnTo>
                      <a:pt x="3243" y="5094"/>
                    </a:lnTo>
                    <a:lnTo>
                      <a:pt x="2737" y="4421"/>
                    </a:lnTo>
                    <a:lnTo>
                      <a:pt x="1811" y="3242"/>
                    </a:lnTo>
                    <a:lnTo>
                      <a:pt x="1137" y="2147"/>
                    </a:lnTo>
                    <a:lnTo>
                      <a:pt x="590" y="1263"/>
                    </a:lnTo>
                    <a:lnTo>
                      <a:pt x="253" y="590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6D0F2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83" name="Google Shape;3083;p31"/>
              <p:cNvSpPr/>
              <p:nvPr/>
            </p:nvSpPr>
            <p:spPr>
              <a:xfrm>
                <a:off x="1454875" y="4169500"/>
                <a:ext cx="637875" cy="433675"/>
              </a:xfrm>
              <a:custGeom>
                <a:avLst/>
                <a:gdLst/>
                <a:ahLst/>
                <a:cxnLst/>
                <a:rect l="l" t="t" r="r" b="b"/>
                <a:pathLst>
                  <a:path w="25515" h="17347" extrusionOk="0">
                    <a:moveTo>
                      <a:pt x="25515" y="0"/>
                    </a:moveTo>
                    <a:lnTo>
                      <a:pt x="25220" y="590"/>
                    </a:lnTo>
                    <a:lnTo>
                      <a:pt x="24883" y="1263"/>
                    </a:lnTo>
                    <a:lnTo>
                      <a:pt x="24378" y="2147"/>
                    </a:lnTo>
                    <a:lnTo>
                      <a:pt x="23662" y="3242"/>
                    </a:lnTo>
                    <a:lnTo>
                      <a:pt x="22778" y="4421"/>
                    </a:lnTo>
                    <a:lnTo>
                      <a:pt x="22231" y="5094"/>
                    </a:lnTo>
                    <a:lnTo>
                      <a:pt x="21683" y="5768"/>
                    </a:lnTo>
                    <a:lnTo>
                      <a:pt x="21010" y="6442"/>
                    </a:lnTo>
                    <a:lnTo>
                      <a:pt x="20336" y="7157"/>
                    </a:lnTo>
                    <a:lnTo>
                      <a:pt x="19578" y="7873"/>
                    </a:lnTo>
                    <a:lnTo>
                      <a:pt x="18778" y="8631"/>
                    </a:lnTo>
                    <a:lnTo>
                      <a:pt x="17894" y="9347"/>
                    </a:lnTo>
                    <a:lnTo>
                      <a:pt x="16968" y="10105"/>
                    </a:lnTo>
                    <a:lnTo>
                      <a:pt x="15957" y="10820"/>
                    </a:lnTo>
                    <a:lnTo>
                      <a:pt x="14863" y="11536"/>
                    </a:lnTo>
                    <a:lnTo>
                      <a:pt x="13726" y="12252"/>
                    </a:lnTo>
                    <a:lnTo>
                      <a:pt x="12505" y="12925"/>
                    </a:lnTo>
                    <a:lnTo>
                      <a:pt x="11242" y="13599"/>
                    </a:lnTo>
                    <a:lnTo>
                      <a:pt x="9853" y="14231"/>
                    </a:lnTo>
                    <a:lnTo>
                      <a:pt x="8421" y="14862"/>
                    </a:lnTo>
                    <a:lnTo>
                      <a:pt x="6905" y="15452"/>
                    </a:lnTo>
                    <a:lnTo>
                      <a:pt x="5305" y="15999"/>
                    </a:lnTo>
                    <a:lnTo>
                      <a:pt x="3621" y="16462"/>
                    </a:lnTo>
                    <a:lnTo>
                      <a:pt x="1853" y="16925"/>
                    </a:lnTo>
                    <a:lnTo>
                      <a:pt x="1" y="17346"/>
                    </a:lnTo>
                    <a:lnTo>
                      <a:pt x="25430" y="17346"/>
                    </a:lnTo>
                    <a:lnTo>
                      <a:pt x="25515" y="0"/>
                    </a:lnTo>
                    <a:close/>
                  </a:path>
                </a:pathLst>
              </a:custGeom>
              <a:solidFill>
                <a:srgbClr val="6D0F2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84" name="Google Shape;3084;p31"/>
              <p:cNvSpPr/>
              <p:nvPr/>
            </p:nvSpPr>
            <p:spPr>
              <a:xfrm>
                <a:off x="1624350" y="4169500"/>
                <a:ext cx="935750" cy="433675"/>
              </a:xfrm>
              <a:custGeom>
                <a:avLst/>
                <a:gdLst/>
                <a:ahLst/>
                <a:cxnLst/>
                <a:rect l="l" t="t" r="r" b="b"/>
                <a:pathLst>
                  <a:path w="37430" h="17347" extrusionOk="0">
                    <a:moveTo>
                      <a:pt x="18736" y="0"/>
                    </a:moveTo>
                    <a:lnTo>
                      <a:pt x="18567" y="590"/>
                    </a:lnTo>
                    <a:lnTo>
                      <a:pt x="18357" y="1263"/>
                    </a:lnTo>
                    <a:lnTo>
                      <a:pt x="18020" y="2189"/>
                    </a:lnTo>
                    <a:lnTo>
                      <a:pt x="17599" y="3242"/>
                    </a:lnTo>
                    <a:lnTo>
                      <a:pt x="17009" y="4463"/>
                    </a:lnTo>
                    <a:lnTo>
                      <a:pt x="16252" y="5810"/>
                    </a:lnTo>
                    <a:lnTo>
                      <a:pt x="15831" y="6484"/>
                    </a:lnTo>
                    <a:lnTo>
                      <a:pt x="15325" y="7200"/>
                    </a:lnTo>
                    <a:lnTo>
                      <a:pt x="14820" y="7957"/>
                    </a:lnTo>
                    <a:lnTo>
                      <a:pt x="14231" y="8673"/>
                    </a:lnTo>
                    <a:lnTo>
                      <a:pt x="13599" y="9389"/>
                    </a:lnTo>
                    <a:lnTo>
                      <a:pt x="12926" y="10147"/>
                    </a:lnTo>
                    <a:lnTo>
                      <a:pt x="12210" y="10862"/>
                    </a:lnTo>
                    <a:lnTo>
                      <a:pt x="11410" y="11578"/>
                    </a:lnTo>
                    <a:lnTo>
                      <a:pt x="10568" y="12294"/>
                    </a:lnTo>
                    <a:lnTo>
                      <a:pt x="9642" y="12968"/>
                    </a:lnTo>
                    <a:lnTo>
                      <a:pt x="8673" y="13641"/>
                    </a:lnTo>
                    <a:lnTo>
                      <a:pt x="7663" y="14273"/>
                    </a:lnTo>
                    <a:lnTo>
                      <a:pt x="6568" y="14904"/>
                    </a:lnTo>
                    <a:lnTo>
                      <a:pt x="5389" y="15452"/>
                    </a:lnTo>
                    <a:lnTo>
                      <a:pt x="4168" y="15999"/>
                    </a:lnTo>
                    <a:lnTo>
                      <a:pt x="2863" y="16504"/>
                    </a:lnTo>
                    <a:lnTo>
                      <a:pt x="1474" y="16925"/>
                    </a:lnTo>
                    <a:lnTo>
                      <a:pt x="0" y="17346"/>
                    </a:lnTo>
                    <a:lnTo>
                      <a:pt x="37429" y="17346"/>
                    </a:lnTo>
                    <a:lnTo>
                      <a:pt x="35998" y="16925"/>
                    </a:lnTo>
                    <a:lnTo>
                      <a:pt x="34608" y="16504"/>
                    </a:lnTo>
                    <a:lnTo>
                      <a:pt x="33303" y="15999"/>
                    </a:lnTo>
                    <a:lnTo>
                      <a:pt x="32082" y="15452"/>
                    </a:lnTo>
                    <a:lnTo>
                      <a:pt x="30903" y="14904"/>
                    </a:lnTo>
                    <a:lnTo>
                      <a:pt x="29809" y="14273"/>
                    </a:lnTo>
                    <a:lnTo>
                      <a:pt x="28756" y="13641"/>
                    </a:lnTo>
                    <a:lnTo>
                      <a:pt x="27788" y="12968"/>
                    </a:lnTo>
                    <a:lnTo>
                      <a:pt x="26904" y="12294"/>
                    </a:lnTo>
                    <a:lnTo>
                      <a:pt x="26062" y="11578"/>
                    </a:lnTo>
                    <a:lnTo>
                      <a:pt x="25262" y="10862"/>
                    </a:lnTo>
                    <a:lnTo>
                      <a:pt x="24504" y="10147"/>
                    </a:lnTo>
                    <a:lnTo>
                      <a:pt x="23830" y="9389"/>
                    </a:lnTo>
                    <a:lnTo>
                      <a:pt x="23199" y="8673"/>
                    </a:lnTo>
                    <a:lnTo>
                      <a:pt x="22651" y="7957"/>
                    </a:lnTo>
                    <a:lnTo>
                      <a:pt x="22104" y="7200"/>
                    </a:lnTo>
                    <a:lnTo>
                      <a:pt x="21641" y="6484"/>
                    </a:lnTo>
                    <a:lnTo>
                      <a:pt x="21178" y="5810"/>
                    </a:lnTo>
                    <a:lnTo>
                      <a:pt x="20462" y="4463"/>
                    </a:lnTo>
                    <a:lnTo>
                      <a:pt x="19872" y="3242"/>
                    </a:lnTo>
                    <a:lnTo>
                      <a:pt x="19409" y="2189"/>
                    </a:lnTo>
                    <a:lnTo>
                      <a:pt x="19073" y="1263"/>
                    </a:lnTo>
                    <a:lnTo>
                      <a:pt x="18862" y="590"/>
                    </a:lnTo>
                    <a:lnTo>
                      <a:pt x="18736" y="0"/>
                    </a:lnTo>
                    <a:close/>
                  </a:path>
                </a:pathLst>
              </a:custGeom>
              <a:solidFill>
                <a:srgbClr val="14151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85" name="Google Shape;3085;p31"/>
              <p:cNvSpPr/>
              <p:nvPr/>
            </p:nvSpPr>
            <p:spPr>
              <a:xfrm>
                <a:off x="2083250" y="3155875"/>
                <a:ext cx="12650" cy="174750"/>
              </a:xfrm>
              <a:custGeom>
                <a:avLst/>
                <a:gdLst/>
                <a:ahLst/>
                <a:cxnLst/>
                <a:rect l="l" t="t" r="r" b="b"/>
                <a:pathLst>
                  <a:path w="506" h="6990" extrusionOk="0">
                    <a:moveTo>
                      <a:pt x="169" y="1"/>
                    </a:moveTo>
                    <a:lnTo>
                      <a:pt x="1" y="6905"/>
                    </a:lnTo>
                    <a:lnTo>
                      <a:pt x="127" y="6947"/>
                    </a:lnTo>
                    <a:lnTo>
                      <a:pt x="211" y="6990"/>
                    </a:lnTo>
                    <a:lnTo>
                      <a:pt x="380" y="6990"/>
                    </a:lnTo>
                    <a:lnTo>
                      <a:pt x="506" y="6947"/>
                    </a:lnTo>
                    <a:lnTo>
                      <a:pt x="506" y="6905"/>
                    </a:lnTo>
                    <a:lnTo>
                      <a:pt x="422" y="1"/>
                    </a:lnTo>
                    <a:close/>
                  </a:path>
                </a:pathLst>
              </a:custGeom>
              <a:solidFill>
                <a:srgbClr val="8317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ONE_COLUMN_TEXT_2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30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87" name="Google Shape;3087;p32"/>
          <p:cNvGrpSpPr/>
          <p:nvPr/>
        </p:nvGrpSpPr>
        <p:grpSpPr>
          <a:xfrm>
            <a:off x="-886739" y="-83843"/>
            <a:ext cx="3863458" cy="1874053"/>
            <a:chOff x="3545275" y="1138125"/>
            <a:chExt cx="1338875" cy="649450"/>
          </a:xfrm>
        </p:grpSpPr>
        <p:sp>
          <p:nvSpPr>
            <p:cNvPr id="3088" name="Google Shape;3088;p32"/>
            <p:cNvSpPr/>
            <p:nvPr/>
          </p:nvSpPr>
          <p:spPr>
            <a:xfrm>
              <a:off x="3545275" y="1138125"/>
              <a:ext cx="1338875" cy="508400"/>
            </a:xfrm>
            <a:custGeom>
              <a:avLst/>
              <a:gdLst/>
              <a:ahLst/>
              <a:cxnLst/>
              <a:rect l="l" t="t" r="r" b="b"/>
              <a:pathLst>
                <a:path w="53555" h="20336" extrusionOk="0">
                  <a:moveTo>
                    <a:pt x="53386" y="0"/>
                  </a:moveTo>
                  <a:lnTo>
                    <a:pt x="52081" y="1263"/>
                  </a:lnTo>
                  <a:lnTo>
                    <a:pt x="50734" y="2526"/>
                  </a:lnTo>
                  <a:lnTo>
                    <a:pt x="49344" y="3747"/>
                  </a:lnTo>
                  <a:lnTo>
                    <a:pt x="47913" y="4926"/>
                  </a:lnTo>
                  <a:lnTo>
                    <a:pt x="46481" y="6105"/>
                  </a:lnTo>
                  <a:lnTo>
                    <a:pt x="45008" y="7200"/>
                  </a:lnTo>
                  <a:lnTo>
                    <a:pt x="43492" y="8252"/>
                  </a:lnTo>
                  <a:lnTo>
                    <a:pt x="41976" y="9263"/>
                  </a:lnTo>
                  <a:lnTo>
                    <a:pt x="40419" y="10231"/>
                  </a:lnTo>
                  <a:lnTo>
                    <a:pt x="38861" y="11157"/>
                  </a:lnTo>
                  <a:lnTo>
                    <a:pt x="37261" y="12042"/>
                  </a:lnTo>
                  <a:lnTo>
                    <a:pt x="35619" y="12884"/>
                  </a:lnTo>
                  <a:lnTo>
                    <a:pt x="33977" y="13684"/>
                  </a:lnTo>
                  <a:lnTo>
                    <a:pt x="32293" y="14441"/>
                  </a:lnTo>
                  <a:lnTo>
                    <a:pt x="30609" y="15157"/>
                  </a:lnTo>
                  <a:lnTo>
                    <a:pt x="28883" y="15789"/>
                  </a:lnTo>
                  <a:lnTo>
                    <a:pt x="27156" y="16420"/>
                  </a:lnTo>
                  <a:lnTo>
                    <a:pt x="25430" y="17010"/>
                  </a:lnTo>
                  <a:lnTo>
                    <a:pt x="23662" y="17515"/>
                  </a:lnTo>
                  <a:lnTo>
                    <a:pt x="21894" y="17978"/>
                  </a:lnTo>
                  <a:lnTo>
                    <a:pt x="20125" y="18399"/>
                  </a:lnTo>
                  <a:lnTo>
                    <a:pt x="18315" y="18778"/>
                  </a:lnTo>
                  <a:lnTo>
                    <a:pt x="16504" y="19115"/>
                  </a:lnTo>
                  <a:lnTo>
                    <a:pt x="14694" y="19410"/>
                  </a:lnTo>
                  <a:lnTo>
                    <a:pt x="12884" y="19620"/>
                  </a:lnTo>
                  <a:lnTo>
                    <a:pt x="11031" y="19831"/>
                  </a:lnTo>
                  <a:lnTo>
                    <a:pt x="9221" y="19957"/>
                  </a:lnTo>
                  <a:lnTo>
                    <a:pt x="7368" y="20041"/>
                  </a:lnTo>
                  <a:lnTo>
                    <a:pt x="3705" y="20041"/>
                  </a:lnTo>
                  <a:lnTo>
                    <a:pt x="1853" y="19957"/>
                  </a:lnTo>
                  <a:lnTo>
                    <a:pt x="0" y="19831"/>
                  </a:lnTo>
                  <a:lnTo>
                    <a:pt x="0" y="20083"/>
                  </a:lnTo>
                  <a:lnTo>
                    <a:pt x="1347" y="20209"/>
                  </a:lnTo>
                  <a:lnTo>
                    <a:pt x="2695" y="20252"/>
                  </a:lnTo>
                  <a:lnTo>
                    <a:pt x="4042" y="20294"/>
                  </a:lnTo>
                  <a:lnTo>
                    <a:pt x="5389" y="20336"/>
                  </a:lnTo>
                  <a:lnTo>
                    <a:pt x="6863" y="20294"/>
                  </a:lnTo>
                  <a:lnTo>
                    <a:pt x="8337" y="20252"/>
                  </a:lnTo>
                  <a:lnTo>
                    <a:pt x="9852" y="20167"/>
                  </a:lnTo>
                  <a:lnTo>
                    <a:pt x="11326" y="20041"/>
                  </a:lnTo>
                  <a:lnTo>
                    <a:pt x="12841" y="19915"/>
                  </a:lnTo>
                  <a:lnTo>
                    <a:pt x="14315" y="19704"/>
                  </a:lnTo>
                  <a:lnTo>
                    <a:pt x="15831" y="19494"/>
                  </a:lnTo>
                  <a:lnTo>
                    <a:pt x="17304" y="19241"/>
                  </a:lnTo>
                  <a:lnTo>
                    <a:pt x="18778" y="18946"/>
                  </a:lnTo>
                  <a:lnTo>
                    <a:pt x="20252" y="18652"/>
                  </a:lnTo>
                  <a:lnTo>
                    <a:pt x="21725" y="18273"/>
                  </a:lnTo>
                  <a:lnTo>
                    <a:pt x="23199" y="17894"/>
                  </a:lnTo>
                  <a:lnTo>
                    <a:pt x="24672" y="17473"/>
                  </a:lnTo>
                  <a:lnTo>
                    <a:pt x="26104" y="17052"/>
                  </a:lnTo>
                  <a:lnTo>
                    <a:pt x="27535" y="16547"/>
                  </a:lnTo>
                  <a:lnTo>
                    <a:pt x="28967" y="16041"/>
                  </a:lnTo>
                  <a:lnTo>
                    <a:pt x="30735" y="15368"/>
                  </a:lnTo>
                  <a:lnTo>
                    <a:pt x="32419" y="14652"/>
                  </a:lnTo>
                  <a:lnTo>
                    <a:pt x="34145" y="13894"/>
                  </a:lnTo>
                  <a:lnTo>
                    <a:pt x="35787" y="13052"/>
                  </a:lnTo>
                  <a:lnTo>
                    <a:pt x="37471" y="12210"/>
                  </a:lnTo>
                  <a:lnTo>
                    <a:pt x="39071" y="11326"/>
                  </a:lnTo>
                  <a:lnTo>
                    <a:pt x="40671" y="10358"/>
                  </a:lnTo>
                  <a:lnTo>
                    <a:pt x="42229" y="9389"/>
                  </a:lnTo>
                  <a:lnTo>
                    <a:pt x="43787" y="8379"/>
                  </a:lnTo>
                  <a:lnTo>
                    <a:pt x="45260" y="7326"/>
                  </a:lnTo>
                  <a:lnTo>
                    <a:pt x="46734" y="6231"/>
                  </a:lnTo>
                  <a:lnTo>
                    <a:pt x="48208" y="5095"/>
                  </a:lnTo>
                  <a:lnTo>
                    <a:pt x="49597" y="3916"/>
                  </a:lnTo>
                  <a:lnTo>
                    <a:pt x="50944" y="2695"/>
                  </a:lnTo>
                  <a:lnTo>
                    <a:pt x="52292" y="1432"/>
                  </a:lnTo>
                  <a:lnTo>
                    <a:pt x="53555" y="169"/>
                  </a:lnTo>
                  <a:lnTo>
                    <a:pt x="53386" y="0"/>
                  </a:lnTo>
                  <a:close/>
                </a:path>
              </a:pathLst>
            </a:custGeom>
            <a:solidFill>
              <a:srgbClr val="1415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9" name="Google Shape;3089;p32"/>
            <p:cNvSpPr/>
            <p:nvPr/>
          </p:nvSpPr>
          <p:spPr>
            <a:xfrm>
              <a:off x="3545275" y="1138125"/>
              <a:ext cx="1338875" cy="508400"/>
            </a:xfrm>
            <a:custGeom>
              <a:avLst/>
              <a:gdLst/>
              <a:ahLst/>
              <a:cxnLst/>
              <a:rect l="l" t="t" r="r" b="b"/>
              <a:pathLst>
                <a:path w="53555" h="20336" fill="none" extrusionOk="0">
                  <a:moveTo>
                    <a:pt x="5389" y="20336"/>
                  </a:moveTo>
                  <a:lnTo>
                    <a:pt x="5389" y="20336"/>
                  </a:lnTo>
                  <a:lnTo>
                    <a:pt x="4042" y="20294"/>
                  </a:lnTo>
                  <a:lnTo>
                    <a:pt x="2695" y="20252"/>
                  </a:lnTo>
                  <a:lnTo>
                    <a:pt x="1347" y="20209"/>
                  </a:lnTo>
                  <a:lnTo>
                    <a:pt x="0" y="20083"/>
                  </a:lnTo>
                  <a:lnTo>
                    <a:pt x="0" y="19831"/>
                  </a:lnTo>
                  <a:lnTo>
                    <a:pt x="0" y="19831"/>
                  </a:lnTo>
                  <a:lnTo>
                    <a:pt x="1853" y="19957"/>
                  </a:lnTo>
                  <a:lnTo>
                    <a:pt x="3705" y="20041"/>
                  </a:lnTo>
                  <a:lnTo>
                    <a:pt x="5558" y="20041"/>
                  </a:lnTo>
                  <a:lnTo>
                    <a:pt x="7368" y="20041"/>
                  </a:lnTo>
                  <a:lnTo>
                    <a:pt x="9221" y="19957"/>
                  </a:lnTo>
                  <a:lnTo>
                    <a:pt x="11031" y="19831"/>
                  </a:lnTo>
                  <a:lnTo>
                    <a:pt x="12884" y="19620"/>
                  </a:lnTo>
                  <a:lnTo>
                    <a:pt x="14694" y="19410"/>
                  </a:lnTo>
                  <a:lnTo>
                    <a:pt x="16504" y="19115"/>
                  </a:lnTo>
                  <a:lnTo>
                    <a:pt x="18315" y="18778"/>
                  </a:lnTo>
                  <a:lnTo>
                    <a:pt x="20125" y="18399"/>
                  </a:lnTo>
                  <a:lnTo>
                    <a:pt x="21894" y="17978"/>
                  </a:lnTo>
                  <a:lnTo>
                    <a:pt x="23662" y="17515"/>
                  </a:lnTo>
                  <a:lnTo>
                    <a:pt x="25430" y="17010"/>
                  </a:lnTo>
                  <a:lnTo>
                    <a:pt x="27156" y="16420"/>
                  </a:lnTo>
                  <a:lnTo>
                    <a:pt x="28883" y="15789"/>
                  </a:lnTo>
                  <a:lnTo>
                    <a:pt x="30609" y="15157"/>
                  </a:lnTo>
                  <a:lnTo>
                    <a:pt x="32293" y="14441"/>
                  </a:lnTo>
                  <a:lnTo>
                    <a:pt x="33977" y="13684"/>
                  </a:lnTo>
                  <a:lnTo>
                    <a:pt x="35619" y="12884"/>
                  </a:lnTo>
                  <a:lnTo>
                    <a:pt x="37261" y="12042"/>
                  </a:lnTo>
                  <a:lnTo>
                    <a:pt x="38861" y="11157"/>
                  </a:lnTo>
                  <a:lnTo>
                    <a:pt x="40419" y="10231"/>
                  </a:lnTo>
                  <a:lnTo>
                    <a:pt x="41976" y="9263"/>
                  </a:lnTo>
                  <a:lnTo>
                    <a:pt x="43492" y="8252"/>
                  </a:lnTo>
                  <a:lnTo>
                    <a:pt x="45008" y="7200"/>
                  </a:lnTo>
                  <a:lnTo>
                    <a:pt x="46481" y="6105"/>
                  </a:lnTo>
                  <a:lnTo>
                    <a:pt x="47913" y="4926"/>
                  </a:lnTo>
                  <a:lnTo>
                    <a:pt x="49344" y="3747"/>
                  </a:lnTo>
                  <a:lnTo>
                    <a:pt x="50734" y="2526"/>
                  </a:lnTo>
                  <a:lnTo>
                    <a:pt x="52081" y="1263"/>
                  </a:lnTo>
                  <a:lnTo>
                    <a:pt x="53386" y="0"/>
                  </a:lnTo>
                  <a:lnTo>
                    <a:pt x="53555" y="169"/>
                  </a:lnTo>
                  <a:lnTo>
                    <a:pt x="53555" y="169"/>
                  </a:lnTo>
                  <a:lnTo>
                    <a:pt x="52292" y="1432"/>
                  </a:lnTo>
                  <a:lnTo>
                    <a:pt x="50944" y="2695"/>
                  </a:lnTo>
                  <a:lnTo>
                    <a:pt x="49597" y="3916"/>
                  </a:lnTo>
                  <a:lnTo>
                    <a:pt x="48208" y="5095"/>
                  </a:lnTo>
                  <a:lnTo>
                    <a:pt x="46734" y="6231"/>
                  </a:lnTo>
                  <a:lnTo>
                    <a:pt x="45260" y="7326"/>
                  </a:lnTo>
                  <a:lnTo>
                    <a:pt x="43787" y="8379"/>
                  </a:lnTo>
                  <a:lnTo>
                    <a:pt x="42229" y="9389"/>
                  </a:lnTo>
                  <a:lnTo>
                    <a:pt x="40671" y="10358"/>
                  </a:lnTo>
                  <a:lnTo>
                    <a:pt x="39071" y="11326"/>
                  </a:lnTo>
                  <a:lnTo>
                    <a:pt x="37471" y="12210"/>
                  </a:lnTo>
                  <a:lnTo>
                    <a:pt x="35787" y="13052"/>
                  </a:lnTo>
                  <a:lnTo>
                    <a:pt x="34145" y="13894"/>
                  </a:lnTo>
                  <a:lnTo>
                    <a:pt x="32419" y="14652"/>
                  </a:lnTo>
                  <a:lnTo>
                    <a:pt x="30735" y="15368"/>
                  </a:lnTo>
                  <a:lnTo>
                    <a:pt x="28967" y="16041"/>
                  </a:lnTo>
                  <a:lnTo>
                    <a:pt x="28967" y="16041"/>
                  </a:lnTo>
                  <a:lnTo>
                    <a:pt x="27535" y="16547"/>
                  </a:lnTo>
                  <a:lnTo>
                    <a:pt x="26104" y="17052"/>
                  </a:lnTo>
                  <a:lnTo>
                    <a:pt x="24672" y="17473"/>
                  </a:lnTo>
                  <a:lnTo>
                    <a:pt x="23199" y="17894"/>
                  </a:lnTo>
                  <a:lnTo>
                    <a:pt x="21725" y="18273"/>
                  </a:lnTo>
                  <a:lnTo>
                    <a:pt x="20252" y="18652"/>
                  </a:lnTo>
                  <a:lnTo>
                    <a:pt x="18778" y="18946"/>
                  </a:lnTo>
                  <a:lnTo>
                    <a:pt x="17304" y="19241"/>
                  </a:lnTo>
                  <a:lnTo>
                    <a:pt x="15831" y="19494"/>
                  </a:lnTo>
                  <a:lnTo>
                    <a:pt x="14315" y="19704"/>
                  </a:lnTo>
                  <a:lnTo>
                    <a:pt x="12841" y="19915"/>
                  </a:lnTo>
                  <a:lnTo>
                    <a:pt x="11326" y="20041"/>
                  </a:lnTo>
                  <a:lnTo>
                    <a:pt x="9852" y="20167"/>
                  </a:lnTo>
                  <a:lnTo>
                    <a:pt x="8337" y="20252"/>
                  </a:lnTo>
                  <a:lnTo>
                    <a:pt x="6863" y="20294"/>
                  </a:lnTo>
                  <a:lnTo>
                    <a:pt x="5389" y="20336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0" name="Google Shape;3090;p32"/>
            <p:cNvSpPr/>
            <p:nvPr/>
          </p:nvSpPr>
          <p:spPr>
            <a:xfrm>
              <a:off x="3848400" y="1583350"/>
              <a:ext cx="191600" cy="204225"/>
            </a:xfrm>
            <a:custGeom>
              <a:avLst/>
              <a:gdLst/>
              <a:ahLst/>
              <a:cxnLst/>
              <a:rect l="l" t="t" r="r" b="b"/>
              <a:pathLst>
                <a:path w="7664" h="8169" extrusionOk="0">
                  <a:moveTo>
                    <a:pt x="6990" y="1"/>
                  </a:moveTo>
                  <a:lnTo>
                    <a:pt x="464" y="1137"/>
                  </a:lnTo>
                  <a:lnTo>
                    <a:pt x="338" y="1179"/>
                  </a:lnTo>
                  <a:lnTo>
                    <a:pt x="211" y="1264"/>
                  </a:lnTo>
                  <a:lnTo>
                    <a:pt x="127" y="1390"/>
                  </a:lnTo>
                  <a:lnTo>
                    <a:pt x="43" y="1474"/>
                  </a:lnTo>
                  <a:lnTo>
                    <a:pt x="1" y="1601"/>
                  </a:lnTo>
                  <a:lnTo>
                    <a:pt x="1" y="1769"/>
                  </a:lnTo>
                  <a:lnTo>
                    <a:pt x="43" y="1895"/>
                  </a:lnTo>
                  <a:lnTo>
                    <a:pt x="127" y="2022"/>
                  </a:lnTo>
                  <a:lnTo>
                    <a:pt x="4548" y="7916"/>
                  </a:lnTo>
                  <a:lnTo>
                    <a:pt x="4674" y="8042"/>
                  </a:lnTo>
                  <a:lnTo>
                    <a:pt x="4800" y="8126"/>
                  </a:lnTo>
                  <a:lnTo>
                    <a:pt x="4927" y="8168"/>
                  </a:lnTo>
                  <a:lnTo>
                    <a:pt x="5095" y="8126"/>
                  </a:lnTo>
                  <a:lnTo>
                    <a:pt x="5221" y="8084"/>
                  </a:lnTo>
                  <a:lnTo>
                    <a:pt x="5348" y="8000"/>
                  </a:lnTo>
                  <a:lnTo>
                    <a:pt x="5432" y="7916"/>
                  </a:lnTo>
                  <a:lnTo>
                    <a:pt x="5516" y="7747"/>
                  </a:lnTo>
                  <a:lnTo>
                    <a:pt x="7621" y="674"/>
                  </a:lnTo>
                  <a:lnTo>
                    <a:pt x="7663" y="548"/>
                  </a:lnTo>
                  <a:lnTo>
                    <a:pt x="7621" y="422"/>
                  </a:lnTo>
                  <a:lnTo>
                    <a:pt x="7579" y="295"/>
                  </a:lnTo>
                  <a:lnTo>
                    <a:pt x="7537" y="169"/>
                  </a:lnTo>
                  <a:lnTo>
                    <a:pt x="7411" y="85"/>
                  </a:lnTo>
                  <a:lnTo>
                    <a:pt x="7284" y="1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1" name="Google Shape;3091;p32"/>
            <p:cNvSpPr/>
            <p:nvPr/>
          </p:nvSpPr>
          <p:spPr>
            <a:xfrm>
              <a:off x="3848400" y="1583350"/>
              <a:ext cx="191600" cy="204225"/>
            </a:xfrm>
            <a:custGeom>
              <a:avLst/>
              <a:gdLst/>
              <a:ahLst/>
              <a:cxnLst/>
              <a:rect l="l" t="t" r="r" b="b"/>
              <a:pathLst>
                <a:path w="7664" h="8169" fill="none" extrusionOk="0">
                  <a:moveTo>
                    <a:pt x="127" y="2022"/>
                  </a:moveTo>
                  <a:lnTo>
                    <a:pt x="4548" y="7916"/>
                  </a:lnTo>
                  <a:lnTo>
                    <a:pt x="4548" y="7916"/>
                  </a:lnTo>
                  <a:lnTo>
                    <a:pt x="4674" y="8042"/>
                  </a:lnTo>
                  <a:lnTo>
                    <a:pt x="4800" y="8126"/>
                  </a:lnTo>
                  <a:lnTo>
                    <a:pt x="4927" y="8168"/>
                  </a:lnTo>
                  <a:lnTo>
                    <a:pt x="5095" y="8126"/>
                  </a:lnTo>
                  <a:lnTo>
                    <a:pt x="5221" y="8084"/>
                  </a:lnTo>
                  <a:lnTo>
                    <a:pt x="5348" y="8000"/>
                  </a:lnTo>
                  <a:lnTo>
                    <a:pt x="5432" y="7916"/>
                  </a:lnTo>
                  <a:lnTo>
                    <a:pt x="5516" y="7747"/>
                  </a:lnTo>
                  <a:lnTo>
                    <a:pt x="7621" y="674"/>
                  </a:lnTo>
                  <a:lnTo>
                    <a:pt x="7621" y="674"/>
                  </a:lnTo>
                  <a:lnTo>
                    <a:pt x="7663" y="548"/>
                  </a:lnTo>
                  <a:lnTo>
                    <a:pt x="7621" y="422"/>
                  </a:lnTo>
                  <a:lnTo>
                    <a:pt x="7579" y="295"/>
                  </a:lnTo>
                  <a:lnTo>
                    <a:pt x="7537" y="169"/>
                  </a:lnTo>
                  <a:lnTo>
                    <a:pt x="7411" y="85"/>
                  </a:lnTo>
                  <a:lnTo>
                    <a:pt x="7284" y="1"/>
                  </a:lnTo>
                  <a:lnTo>
                    <a:pt x="7158" y="1"/>
                  </a:lnTo>
                  <a:lnTo>
                    <a:pt x="6990" y="1"/>
                  </a:lnTo>
                  <a:lnTo>
                    <a:pt x="464" y="1137"/>
                  </a:lnTo>
                  <a:lnTo>
                    <a:pt x="464" y="1137"/>
                  </a:lnTo>
                  <a:lnTo>
                    <a:pt x="338" y="1179"/>
                  </a:lnTo>
                  <a:lnTo>
                    <a:pt x="211" y="1264"/>
                  </a:lnTo>
                  <a:lnTo>
                    <a:pt x="127" y="1390"/>
                  </a:lnTo>
                  <a:lnTo>
                    <a:pt x="43" y="1474"/>
                  </a:lnTo>
                  <a:lnTo>
                    <a:pt x="1" y="1601"/>
                  </a:lnTo>
                  <a:lnTo>
                    <a:pt x="1" y="1769"/>
                  </a:lnTo>
                  <a:lnTo>
                    <a:pt x="43" y="1895"/>
                  </a:lnTo>
                  <a:lnTo>
                    <a:pt x="127" y="2022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2" name="Google Shape;3092;p32"/>
            <p:cNvSpPr/>
            <p:nvPr/>
          </p:nvSpPr>
          <p:spPr>
            <a:xfrm>
              <a:off x="3871575" y="1603350"/>
              <a:ext cx="36850" cy="62125"/>
            </a:xfrm>
            <a:custGeom>
              <a:avLst/>
              <a:gdLst/>
              <a:ahLst/>
              <a:cxnLst/>
              <a:rect l="l" t="t" r="r" b="b"/>
              <a:pathLst>
                <a:path w="1474" h="2485" extrusionOk="0">
                  <a:moveTo>
                    <a:pt x="0" y="2316"/>
                  </a:moveTo>
                  <a:lnTo>
                    <a:pt x="0" y="2316"/>
                  </a:lnTo>
                  <a:lnTo>
                    <a:pt x="126" y="2485"/>
                  </a:lnTo>
                  <a:lnTo>
                    <a:pt x="0" y="2316"/>
                  </a:lnTo>
                  <a:close/>
                  <a:moveTo>
                    <a:pt x="1474" y="1"/>
                  </a:moveTo>
                  <a:lnTo>
                    <a:pt x="968" y="85"/>
                  </a:lnTo>
                  <a:lnTo>
                    <a:pt x="1474" y="1"/>
                  </a:lnTo>
                  <a:lnTo>
                    <a:pt x="1474" y="1"/>
                  </a:lnTo>
                  <a:close/>
                </a:path>
              </a:pathLst>
            </a:custGeom>
            <a:solidFill>
              <a:srgbClr val="FFFF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3" name="Google Shape;3093;p32"/>
            <p:cNvSpPr/>
            <p:nvPr/>
          </p:nvSpPr>
          <p:spPr>
            <a:xfrm>
              <a:off x="3871575" y="1661250"/>
              <a:ext cx="3175" cy="4225"/>
            </a:xfrm>
            <a:custGeom>
              <a:avLst/>
              <a:gdLst/>
              <a:ahLst/>
              <a:cxnLst/>
              <a:rect l="l" t="t" r="r" b="b"/>
              <a:pathLst>
                <a:path w="127" h="169" fill="none" extrusionOk="0">
                  <a:moveTo>
                    <a:pt x="0" y="0"/>
                  </a:moveTo>
                  <a:lnTo>
                    <a:pt x="0" y="0"/>
                  </a:lnTo>
                  <a:lnTo>
                    <a:pt x="126" y="169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4" name="Google Shape;3094;p32"/>
            <p:cNvSpPr/>
            <p:nvPr/>
          </p:nvSpPr>
          <p:spPr>
            <a:xfrm>
              <a:off x="3895775" y="1603350"/>
              <a:ext cx="12650" cy="2125"/>
            </a:xfrm>
            <a:custGeom>
              <a:avLst/>
              <a:gdLst/>
              <a:ahLst/>
              <a:cxnLst/>
              <a:rect l="l" t="t" r="r" b="b"/>
              <a:pathLst>
                <a:path w="506" h="85" fill="none" extrusionOk="0">
                  <a:moveTo>
                    <a:pt x="506" y="1"/>
                  </a:moveTo>
                  <a:lnTo>
                    <a:pt x="0" y="85"/>
                  </a:lnTo>
                  <a:lnTo>
                    <a:pt x="506" y="1"/>
                  </a:lnTo>
                  <a:lnTo>
                    <a:pt x="506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5" name="Google Shape;3095;p32"/>
            <p:cNvSpPr/>
            <p:nvPr/>
          </p:nvSpPr>
          <p:spPr>
            <a:xfrm>
              <a:off x="3871575" y="1603350"/>
              <a:ext cx="36850" cy="67400"/>
            </a:xfrm>
            <a:custGeom>
              <a:avLst/>
              <a:gdLst/>
              <a:ahLst/>
              <a:cxnLst/>
              <a:rect l="l" t="t" r="r" b="b"/>
              <a:pathLst>
                <a:path w="1474" h="2696" extrusionOk="0">
                  <a:moveTo>
                    <a:pt x="1474" y="1"/>
                  </a:moveTo>
                  <a:lnTo>
                    <a:pt x="968" y="85"/>
                  </a:lnTo>
                  <a:lnTo>
                    <a:pt x="0" y="2316"/>
                  </a:lnTo>
                  <a:lnTo>
                    <a:pt x="126" y="2485"/>
                  </a:lnTo>
                  <a:lnTo>
                    <a:pt x="295" y="2695"/>
                  </a:lnTo>
                  <a:lnTo>
                    <a:pt x="1474" y="1"/>
                  </a:lnTo>
                  <a:close/>
                </a:path>
              </a:pathLst>
            </a:custGeom>
            <a:solidFill>
              <a:srgbClr val="B635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6" name="Google Shape;3096;p32"/>
            <p:cNvSpPr/>
            <p:nvPr/>
          </p:nvSpPr>
          <p:spPr>
            <a:xfrm>
              <a:off x="3871575" y="1603350"/>
              <a:ext cx="36850" cy="67400"/>
            </a:xfrm>
            <a:custGeom>
              <a:avLst/>
              <a:gdLst/>
              <a:ahLst/>
              <a:cxnLst/>
              <a:rect l="l" t="t" r="r" b="b"/>
              <a:pathLst>
                <a:path w="1474" h="2696" fill="none" extrusionOk="0">
                  <a:moveTo>
                    <a:pt x="1474" y="1"/>
                  </a:moveTo>
                  <a:lnTo>
                    <a:pt x="968" y="85"/>
                  </a:lnTo>
                  <a:lnTo>
                    <a:pt x="0" y="2316"/>
                  </a:lnTo>
                  <a:lnTo>
                    <a:pt x="126" y="2485"/>
                  </a:lnTo>
                  <a:lnTo>
                    <a:pt x="295" y="2695"/>
                  </a:lnTo>
                  <a:lnTo>
                    <a:pt x="1474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7" name="Google Shape;3097;p32"/>
            <p:cNvSpPr/>
            <p:nvPr/>
          </p:nvSpPr>
          <p:spPr>
            <a:xfrm>
              <a:off x="3894725" y="1595975"/>
              <a:ext cx="53700" cy="102125"/>
            </a:xfrm>
            <a:custGeom>
              <a:avLst/>
              <a:gdLst/>
              <a:ahLst/>
              <a:cxnLst/>
              <a:rect l="l" t="t" r="r" b="b"/>
              <a:pathLst>
                <a:path w="2148" h="4085" extrusionOk="0">
                  <a:moveTo>
                    <a:pt x="0" y="3832"/>
                  </a:moveTo>
                  <a:lnTo>
                    <a:pt x="0" y="3832"/>
                  </a:lnTo>
                  <a:lnTo>
                    <a:pt x="169" y="4085"/>
                  </a:lnTo>
                  <a:lnTo>
                    <a:pt x="0" y="3832"/>
                  </a:lnTo>
                  <a:close/>
                  <a:moveTo>
                    <a:pt x="2147" y="1"/>
                  </a:moveTo>
                  <a:lnTo>
                    <a:pt x="1769" y="85"/>
                  </a:lnTo>
                  <a:lnTo>
                    <a:pt x="2147" y="1"/>
                  </a:lnTo>
                  <a:lnTo>
                    <a:pt x="2147" y="1"/>
                  </a:lnTo>
                  <a:lnTo>
                    <a:pt x="2147" y="1"/>
                  </a:lnTo>
                  <a:close/>
                </a:path>
              </a:pathLst>
            </a:custGeom>
            <a:solidFill>
              <a:srgbClr val="FFFF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8" name="Google Shape;3098;p32"/>
            <p:cNvSpPr/>
            <p:nvPr/>
          </p:nvSpPr>
          <p:spPr>
            <a:xfrm>
              <a:off x="3894725" y="1691775"/>
              <a:ext cx="4225" cy="6325"/>
            </a:xfrm>
            <a:custGeom>
              <a:avLst/>
              <a:gdLst/>
              <a:ahLst/>
              <a:cxnLst/>
              <a:rect l="l" t="t" r="r" b="b"/>
              <a:pathLst>
                <a:path w="169" h="253" fill="none" extrusionOk="0">
                  <a:moveTo>
                    <a:pt x="0" y="0"/>
                  </a:moveTo>
                  <a:lnTo>
                    <a:pt x="0" y="0"/>
                  </a:lnTo>
                  <a:lnTo>
                    <a:pt x="169" y="253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9" name="Google Shape;3099;p32"/>
            <p:cNvSpPr/>
            <p:nvPr/>
          </p:nvSpPr>
          <p:spPr>
            <a:xfrm>
              <a:off x="3938925" y="1595975"/>
              <a:ext cx="9500" cy="2150"/>
            </a:xfrm>
            <a:custGeom>
              <a:avLst/>
              <a:gdLst/>
              <a:ahLst/>
              <a:cxnLst/>
              <a:rect l="l" t="t" r="r" b="b"/>
              <a:pathLst>
                <a:path w="380" h="86" fill="none" extrusionOk="0">
                  <a:moveTo>
                    <a:pt x="379" y="1"/>
                  </a:moveTo>
                  <a:lnTo>
                    <a:pt x="1" y="85"/>
                  </a:lnTo>
                  <a:lnTo>
                    <a:pt x="379" y="1"/>
                  </a:lnTo>
                  <a:lnTo>
                    <a:pt x="379" y="1"/>
                  </a:lnTo>
                  <a:lnTo>
                    <a:pt x="379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0" name="Google Shape;3100;p32"/>
            <p:cNvSpPr/>
            <p:nvPr/>
          </p:nvSpPr>
          <p:spPr>
            <a:xfrm>
              <a:off x="3894725" y="1595975"/>
              <a:ext cx="53700" cy="105300"/>
            </a:xfrm>
            <a:custGeom>
              <a:avLst/>
              <a:gdLst/>
              <a:ahLst/>
              <a:cxnLst/>
              <a:rect l="l" t="t" r="r" b="b"/>
              <a:pathLst>
                <a:path w="2148" h="4212" extrusionOk="0">
                  <a:moveTo>
                    <a:pt x="2147" y="1"/>
                  </a:moveTo>
                  <a:lnTo>
                    <a:pt x="1769" y="85"/>
                  </a:lnTo>
                  <a:lnTo>
                    <a:pt x="1684" y="85"/>
                  </a:lnTo>
                  <a:lnTo>
                    <a:pt x="1221" y="1180"/>
                  </a:lnTo>
                  <a:lnTo>
                    <a:pt x="758" y="2232"/>
                  </a:lnTo>
                  <a:lnTo>
                    <a:pt x="0" y="3832"/>
                  </a:lnTo>
                  <a:lnTo>
                    <a:pt x="169" y="4085"/>
                  </a:lnTo>
                  <a:lnTo>
                    <a:pt x="295" y="4211"/>
                  </a:lnTo>
                  <a:lnTo>
                    <a:pt x="1095" y="2401"/>
                  </a:lnTo>
                  <a:lnTo>
                    <a:pt x="1642" y="1222"/>
                  </a:lnTo>
                  <a:lnTo>
                    <a:pt x="2147" y="1"/>
                  </a:lnTo>
                  <a:close/>
                </a:path>
              </a:pathLst>
            </a:custGeom>
            <a:solidFill>
              <a:srgbClr val="B635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1" name="Google Shape;3101;p32"/>
            <p:cNvSpPr/>
            <p:nvPr/>
          </p:nvSpPr>
          <p:spPr>
            <a:xfrm>
              <a:off x="3894725" y="1595975"/>
              <a:ext cx="53700" cy="105300"/>
            </a:xfrm>
            <a:custGeom>
              <a:avLst/>
              <a:gdLst/>
              <a:ahLst/>
              <a:cxnLst/>
              <a:rect l="l" t="t" r="r" b="b"/>
              <a:pathLst>
                <a:path w="2148" h="4212" fill="none" extrusionOk="0">
                  <a:moveTo>
                    <a:pt x="2147" y="1"/>
                  </a:moveTo>
                  <a:lnTo>
                    <a:pt x="1769" y="85"/>
                  </a:lnTo>
                  <a:lnTo>
                    <a:pt x="1684" y="85"/>
                  </a:lnTo>
                  <a:lnTo>
                    <a:pt x="1684" y="85"/>
                  </a:lnTo>
                  <a:lnTo>
                    <a:pt x="1221" y="1180"/>
                  </a:lnTo>
                  <a:lnTo>
                    <a:pt x="758" y="2232"/>
                  </a:lnTo>
                  <a:lnTo>
                    <a:pt x="0" y="3832"/>
                  </a:lnTo>
                  <a:lnTo>
                    <a:pt x="169" y="4085"/>
                  </a:lnTo>
                  <a:lnTo>
                    <a:pt x="295" y="4211"/>
                  </a:lnTo>
                  <a:lnTo>
                    <a:pt x="1095" y="2401"/>
                  </a:lnTo>
                  <a:lnTo>
                    <a:pt x="1095" y="2401"/>
                  </a:lnTo>
                  <a:lnTo>
                    <a:pt x="1642" y="1222"/>
                  </a:lnTo>
                  <a:lnTo>
                    <a:pt x="2147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2" name="Google Shape;3102;p32"/>
            <p:cNvSpPr/>
            <p:nvPr/>
          </p:nvSpPr>
          <p:spPr>
            <a:xfrm>
              <a:off x="3919975" y="1590725"/>
              <a:ext cx="60025" cy="143175"/>
            </a:xfrm>
            <a:custGeom>
              <a:avLst/>
              <a:gdLst/>
              <a:ahLst/>
              <a:cxnLst/>
              <a:rect l="l" t="t" r="r" b="b"/>
              <a:pathLst>
                <a:path w="2401" h="5727" extrusionOk="0">
                  <a:moveTo>
                    <a:pt x="1" y="5389"/>
                  </a:moveTo>
                  <a:lnTo>
                    <a:pt x="1" y="5389"/>
                  </a:lnTo>
                  <a:lnTo>
                    <a:pt x="253" y="5726"/>
                  </a:lnTo>
                  <a:lnTo>
                    <a:pt x="1" y="5389"/>
                  </a:lnTo>
                  <a:close/>
                  <a:moveTo>
                    <a:pt x="2401" y="0"/>
                  </a:moveTo>
                  <a:lnTo>
                    <a:pt x="1937" y="85"/>
                  </a:lnTo>
                  <a:lnTo>
                    <a:pt x="1937" y="85"/>
                  </a:lnTo>
                  <a:lnTo>
                    <a:pt x="2401" y="0"/>
                  </a:lnTo>
                  <a:lnTo>
                    <a:pt x="2401" y="0"/>
                  </a:lnTo>
                  <a:lnTo>
                    <a:pt x="2401" y="0"/>
                  </a:lnTo>
                  <a:close/>
                </a:path>
              </a:pathLst>
            </a:custGeom>
            <a:solidFill>
              <a:srgbClr val="FFFF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3" name="Google Shape;3103;p32"/>
            <p:cNvSpPr/>
            <p:nvPr/>
          </p:nvSpPr>
          <p:spPr>
            <a:xfrm>
              <a:off x="3919975" y="1725450"/>
              <a:ext cx="6350" cy="8450"/>
            </a:xfrm>
            <a:custGeom>
              <a:avLst/>
              <a:gdLst/>
              <a:ahLst/>
              <a:cxnLst/>
              <a:rect l="l" t="t" r="r" b="b"/>
              <a:pathLst>
                <a:path w="254" h="338" fill="none" extrusionOk="0">
                  <a:moveTo>
                    <a:pt x="1" y="0"/>
                  </a:moveTo>
                  <a:lnTo>
                    <a:pt x="1" y="0"/>
                  </a:lnTo>
                  <a:lnTo>
                    <a:pt x="253" y="337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4" name="Google Shape;3104;p32"/>
            <p:cNvSpPr/>
            <p:nvPr/>
          </p:nvSpPr>
          <p:spPr>
            <a:xfrm>
              <a:off x="3968400" y="1590725"/>
              <a:ext cx="11600" cy="2125"/>
            </a:xfrm>
            <a:custGeom>
              <a:avLst/>
              <a:gdLst/>
              <a:ahLst/>
              <a:cxnLst/>
              <a:rect l="l" t="t" r="r" b="b"/>
              <a:pathLst>
                <a:path w="464" h="85" fill="none" extrusionOk="0">
                  <a:moveTo>
                    <a:pt x="464" y="0"/>
                  </a:moveTo>
                  <a:lnTo>
                    <a:pt x="0" y="85"/>
                  </a:lnTo>
                  <a:lnTo>
                    <a:pt x="0" y="85"/>
                  </a:lnTo>
                  <a:lnTo>
                    <a:pt x="464" y="0"/>
                  </a:lnTo>
                  <a:lnTo>
                    <a:pt x="464" y="0"/>
                  </a:lnTo>
                  <a:lnTo>
                    <a:pt x="464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5" name="Google Shape;3105;p32"/>
            <p:cNvSpPr/>
            <p:nvPr/>
          </p:nvSpPr>
          <p:spPr>
            <a:xfrm>
              <a:off x="3919975" y="1590725"/>
              <a:ext cx="60025" cy="144225"/>
            </a:xfrm>
            <a:custGeom>
              <a:avLst/>
              <a:gdLst/>
              <a:ahLst/>
              <a:cxnLst/>
              <a:rect l="l" t="t" r="r" b="b"/>
              <a:pathLst>
                <a:path w="2401" h="5769" extrusionOk="0">
                  <a:moveTo>
                    <a:pt x="2401" y="0"/>
                  </a:moveTo>
                  <a:lnTo>
                    <a:pt x="1937" y="85"/>
                  </a:lnTo>
                  <a:lnTo>
                    <a:pt x="1516" y="1432"/>
                  </a:lnTo>
                  <a:lnTo>
                    <a:pt x="1053" y="2779"/>
                  </a:lnTo>
                  <a:lnTo>
                    <a:pt x="548" y="4084"/>
                  </a:lnTo>
                  <a:lnTo>
                    <a:pt x="1" y="5389"/>
                  </a:lnTo>
                  <a:lnTo>
                    <a:pt x="253" y="5726"/>
                  </a:lnTo>
                  <a:lnTo>
                    <a:pt x="295" y="5768"/>
                  </a:lnTo>
                  <a:lnTo>
                    <a:pt x="885" y="4337"/>
                  </a:lnTo>
                  <a:lnTo>
                    <a:pt x="1432" y="2905"/>
                  </a:lnTo>
                  <a:lnTo>
                    <a:pt x="1937" y="1474"/>
                  </a:lnTo>
                  <a:lnTo>
                    <a:pt x="2401" y="0"/>
                  </a:lnTo>
                  <a:close/>
                </a:path>
              </a:pathLst>
            </a:custGeom>
            <a:solidFill>
              <a:srgbClr val="B635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6" name="Google Shape;3106;p32"/>
            <p:cNvSpPr/>
            <p:nvPr/>
          </p:nvSpPr>
          <p:spPr>
            <a:xfrm>
              <a:off x="3919975" y="1590725"/>
              <a:ext cx="60025" cy="144225"/>
            </a:xfrm>
            <a:custGeom>
              <a:avLst/>
              <a:gdLst/>
              <a:ahLst/>
              <a:cxnLst/>
              <a:rect l="l" t="t" r="r" b="b"/>
              <a:pathLst>
                <a:path w="2401" h="5769" fill="none" extrusionOk="0">
                  <a:moveTo>
                    <a:pt x="2401" y="0"/>
                  </a:moveTo>
                  <a:lnTo>
                    <a:pt x="1937" y="85"/>
                  </a:lnTo>
                  <a:lnTo>
                    <a:pt x="1937" y="85"/>
                  </a:lnTo>
                  <a:lnTo>
                    <a:pt x="1516" y="1432"/>
                  </a:lnTo>
                  <a:lnTo>
                    <a:pt x="1053" y="2779"/>
                  </a:lnTo>
                  <a:lnTo>
                    <a:pt x="548" y="4084"/>
                  </a:lnTo>
                  <a:lnTo>
                    <a:pt x="1" y="5389"/>
                  </a:lnTo>
                  <a:lnTo>
                    <a:pt x="253" y="5726"/>
                  </a:lnTo>
                  <a:lnTo>
                    <a:pt x="295" y="5768"/>
                  </a:lnTo>
                  <a:lnTo>
                    <a:pt x="295" y="5768"/>
                  </a:lnTo>
                  <a:lnTo>
                    <a:pt x="885" y="4337"/>
                  </a:lnTo>
                  <a:lnTo>
                    <a:pt x="1432" y="2905"/>
                  </a:lnTo>
                  <a:lnTo>
                    <a:pt x="1937" y="1474"/>
                  </a:lnTo>
                  <a:lnTo>
                    <a:pt x="240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7" name="Google Shape;3107;p32"/>
            <p:cNvSpPr/>
            <p:nvPr/>
          </p:nvSpPr>
          <p:spPr>
            <a:xfrm>
              <a:off x="3943125" y="1583350"/>
              <a:ext cx="78975" cy="182125"/>
            </a:xfrm>
            <a:custGeom>
              <a:avLst/>
              <a:gdLst/>
              <a:ahLst/>
              <a:cxnLst/>
              <a:rect l="l" t="t" r="r" b="b"/>
              <a:pathLst>
                <a:path w="3159" h="7285" extrusionOk="0">
                  <a:moveTo>
                    <a:pt x="1" y="6905"/>
                  </a:moveTo>
                  <a:lnTo>
                    <a:pt x="1" y="6905"/>
                  </a:lnTo>
                  <a:lnTo>
                    <a:pt x="254" y="7284"/>
                  </a:lnTo>
                  <a:lnTo>
                    <a:pt x="254" y="7284"/>
                  </a:lnTo>
                  <a:lnTo>
                    <a:pt x="1" y="6905"/>
                  </a:lnTo>
                  <a:close/>
                  <a:moveTo>
                    <a:pt x="3159" y="1"/>
                  </a:moveTo>
                  <a:lnTo>
                    <a:pt x="2696" y="85"/>
                  </a:lnTo>
                  <a:lnTo>
                    <a:pt x="2696" y="85"/>
                  </a:lnTo>
                  <a:lnTo>
                    <a:pt x="3159" y="1"/>
                  </a:lnTo>
                  <a:lnTo>
                    <a:pt x="3159" y="1"/>
                  </a:lnTo>
                  <a:lnTo>
                    <a:pt x="3159" y="1"/>
                  </a:lnTo>
                  <a:close/>
                </a:path>
              </a:pathLst>
            </a:custGeom>
            <a:solidFill>
              <a:srgbClr val="FFFF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8" name="Google Shape;3108;p32"/>
            <p:cNvSpPr/>
            <p:nvPr/>
          </p:nvSpPr>
          <p:spPr>
            <a:xfrm>
              <a:off x="3943125" y="1755975"/>
              <a:ext cx="6350" cy="9500"/>
            </a:xfrm>
            <a:custGeom>
              <a:avLst/>
              <a:gdLst/>
              <a:ahLst/>
              <a:cxnLst/>
              <a:rect l="l" t="t" r="r" b="b"/>
              <a:pathLst>
                <a:path w="254" h="380" fill="none" extrusionOk="0">
                  <a:moveTo>
                    <a:pt x="1" y="0"/>
                  </a:moveTo>
                  <a:lnTo>
                    <a:pt x="1" y="0"/>
                  </a:lnTo>
                  <a:lnTo>
                    <a:pt x="254" y="379"/>
                  </a:lnTo>
                  <a:lnTo>
                    <a:pt x="254" y="379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9" name="Google Shape;3109;p32"/>
            <p:cNvSpPr/>
            <p:nvPr/>
          </p:nvSpPr>
          <p:spPr>
            <a:xfrm>
              <a:off x="4010500" y="1583350"/>
              <a:ext cx="11600" cy="2125"/>
            </a:xfrm>
            <a:custGeom>
              <a:avLst/>
              <a:gdLst/>
              <a:ahLst/>
              <a:cxnLst/>
              <a:rect l="l" t="t" r="r" b="b"/>
              <a:pathLst>
                <a:path w="464" h="85" fill="none" extrusionOk="0">
                  <a:moveTo>
                    <a:pt x="464" y="1"/>
                  </a:moveTo>
                  <a:lnTo>
                    <a:pt x="1" y="85"/>
                  </a:lnTo>
                  <a:lnTo>
                    <a:pt x="1" y="85"/>
                  </a:lnTo>
                  <a:lnTo>
                    <a:pt x="464" y="1"/>
                  </a:lnTo>
                  <a:lnTo>
                    <a:pt x="464" y="1"/>
                  </a:lnTo>
                  <a:lnTo>
                    <a:pt x="464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0" name="Google Shape;3110;p32"/>
            <p:cNvSpPr/>
            <p:nvPr/>
          </p:nvSpPr>
          <p:spPr>
            <a:xfrm>
              <a:off x="3943125" y="1583350"/>
              <a:ext cx="78975" cy="182125"/>
            </a:xfrm>
            <a:custGeom>
              <a:avLst/>
              <a:gdLst/>
              <a:ahLst/>
              <a:cxnLst/>
              <a:rect l="l" t="t" r="r" b="b"/>
              <a:pathLst>
                <a:path w="3159" h="7285" extrusionOk="0">
                  <a:moveTo>
                    <a:pt x="3159" y="1"/>
                  </a:moveTo>
                  <a:lnTo>
                    <a:pt x="2696" y="85"/>
                  </a:lnTo>
                  <a:lnTo>
                    <a:pt x="2064" y="1811"/>
                  </a:lnTo>
                  <a:lnTo>
                    <a:pt x="1390" y="3495"/>
                  </a:lnTo>
                  <a:lnTo>
                    <a:pt x="717" y="5221"/>
                  </a:lnTo>
                  <a:lnTo>
                    <a:pt x="1" y="6905"/>
                  </a:lnTo>
                  <a:lnTo>
                    <a:pt x="254" y="7284"/>
                  </a:lnTo>
                  <a:lnTo>
                    <a:pt x="1054" y="5474"/>
                  </a:lnTo>
                  <a:lnTo>
                    <a:pt x="1769" y="3664"/>
                  </a:lnTo>
                  <a:lnTo>
                    <a:pt x="2485" y="1811"/>
                  </a:lnTo>
                  <a:lnTo>
                    <a:pt x="3159" y="1"/>
                  </a:lnTo>
                  <a:close/>
                </a:path>
              </a:pathLst>
            </a:custGeom>
            <a:solidFill>
              <a:srgbClr val="B635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1" name="Google Shape;3111;p32"/>
            <p:cNvSpPr/>
            <p:nvPr/>
          </p:nvSpPr>
          <p:spPr>
            <a:xfrm>
              <a:off x="3943125" y="1583350"/>
              <a:ext cx="78975" cy="182125"/>
            </a:xfrm>
            <a:custGeom>
              <a:avLst/>
              <a:gdLst/>
              <a:ahLst/>
              <a:cxnLst/>
              <a:rect l="l" t="t" r="r" b="b"/>
              <a:pathLst>
                <a:path w="3159" h="7285" fill="none" extrusionOk="0">
                  <a:moveTo>
                    <a:pt x="3159" y="1"/>
                  </a:moveTo>
                  <a:lnTo>
                    <a:pt x="2696" y="85"/>
                  </a:lnTo>
                  <a:lnTo>
                    <a:pt x="2696" y="85"/>
                  </a:lnTo>
                  <a:lnTo>
                    <a:pt x="2064" y="1811"/>
                  </a:lnTo>
                  <a:lnTo>
                    <a:pt x="1390" y="3495"/>
                  </a:lnTo>
                  <a:lnTo>
                    <a:pt x="717" y="5221"/>
                  </a:lnTo>
                  <a:lnTo>
                    <a:pt x="1" y="6905"/>
                  </a:lnTo>
                  <a:lnTo>
                    <a:pt x="254" y="7284"/>
                  </a:lnTo>
                  <a:lnTo>
                    <a:pt x="254" y="7284"/>
                  </a:lnTo>
                  <a:lnTo>
                    <a:pt x="1054" y="5474"/>
                  </a:lnTo>
                  <a:lnTo>
                    <a:pt x="1769" y="3664"/>
                  </a:lnTo>
                  <a:lnTo>
                    <a:pt x="2485" y="1811"/>
                  </a:lnTo>
                  <a:lnTo>
                    <a:pt x="3159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2" name="Google Shape;3112;p32"/>
            <p:cNvSpPr/>
            <p:nvPr/>
          </p:nvSpPr>
          <p:spPr>
            <a:xfrm>
              <a:off x="4065225" y="1530725"/>
              <a:ext cx="187400" cy="208425"/>
            </a:xfrm>
            <a:custGeom>
              <a:avLst/>
              <a:gdLst/>
              <a:ahLst/>
              <a:cxnLst/>
              <a:rect l="l" t="t" r="r" b="b"/>
              <a:pathLst>
                <a:path w="7496" h="8337" extrusionOk="0">
                  <a:moveTo>
                    <a:pt x="6821" y="1"/>
                  </a:moveTo>
                  <a:lnTo>
                    <a:pt x="422" y="1769"/>
                  </a:lnTo>
                  <a:lnTo>
                    <a:pt x="253" y="1853"/>
                  </a:lnTo>
                  <a:lnTo>
                    <a:pt x="169" y="1937"/>
                  </a:lnTo>
                  <a:lnTo>
                    <a:pt x="85" y="2021"/>
                  </a:lnTo>
                  <a:lnTo>
                    <a:pt x="43" y="2148"/>
                  </a:lnTo>
                  <a:lnTo>
                    <a:pt x="1" y="2316"/>
                  </a:lnTo>
                  <a:lnTo>
                    <a:pt x="1" y="2442"/>
                  </a:lnTo>
                  <a:lnTo>
                    <a:pt x="43" y="2569"/>
                  </a:lnTo>
                  <a:lnTo>
                    <a:pt x="127" y="2695"/>
                  </a:lnTo>
                  <a:lnTo>
                    <a:pt x="5095" y="8168"/>
                  </a:lnTo>
                  <a:lnTo>
                    <a:pt x="5222" y="8253"/>
                  </a:lnTo>
                  <a:lnTo>
                    <a:pt x="5390" y="8295"/>
                  </a:lnTo>
                  <a:lnTo>
                    <a:pt x="5516" y="8337"/>
                  </a:lnTo>
                  <a:lnTo>
                    <a:pt x="5685" y="8295"/>
                  </a:lnTo>
                  <a:lnTo>
                    <a:pt x="5811" y="8253"/>
                  </a:lnTo>
                  <a:lnTo>
                    <a:pt x="5937" y="8168"/>
                  </a:lnTo>
                  <a:lnTo>
                    <a:pt x="6022" y="8042"/>
                  </a:lnTo>
                  <a:lnTo>
                    <a:pt x="6064" y="7874"/>
                  </a:lnTo>
                  <a:lnTo>
                    <a:pt x="7495" y="632"/>
                  </a:lnTo>
                  <a:lnTo>
                    <a:pt x="7495" y="506"/>
                  </a:lnTo>
                  <a:lnTo>
                    <a:pt x="7495" y="379"/>
                  </a:lnTo>
                  <a:lnTo>
                    <a:pt x="7411" y="253"/>
                  </a:lnTo>
                  <a:lnTo>
                    <a:pt x="7327" y="127"/>
                  </a:lnTo>
                  <a:lnTo>
                    <a:pt x="7243" y="43"/>
                  </a:lnTo>
                  <a:lnTo>
                    <a:pt x="7116" y="1"/>
                  </a:lnTo>
                  <a:close/>
                </a:path>
              </a:pathLst>
            </a:custGeom>
            <a:solidFill>
              <a:srgbClr val="3E5F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3" name="Google Shape;3113;p32"/>
            <p:cNvSpPr/>
            <p:nvPr/>
          </p:nvSpPr>
          <p:spPr>
            <a:xfrm>
              <a:off x="4065225" y="1530725"/>
              <a:ext cx="187400" cy="208425"/>
            </a:xfrm>
            <a:custGeom>
              <a:avLst/>
              <a:gdLst/>
              <a:ahLst/>
              <a:cxnLst/>
              <a:rect l="l" t="t" r="r" b="b"/>
              <a:pathLst>
                <a:path w="7496" h="8337" fill="none" extrusionOk="0">
                  <a:moveTo>
                    <a:pt x="127" y="2695"/>
                  </a:moveTo>
                  <a:lnTo>
                    <a:pt x="5095" y="8168"/>
                  </a:lnTo>
                  <a:lnTo>
                    <a:pt x="5095" y="8168"/>
                  </a:lnTo>
                  <a:lnTo>
                    <a:pt x="5222" y="8253"/>
                  </a:lnTo>
                  <a:lnTo>
                    <a:pt x="5390" y="8295"/>
                  </a:lnTo>
                  <a:lnTo>
                    <a:pt x="5516" y="8337"/>
                  </a:lnTo>
                  <a:lnTo>
                    <a:pt x="5685" y="8295"/>
                  </a:lnTo>
                  <a:lnTo>
                    <a:pt x="5811" y="8253"/>
                  </a:lnTo>
                  <a:lnTo>
                    <a:pt x="5937" y="8168"/>
                  </a:lnTo>
                  <a:lnTo>
                    <a:pt x="6022" y="8042"/>
                  </a:lnTo>
                  <a:lnTo>
                    <a:pt x="6064" y="7874"/>
                  </a:lnTo>
                  <a:lnTo>
                    <a:pt x="7495" y="632"/>
                  </a:lnTo>
                  <a:lnTo>
                    <a:pt x="7495" y="632"/>
                  </a:lnTo>
                  <a:lnTo>
                    <a:pt x="7495" y="506"/>
                  </a:lnTo>
                  <a:lnTo>
                    <a:pt x="7495" y="379"/>
                  </a:lnTo>
                  <a:lnTo>
                    <a:pt x="7411" y="253"/>
                  </a:lnTo>
                  <a:lnTo>
                    <a:pt x="7327" y="127"/>
                  </a:lnTo>
                  <a:lnTo>
                    <a:pt x="7243" y="43"/>
                  </a:lnTo>
                  <a:lnTo>
                    <a:pt x="7116" y="1"/>
                  </a:lnTo>
                  <a:lnTo>
                    <a:pt x="6948" y="1"/>
                  </a:lnTo>
                  <a:lnTo>
                    <a:pt x="6821" y="1"/>
                  </a:lnTo>
                  <a:lnTo>
                    <a:pt x="422" y="1769"/>
                  </a:lnTo>
                  <a:lnTo>
                    <a:pt x="422" y="1769"/>
                  </a:lnTo>
                  <a:lnTo>
                    <a:pt x="253" y="1853"/>
                  </a:lnTo>
                  <a:lnTo>
                    <a:pt x="169" y="1937"/>
                  </a:lnTo>
                  <a:lnTo>
                    <a:pt x="85" y="2021"/>
                  </a:lnTo>
                  <a:lnTo>
                    <a:pt x="43" y="2148"/>
                  </a:lnTo>
                  <a:lnTo>
                    <a:pt x="1" y="2316"/>
                  </a:lnTo>
                  <a:lnTo>
                    <a:pt x="1" y="2442"/>
                  </a:lnTo>
                  <a:lnTo>
                    <a:pt x="43" y="2569"/>
                  </a:lnTo>
                  <a:lnTo>
                    <a:pt x="127" y="2695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4" name="Google Shape;3114;p32"/>
            <p:cNvSpPr/>
            <p:nvPr/>
          </p:nvSpPr>
          <p:spPr>
            <a:xfrm>
              <a:off x="4091550" y="1564400"/>
              <a:ext cx="22125" cy="67400"/>
            </a:xfrm>
            <a:custGeom>
              <a:avLst/>
              <a:gdLst/>
              <a:ahLst/>
              <a:cxnLst/>
              <a:rect l="l" t="t" r="r" b="b"/>
              <a:pathLst>
                <a:path w="885" h="2696" extrusionOk="0">
                  <a:moveTo>
                    <a:pt x="0" y="2359"/>
                  </a:moveTo>
                  <a:lnTo>
                    <a:pt x="0" y="2359"/>
                  </a:lnTo>
                  <a:lnTo>
                    <a:pt x="337" y="2695"/>
                  </a:lnTo>
                  <a:lnTo>
                    <a:pt x="0" y="2359"/>
                  </a:lnTo>
                  <a:close/>
                  <a:moveTo>
                    <a:pt x="885" y="1"/>
                  </a:moveTo>
                  <a:lnTo>
                    <a:pt x="758" y="43"/>
                  </a:lnTo>
                  <a:lnTo>
                    <a:pt x="885" y="1"/>
                  </a:lnTo>
                  <a:close/>
                </a:path>
              </a:pathLst>
            </a:custGeom>
            <a:solidFill>
              <a:srgbClr val="FFFF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5" name="Google Shape;3115;p32"/>
            <p:cNvSpPr/>
            <p:nvPr/>
          </p:nvSpPr>
          <p:spPr>
            <a:xfrm>
              <a:off x="4091550" y="1623350"/>
              <a:ext cx="8450" cy="8450"/>
            </a:xfrm>
            <a:custGeom>
              <a:avLst/>
              <a:gdLst/>
              <a:ahLst/>
              <a:cxnLst/>
              <a:rect l="l" t="t" r="r" b="b"/>
              <a:pathLst>
                <a:path w="338" h="338" fill="none" extrusionOk="0">
                  <a:moveTo>
                    <a:pt x="0" y="1"/>
                  </a:moveTo>
                  <a:lnTo>
                    <a:pt x="0" y="1"/>
                  </a:lnTo>
                  <a:lnTo>
                    <a:pt x="337" y="337"/>
                  </a:lnTo>
                  <a:lnTo>
                    <a:pt x="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6" name="Google Shape;3116;p32"/>
            <p:cNvSpPr/>
            <p:nvPr/>
          </p:nvSpPr>
          <p:spPr>
            <a:xfrm>
              <a:off x="4110500" y="1564400"/>
              <a:ext cx="3175" cy="1075"/>
            </a:xfrm>
            <a:custGeom>
              <a:avLst/>
              <a:gdLst/>
              <a:ahLst/>
              <a:cxnLst/>
              <a:rect l="l" t="t" r="r" b="b"/>
              <a:pathLst>
                <a:path w="127" h="43" fill="none" extrusionOk="0">
                  <a:moveTo>
                    <a:pt x="127" y="1"/>
                  </a:moveTo>
                  <a:lnTo>
                    <a:pt x="0" y="43"/>
                  </a:lnTo>
                  <a:lnTo>
                    <a:pt x="127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7" name="Google Shape;3117;p32"/>
            <p:cNvSpPr/>
            <p:nvPr/>
          </p:nvSpPr>
          <p:spPr>
            <a:xfrm>
              <a:off x="4091550" y="1562300"/>
              <a:ext cx="31600" cy="69500"/>
            </a:xfrm>
            <a:custGeom>
              <a:avLst/>
              <a:gdLst/>
              <a:ahLst/>
              <a:cxnLst/>
              <a:rect l="l" t="t" r="r" b="b"/>
              <a:pathLst>
                <a:path w="1264" h="2780" extrusionOk="0">
                  <a:moveTo>
                    <a:pt x="1264" y="1"/>
                  </a:moveTo>
                  <a:lnTo>
                    <a:pt x="885" y="85"/>
                  </a:lnTo>
                  <a:lnTo>
                    <a:pt x="758" y="127"/>
                  </a:lnTo>
                  <a:lnTo>
                    <a:pt x="0" y="2443"/>
                  </a:lnTo>
                  <a:lnTo>
                    <a:pt x="337" y="2779"/>
                  </a:lnTo>
                  <a:lnTo>
                    <a:pt x="1264" y="1"/>
                  </a:lnTo>
                  <a:close/>
                </a:path>
              </a:pathLst>
            </a:custGeom>
            <a:solidFill>
              <a:srgbClr val="517C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8" name="Google Shape;3118;p32"/>
            <p:cNvSpPr/>
            <p:nvPr/>
          </p:nvSpPr>
          <p:spPr>
            <a:xfrm>
              <a:off x="4091550" y="1562300"/>
              <a:ext cx="31600" cy="69500"/>
            </a:xfrm>
            <a:custGeom>
              <a:avLst/>
              <a:gdLst/>
              <a:ahLst/>
              <a:cxnLst/>
              <a:rect l="l" t="t" r="r" b="b"/>
              <a:pathLst>
                <a:path w="1264" h="2780" fill="none" extrusionOk="0">
                  <a:moveTo>
                    <a:pt x="1264" y="1"/>
                  </a:moveTo>
                  <a:lnTo>
                    <a:pt x="885" y="85"/>
                  </a:lnTo>
                  <a:lnTo>
                    <a:pt x="758" y="127"/>
                  </a:lnTo>
                  <a:lnTo>
                    <a:pt x="0" y="2443"/>
                  </a:lnTo>
                  <a:lnTo>
                    <a:pt x="337" y="2779"/>
                  </a:lnTo>
                  <a:lnTo>
                    <a:pt x="1264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9" name="Google Shape;3119;p32"/>
            <p:cNvSpPr/>
            <p:nvPr/>
          </p:nvSpPr>
          <p:spPr>
            <a:xfrm>
              <a:off x="4117875" y="1651775"/>
              <a:ext cx="6325" cy="6325"/>
            </a:xfrm>
            <a:custGeom>
              <a:avLst/>
              <a:gdLst/>
              <a:ahLst/>
              <a:cxnLst/>
              <a:rect l="l" t="t" r="r" b="b"/>
              <a:pathLst>
                <a:path w="253" h="253" extrusionOk="0">
                  <a:moveTo>
                    <a:pt x="0" y="0"/>
                  </a:moveTo>
                  <a:lnTo>
                    <a:pt x="0" y="0"/>
                  </a:lnTo>
                  <a:lnTo>
                    <a:pt x="253" y="2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0" name="Google Shape;3120;p32"/>
            <p:cNvSpPr/>
            <p:nvPr/>
          </p:nvSpPr>
          <p:spPr>
            <a:xfrm>
              <a:off x="4117875" y="1651775"/>
              <a:ext cx="6325" cy="6325"/>
            </a:xfrm>
            <a:custGeom>
              <a:avLst/>
              <a:gdLst/>
              <a:ahLst/>
              <a:cxnLst/>
              <a:rect l="l" t="t" r="r" b="b"/>
              <a:pathLst>
                <a:path w="253" h="253" fill="none" extrusionOk="0">
                  <a:moveTo>
                    <a:pt x="0" y="0"/>
                  </a:moveTo>
                  <a:lnTo>
                    <a:pt x="0" y="0"/>
                  </a:lnTo>
                  <a:lnTo>
                    <a:pt x="253" y="253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1" name="Google Shape;3121;p32"/>
            <p:cNvSpPr/>
            <p:nvPr/>
          </p:nvSpPr>
          <p:spPr>
            <a:xfrm>
              <a:off x="4117875" y="1551775"/>
              <a:ext cx="44225" cy="108450"/>
            </a:xfrm>
            <a:custGeom>
              <a:avLst/>
              <a:gdLst/>
              <a:ahLst/>
              <a:cxnLst/>
              <a:rect l="l" t="t" r="r" b="b"/>
              <a:pathLst>
                <a:path w="1769" h="4338" extrusionOk="0">
                  <a:moveTo>
                    <a:pt x="1768" y="1"/>
                  </a:moveTo>
                  <a:lnTo>
                    <a:pt x="1305" y="127"/>
                  </a:lnTo>
                  <a:lnTo>
                    <a:pt x="926" y="1222"/>
                  </a:lnTo>
                  <a:lnTo>
                    <a:pt x="589" y="2316"/>
                  </a:lnTo>
                  <a:lnTo>
                    <a:pt x="0" y="4000"/>
                  </a:lnTo>
                  <a:lnTo>
                    <a:pt x="253" y="4253"/>
                  </a:lnTo>
                  <a:lnTo>
                    <a:pt x="295" y="4337"/>
                  </a:lnTo>
                  <a:lnTo>
                    <a:pt x="968" y="2442"/>
                  </a:lnTo>
                  <a:lnTo>
                    <a:pt x="1389" y="1222"/>
                  </a:lnTo>
                  <a:lnTo>
                    <a:pt x="1768" y="1"/>
                  </a:lnTo>
                  <a:close/>
                </a:path>
              </a:pathLst>
            </a:custGeom>
            <a:solidFill>
              <a:srgbClr val="517C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2" name="Google Shape;3122;p32"/>
            <p:cNvSpPr/>
            <p:nvPr/>
          </p:nvSpPr>
          <p:spPr>
            <a:xfrm>
              <a:off x="4117875" y="1551775"/>
              <a:ext cx="44225" cy="108450"/>
            </a:xfrm>
            <a:custGeom>
              <a:avLst/>
              <a:gdLst/>
              <a:ahLst/>
              <a:cxnLst/>
              <a:rect l="l" t="t" r="r" b="b"/>
              <a:pathLst>
                <a:path w="1769" h="4338" fill="none" extrusionOk="0">
                  <a:moveTo>
                    <a:pt x="1768" y="1"/>
                  </a:moveTo>
                  <a:lnTo>
                    <a:pt x="1305" y="127"/>
                  </a:lnTo>
                  <a:lnTo>
                    <a:pt x="1305" y="127"/>
                  </a:lnTo>
                  <a:lnTo>
                    <a:pt x="926" y="1222"/>
                  </a:lnTo>
                  <a:lnTo>
                    <a:pt x="589" y="2316"/>
                  </a:lnTo>
                  <a:lnTo>
                    <a:pt x="0" y="4000"/>
                  </a:lnTo>
                  <a:lnTo>
                    <a:pt x="253" y="4253"/>
                  </a:lnTo>
                  <a:lnTo>
                    <a:pt x="295" y="4337"/>
                  </a:lnTo>
                  <a:lnTo>
                    <a:pt x="968" y="2442"/>
                  </a:lnTo>
                  <a:lnTo>
                    <a:pt x="968" y="2442"/>
                  </a:lnTo>
                  <a:lnTo>
                    <a:pt x="1389" y="1222"/>
                  </a:lnTo>
                  <a:lnTo>
                    <a:pt x="1768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3" name="Google Shape;3123;p32"/>
            <p:cNvSpPr/>
            <p:nvPr/>
          </p:nvSpPr>
          <p:spPr>
            <a:xfrm>
              <a:off x="4146275" y="1542300"/>
              <a:ext cx="46350" cy="149500"/>
            </a:xfrm>
            <a:custGeom>
              <a:avLst/>
              <a:gdLst/>
              <a:ahLst/>
              <a:cxnLst/>
              <a:rect l="l" t="t" r="r" b="b"/>
              <a:pathLst>
                <a:path w="1854" h="5980" extrusionOk="0">
                  <a:moveTo>
                    <a:pt x="1" y="5600"/>
                  </a:moveTo>
                  <a:lnTo>
                    <a:pt x="1" y="5600"/>
                  </a:lnTo>
                  <a:lnTo>
                    <a:pt x="1" y="5600"/>
                  </a:lnTo>
                  <a:lnTo>
                    <a:pt x="295" y="5979"/>
                  </a:lnTo>
                  <a:lnTo>
                    <a:pt x="295" y="5979"/>
                  </a:lnTo>
                  <a:lnTo>
                    <a:pt x="1" y="5600"/>
                  </a:lnTo>
                  <a:close/>
                  <a:moveTo>
                    <a:pt x="1853" y="1"/>
                  </a:moveTo>
                  <a:lnTo>
                    <a:pt x="1727" y="43"/>
                  </a:lnTo>
                  <a:lnTo>
                    <a:pt x="1853" y="1"/>
                  </a:lnTo>
                  <a:lnTo>
                    <a:pt x="1853" y="1"/>
                  </a:lnTo>
                  <a:lnTo>
                    <a:pt x="1853" y="1"/>
                  </a:lnTo>
                  <a:close/>
                </a:path>
              </a:pathLst>
            </a:custGeom>
            <a:solidFill>
              <a:srgbClr val="FFFF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4" name="Google Shape;3124;p32"/>
            <p:cNvSpPr/>
            <p:nvPr/>
          </p:nvSpPr>
          <p:spPr>
            <a:xfrm>
              <a:off x="4146275" y="1682300"/>
              <a:ext cx="7400" cy="9500"/>
            </a:xfrm>
            <a:custGeom>
              <a:avLst/>
              <a:gdLst/>
              <a:ahLst/>
              <a:cxnLst/>
              <a:rect l="l" t="t" r="r" b="b"/>
              <a:pathLst>
                <a:path w="296" h="380" fill="none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295" y="379"/>
                  </a:lnTo>
                  <a:lnTo>
                    <a:pt x="295" y="379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5" name="Google Shape;3125;p32"/>
            <p:cNvSpPr/>
            <p:nvPr/>
          </p:nvSpPr>
          <p:spPr>
            <a:xfrm>
              <a:off x="4189425" y="1542300"/>
              <a:ext cx="3200" cy="1075"/>
            </a:xfrm>
            <a:custGeom>
              <a:avLst/>
              <a:gdLst/>
              <a:ahLst/>
              <a:cxnLst/>
              <a:rect l="l" t="t" r="r" b="b"/>
              <a:pathLst>
                <a:path w="128" h="43" fill="none" extrusionOk="0">
                  <a:moveTo>
                    <a:pt x="127" y="1"/>
                  </a:moveTo>
                  <a:lnTo>
                    <a:pt x="1" y="43"/>
                  </a:lnTo>
                  <a:lnTo>
                    <a:pt x="127" y="1"/>
                  </a:lnTo>
                  <a:lnTo>
                    <a:pt x="127" y="1"/>
                  </a:lnTo>
                  <a:lnTo>
                    <a:pt x="127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6" name="Google Shape;3126;p32"/>
            <p:cNvSpPr/>
            <p:nvPr/>
          </p:nvSpPr>
          <p:spPr>
            <a:xfrm>
              <a:off x="4146275" y="1542300"/>
              <a:ext cx="46350" cy="149500"/>
            </a:xfrm>
            <a:custGeom>
              <a:avLst/>
              <a:gdLst/>
              <a:ahLst/>
              <a:cxnLst/>
              <a:rect l="l" t="t" r="r" b="b"/>
              <a:pathLst>
                <a:path w="1854" h="5980" extrusionOk="0">
                  <a:moveTo>
                    <a:pt x="1853" y="1"/>
                  </a:moveTo>
                  <a:lnTo>
                    <a:pt x="1727" y="43"/>
                  </a:lnTo>
                  <a:lnTo>
                    <a:pt x="1432" y="127"/>
                  </a:lnTo>
                  <a:lnTo>
                    <a:pt x="1138" y="1516"/>
                  </a:lnTo>
                  <a:lnTo>
                    <a:pt x="801" y="2906"/>
                  </a:lnTo>
                  <a:lnTo>
                    <a:pt x="422" y="4253"/>
                  </a:lnTo>
                  <a:lnTo>
                    <a:pt x="1" y="5600"/>
                  </a:lnTo>
                  <a:lnTo>
                    <a:pt x="295" y="5979"/>
                  </a:lnTo>
                  <a:lnTo>
                    <a:pt x="759" y="4506"/>
                  </a:lnTo>
                  <a:lnTo>
                    <a:pt x="1180" y="3032"/>
                  </a:lnTo>
                  <a:lnTo>
                    <a:pt x="1559" y="1516"/>
                  </a:lnTo>
                  <a:lnTo>
                    <a:pt x="1853" y="1"/>
                  </a:lnTo>
                  <a:close/>
                </a:path>
              </a:pathLst>
            </a:custGeom>
            <a:solidFill>
              <a:srgbClr val="517C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7" name="Google Shape;3127;p32"/>
            <p:cNvSpPr/>
            <p:nvPr/>
          </p:nvSpPr>
          <p:spPr>
            <a:xfrm>
              <a:off x="4146275" y="1542300"/>
              <a:ext cx="46350" cy="149500"/>
            </a:xfrm>
            <a:custGeom>
              <a:avLst/>
              <a:gdLst/>
              <a:ahLst/>
              <a:cxnLst/>
              <a:rect l="l" t="t" r="r" b="b"/>
              <a:pathLst>
                <a:path w="1854" h="5980" fill="none" extrusionOk="0">
                  <a:moveTo>
                    <a:pt x="1853" y="1"/>
                  </a:moveTo>
                  <a:lnTo>
                    <a:pt x="1727" y="43"/>
                  </a:lnTo>
                  <a:lnTo>
                    <a:pt x="1432" y="127"/>
                  </a:lnTo>
                  <a:lnTo>
                    <a:pt x="1432" y="127"/>
                  </a:lnTo>
                  <a:lnTo>
                    <a:pt x="1138" y="1516"/>
                  </a:lnTo>
                  <a:lnTo>
                    <a:pt x="801" y="2906"/>
                  </a:lnTo>
                  <a:lnTo>
                    <a:pt x="422" y="4253"/>
                  </a:lnTo>
                  <a:lnTo>
                    <a:pt x="1" y="5600"/>
                  </a:lnTo>
                  <a:lnTo>
                    <a:pt x="295" y="5979"/>
                  </a:lnTo>
                  <a:lnTo>
                    <a:pt x="295" y="5979"/>
                  </a:lnTo>
                  <a:lnTo>
                    <a:pt x="759" y="4506"/>
                  </a:lnTo>
                  <a:lnTo>
                    <a:pt x="1180" y="3032"/>
                  </a:lnTo>
                  <a:lnTo>
                    <a:pt x="1559" y="1516"/>
                  </a:lnTo>
                  <a:lnTo>
                    <a:pt x="1853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8" name="Google Shape;3128;p32"/>
            <p:cNvSpPr/>
            <p:nvPr/>
          </p:nvSpPr>
          <p:spPr>
            <a:xfrm>
              <a:off x="4172600" y="1531775"/>
              <a:ext cx="62125" cy="187375"/>
            </a:xfrm>
            <a:custGeom>
              <a:avLst/>
              <a:gdLst/>
              <a:ahLst/>
              <a:cxnLst/>
              <a:rect l="l" t="t" r="r" b="b"/>
              <a:pathLst>
                <a:path w="2485" h="7495" extrusionOk="0">
                  <a:moveTo>
                    <a:pt x="0" y="7242"/>
                  </a:moveTo>
                  <a:lnTo>
                    <a:pt x="253" y="7495"/>
                  </a:lnTo>
                  <a:lnTo>
                    <a:pt x="253" y="7495"/>
                  </a:lnTo>
                  <a:lnTo>
                    <a:pt x="0" y="7242"/>
                  </a:lnTo>
                  <a:close/>
                  <a:moveTo>
                    <a:pt x="2484" y="1"/>
                  </a:moveTo>
                  <a:lnTo>
                    <a:pt x="2021" y="127"/>
                  </a:lnTo>
                  <a:lnTo>
                    <a:pt x="2021" y="127"/>
                  </a:lnTo>
                  <a:lnTo>
                    <a:pt x="2484" y="1"/>
                  </a:lnTo>
                  <a:lnTo>
                    <a:pt x="2484" y="1"/>
                  </a:lnTo>
                  <a:lnTo>
                    <a:pt x="2484" y="1"/>
                  </a:lnTo>
                  <a:close/>
                </a:path>
              </a:pathLst>
            </a:custGeom>
            <a:solidFill>
              <a:srgbClr val="FFFF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9" name="Google Shape;3129;p32"/>
            <p:cNvSpPr/>
            <p:nvPr/>
          </p:nvSpPr>
          <p:spPr>
            <a:xfrm>
              <a:off x="4172600" y="1712825"/>
              <a:ext cx="6325" cy="6325"/>
            </a:xfrm>
            <a:custGeom>
              <a:avLst/>
              <a:gdLst/>
              <a:ahLst/>
              <a:cxnLst/>
              <a:rect l="l" t="t" r="r" b="b"/>
              <a:pathLst>
                <a:path w="253" h="253" fill="none" extrusionOk="0">
                  <a:moveTo>
                    <a:pt x="0" y="0"/>
                  </a:moveTo>
                  <a:lnTo>
                    <a:pt x="253" y="253"/>
                  </a:lnTo>
                  <a:lnTo>
                    <a:pt x="253" y="253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0" name="Google Shape;3130;p32"/>
            <p:cNvSpPr/>
            <p:nvPr/>
          </p:nvSpPr>
          <p:spPr>
            <a:xfrm>
              <a:off x="4223125" y="1531775"/>
              <a:ext cx="11600" cy="3175"/>
            </a:xfrm>
            <a:custGeom>
              <a:avLst/>
              <a:gdLst/>
              <a:ahLst/>
              <a:cxnLst/>
              <a:rect l="l" t="t" r="r" b="b"/>
              <a:pathLst>
                <a:path w="464" h="127" fill="none" extrusionOk="0">
                  <a:moveTo>
                    <a:pt x="463" y="1"/>
                  </a:moveTo>
                  <a:lnTo>
                    <a:pt x="0" y="127"/>
                  </a:lnTo>
                  <a:lnTo>
                    <a:pt x="0" y="127"/>
                  </a:lnTo>
                  <a:lnTo>
                    <a:pt x="463" y="1"/>
                  </a:lnTo>
                  <a:lnTo>
                    <a:pt x="463" y="1"/>
                  </a:lnTo>
                  <a:lnTo>
                    <a:pt x="463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1" name="Google Shape;3131;p32"/>
            <p:cNvSpPr/>
            <p:nvPr/>
          </p:nvSpPr>
          <p:spPr>
            <a:xfrm>
              <a:off x="4171550" y="1531775"/>
              <a:ext cx="63175" cy="187375"/>
            </a:xfrm>
            <a:custGeom>
              <a:avLst/>
              <a:gdLst/>
              <a:ahLst/>
              <a:cxnLst/>
              <a:rect l="l" t="t" r="r" b="b"/>
              <a:pathLst>
                <a:path w="2527" h="7495" extrusionOk="0">
                  <a:moveTo>
                    <a:pt x="2526" y="1"/>
                  </a:moveTo>
                  <a:lnTo>
                    <a:pt x="2063" y="127"/>
                  </a:lnTo>
                  <a:lnTo>
                    <a:pt x="1600" y="1895"/>
                  </a:lnTo>
                  <a:lnTo>
                    <a:pt x="1095" y="3664"/>
                  </a:lnTo>
                  <a:lnTo>
                    <a:pt x="548" y="5390"/>
                  </a:lnTo>
                  <a:lnTo>
                    <a:pt x="0" y="7158"/>
                  </a:lnTo>
                  <a:lnTo>
                    <a:pt x="42" y="7242"/>
                  </a:lnTo>
                  <a:lnTo>
                    <a:pt x="295" y="7495"/>
                  </a:lnTo>
                  <a:lnTo>
                    <a:pt x="926" y="5642"/>
                  </a:lnTo>
                  <a:lnTo>
                    <a:pt x="1474" y="3748"/>
                  </a:lnTo>
                  <a:lnTo>
                    <a:pt x="2021" y="1853"/>
                  </a:lnTo>
                  <a:lnTo>
                    <a:pt x="2526" y="1"/>
                  </a:lnTo>
                  <a:close/>
                </a:path>
              </a:pathLst>
            </a:custGeom>
            <a:solidFill>
              <a:srgbClr val="517C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2" name="Google Shape;3132;p32"/>
            <p:cNvSpPr/>
            <p:nvPr/>
          </p:nvSpPr>
          <p:spPr>
            <a:xfrm>
              <a:off x="4171550" y="1531775"/>
              <a:ext cx="63175" cy="187375"/>
            </a:xfrm>
            <a:custGeom>
              <a:avLst/>
              <a:gdLst/>
              <a:ahLst/>
              <a:cxnLst/>
              <a:rect l="l" t="t" r="r" b="b"/>
              <a:pathLst>
                <a:path w="2527" h="7495" fill="none" extrusionOk="0">
                  <a:moveTo>
                    <a:pt x="2526" y="1"/>
                  </a:moveTo>
                  <a:lnTo>
                    <a:pt x="2063" y="127"/>
                  </a:lnTo>
                  <a:lnTo>
                    <a:pt x="2063" y="127"/>
                  </a:lnTo>
                  <a:lnTo>
                    <a:pt x="1600" y="1895"/>
                  </a:lnTo>
                  <a:lnTo>
                    <a:pt x="1095" y="3664"/>
                  </a:lnTo>
                  <a:lnTo>
                    <a:pt x="548" y="5390"/>
                  </a:lnTo>
                  <a:lnTo>
                    <a:pt x="0" y="7158"/>
                  </a:lnTo>
                  <a:lnTo>
                    <a:pt x="42" y="7242"/>
                  </a:lnTo>
                  <a:lnTo>
                    <a:pt x="295" y="7495"/>
                  </a:lnTo>
                  <a:lnTo>
                    <a:pt x="295" y="7495"/>
                  </a:lnTo>
                  <a:lnTo>
                    <a:pt x="926" y="5642"/>
                  </a:lnTo>
                  <a:lnTo>
                    <a:pt x="1474" y="3748"/>
                  </a:lnTo>
                  <a:lnTo>
                    <a:pt x="2021" y="1853"/>
                  </a:lnTo>
                  <a:lnTo>
                    <a:pt x="2526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3" name="Google Shape;3133;p32"/>
            <p:cNvSpPr/>
            <p:nvPr/>
          </p:nvSpPr>
          <p:spPr>
            <a:xfrm>
              <a:off x="4279950" y="1446525"/>
              <a:ext cx="181075" cy="211575"/>
            </a:xfrm>
            <a:custGeom>
              <a:avLst/>
              <a:gdLst/>
              <a:ahLst/>
              <a:cxnLst/>
              <a:rect l="l" t="t" r="r" b="b"/>
              <a:pathLst>
                <a:path w="7243" h="8463" extrusionOk="0">
                  <a:moveTo>
                    <a:pt x="6611" y="0"/>
                  </a:moveTo>
                  <a:lnTo>
                    <a:pt x="6485" y="42"/>
                  </a:lnTo>
                  <a:lnTo>
                    <a:pt x="338" y="2611"/>
                  </a:lnTo>
                  <a:lnTo>
                    <a:pt x="211" y="2695"/>
                  </a:lnTo>
                  <a:lnTo>
                    <a:pt x="85" y="2779"/>
                  </a:lnTo>
                  <a:lnTo>
                    <a:pt x="43" y="2905"/>
                  </a:lnTo>
                  <a:lnTo>
                    <a:pt x="1" y="3032"/>
                  </a:lnTo>
                  <a:lnTo>
                    <a:pt x="1" y="3158"/>
                  </a:lnTo>
                  <a:lnTo>
                    <a:pt x="1" y="3284"/>
                  </a:lnTo>
                  <a:lnTo>
                    <a:pt x="85" y="3411"/>
                  </a:lnTo>
                  <a:lnTo>
                    <a:pt x="169" y="3537"/>
                  </a:lnTo>
                  <a:lnTo>
                    <a:pt x="5769" y="8337"/>
                  </a:lnTo>
                  <a:lnTo>
                    <a:pt x="5937" y="8421"/>
                  </a:lnTo>
                  <a:lnTo>
                    <a:pt x="6064" y="8463"/>
                  </a:lnTo>
                  <a:lnTo>
                    <a:pt x="6232" y="8463"/>
                  </a:lnTo>
                  <a:lnTo>
                    <a:pt x="6358" y="8421"/>
                  </a:lnTo>
                  <a:lnTo>
                    <a:pt x="6485" y="8337"/>
                  </a:lnTo>
                  <a:lnTo>
                    <a:pt x="6569" y="8252"/>
                  </a:lnTo>
                  <a:lnTo>
                    <a:pt x="6653" y="8126"/>
                  </a:lnTo>
                  <a:lnTo>
                    <a:pt x="6695" y="7958"/>
                  </a:lnTo>
                  <a:lnTo>
                    <a:pt x="7242" y="590"/>
                  </a:lnTo>
                  <a:lnTo>
                    <a:pt x="7242" y="463"/>
                  </a:lnTo>
                  <a:lnTo>
                    <a:pt x="7200" y="295"/>
                  </a:lnTo>
                  <a:lnTo>
                    <a:pt x="7116" y="211"/>
                  </a:lnTo>
                  <a:lnTo>
                    <a:pt x="6990" y="127"/>
                  </a:lnTo>
                  <a:lnTo>
                    <a:pt x="6906" y="42"/>
                  </a:lnTo>
                  <a:lnTo>
                    <a:pt x="6737" y="0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4" name="Google Shape;3134;p32"/>
            <p:cNvSpPr/>
            <p:nvPr/>
          </p:nvSpPr>
          <p:spPr>
            <a:xfrm>
              <a:off x="4279950" y="1446525"/>
              <a:ext cx="181075" cy="211575"/>
            </a:xfrm>
            <a:custGeom>
              <a:avLst/>
              <a:gdLst/>
              <a:ahLst/>
              <a:cxnLst/>
              <a:rect l="l" t="t" r="r" b="b"/>
              <a:pathLst>
                <a:path w="7243" h="8463" fill="none" extrusionOk="0">
                  <a:moveTo>
                    <a:pt x="169" y="3537"/>
                  </a:moveTo>
                  <a:lnTo>
                    <a:pt x="5769" y="8337"/>
                  </a:lnTo>
                  <a:lnTo>
                    <a:pt x="5769" y="8337"/>
                  </a:lnTo>
                  <a:lnTo>
                    <a:pt x="5937" y="8421"/>
                  </a:lnTo>
                  <a:lnTo>
                    <a:pt x="6064" y="8463"/>
                  </a:lnTo>
                  <a:lnTo>
                    <a:pt x="6232" y="8463"/>
                  </a:lnTo>
                  <a:lnTo>
                    <a:pt x="6358" y="8421"/>
                  </a:lnTo>
                  <a:lnTo>
                    <a:pt x="6485" y="8337"/>
                  </a:lnTo>
                  <a:lnTo>
                    <a:pt x="6569" y="8252"/>
                  </a:lnTo>
                  <a:lnTo>
                    <a:pt x="6653" y="8126"/>
                  </a:lnTo>
                  <a:lnTo>
                    <a:pt x="6695" y="7958"/>
                  </a:lnTo>
                  <a:lnTo>
                    <a:pt x="7242" y="590"/>
                  </a:lnTo>
                  <a:lnTo>
                    <a:pt x="7242" y="590"/>
                  </a:lnTo>
                  <a:lnTo>
                    <a:pt x="7242" y="463"/>
                  </a:lnTo>
                  <a:lnTo>
                    <a:pt x="7200" y="295"/>
                  </a:lnTo>
                  <a:lnTo>
                    <a:pt x="7116" y="211"/>
                  </a:lnTo>
                  <a:lnTo>
                    <a:pt x="6990" y="127"/>
                  </a:lnTo>
                  <a:lnTo>
                    <a:pt x="6906" y="42"/>
                  </a:lnTo>
                  <a:lnTo>
                    <a:pt x="6737" y="0"/>
                  </a:lnTo>
                  <a:lnTo>
                    <a:pt x="6611" y="0"/>
                  </a:lnTo>
                  <a:lnTo>
                    <a:pt x="6485" y="42"/>
                  </a:lnTo>
                  <a:lnTo>
                    <a:pt x="338" y="2611"/>
                  </a:lnTo>
                  <a:lnTo>
                    <a:pt x="338" y="2611"/>
                  </a:lnTo>
                  <a:lnTo>
                    <a:pt x="211" y="2695"/>
                  </a:lnTo>
                  <a:lnTo>
                    <a:pt x="85" y="2779"/>
                  </a:lnTo>
                  <a:lnTo>
                    <a:pt x="43" y="2905"/>
                  </a:lnTo>
                  <a:lnTo>
                    <a:pt x="1" y="3032"/>
                  </a:lnTo>
                  <a:lnTo>
                    <a:pt x="1" y="3158"/>
                  </a:lnTo>
                  <a:lnTo>
                    <a:pt x="1" y="3284"/>
                  </a:lnTo>
                  <a:lnTo>
                    <a:pt x="85" y="3411"/>
                  </a:lnTo>
                  <a:lnTo>
                    <a:pt x="169" y="3537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5" name="Google Shape;3135;p32"/>
            <p:cNvSpPr/>
            <p:nvPr/>
          </p:nvSpPr>
          <p:spPr>
            <a:xfrm>
              <a:off x="4322050" y="1492825"/>
              <a:ext cx="11625" cy="4250"/>
            </a:xfrm>
            <a:custGeom>
              <a:avLst/>
              <a:gdLst/>
              <a:ahLst/>
              <a:cxnLst/>
              <a:rect l="l" t="t" r="r" b="b"/>
              <a:pathLst>
                <a:path w="465" h="170" extrusionOk="0">
                  <a:moveTo>
                    <a:pt x="464" y="1"/>
                  </a:moveTo>
                  <a:lnTo>
                    <a:pt x="1" y="169"/>
                  </a:lnTo>
                  <a:lnTo>
                    <a:pt x="464" y="1"/>
                  </a:lnTo>
                  <a:lnTo>
                    <a:pt x="464" y="1"/>
                  </a:lnTo>
                  <a:close/>
                </a:path>
              </a:pathLst>
            </a:custGeom>
            <a:solidFill>
              <a:srgbClr val="FFFF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6" name="Google Shape;3136;p32"/>
            <p:cNvSpPr/>
            <p:nvPr/>
          </p:nvSpPr>
          <p:spPr>
            <a:xfrm>
              <a:off x="4322050" y="1492825"/>
              <a:ext cx="11625" cy="4250"/>
            </a:xfrm>
            <a:custGeom>
              <a:avLst/>
              <a:gdLst/>
              <a:ahLst/>
              <a:cxnLst/>
              <a:rect l="l" t="t" r="r" b="b"/>
              <a:pathLst>
                <a:path w="465" h="170" fill="none" extrusionOk="0">
                  <a:moveTo>
                    <a:pt x="464" y="1"/>
                  </a:moveTo>
                  <a:lnTo>
                    <a:pt x="1" y="169"/>
                  </a:lnTo>
                  <a:lnTo>
                    <a:pt x="464" y="1"/>
                  </a:lnTo>
                  <a:lnTo>
                    <a:pt x="464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7" name="Google Shape;3137;p32"/>
            <p:cNvSpPr/>
            <p:nvPr/>
          </p:nvSpPr>
          <p:spPr>
            <a:xfrm>
              <a:off x="4310475" y="1492825"/>
              <a:ext cx="23200" cy="71600"/>
            </a:xfrm>
            <a:custGeom>
              <a:avLst/>
              <a:gdLst/>
              <a:ahLst/>
              <a:cxnLst/>
              <a:rect l="l" t="t" r="r" b="b"/>
              <a:pathLst>
                <a:path w="928" h="2864" extrusionOk="0">
                  <a:moveTo>
                    <a:pt x="927" y="1"/>
                  </a:moveTo>
                  <a:lnTo>
                    <a:pt x="464" y="169"/>
                  </a:lnTo>
                  <a:lnTo>
                    <a:pt x="1" y="2569"/>
                  </a:lnTo>
                  <a:lnTo>
                    <a:pt x="338" y="2864"/>
                  </a:lnTo>
                  <a:lnTo>
                    <a:pt x="927" y="1"/>
                  </a:lnTo>
                  <a:close/>
                </a:path>
              </a:pathLst>
            </a:custGeom>
            <a:solidFill>
              <a:srgbClr val="B635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8" name="Google Shape;3138;p32"/>
            <p:cNvSpPr/>
            <p:nvPr/>
          </p:nvSpPr>
          <p:spPr>
            <a:xfrm>
              <a:off x="4310475" y="1492825"/>
              <a:ext cx="23200" cy="71600"/>
            </a:xfrm>
            <a:custGeom>
              <a:avLst/>
              <a:gdLst/>
              <a:ahLst/>
              <a:cxnLst/>
              <a:rect l="l" t="t" r="r" b="b"/>
              <a:pathLst>
                <a:path w="928" h="2864" fill="none" extrusionOk="0">
                  <a:moveTo>
                    <a:pt x="927" y="1"/>
                  </a:moveTo>
                  <a:lnTo>
                    <a:pt x="464" y="169"/>
                  </a:lnTo>
                  <a:lnTo>
                    <a:pt x="1" y="2569"/>
                  </a:lnTo>
                  <a:lnTo>
                    <a:pt x="338" y="2864"/>
                  </a:lnTo>
                  <a:lnTo>
                    <a:pt x="927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9" name="Google Shape;3139;p32"/>
            <p:cNvSpPr/>
            <p:nvPr/>
          </p:nvSpPr>
          <p:spPr>
            <a:xfrm>
              <a:off x="4339950" y="1480200"/>
              <a:ext cx="23175" cy="103175"/>
            </a:xfrm>
            <a:custGeom>
              <a:avLst/>
              <a:gdLst/>
              <a:ahLst/>
              <a:cxnLst/>
              <a:rect l="l" t="t" r="r" b="b"/>
              <a:pathLst>
                <a:path w="927" h="4127" extrusionOk="0">
                  <a:moveTo>
                    <a:pt x="1" y="4085"/>
                  </a:moveTo>
                  <a:lnTo>
                    <a:pt x="1" y="4085"/>
                  </a:lnTo>
                  <a:lnTo>
                    <a:pt x="43" y="4127"/>
                  </a:lnTo>
                  <a:lnTo>
                    <a:pt x="1" y="4085"/>
                  </a:lnTo>
                  <a:close/>
                  <a:moveTo>
                    <a:pt x="927" y="1"/>
                  </a:moveTo>
                  <a:lnTo>
                    <a:pt x="801" y="43"/>
                  </a:lnTo>
                  <a:lnTo>
                    <a:pt x="801" y="43"/>
                  </a:lnTo>
                  <a:lnTo>
                    <a:pt x="927" y="1"/>
                  </a:lnTo>
                  <a:close/>
                </a:path>
              </a:pathLst>
            </a:custGeom>
            <a:solidFill>
              <a:srgbClr val="FFFF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0" name="Google Shape;3140;p32"/>
            <p:cNvSpPr/>
            <p:nvPr/>
          </p:nvSpPr>
          <p:spPr>
            <a:xfrm>
              <a:off x="4339950" y="1582300"/>
              <a:ext cx="1075" cy="1075"/>
            </a:xfrm>
            <a:custGeom>
              <a:avLst/>
              <a:gdLst/>
              <a:ahLst/>
              <a:cxnLst/>
              <a:rect l="l" t="t" r="r" b="b"/>
              <a:pathLst>
                <a:path w="43" h="43" fill="none" extrusionOk="0">
                  <a:moveTo>
                    <a:pt x="1" y="1"/>
                  </a:moveTo>
                  <a:lnTo>
                    <a:pt x="1" y="1"/>
                  </a:lnTo>
                  <a:lnTo>
                    <a:pt x="43" y="43"/>
                  </a:lnTo>
                  <a:lnTo>
                    <a:pt x="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1" name="Google Shape;3141;p32"/>
            <p:cNvSpPr/>
            <p:nvPr/>
          </p:nvSpPr>
          <p:spPr>
            <a:xfrm>
              <a:off x="4359950" y="1480200"/>
              <a:ext cx="3175" cy="1075"/>
            </a:xfrm>
            <a:custGeom>
              <a:avLst/>
              <a:gdLst/>
              <a:ahLst/>
              <a:cxnLst/>
              <a:rect l="l" t="t" r="r" b="b"/>
              <a:pathLst>
                <a:path w="127" h="43" fill="none" extrusionOk="0">
                  <a:moveTo>
                    <a:pt x="127" y="1"/>
                  </a:moveTo>
                  <a:lnTo>
                    <a:pt x="1" y="43"/>
                  </a:lnTo>
                  <a:lnTo>
                    <a:pt x="1" y="43"/>
                  </a:lnTo>
                  <a:lnTo>
                    <a:pt x="127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2" name="Google Shape;3142;p32"/>
            <p:cNvSpPr/>
            <p:nvPr/>
          </p:nvSpPr>
          <p:spPr>
            <a:xfrm>
              <a:off x="4339950" y="1477050"/>
              <a:ext cx="31600" cy="112650"/>
            </a:xfrm>
            <a:custGeom>
              <a:avLst/>
              <a:gdLst/>
              <a:ahLst/>
              <a:cxnLst/>
              <a:rect l="l" t="t" r="r" b="b"/>
              <a:pathLst>
                <a:path w="1264" h="4506" extrusionOk="0">
                  <a:moveTo>
                    <a:pt x="1264" y="0"/>
                  </a:moveTo>
                  <a:lnTo>
                    <a:pt x="927" y="127"/>
                  </a:lnTo>
                  <a:lnTo>
                    <a:pt x="801" y="169"/>
                  </a:lnTo>
                  <a:lnTo>
                    <a:pt x="590" y="1348"/>
                  </a:lnTo>
                  <a:lnTo>
                    <a:pt x="337" y="2442"/>
                  </a:lnTo>
                  <a:lnTo>
                    <a:pt x="1" y="4211"/>
                  </a:lnTo>
                  <a:lnTo>
                    <a:pt x="43" y="4253"/>
                  </a:lnTo>
                  <a:lnTo>
                    <a:pt x="337" y="4505"/>
                  </a:lnTo>
                  <a:lnTo>
                    <a:pt x="758" y="2526"/>
                  </a:lnTo>
                  <a:lnTo>
                    <a:pt x="1011" y="1263"/>
                  </a:lnTo>
                  <a:lnTo>
                    <a:pt x="1264" y="0"/>
                  </a:lnTo>
                  <a:close/>
                </a:path>
              </a:pathLst>
            </a:custGeom>
            <a:solidFill>
              <a:srgbClr val="B635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3" name="Google Shape;3143;p32"/>
            <p:cNvSpPr/>
            <p:nvPr/>
          </p:nvSpPr>
          <p:spPr>
            <a:xfrm>
              <a:off x="4339950" y="1477050"/>
              <a:ext cx="31600" cy="112650"/>
            </a:xfrm>
            <a:custGeom>
              <a:avLst/>
              <a:gdLst/>
              <a:ahLst/>
              <a:cxnLst/>
              <a:rect l="l" t="t" r="r" b="b"/>
              <a:pathLst>
                <a:path w="1264" h="4506" fill="none" extrusionOk="0">
                  <a:moveTo>
                    <a:pt x="1264" y="0"/>
                  </a:moveTo>
                  <a:lnTo>
                    <a:pt x="927" y="127"/>
                  </a:lnTo>
                  <a:lnTo>
                    <a:pt x="801" y="169"/>
                  </a:lnTo>
                  <a:lnTo>
                    <a:pt x="801" y="169"/>
                  </a:lnTo>
                  <a:lnTo>
                    <a:pt x="590" y="1348"/>
                  </a:lnTo>
                  <a:lnTo>
                    <a:pt x="337" y="2442"/>
                  </a:lnTo>
                  <a:lnTo>
                    <a:pt x="1" y="4211"/>
                  </a:lnTo>
                  <a:lnTo>
                    <a:pt x="43" y="4253"/>
                  </a:lnTo>
                  <a:lnTo>
                    <a:pt x="337" y="4505"/>
                  </a:lnTo>
                  <a:lnTo>
                    <a:pt x="758" y="2526"/>
                  </a:lnTo>
                  <a:lnTo>
                    <a:pt x="758" y="2526"/>
                  </a:lnTo>
                  <a:lnTo>
                    <a:pt x="1011" y="1263"/>
                  </a:lnTo>
                  <a:lnTo>
                    <a:pt x="1264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4" name="Google Shape;3144;p32"/>
            <p:cNvSpPr/>
            <p:nvPr/>
          </p:nvSpPr>
          <p:spPr>
            <a:xfrm>
              <a:off x="4371525" y="1464425"/>
              <a:ext cx="29500" cy="152625"/>
            </a:xfrm>
            <a:custGeom>
              <a:avLst/>
              <a:gdLst/>
              <a:ahLst/>
              <a:cxnLst/>
              <a:rect l="l" t="t" r="r" b="b"/>
              <a:pathLst>
                <a:path w="1180" h="6105" extrusionOk="0">
                  <a:moveTo>
                    <a:pt x="1180" y="0"/>
                  </a:moveTo>
                  <a:lnTo>
                    <a:pt x="759" y="211"/>
                  </a:lnTo>
                  <a:lnTo>
                    <a:pt x="632" y="1600"/>
                  </a:lnTo>
                  <a:lnTo>
                    <a:pt x="464" y="2989"/>
                  </a:lnTo>
                  <a:lnTo>
                    <a:pt x="253" y="4421"/>
                  </a:lnTo>
                  <a:lnTo>
                    <a:pt x="1" y="5810"/>
                  </a:lnTo>
                  <a:lnTo>
                    <a:pt x="338" y="6105"/>
                  </a:lnTo>
                  <a:lnTo>
                    <a:pt x="632" y="4589"/>
                  </a:lnTo>
                  <a:lnTo>
                    <a:pt x="843" y="3074"/>
                  </a:lnTo>
                  <a:lnTo>
                    <a:pt x="1053" y="1558"/>
                  </a:lnTo>
                  <a:lnTo>
                    <a:pt x="1180" y="0"/>
                  </a:lnTo>
                  <a:close/>
                </a:path>
              </a:pathLst>
            </a:custGeom>
            <a:solidFill>
              <a:srgbClr val="B635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5" name="Google Shape;3145;p32"/>
            <p:cNvSpPr/>
            <p:nvPr/>
          </p:nvSpPr>
          <p:spPr>
            <a:xfrm>
              <a:off x="4371525" y="1464425"/>
              <a:ext cx="29500" cy="152625"/>
            </a:xfrm>
            <a:custGeom>
              <a:avLst/>
              <a:gdLst/>
              <a:ahLst/>
              <a:cxnLst/>
              <a:rect l="l" t="t" r="r" b="b"/>
              <a:pathLst>
                <a:path w="1180" h="6105" fill="none" extrusionOk="0">
                  <a:moveTo>
                    <a:pt x="1180" y="0"/>
                  </a:moveTo>
                  <a:lnTo>
                    <a:pt x="759" y="211"/>
                  </a:lnTo>
                  <a:lnTo>
                    <a:pt x="759" y="211"/>
                  </a:lnTo>
                  <a:lnTo>
                    <a:pt x="632" y="1600"/>
                  </a:lnTo>
                  <a:lnTo>
                    <a:pt x="464" y="2989"/>
                  </a:lnTo>
                  <a:lnTo>
                    <a:pt x="253" y="4421"/>
                  </a:lnTo>
                  <a:lnTo>
                    <a:pt x="1" y="5810"/>
                  </a:lnTo>
                  <a:lnTo>
                    <a:pt x="338" y="6105"/>
                  </a:lnTo>
                  <a:lnTo>
                    <a:pt x="338" y="6105"/>
                  </a:lnTo>
                  <a:lnTo>
                    <a:pt x="632" y="4589"/>
                  </a:lnTo>
                  <a:lnTo>
                    <a:pt x="843" y="3074"/>
                  </a:lnTo>
                  <a:lnTo>
                    <a:pt x="1053" y="1558"/>
                  </a:lnTo>
                  <a:lnTo>
                    <a:pt x="118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6" name="Google Shape;3146;p32"/>
            <p:cNvSpPr/>
            <p:nvPr/>
          </p:nvSpPr>
          <p:spPr>
            <a:xfrm>
              <a:off x="4399950" y="1448625"/>
              <a:ext cx="41075" cy="192650"/>
            </a:xfrm>
            <a:custGeom>
              <a:avLst/>
              <a:gdLst/>
              <a:ahLst/>
              <a:cxnLst/>
              <a:rect l="l" t="t" r="r" b="b"/>
              <a:pathLst>
                <a:path w="1643" h="7706" extrusionOk="0">
                  <a:moveTo>
                    <a:pt x="1642" y="1"/>
                  </a:moveTo>
                  <a:lnTo>
                    <a:pt x="1179" y="169"/>
                  </a:lnTo>
                  <a:lnTo>
                    <a:pt x="927" y="1979"/>
                  </a:lnTo>
                  <a:lnTo>
                    <a:pt x="632" y="3790"/>
                  </a:lnTo>
                  <a:lnTo>
                    <a:pt x="337" y="5600"/>
                  </a:lnTo>
                  <a:lnTo>
                    <a:pt x="0" y="7411"/>
                  </a:lnTo>
                  <a:lnTo>
                    <a:pt x="379" y="7705"/>
                  </a:lnTo>
                  <a:lnTo>
                    <a:pt x="716" y="5811"/>
                  </a:lnTo>
                  <a:lnTo>
                    <a:pt x="1053" y="3874"/>
                  </a:lnTo>
                  <a:lnTo>
                    <a:pt x="1348" y="1937"/>
                  </a:lnTo>
                  <a:lnTo>
                    <a:pt x="1642" y="1"/>
                  </a:lnTo>
                  <a:close/>
                </a:path>
              </a:pathLst>
            </a:custGeom>
            <a:solidFill>
              <a:srgbClr val="B635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7" name="Google Shape;3147;p32"/>
            <p:cNvSpPr/>
            <p:nvPr/>
          </p:nvSpPr>
          <p:spPr>
            <a:xfrm>
              <a:off x="4399950" y="1448625"/>
              <a:ext cx="41075" cy="192650"/>
            </a:xfrm>
            <a:custGeom>
              <a:avLst/>
              <a:gdLst/>
              <a:ahLst/>
              <a:cxnLst/>
              <a:rect l="l" t="t" r="r" b="b"/>
              <a:pathLst>
                <a:path w="1643" h="7706" fill="none" extrusionOk="0">
                  <a:moveTo>
                    <a:pt x="1642" y="1"/>
                  </a:moveTo>
                  <a:lnTo>
                    <a:pt x="1179" y="169"/>
                  </a:lnTo>
                  <a:lnTo>
                    <a:pt x="1179" y="169"/>
                  </a:lnTo>
                  <a:lnTo>
                    <a:pt x="927" y="1979"/>
                  </a:lnTo>
                  <a:lnTo>
                    <a:pt x="632" y="3790"/>
                  </a:lnTo>
                  <a:lnTo>
                    <a:pt x="337" y="5600"/>
                  </a:lnTo>
                  <a:lnTo>
                    <a:pt x="0" y="7411"/>
                  </a:lnTo>
                  <a:lnTo>
                    <a:pt x="379" y="7705"/>
                  </a:lnTo>
                  <a:lnTo>
                    <a:pt x="379" y="7705"/>
                  </a:lnTo>
                  <a:lnTo>
                    <a:pt x="716" y="5811"/>
                  </a:lnTo>
                  <a:lnTo>
                    <a:pt x="1053" y="3874"/>
                  </a:lnTo>
                  <a:lnTo>
                    <a:pt x="1348" y="1937"/>
                  </a:lnTo>
                  <a:lnTo>
                    <a:pt x="1642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8" name="Google Shape;3148;p32"/>
            <p:cNvSpPr/>
            <p:nvPr/>
          </p:nvSpPr>
          <p:spPr>
            <a:xfrm>
              <a:off x="4468375" y="1336000"/>
              <a:ext cx="180000" cy="212650"/>
            </a:xfrm>
            <a:custGeom>
              <a:avLst/>
              <a:gdLst/>
              <a:ahLst/>
              <a:cxnLst/>
              <a:rect l="l" t="t" r="r" b="b"/>
              <a:pathLst>
                <a:path w="7200" h="8506" extrusionOk="0">
                  <a:moveTo>
                    <a:pt x="6400" y="1"/>
                  </a:moveTo>
                  <a:lnTo>
                    <a:pt x="6273" y="43"/>
                  </a:lnTo>
                  <a:lnTo>
                    <a:pt x="6105" y="85"/>
                  </a:lnTo>
                  <a:lnTo>
                    <a:pt x="295" y="3285"/>
                  </a:lnTo>
                  <a:lnTo>
                    <a:pt x="169" y="3369"/>
                  </a:lnTo>
                  <a:lnTo>
                    <a:pt x="84" y="3495"/>
                  </a:lnTo>
                  <a:lnTo>
                    <a:pt x="42" y="3621"/>
                  </a:lnTo>
                  <a:lnTo>
                    <a:pt x="0" y="3748"/>
                  </a:lnTo>
                  <a:lnTo>
                    <a:pt x="0" y="3874"/>
                  </a:lnTo>
                  <a:lnTo>
                    <a:pt x="42" y="4000"/>
                  </a:lnTo>
                  <a:lnTo>
                    <a:pt x="126" y="4127"/>
                  </a:lnTo>
                  <a:lnTo>
                    <a:pt x="253" y="4211"/>
                  </a:lnTo>
                  <a:lnTo>
                    <a:pt x="6316" y="8421"/>
                  </a:lnTo>
                  <a:lnTo>
                    <a:pt x="6484" y="8463"/>
                  </a:lnTo>
                  <a:lnTo>
                    <a:pt x="6610" y="8505"/>
                  </a:lnTo>
                  <a:lnTo>
                    <a:pt x="6779" y="8505"/>
                  </a:lnTo>
                  <a:lnTo>
                    <a:pt x="6905" y="8421"/>
                  </a:lnTo>
                  <a:lnTo>
                    <a:pt x="7031" y="8337"/>
                  </a:lnTo>
                  <a:lnTo>
                    <a:pt x="7115" y="8253"/>
                  </a:lnTo>
                  <a:lnTo>
                    <a:pt x="7158" y="8084"/>
                  </a:lnTo>
                  <a:lnTo>
                    <a:pt x="7200" y="7916"/>
                  </a:lnTo>
                  <a:lnTo>
                    <a:pt x="6947" y="548"/>
                  </a:lnTo>
                  <a:lnTo>
                    <a:pt x="6905" y="422"/>
                  </a:lnTo>
                  <a:lnTo>
                    <a:pt x="6863" y="295"/>
                  </a:lnTo>
                  <a:lnTo>
                    <a:pt x="6779" y="169"/>
                  </a:lnTo>
                  <a:lnTo>
                    <a:pt x="6652" y="85"/>
                  </a:lnTo>
                  <a:lnTo>
                    <a:pt x="6526" y="43"/>
                  </a:lnTo>
                  <a:lnTo>
                    <a:pt x="6400" y="1"/>
                  </a:lnTo>
                  <a:close/>
                </a:path>
              </a:pathLst>
            </a:custGeom>
            <a:solidFill>
              <a:srgbClr val="DBC08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9" name="Google Shape;3149;p32"/>
            <p:cNvSpPr/>
            <p:nvPr/>
          </p:nvSpPr>
          <p:spPr>
            <a:xfrm>
              <a:off x="4468375" y="1336000"/>
              <a:ext cx="180000" cy="212650"/>
            </a:xfrm>
            <a:custGeom>
              <a:avLst/>
              <a:gdLst/>
              <a:ahLst/>
              <a:cxnLst/>
              <a:rect l="l" t="t" r="r" b="b"/>
              <a:pathLst>
                <a:path w="7200" h="8506" fill="none" extrusionOk="0">
                  <a:moveTo>
                    <a:pt x="253" y="4211"/>
                  </a:moveTo>
                  <a:lnTo>
                    <a:pt x="6316" y="8421"/>
                  </a:lnTo>
                  <a:lnTo>
                    <a:pt x="6316" y="8421"/>
                  </a:lnTo>
                  <a:lnTo>
                    <a:pt x="6484" y="8463"/>
                  </a:lnTo>
                  <a:lnTo>
                    <a:pt x="6610" y="8505"/>
                  </a:lnTo>
                  <a:lnTo>
                    <a:pt x="6779" y="8505"/>
                  </a:lnTo>
                  <a:lnTo>
                    <a:pt x="6905" y="8421"/>
                  </a:lnTo>
                  <a:lnTo>
                    <a:pt x="7031" y="8337"/>
                  </a:lnTo>
                  <a:lnTo>
                    <a:pt x="7115" y="8253"/>
                  </a:lnTo>
                  <a:lnTo>
                    <a:pt x="7158" y="8084"/>
                  </a:lnTo>
                  <a:lnTo>
                    <a:pt x="7200" y="7916"/>
                  </a:lnTo>
                  <a:lnTo>
                    <a:pt x="6947" y="548"/>
                  </a:lnTo>
                  <a:lnTo>
                    <a:pt x="6947" y="548"/>
                  </a:lnTo>
                  <a:lnTo>
                    <a:pt x="6905" y="422"/>
                  </a:lnTo>
                  <a:lnTo>
                    <a:pt x="6863" y="295"/>
                  </a:lnTo>
                  <a:lnTo>
                    <a:pt x="6779" y="169"/>
                  </a:lnTo>
                  <a:lnTo>
                    <a:pt x="6652" y="85"/>
                  </a:lnTo>
                  <a:lnTo>
                    <a:pt x="6526" y="43"/>
                  </a:lnTo>
                  <a:lnTo>
                    <a:pt x="6400" y="1"/>
                  </a:lnTo>
                  <a:lnTo>
                    <a:pt x="6273" y="43"/>
                  </a:lnTo>
                  <a:lnTo>
                    <a:pt x="6105" y="85"/>
                  </a:lnTo>
                  <a:lnTo>
                    <a:pt x="295" y="3285"/>
                  </a:lnTo>
                  <a:lnTo>
                    <a:pt x="295" y="3285"/>
                  </a:lnTo>
                  <a:lnTo>
                    <a:pt x="169" y="3369"/>
                  </a:lnTo>
                  <a:lnTo>
                    <a:pt x="84" y="3495"/>
                  </a:lnTo>
                  <a:lnTo>
                    <a:pt x="42" y="3621"/>
                  </a:lnTo>
                  <a:lnTo>
                    <a:pt x="0" y="3748"/>
                  </a:lnTo>
                  <a:lnTo>
                    <a:pt x="0" y="3874"/>
                  </a:lnTo>
                  <a:lnTo>
                    <a:pt x="42" y="4000"/>
                  </a:lnTo>
                  <a:lnTo>
                    <a:pt x="126" y="4127"/>
                  </a:lnTo>
                  <a:lnTo>
                    <a:pt x="253" y="421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0" name="Google Shape;3150;p32"/>
            <p:cNvSpPr/>
            <p:nvPr/>
          </p:nvSpPr>
          <p:spPr>
            <a:xfrm>
              <a:off x="4502050" y="1460200"/>
              <a:ext cx="9500" cy="7400"/>
            </a:xfrm>
            <a:custGeom>
              <a:avLst/>
              <a:gdLst/>
              <a:ahLst/>
              <a:cxnLst/>
              <a:rect l="l" t="t" r="r" b="b"/>
              <a:pathLst>
                <a:path w="380" h="296" extrusionOk="0">
                  <a:moveTo>
                    <a:pt x="0" y="1"/>
                  </a:moveTo>
                  <a:lnTo>
                    <a:pt x="0" y="1"/>
                  </a:lnTo>
                  <a:lnTo>
                    <a:pt x="379" y="29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FFF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1" name="Google Shape;3151;p32"/>
            <p:cNvSpPr/>
            <p:nvPr/>
          </p:nvSpPr>
          <p:spPr>
            <a:xfrm>
              <a:off x="4502050" y="1460200"/>
              <a:ext cx="9500" cy="7400"/>
            </a:xfrm>
            <a:custGeom>
              <a:avLst/>
              <a:gdLst/>
              <a:ahLst/>
              <a:cxnLst/>
              <a:rect l="l" t="t" r="r" b="b"/>
              <a:pathLst>
                <a:path w="380" h="296" fill="none" extrusionOk="0">
                  <a:moveTo>
                    <a:pt x="0" y="1"/>
                  </a:moveTo>
                  <a:lnTo>
                    <a:pt x="0" y="1"/>
                  </a:lnTo>
                  <a:lnTo>
                    <a:pt x="379" y="295"/>
                  </a:lnTo>
                  <a:lnTo>
                    <a:pt x="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2" name="Google Shape;3152;p32"/>
            <p:cNvSpPr/>
            <p:nvPr/>
          </p:nvSpPr>
          <p:spPr>
            <a:xfrm>
              <a:off x="4502050" y="1394950"/>
              <a:ext cx="16875" cy="72650"/>
            </a:xfrm>
            <a:custGeom>
              <a:avLst/>
              <a:gdLst/>
              <a:ahLst/>
              <a:cxnLst/>
              <a:rect l="l" t="t" r="r" b="b"/>
              <a:pathLst>
                <a:path w="675" h="2906" extrusionOk="0">
                  <a:moveTo>
                    <a:pt x="674" y="0"/>
                  </a:moveTo>
                  <a:lnTo>
                    <a:pt x="211" y="211"/>
                  </a:lnTo>
                  <a:lnTo>
                    <a:pt x="0" y="2611"/>
                  </a:lnTo>
                  <a:lnTo>
                    <a:pt x="379" y="2905"/>
                  </a:lnTo>
                  <a:lnTo>
                    <a:pt x="674" y="0"/>
                  </a:lnTo>
                  <a:close/>
                </a:path>
              </a:pathLst>
            </a:custGeom>
            <a:solidFill>
              <a:srgbClr val="E6D3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3" name="Google Shape;3153;p32"/>
            <p:cNvSpPr/>
            <p:nvPr/>
          </p:nvSpPr>
          <p:spPr>
            <a:xfrm>
              <a:off x="4502050" y="1394950"/>
              <a:ext cx="16875" cy="72650"/>
            </a:xfrm>
            <a:custGeom>
              <a:avLst/>
              <a:gdLst/>
              <a:ahLst/>
              <a:cxnLst/>
              <a:rect l="l" t="t" r="r" b="b"/>
              <a:pathLst>
                <a:path w="675" h="2906" fill="none" extrusionOk="0">
                  <a:moveTo>
                    <a:pt x="674" y="0"/>
                  </a:moveTo>
                  <a:lnTo>
                    <a:pt x="211" y="211"/>
                  </a:lnTo>
                  <a:lnTo>
                    <a:pt x="0" y="2611"/>
                  </a:lnTo>
                  <a:lnTo>
                    <a:pt x="379" y="2905"/>
                  </a:lnTo>
                  <a:lnTo>
                    <a:pt x="674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4" name="Google Shape;3154;p32"/>
            <p:cNvSpPr/>
            <p:nvPr/>
          </p:nvSpPr>
          <p:spPr>
            <a:xfrm>
              <a:off x="4533625" y="1482300"/>
              <a:ext cx="4225" cy="2125"/>
            </a:xfrm>
            <a:custGeom>
              <a:avLst/>
              <a:gdLst/>
              <a:ahLst/>
              <a:cxnLst/>
              <a:rect l="l" t="t" r="r" b="b"/>
              <a:pathLst>
                <a:path w="169" h="85" extrusionOk="0">
                  <a:moveTo>
                    <a:pt x="1" y="1"/>
                  </a:moveTo>
                  <a:lnTo>
                    <a:pt x="1" y="1"/>
                  </a:lnTo>
                  <a:lnTo>
                    <a:pt x="169" y="85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FFF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5" name="Google Shape;3155;p32"/>
            <p:cNvSpPr/>
            <p:nvPr/>
          </p:nvSpPr>
          <p:spPr>
            <a:xfrm>
              <a:off x="4533625" y="1482300"/>
              <a:ext cx="4225" cy="2125"/>
            </a:xfrm>
            <a:custGeom>
              <a:avLst/>
              <a:gdLst/>
              <a:ahLst/>
              <a:cxnLst/>
              <a:rect l="l" t="t" r="r" b="b"/>
              <a:pathLst>
                <a:path w="169" h="85" fill="none" extrusionOk="0">
                  <a:moveTo>
                    <a:pt x="1" y="1"/>
                  </a:moveTo>
                  <a:lnTo>
                    <a:pt x="1" y="1"/>
                  </a:lnTo>
                  <a:lnTo>
                    <a:pt x="169" y="85"/>
                  </a:lnTo>
                  <a:lnTo>
                    <a:pt x="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6" name="Google Shape;3156;p32"/>
            <p:cNvSpPr/>
            <p:nvPr/>
          </p:nvSpPr>
          <p:spPr>
            <a:xfrm>
              <a:off x="4533625" y="1374950"/>
              <a:ext cx="21075" cy="114750"/>
            </a:xfrm>
            <a:custGeom>
              <a:avLst/>
              <a:gdLst/>
              <a:ahLst/>
              <a:cxnLst/>
              <a:rect l="l" t="t" r="r" b="b"/>
              <a:pathLst>
                <a:path w="843" h="4590" extrusionOk="0">
                  <a:moveTo>
                    <a:pt x="843" y="0"/>
                  </a:moveTo>
                  <a:lnTo>
                    <a:pt x="422" y="211"/>
                  </a:lnTo>
                  <a:lnTo>
                    <a:pt x="295" y="1390"/>
                  </a:lnTo>
                  <a:lnTo>
                    <a:pt x="211" y="2526"/>
                  </a:lnTo>
                  <a:lnTo>
                    <a:pt x="1" y="4295"/>
                  </a:lnTo>
                  <a:lnTo>
                    <a:pt x="169" y="4379"/>
                  </a:lnTo>
                  <a:lnTo>
                    <a:pt x="422" y="4590"/>
                  </a:lnTo>
                  <a:lnTo>
                    <a:pt x="590" y="2569"/>
                  </a:lnTo>
                  <a:lnTo>
                    <a:pt x="716" y="1306"/>
                  </a:lnTo>
                  <a:lnTo>
                    <a:pt x="843" y="0"/>
                  </a:lnTo>
                  <a:close/>
                </a:path>
              </a:pathLst>
            </a:custGeom>
            <a:solidFill>
              <a:srgbClr val="E6D3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7" name="Google Shape;3157;p32"/>
            <p:cNvSpPr/>
            <p:nvPr/>
          </p:nvSpPr>
          <p:spPr>
            <a:xfrm>
              <a:off x="4533625" y="1374950"/>
              <a:ext cx="21075" cy="114750"/>
            </a:xfrm>
            <a:custGeom>
              <a:avLst/>
              <a:gdLst/>
              <a:ahLst/>
              <a:cxnLst/>
              <a:rect l="l" t="t" r="r" b="b"/>
              <a:pathLst>
                <a:path w="843" h="4590" fill="none" extrusionOk="0">
                  <a:moveTo>
                    <a:pt x="843" y="0"/>
                  </a:moveTo>
                  <a:lnTo>
                    <a:pt x="422" y="211"/>
                  </a:lnTo>
                  <a:lnTo>
                    <a:pt x="422" y="211"/>
                  </a:lnTo>
                  <a:lnTo>
                    <a:pt x="295" y="1390"/>
                  </a:lnTo>
                  <a:lnTo>
                    <a:pt x="211" y="2526"/>
                  </a:lnTo>
                  <a:lnTo>
                    <a:pt x="1" y="4295"/>
                  </a:lnTo>
                  <a:lnTo>
                    <a:pt x="169" y="4379"/>
                  </a:lnTo>
                  <a:lnTo>
                    <a:pt x="422" y="4590"/>
                  </a:lnTo>
                  <a:lnTo>
                    <a:pt x="590" y="2569"/>
                  </a:lnTo>
                  <a:lnTo>
                    <a:pt x="590" y="2569"/>
                  </a:lnTo>
                  <a:lnTo>
                    <a:pt x="716" y="1306"/>
                  </a:lnTo>
                  <a:lnTo>
                    <a:pt x="843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8" name="Google Shape;3158;p32"/>
            <p:cNvSpPr/>
            <p:nvPr/>
          </p:nvSpPr>
          <p:spPr>
            <a:xfrm>
              <a:off x="4568350" y="1359150"/>
              <a:ext cx="13725" cy="149500"/>
            </a:xfrm>
            <a:custGeom>
              <a:avLst/>
              <a:gdLst/>
              <a:ahLst/>
              <a:cxnLst/>
              <a:rect l="l" t="t" r="r" b="b"/>
              <a:pathLst>
                <a:path w="549" h="5980" extrusionOk="0">
                  <a:moveTo>
                    <a:pt x="1" y="5895"/>
                  </a:moveTo>
                  <a:lnTo>
                    <a:pt x="1" y="5895"/>
                  </a:lnTo>
                  <a:lnTo>
                    <a:pt x="127" y="5979"/>
                  </a:lnTo>
                  <a:lnTo>
                    <a:pt x="1" y="5895"/>
                  </a:lnTo>
                  <a:close/>
                  <a:moveTo>
                    <a:pt x="548" y="1"/>
                  </a:moveTo>
                  <a:lnTo>
                    <a:pt x="169" y="253"/>
                  </a:lnTo>
                  <a:lnTo>
                    <a:pt x="169" y="253"/>
                  </a:lnTo>
                  <a:lnTo>
                    <a:pt x="548" y="1"/>
                  </a:lnTo>
                  <a:lnTo>
                    <a:pt x="548" y="1"/>
                  </a:lnTo>
                  <a:close/>
                </a:path>
              </a:pathLst>
            </a:custGeom>
            <a:solidFill>
              <a:srgbClr val="FFFF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9" name="Google Shape;3159;p32"/>
            <p:cNvSpPr/>
            <p:nvPr/>
          </p:nvSpPr>
          <p:spPr>
            <a:xfrm>
              <a:off x="4568350" y="1506525"/>
              <a:ext cx="3200" cy="2125"/>
            </a:xfrm>
            <a:custGeom>
              <a:avLst/>
              <a:gdLst/>
              <a:ahLst/>
              <a:cxnLst/>
              <a:rect l="l" t="t" r="r" b="b"/>
              <a:pathLst>
                <a:path w="128" h="85" fill="none" extrusionOk="0">
                  <a:moveTo>
                    <a:pt x="1" y="0"/>
                  </a:moveTo>
                  <a:lnTo>
                    <a:pt x="1" y="0"/>
                  </a:lnTo>
                  <a:lnTo>
                    <a:pt x="127" y="84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0" name="Google Shape;3160;p32"/>
            <p:cNvSpPr/>
            <p:nvPr/>
          </p:nvSpPr>
          <p:spPr>
            <a:xfrm>
              <a:off x="4572575" y="1359150"/>
              <a:ext cx="9500" cy="6350"/>
            </a:xfrm>
            <a:custGeom>
              <a:avLst/>
              <a:gdLst/>
              <a:ahLst/>
              <a:cxnLst/>
              <a:rect l="l" t="t" r="r" b="b"/>
              <a:pathLst>
                <a:path w="380" h="254" fill="none" extrusionOk="0">
                  <a:moveTo>
                    <a:pt x="379" y="1"/>
                  </a:moveTo>
                  <a:lnTo>
                    <a:pt x="0" y="253"/>
                  </a:lnTo>
                  <a:lnTo>
                    <a:pt x="0" y="253"/>
                  </a:lnTo>
                  <a:lnTo>
                    <a:pt x="379" y="1"/>
                  </a:lnTo>
                  <a:lnTo>
                    <a:pt x="379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1" name="Google Shape;3161;p32"/>
            <p:cNvSpPr/>
            <p:nvPr/>
          </p:nvSpPr>
          <p:spPr>
            <a:xfrm>
              <a:off x="4568350" y="1359150"/>
              <a:ext cx="14775" cy="153700"/>
            </a:xfrm>
            <a:custGeom>
              <a:avLst/>
              <a:gdLst/>
              <a:ahLst/>
              <a:cxnLst/>
              <a:rect l="l" t="t" r="r" b="b"/>
              <a:pathLst>
                <a:path w="591" h="6148" extrusionOk="0">
                  <a:moveTo>
                    <a:pt x="548" y="1"/>
                  </a:moveTo>
                  <a:lnTo>
                    <a:pt x="169" y="253"/>
                  </a:lnTo>
                  <a:lnTo>
                    <a:pt x="169" y="1643"/>
                  </a:lnTo>
                  <a:lnTo>
                    <a:pt x="169" y="3074"/>
                  </a:lnTo>
                  <a:lnTo>
                    <a:pt x="127" y="4464"/>
                  </a:lnTo>
                  <a:lnTo>
                    <a:pt x="1" y="5895"/>
                  </a:lnTo>
                  <a:lnTo>
                    <a:pt x="127" y="5979"/>
                  </a:lnTo>
                  <a:lnTo>
                    <a:pt x="422" y="6148"/>
                  </a:lnTo>
                  <a:lnTo>
                    <a:pt x="506" y="4632"/>
                  </a:lnTo>
                  <a:lnTo>
                    <a:pt x="590" y="3074"/>
                  </a:lnTo>
                  <a:lnTo>
                    <a:pt x="590" y="1559"/>
                  </a:lnTo>
                  <a:lnTo>
                    <a:pt x="548" y="1"/>
                  </a:lnTo>
                  <a:close/>
                </a:path>
              </a:pathLst>
            </a:custGeom>
            <a:solidFill>
              <a:srgbClr val="E6D3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2" name="Google Shape;3162;p32"/>
            <p:cNvSpPr/>
            <p:nvPr/>
          </p:nvSpPr>
          <p:spPr>
            <a:xfrm>
              <a:off x="4568350" y="1359150"/>
              <a:ext cx="14775" cy="153700"/>
            </a:xfrm>
            <a:custGeom>
              <a:avLst/>
              <a:gdLst/>
              <a:ahLst/>
              <a:cxnLst/>
              <a:rect l="l" t="t" r="r" b="b"/>
              <a:pathLst>
                <a:path w="591" h="6148" fill="none" extrusionOk="0">
                  <a:moveTo>
                    <a:pt x="548" y="1"/>
                  </a:moveTo>
                  <a:lnTo>
                    <a:pt x="169" y="253"/>
                  </a:lnTo>
                  <a:lnTo>
                    <a:pt x="169" y="253"/>
                  </a:lnTo>
                  <a:lnTo>
                    <a:pt x="169" y="1643"/>
                  </a:lnTo>
                  <a:lnTo>
                    <a:pt x="169" y="3074"/>
                  </a:lnTo>
                  <a:lnTo>
                    <a:pt x="127" y="4464"/>
                  </a:lnTo>
                  <a:lnTo>
                    <a:pt x="1" y="5895"/>
                  </a:lnTo>
                  <a:lnTo>
                    <a:pt x="127" y="5979"/>
                  </a:lnTo>
                  <a:lnTo>
                    <a:pt x="422" y="6148"/>
                  </a:lnTo>
                  <a:lnTo>
                    <a:pt x="422" y="6148"/>
                  </a:lnTo>
                  <a:lnTo>
                    <a:pt x="506" y="4632"/>
                  </a:lnTo>
                  <a:lnTo>
                    <a:pt x="590" y="3074"/>
                  </a:lnTo>
                  <a:lnTo>
                    <a:pt x="590" y="1559"/>
                  </a:lnTo>
                  <a:lnTo>
                    <a:pt x="548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3" name="Google Shape;3163;p32"/>
            <p:cNvSpPr/>
            <p:nvPr/>
          </p:nvSpPr>
          <p:spPr>
            <a:xfrm>
              <a:off x="4609400" y="1339150"/>
              <a:ext cx="10550" cy="5300"/>
            </a:xfrm>
            <a:custGeom>
              <a:avLst/>
              <a:gdLst/>
              <a:ahLst/>
              <a:cxnLst/>
              <a:rect l="l" t="t" r="r" b="b"/>
              <a:pathLst>
                <a:path w="422" h="212" extrusionOk="0">
                  <a:moveTo>
                    <a:pt x="422" y="1"/>
                  </a:moveTo>
                  <a:lnTo>
                    <a:pt x="1" y="211"/>
                  </a:lnTo>
                  <a:lnTo>
                    <a:pt x="1" y="211"/>
                  </a:lnTo>
                  <a:lnTo>
                    <a:pt x="422" y="1"/>
                  </a:lnTo>
                  <a:lnTo>
                    <a:pt x="422" y="1"/>
                  </a:lnTo>
                  <a:lnTo>
                    <a:pt x="422" y="1"/>
                  </a:lnTo>
                  <a:close/>
                </a:path>
              </a:pathLst>
            </a:custGeom>
            <a:solidFill>
              <a:srgbClr val="FFFF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4" name="Google Shape;3164;p32"/>
            <p:cNvSpPr/>
            <p:nvPr/>
          </p:nvSpPr>
          <p:spPr>
            <a:xfrm>
              <a:off x="4609400" y="1339150"/>
              <a:ext cx="10550" cy="5300"/>
            </a:xfrm>
            <a:custGeom>
              <a:avLst/>
              <a:gdLst/>
              <a:ahLst/>
              <a:cxnLst/>
              <a:rect l="l" t="t" r="r" b="b"/>
              <a:pathLst>
                <a:path w="422" h="212" fill="none" extrusionOk="0">
                  <a:moveTo>
                    <a:pt x="422" y="1"/>
                  </a:moveTo>
                  <a:lnTo>
                    <a:pt x="1" y="211"/>
                  </a:lnTo>
                  <a:lnTo>
                    <a:pt x="1" y="211"/>
                  </a:lnTo>
                  <a:lnTo>
                    <a:pt x="422" y="1"/>
                  </a:lnTo>
                  <a:lnTo>
                    <a:pt x="422" y="1"/>
                  </a:lnTo>
                  <a:lnTo>
                    <a:pt x="422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5" name="Google Shape;3165;p32"/>
            <p:cNvSpPr/>
            <p:nvPr/>
          </p:nvSpPr>
          <p:spPr>
            <a:xfrm>
              <a:off x="4599925" y="1339150"/>
              <a:ext cx="20025" cy="195800"/>
            </a:xfrm>
            <a:custGeom>
              <a:avLst/>
              <a:gdLst/>
              <a:ahLst/>
              <a:cxnLst/>
              <a:rect l="l" t="t" r="r" b="b"/>
              <a:pathLst>
                <a:path w="801" h="7832" extrusionOk="0">
                  <a:moveTo>
                    <a:pt x="801" y="1"/>
                  </a:moveTo>
                  <a:lnTo>
                    <a:pt x="380" y="211"/>
                  </a:lnTo>
                  <a:lnTo>
                    <a:pt x="338" y="2064"/>
                  </a:lnTo>
                  <a:lnTo>
                    <a:pt x="254" y="3874"/>
                  </a:lnTo>
                  <a:lnTo>
                    <a:pt x="127" y="5727"/>
                  </a:lnTo>
                  <a:lnTo>
                    <a:pt x="1" y="7537"/>
                  </a:lnTo>
                  <a:lnTo>
                    <a:pt x="380" y="7832"/>
                  </a:lnTo>
                  <a:lnTo>
                    <a:pt x="548" y="5853"/>
                  </a:lnTo>
                  <a:lnTo>
                    <a:pt x="675" y="3916"/>
                  </a:lnTo>
                  <a:lnTo>
                    <a:pt x="759" y="1938"/>
                  </a:lnTo>
                  <a:lnTo>
                    <a:pt x="801" y="1"/>
                  </a:lnTo>
                  <a:close/>
                </a:path>
              </a:pathLst>
            </a:custGeom>
            <a:solidFill>
              <a:srgbClr val="E6D3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6" name="Google Shape;3166;p32"/>
            <p:cNvSpPr/>
            <p:nvPr/>
          </p:nvSpPr>
          <p:spPr>
            <a:xfrm>
              <a:off x="4599925" y="1339150"/>
              <a:ext cx="20025" cy="195800"/>
            </a:xfrm>
            <a:custGeom>
              <a:avLst/>
              <a:gdLst/>
              <a:ahLst/>
              <a:cxnLst/>
              <a:rect l="l" t="t" r="r" b="b"/>
              <a:pathLst>
                <a:path w="801" h="7832" fill="none" extrusionOk="0">
                  <a:moveTo>
                    <a:pt x="801" y="1"/>
                  </a:moveTo>
                  <a:lnTo>
                    <a:pt x="380" y="211"/>
                  </a:lnTo>
                  <a:lnTo>
                    <a:pt x="380" y="211"/>
                  </a:lnTo>
                  <a:lnTo>
                    <a:pt x="338" y="2064"/>
                  </a:lnTo>
                  <a:lnTo>
                    <a:pt x="254" y="3874"/>
                  </a:lnTo>
                  <a:lnTo>
                    <a:pt x="127" y="5727"/>
                  </a:lnTo>
                  <a:lnTo>
                    <a:pt x="1" y="7537"/>
                  </a:lnTo>
                  <a:lnTo>
                    <a:pt x="380" y="7832"/>
                  </a:lnTo>
                  <a:lnTo>
                    <a:pt x="380" y="7832"/>
                  </a:lnTo>
                  <a:lnTo>
                    <a:pt x="548" y="5853"/>
                  </a:lnTo>
                  <a:lnTo>
                    <a:pt x="675" y="3916"/>
                  </a:lnTo>
                  <a:lnTo>
                    <a:pt x="759" y="1938"/>
                  </a:lnTo>
                  <a:lnTo>
                    <a:pt x="80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167" name="Google Shape;3167;p32"/>
          <p:cNvGrpSpPr/>
          <p:nvPr/>
        </p:nvGrpSpPr>
        <p:grpSpPr>
          <a:xfrm rot="2424745">
            <a:off x="6181510" y="-146421"/>
            <a:ext cx="3863476" cy="1874062"/>
            <a:chOff x="3545275" y="1138125"/>
            <a:chExt cx="1338875" cy="649450"/>
          </a:xfrm>
        </p:grpSpPr>
        <p:sp>
          <p:nvSpPr>
            <p:cNvPr id="3168" name="Google Shape;3168;p32"/>
            <p:cNvSpPr/>
            <p:nvPr/>
          </p:nvSpPr>
          <p:spPr>
            <a:xfrm>
              <a:off x="3545275" y="1138125"/>
              <a:ext cx="1338875" cy="508400"/>
            </a:xfrm>
            <a:custGeom>
              <a:avLst/>
              <a:gdLst/>
              <a:ahLst/>
              <a:cxnLst/>
              <a:rect l="l" t="t" r="r" b="b"/>
              <a:pathLst>
                <a:path w="53555" h="20336" extrusionOk="0">
                  <a:moveTo>
                    <a:pt x="53386" y="0"/>
                  </a:moveTo>
                  <a:lnTo>
                    <a:pt x="52081" y="1263"/>
                  </a:lnTo>
                  <a:lnTo>
                    <a:pt x="50734" y="2526"/>
                  </a:lnTo>
                  <a:lnTo>
                    <a:pt x="49344" y="3747"/>
                  </a:lnTo>
                  <a:lnTo>
                    <a:pt x="47913" y="4926"/>
                  </a:lnTo>
                  <a:lnTo>
                    <a:pt x="46481" y="6105"/>
                  </a:lnTo>
                  <a:lnTo>
                    <a:pt x="45008" y="7200"/>
                  </a:lnTo>
                  <a:lnTo>
                    <a:pt x="43492" y="8252"/>
                  </a:lnTo>
                  <a:lnTo>
                    <a:pt x="41976" y="9263"/>
                  </a:lnTo>
                  <a:lnTo>
                    <a:pt x="40419" y="10231"/>
                  </a:lnTo>
                  <a:lnTo>
                    <a:pt x="38861" y="11157"/>
                  </a:lnTo>
                  <a:lnTo>
                    <a:pt x="37261" y="12042"/>
                  </a:lnTo>
                  <a:lnTo>
                    <a:pt x="35619" y="12884"/>
                  </a:lnTo>
                  <a:lnTo>
                    <a:pt x="33977" y="13684"/>
                  </a:lnTo>
                  <a:lnTo>
                    <a:pt x="32293" y="14441"/>
                  </a:lnTo>
                  <a:lnTo>
                    <a:pt x="30609" y="15157"/>
                  </a:lnTo>
                  <a:lnTo>
                    <a:pt x="28883" y="15789"/>
                  </a:lnTo>
                  <a:lnTo>
                    <a:pt x="27156" y="16420"/>
                  </a:lnTo>
                  <a:lnTo>
                    <a:pt x="25430" y="17010"/>
                  </a:lnTo>
                  <a:lnTo>
                    <a:pt x="23662" y="17515"/>
                  </a:lnTo>
                  <a:lnTo>
                    <a:pt x="21894" y="17978"/>
                  </a:lnTo>
                  <a:lnTo>
                    <a:pt x="20125" y="18399"/>
                  </a:lnTo>
                  <a:lnTo>
                    <a:pt x="18315" y="18778"/>
                  </a:lnTo>
                  <a:lnTo>
                    <a:pt x="16504" y="19115"/>
                  </a:lnTo>
                  <a:lnTo>
                    <a:pt x="14694" y="19410"/>
                  </a:lnTo>
                  <a:lnTo>
                    <a:pt x="12884" y="19620"/>
                  </a:lnTo>
                  <a:lnTo>
                    <a:pt x="11031" y="19831"/>
                  </a:lnTo>
                  <a:lnTo>
                    <a:pt x="9221" y="19957"/>
                  </a:lnTo>
                  <a:lnTo>
                    <a:pt x="7368" y="20041"/>
                  </a:lnTo>
                  <a:lnTo>
                    <a:pt x="3705" y="20041"/>
                  </a:lnTo>
                  <a:lnTo>
                    <a:pt x="1853" y="19957"/>
                  </a:lnTo>
                  <a:lnTo>
                    <a:pt x="0" y="19831"/>
                  </a:lnTo>
                  <a:lnTo>
                    <a:pt x="0" y="20083"/>
                  </a:lnTo>
                  <a:lnTo>
                    <a:pt x="1347" y="20209"/>
                  </a:lnTo>
                  <a:lnTo>
                    <a:pt x="2695" y="20252"/>
                  </a:lnTo>
                  <a:lnTo>
                    <a:pt x="4042" y="20294"/>
                  </a:lnTo>
                  <a:lnTo>
                    <a:pt x="5389" y="20336"/>
                  </a:lnTo>
                  <a:lnTo>
                    <a:pt x="6863" y="20294"/>
                  </a:lnTo>
                  <a:lnTo>
                    <a:pt x="8337" y="20252"/>
                  </a:lnTo>
                  <a:lnTo>
                    <a:pt x="9852" y="20167"/>
                  </a:lnTo>
                  <a:lnTo>
                    <a:pt x="11326" y="20041"/>
                  </a:lnTo>
                  <a:lnTo>
                    <a:pt x="12841" y="19915"/>
                  </a:lnTo>
                  <a:lnTo>
                    <a:pt x="14315" y="19704"/>
                  </a:lnTo>
                  <a:lnTo>
                    <a:pt x="15831" y="19494"/>
                  </a:lnTo>
                  <a:lnTo>
                    <a:pt x="17304" y="19241"/>
                  </a:lnTo>
                  <a:lnTo>
                    <a:pt x="18778" y="18946"/>
                  </a:lnTo>
                  <a:lnTo>
                    <a:pt x="20252" y="18652"/>
                  </a:lnTo>
                  <a:lnTo>
                    <a:pt x="21725" y="18273"/>
                  </a:lnTo>
                  <a:lnTo>
                    <a:pt x="23199" y="17894"/>
                  </a:lnTo>
                  <a:lnTo>
                    <a:pt x="24672" y="17473"/>
                  </a:lnTo>
                  <a:lnTo>
                    <a:pt x="26104" y="17052"/>
                  </a:lnTo>
                  <a:lnTo>
                    <a:pt x="27535" y="16547"/>
                  </a:lnTo>
                  <a:lnTo>
                    <a:pt x="28967" y="16041"/>
                  </a:lnTo>
                  <a:lnTo>
                    <a:pt x="30735" y="15368"/>
                  </a:lnTo>
                  <a:lnTo>
                    <a:pt x="32419" y="14652"/>
                  </a:lnTo>
                  <a:lnTo>
                    <a:pt x="34145" y="13894"/>
                  </a:lnTo>
                  <a:lnTo>
                    <a:pt x="35787" y="13052"/>
                  </a:lnTo>
                  <a:lnTo>
                    <a:pt x="37471" y="12210"/>
                  </a:lnTo>
                  <a:lnTo>
                    <a:pt x="39071" y="11326"/>
                  </a:lnTo>
                  <a:lnTo>
                    <a:pt x="40671" y="10358"/>
                  </a:lnTo>
                  <a:lnTo>
                    <a:pt x="42229" y="9389"/>
                  </a:lnTo>
                  <a:lnTo>
                    <a:pt x="43787" y="8379"/>
                  </a:lnTo>
                  <a:lnTo>
                    <a:pt x="45260" y="7326"/>
                  </a:lnTo>
                  <a:lnTo>
                    <a:pt x="46734" y="6231"/>
                  </a:lnTo>
                  <a:lnTo>
                    <a:pt x="48208" y="5095"/>
                  </a:lnTo>
                  <a:lnTo>
                    <a:pt x="49597" y="3916"/>
                  </a:lnTo>
                  <a:lnTo>
                    <a:pt x="50944" y="2695"/>
                  </a:lnTo>
                  <a:lnTo>
                    <a:pt x="52292" y="1432"/>
                  </a:lnTo>
                  <a:lnTo>
                    <a:pt x="53555" y="169"/>
                  </a:lnTo>
                  <a:lnTo>
                    <a:pt x="53386" y="0"/>
                  </a:lnTo>
                  <a:close/>
                </a:path>
              </a:pathLst>
            </a:custGeom>
            <a:solidFill>
              <a:srgbClr val="1415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9" name="Google Shape;3169;p32"/>
            <p:cNvSpPr/>
            <p:nvPr/>
          </p:nvSpPr>
          <p:spPr>
            <a:xfrm>
              <a:off x="3545275" y="1138125"/>
              <a:ext cx="1338875" cy="508400"/>
            </a:xfrm>
            <a:custGeom>
              <a:avLst/>
              <a:gdLst/>
              <a:ahLst/>
              <a:cxnLst/>
              <a:rect l="l" t="t" r="r" b="b"/>
              <a:pathLst>
                <a:path w="53555" h="20336" fill="none" extrusionOk="0">
                  <a:moveTo>
                    <a:pt x="5389" y="20336"/>
                  </a:moveTo>
                  <a:lnTo>
                    <a:pt x="5389" y="20336"/>
                  </a:lnTo>
                  <a:lnTo>
                    <a:pt x="4042" y="20294"/>
                  </a:lnTo>
                  <a:lnTo>
                    <a:pt x="2695" y="20252"/>
                  </a:lnTo>
                  <a:lnTo>
                    <a:pt x="1347" y="20209"/>
                  </a:lnTo>
                  <a:lnTo>
                    <a:pt x="0" y="20083"/>
                  </a:lnTo>
                  <a:lnTo>
                    <a:pt x="0" y="19831"/>
                  </a:lnTo>
                  <a:lnTo>
                    <a:pt x="0" y="19831"/>
                  </a:lnTo>
                  <a:lnTo>
                    <a:pt x="1853" y="19957"/>
                  </a:lnTo>
                  <a:lnTo>
                    <a:pt x="3705" y="20041"/>
                  </a:lnTo>
                  <a:lnTo>
                    <a:pt x="5558" y="20041"/>
                  </a:lnTo>
                  <a:lnTo>
                    <a:pt x="7368" y="20041"/>
                  </a:lnTo>
                  <a:lnTo>
                    <a:pt x="9221" y="19957"/>
                  </a:lnTo>
                  <a:lnTo>
                    <a:pt x="11031" y="19831"/>
                  </a:lnTo>
                  <a:lnTo>
                    <a:pt x="12884" y="19620"/>
                  </a:lnTo>
                  <a:lnTo>
                    <a:pt x="14694" y="19410"/>
                  </a:lnTo>
                  <a:lnTo>
                    <a:pt x="16504" y="19115"/>
                  </a:lnTo>
                  <a:lnTo>
                    <a:pt x="18315" y="18778"/>
                  </a:lnTo>
                  <a:lnTo>
                    <a:pt x="20125" y="18399"/>
                  </a:lnTo>
                  <a:lnTo>
                    <a:pt x="21894" y="17978"/>
                  </a:lnTo>
                  <a:lnTo>
                    <a:pt x="23662" y="17515"/>
                  </a:lnTo>
                  <a:lnTo>
                    <a:pt x="25430" y="17010"/>
                  </a:lnTo>
                  <a:lnTo>
                    <a:pt x="27156" y="16420"/>
                  </a:lnTo>
                  <a:lnTo>
                    <a:pt x="28883" y="15789"/>
                  </a:lnTo>
                  <a:lnTo>
                    <a:pt x="30609" y="15157"/>
                  </a:lnTo>
                  <a:lnTo>
                    <a:pt x="32293" y="14441"/>
                  </a:lnTo>
                  <a:lnTo>
                    <a:pt x="33977" y="13684"/>
                  </a:lnTo>
                  <a:lnTo>
                    <a:pt x="35619" y="12884"/>
                  </a:lnTo>
                  <a:lnTo>
                    <a:pt x="37261" y="12042"/>
                  </a:lnTo>
                  <a:lnTo>
                    <a:pt x="38861" y="11157"/>
                  </a:lnTo>
                  <a:lnTo>
                    <a:pt x="40419" y="10231"/>
                  </a:lnTo>
                  <a:lnTo>
                    <a:pt x="41976" y="9263"/>
                  </a:lnTo>
                  <a:lnTo>
                    <a:pt x="43492" y="8252"/>
                  </a:lnTo>
                  <a:lnTo>
                    <a:pt x="45008" y="7200"/>
                  </a:lnTo>
                  <a:lnTo>
                    <a:pt x="46481" y="6105"/>
                  </a:lnTo>
                  <a:lnTo>
                    <a:pt x="47913" y="4926"/>
                  </a:lnTo>
                  <a:lnTo>
                    <a:pt x="49344" y="3747"/>
                  </a:lnTo>
                  <a:lnTo>
                    <a:pt x="50734" y="2526"/>
                  </a:lnTo>
                  <a:lnTo>
                    <a:pt x="52081" y="1263"/>
                  </a:lnTo>
                  <a:lnTo>
                    <a:pt x="53386" y="0"/>
                  </a:lnTo>
                  <a:lnTo>
                    <a:pt x="53555" y="169"/>
                  </a:lnTo>
                  <a:lnTo>
                    <a:pt x="53555" y="169"/>
                  </a:lnTo>
                  <a:lnTo>
                    <a:pt x="52292" y="1432"/>
                  </a:lnTo>
                  <a:lnTo>
                    <a:pt x="50944" y="2695"/>
                  </a:lnTo>
                  <a:lnTo>
                    <a:pt x="49597" y="3916"/>
                  </a:lnTo>
                  <a:lnTo>
                    <a:pt x="48208" y="5095"/>
                  </a:lnTo>
                  <a:lnTo>
                    <a:pt x="46734" y="6231"/>
                  </a:lnTo>
                  <a:lnTo>
                    <a:pt x="45260" y="7326"/>
                  </a:lnTo>
                  <a:lnTo>
                    <a:pt x="43787" y="8379"/>
                  </a:lnTo>
                  <a:lnTo>
                    <a:pt x="42229" y="9389"/>
                  </a:lnTo>
                  <a:lnTo>
                    <a:pt x="40671" y="10358"/>
                  </a:lnTo>
                  <a:lnTo>
                    <a:pt x="39071" y="11326"/>
                  </a:lnTo>
                  <a:lnTo>
                    <a:pt x="37471" y="12210"/>
                  </a:lnTo>
                  <a:lnTo>
                    <a:pt x="35787" y="13052"/>
                  </a:lnTo>
                  <a:lnTo>
                    <a:pt x="34145" y="13894"/>
                  </a:lnTo>
                  <a:lnTo>
                    <a:pt x="32419" y="14652"/>
                  </a:lnTo>
                  <a:lnTo>
                    <a:pt x="30735" y="15368"/>
                  </a:lnTo>
                  <a:lnTo>
                    <a:pt x="28967" y="16041"/>
                  </a:lnTo>
                  <a:lnTo>
                    <a:pt x="28967" y="16041"/>
                  </a:lnTo>
                  <a:lnTo>
                    <a:pt x="27535" y="16547"/>
                  </a:lnTo>
                  <a:lnTo>
                    <a:pt x="26104" y="17052"/>
                  </a:lnTo>
                  <a:lnTo>
                    <a:pt x="24672" y="17473"/>
                  </a:lnTo>
                  <a:lnTo>
                    <a:pt x="23199" y="17894"/>
                  </a:lnTo>
                  <a:lnTo>
                    <a:pt x="21725" y="18273"/>
                  </a:lnTo>
                  <a:lnTo>
                    <a:pt x="20252" y="18652"/>
                  </a:lnTo>
                  <a:lnTo>
                    <a:pt x="18778" y="18946"/>
                  </a:lnTo>
                  <a:lnTo>
                    <a:pt x="17304" y="19241"/>
                  </a:lnTo>
                  <a:lnTo>
                    <a:pt x="15831" y="19494"/>
                  </a:lnTo>
                  <a:lnTo>
                    <a:pt x="14315" y="19704"/>
                  </a:lnTo>
                  <a:lnTo>
                    <a:pt x="12841" y="19915"/>
                  </a:lnTo>
                  <a:lnTo>
                    <a:pt x="11326" y="20041"/>
                  </a:lnTo>
                  <a:lnTo>
                    <a:pt x="9852" y="20167"/>
                  </a:lnTo>
                  <a:lnTo>
                    <a:pt x="8337" y="20252"/>
                  </a:lnTo>
                  <a:lnTo>
                    <a:pt x="6863" y="20294"/>
                  </a:lnTo>
                  <a:lnTo>
                    <a:pt x="5389" y="20336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0" name="Google Shape;3170;p32"/>
            <p:cNvSpPr/>
            <p:nvPr/>
          </p:nvSpPr>
          <p:spPr>
            <a:xfrm>
              <a:off x="3848400" y="1583350"/>
              <a:ext cx="191600" cy="204225"/>
            </a:xfrm>
            <a:custGeom>
              <a:avLst/>
              <a:gdLst/>
              <a:ahLst/>
              <a:cxnLst/>
              <a:rect l="l" t="t" r="r" b="b"/>
              <a:pathLst>
                <a:path w="7664" h="8169" extrusionOk="0">
                  <a:moveTo>
                    <a:pt x="6990" y="1"/>
                  </a:moveTo>
                  <a:lnTo>
                    <a:pt x="464" y="1137"/>
                  </a:lnTo>
                  <a:lnTo>
                    <a:pt x="338" y="1179"/>
                  </a:lnTo>
                  <a:lnTo>
                    <a:pt x="211" y="1264"/>
                  </a:lnTo>
                  <a:lnTo>
                    <a:pt x="127" y="1390"/>
                  </a:lnTo>
                  <a:lnTo>
                    <a:pt x="43" y="1474"/>
                  </a:lnTo>
                  <a:lnTo>
                    <a:pt x="1" y="1601"/>
                  </a:lnTo>
                  <a:lnTo>
                    <a:pt x="1" y="1769"/>
                  </a:lnTo>
                  <a:lnTo>
                    <a:pt x="43" y="1895"/>
                  </a:lnTo>
                  <a:lnTo>
                    <a:pt x="127" y="2022"/>
                  </a:lnTo>
                  <a:lnTo>
                    <a:pt x="4548" y="7916"/>
                  </a:lnTo>
                  <a:lnTo>
                    <a:pt x="4674" y="8042"/>
                  </a:lnTo>
                  <a:lnTo>
                    <a:pt x="4800" y="8126"/>
                  </a:lnTo>
                  <a:lnTo>
                    <a:pt x="4927" y="8168"/>
                  </a:lnTo>
                  <a:lnTo>
                    <a:pt x="5095" y="8126"/>
                  </a:lnTo>
                  <a:lnTo>
                    <a:pt x="5221" y="8084"/>
                  </a:lnTo>
                  <a:lnTo>
                    <a:pt x="5348" y="8000"/>
                  </a:lnTo>
                  <a:lnTo>
                    <a:pt x="5432" y="7916"/>
                  </a:lnTo>
                  <a:lnTo>
                    <a:pt x="5516" y="7747"/>
                  </a:lnTo>
                  <a:lnTo>
                    <a:pt x="7621" y="674"/>
                  </a:lnTo>
                  <a:lnTo>
                    <a:pt x="7663" y="548"/>
                  </a:lnTo>
                  <a:lnTo>
                    <a:pt x="7621" y="422"/>
                  </a:lnTo>
                  <a:lnTo>
                    <a:pt x="7579" y="295"/>
                  </a:lnTo>
                  <a:lnTo>
                    <a:pt x="7537" y="169"/>
                  </a:lnTo>
                  <a:lnTo>
                    <a:pt x="7411" y="85"/>
                  </a:lnTo>
                  <a:lnTo>
                    <a:pt x="7284" y="1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1" name="Google Shape;3171;p32"/>
            <p:cNvSpPr/>
            <p:nvPr/>
          </p:nvSpPr>
          <p:spPr>
            <a:xfrm>
              <a:off x="3848400" y="1583350"/>
              <a:ext cx="191600" cy="204225"/>
            </a:xfrm>
            <a:custGeom>
              <a:avLst/>
              <a:gdLst/>
              <a:ahLst/>
              <a:cxnLst/>
              <a:rect l="l" t="t" r="r" b="b"/>
              <a:pathLst>
                <a:path w="7664" h="8169" fill="none" extrusionOk="0">
                  <a:moveTo>
                    <a:pt x="127" y="2022"/>
                  </a:moveTo>
                  <a:lnTo>
                    <a:pt x="4548" y="7916"/>
                  </a:lnTo>
                  <a:lnTo>
                    <a:pt x="4548" y="7916"/>
                  </a:lnTo>
                  <a:lnTo>
                    <a:pt x="4674" y="8042"/>
                  </a:lnTo>
                  <a:lnTo>
                    <a:pt x="4800" y="8126"/>
                  </a:lnTo>
                  <a:lnTo>
                    <a:pt x="4927" y="8168"/>
                  </a:lnTo>
                  <a:lnTo>
                    <a:pt x="5095" y="8126"/>
                  </a:lnTo>
                  <a:lnTo>
                    <a:pt x="5221" y="8084"/>
                  </a:lnTo>
                  <a:lnTo>
                    <a:pt x="5348" y="8000"/>
                  </a:lnTo>
                  <a:lnTo>
                    <a:pt x="5432" y="7916"/>
                  </a:lnTo>
                  <a:lnTo>
                    <a:pt x="5516" y="7747"/>
                  </a:lnTo>
                  <a:lnTo>
                    <a:pt x="7621" y="674"/>
                  </a:lnTo>
                  <a:lnTo>
                    <a:pt x="7621" y="674"/>
                  </a:lnTo>
                  <a:lnTo>
                    <a:pt x="7663" y="548"/>
                  </a:lnTo>
                  <a:lnTo>
                    <a:pt x="7621" y="422"/>
                  </a:lnTo>
                  <a:lnTo>
                    <a:pt x="7579" y="295"/>
                  </a:lnTo>
                  <a:lnTo>
                    <a:pt x="7537" y="169"/>
                  </a:lnTo>
                  <a:lnTo>
                    <a:pt x="7411" y="85"/>
                  </a:lnTo>
                  <a:lnTo>
                    <a:pt x="7284" y="1"/>
                  </a:lnTo>
                  <a:lnTo>
                    <a:pt x="7158" y="1"/>
                  </a:lnTo>
                  <a:lnTo>
                    <a:pt x="6990" y="1"/>
                  </a:lnTo>
                  <a:lnTo>
                    <a:pt x="464" y="1137"/>
                  </a:lnTo>
                  <a:lnTo>
                    <a:pt x="464" y="1137"/>
                  </a:lnTo>
                  <a:lnTo>
                    <a:pt x="338" y="1179"/>
                  </a:lnTo>
                  <a:lnTo>
                    <a:pt x="211" y="1264"/>
                  </a:lnTo>
                  <a:lnTo>
                    <a:pt x="127" y="1390"/>
                  </a:lnTo>
                  <a:lnTo>
                    <a:pt x="43" y="1474"/>
                  </a:lnTo>
                  <a:lnTo>
                    <a:pt x="1" y="1601"/>
                  </a:lnTo>
                  <a:lnTo>
                    <a:pt x="1" y="1769"/>
                  </a:lnTo>
                  <a:lnTo>
                    <a:pt x="43" y="1895"/>
                  </a:lnTo>
                  <a:lnTo>
                    <a:pt x="127" y="2022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2" name="Google Shape;3172;p32"/>
            <p:cNvSpPr/>
            <p:nvPr/>
          </p:nvSpPr>
          <p:spPr>
            <a:xfrm>
              <a:off x="3871575" y="1603350"/>
              <a:ext cx="36850" cy="62125"/>
            </a:xfrm>
            <a:custGeom>
              <a:avLst/>
              <a:gdLst/>
              <a:ahLst/>
              <a:cxnLst/>
              <a:rect l="l" t="t" r="r" b="b"/>
              <a:pathLst>
                <a:path w="1474" h="2485" extrusionOk="0">
                  <a:moveTo>
                    <a:pt x="0" y="2316"/>
                  </a:moveTo>
                  <a:lnTo>
                    <a:pt x="0" y="2316"/>
                  </a:lnTo>
                  <a:lnTo>
                    <a:pt x="126" y="2485"/>
                  </a:lnTo>
                  <a:lnTo>
                    <a:pt x="0" y="2316"/>
                  </a:lnTo>
                  <a:close/>
                  <a:moveTo>
                    <a:pt x="1474" y="1"/>
                  </a:moveTo>
                  <a:lnTo>
                    <a:pt x="968" y="85"/>
                  </a:lnTo>
                  <a:lnTo>
                    <a:pt x="1474" y="1"/>
                  </a:lnTo>
                  <a:lnTo>
                    <a:pt x="1474" y="1"/>
                  </a:lnTo>
                  <a:close/>
                </a:path>
              </a:pathLst>
            </a:custGeom>
            <a:solidFill>
              <a:srgbClr val="FFFF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3" name="Google Shape;3173;p32"/>
            <p:cNvSpPr/>
            <p:nvPr/>
          </p:nvSpPr>
          <p:spPr>
            <a:xfrm>
              <a:off x="3871575" y="1661250"/>
              <a:ext cx="3175" cy="4225"/>
            </a:xfrm>
            <a:custGeom>
              <a:avLst/>
              <a:gdLst/>
              <a:ahLst/>
              <a:cxnLst/>
              <a:rect l="l" t="t" r="r" b="b"/>
              <a:pathLst>
                <a:path w="127" h="169" fill="none" extrusionOk="0">
                  <a:moveTo>
                    <a:pt x="0" y="0"/>
                  </a:moveTo>
                  <a:lnTo>
                    <a:pt x="0" y="0"/>
                  </a:lnTo>
                  <a:lnTo>
                    <a:pt x="126" y="169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4" name="Google Shape;3174;p32"/>
            <p:cNvSpPr/>
            <p:nvPr/>
          </p:nvSpPr>
          <p:spPr>
            <a:xfrm>
              <a:off x="3895775" y="1603350"/>
              <a:ext cx="12650" cy="2125"/>
            </a:xfrm>
            <a:custGeom>
              <a:avLst/>
              <a:gdLst/>
              <a:ahLst/>
              <a:cxnLst/>
              <a:rect l="l" t="t" r="r" b="b"/>
              <a:pathLst>
                <a:path w="506" h="85" fill="none" extrusionOk="0">
                  <a:moveTo>
                    <a:pt x="506" y="1"/>
                  </a:moveTo>
                  <a:lnTo>
                    <a:pt x="0" y="85"/>
                  </a:lnTo>
                  <a:lnTo>
                    <a:pt x="506" y="1"/>
                  </a:lnTo>
                  <a:lnTo>
                    <a:pt x="506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5" name="Google Shape;3175;p32"/>
            <p:cNvSpPr/>
            <p:nvPr/>
          </p:nvSpPr>
          <p:spPr>
            <a:xfrm>
              <a:off x="3871575" y="1603350"/>
              <a:ext cx="36850" cy="67400"/>
            </a:xfrm>
            <a:custGeom>
              <a:avLst/>
              <a:gdLst/>
              <a:ahLst/>
              <a:cxnLst/>
              <a:rect l="l" t="t" r="r" b="b"/>
              <a:pathLst>
                <a:path w="1474" h="2696" extrusionOk="0">
                  <a:moveTo>
                    <a:pt x="1474" y="1"/>
                  </a:moveTo>
                  <a:lnTo>
                    <a:pt x="968" y="85"/>
                  </a:lnTo>
                  <a:lnTo>
                    <a:pt x="0" y="2316"/>
                  </a:lnTo>
                  <a:lnTo>
                    <a:pt x="126" y="2485"/>
                  </a:lnTo>
                  <a:lnTo>
                    <a:pt x="295" y="2695"/>
                  </a:lnTo>
                  <a:lnTo>
                    <a:pt x="1474" y="1"/>
                  </a:lnTo>
                  <a:close/>
                </a:path>
              </a:pathLst>
            </a:custGeom>
            <a:solidFill>
              <a:srgbClr val="B635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6" name="Google Shape;3176;p32"/>
            <p:cNvSpPr/>
            <p:nvPr/>
          </p:nvSpPr>
          <p:spPr>
            <a:xfrm>
              <a:off x="3871575" y="1603350"/>
              <a:ext cx="36850" cy="67400"/>
            </a:xfrm>
            <a:custGeom>
              <a:avLst/>
              <a:gdLst/>
              <a:ahLst/>
              <a:cxnLst/>
              <a:rect l="l" t="t" r="r" b="b"/>
              <a:pathLst>
                <a:path w="1474" h="2696" fill="none" extrusionOk="0">
                  <a:moveTo>
                    <a:pt x="1474" y="1"/>
                  </a:moveTo>
                  <a:lnTo>
                    <a:pt x="968" y="85"/>
                  </a:lnTo>
                  <a:lnTo>
                    <a:pt x="0" y="2316"/>
                  </a:lnTo>
                  <a:lnTo>
                    <a:pt x="126" y="2485"/>
                  </a:lnTo>
                  <a:lnTo>
                    <a:pt x="295" y="2695"/>
                  </a:lnTo>
                  <a:lnTo>
                    <a:pt x="1474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7" name="Google Shape;3177;p32"/>
            <p:cNvSpPr/>
            <p:nvPr/>
          </p:nvSpPr>
          <p:spPr>
            <a:xfrm>
              <a:off x="3894725" y="1595975"/>
              <a:ext cx="53700" cy="102125"/>
            </a:xfrm>
            <a:custGeom>
              <a:avLst/>
              <a:gdLst/>
              <a:ahLst/>
              <a:cxnLst/>
              <a:rect l="l" t="t" r="r" b="b"/>
              <a:pathLst>
                <a:path w="2148" h="4085" extrusionOk="0">
                  <a:moveTo>
                    <a:pt x="0" y="3832"/>
                  </a:moveTo>
                  <a:lnTo>
                    <a:pt x="0" y="3832"/>
                  </a:lnTo>
                  <a:lnTo>
                    <a:pt x="169" y="4085"/>
                  </a:lnTo>
                  <a:lnTo>
                    <a:pt x="0" y="3832"/>
                  </a:lnTo>
                  <a:close/>
                  <a:moveTo>
                    <a:pt x="2147" y="1"/>
                  </a:moveTo>
                  <a:lnTo>
                    <a:pt x="1769" y="85"/>
                  </a:lnTo>
                  <a:lnTo>
                    <a:pt x="2147" y="1"/>
                  </a:lnTo>
                  <a:lnTo>
                    <a:pt x="2147" y="1"/>
                  </a:lnTo>
                  <a:lnTo>
                    <a:pt x="2147" y="1"/>
                  </a:lnTo>
                  <a:close/>
                </a:path>
              </a:pathLst>
            </a:custGeom>
            <a:solidFill>
              <a:srgbClr val="FFFF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8" name="Google Shape;3178;p32"/>
            <p:cNvSpPr/>
            <p:nvPr/>
          </p:nvSpPr>
          <p:spPr>
            <a:xfrm>
              <a:off x="3894725" y="1691775"/>
              <a:ext cx="4225" cy="6325"/>
            </a:xfrm>
            <a:custGeom>
              <a:avLst/>
              <a:gdLst/>
              <a:ahLst/>
              <a:cxnLst/>
              <a:rect l="l" t="t" r="r" b="b"/>
              <a:pathLst>
                <a:path w="169" h="253" fill="none" extrusionOk="0">
                  <a:moveTo>
                    <a:pt x="0" y="0"/>
                  </a:moveTo>
                  <a:lnTo>
                    <a:pt x="0" y="0"/>
                  </a:lnTo>
                  <a:lnTo>
                    <a:pt x="169" y="253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9" name="Google Shape;3179;p32"/>
            <p:cNvSpPr/>
            <p:nvPr/>
          </p:nvSpPr>
          <p:spPr>
            <a:xfrm>
              <a:off x="3938925" y="1595975"/>
              <a:ext cx="9500" cy="2150"/>
            </a:xfrm>
            <a:custGeom>
              <a:avLst/>
              <a:gdLst/>
              <a:ahLst/>
              <a:cxnLst/>
              <a:rect l="l" t="t" r="r" b="b"/>
              <a:pathLst>
                <a:path w="380" h="86" fill="none" extrusionOk="0">
                  <a:moveTo>
                    <a:pt x="379" y="1"/>
                  </a:moveTo>
                  <a:lnTo>
                    <a:pt x="1" y="85"/>
                  </a:lnTo>
                  <a:lnTo>
                    <a:pt x="379" y="1"/>
                  </a:lnTo>
                  <a:lnTo>
                    <a:pt x="379" y="1"/>
                  </a:lnTo>
                  <a:lnTo>
                    <a:pt x="379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0" name="Google Shape;3180;p32"/>
            <p:cNvSpPr/>
            <p:nvPr/>
          </p:nvSpPr>
          <p:spPr>
            <a:xfrm>
              <a:off x="3894725" y="1595975"/>
              <a:ext cx="53700" cy="105300"/>
            </a:xfrm>
            <a:custGeom>
              <a:avLst/>
              <a:gdLst/>
              <a:ahLst/>
              <a:cxnLst/>
              <a:rect l="l" t="t" r="r" b="b"/>
              <a:pathLst>
                <a:path w="2148" h="4212" extrusionOk="0">
                  <a:moveTo>
                    <a:pt x="2147" y="1"/>
                  </a:moveTo>
                  <a:lnTo>
                    <a:pt x="1769" y="85"/>
                  </a:lnTo>
                  <a:lnTo>
                    <a:pt x="1684" y="85"/>
                  </a:lnTo>
                  <a:lnTo>
                    <a:pt x="1221" y="1180"/>
                  </a:lnTo>
                  <a:lnTo>
                    <a:pt x="758" y="2232"/>
                  </a:lnTo>
                  <a:lnTo>
                    <a:pt x="0" y="3832"/>
                  </a:lnTo>
                  <a:lnTo>
                    <a:pt x="169" y="4085"/>
                  </a:lnTo>
                  <a:lnTo>
                    <a:pt x="295" y="4211"/>
                  </a:lnTo>
                  <a:lnTo>
                    <a:pt x="1095" y="2401"/>
                  </a:lnTo>
                  <a:lnTo>
                    <a:pt x="1642" y="1222"/>
                  </a:lnTo>
                  <a:lnTo>
                    <a:pt x="2147" y="1"/>
                  </a:lnTo>
                  <a:close/>
                </a:path>
              </a:pathLst>
            </a:custGeom>
            <a:solidFill>
              <a:srgbClr val="B635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1" name="Google Shape;3181;p32"/>
            <p:cNvSpPr/>
            <p:nvPr/>
          </p:nvSpPr>
          <p:spPr>
            <a:xfrm>
              <a:off x="3894725" y="1595975"/>
              <a:ext cx="53700" cy="105300"/>
            </a:xfrm>
            <a:custGeom>
              <a:avLst/>
              <a:gdLst/>
              <a:ahLst/>
              <a:cxnLst/>
              <a:rect l="l" t="t" r="r" b="b"/>
              <a:pathLst>
                <a:path w="2148" h="4212" fill="none" extrusionOk="0">
                  <a:moveTo>
                    <a:pt x="2147" y="1"/>
                  </a:moveTo>
                  <a:lnTo>
                    <a:pt x="1769" y="85"/>
                  </a:lnTo>
                  <a:lnTo>
                    <a:pt x="1684" y="85"/>
                  </a:lnTo>
                  <a:lnTo>
                    <a:pt x="1684" y="85"/>
                  </a:lnTo>
                  <a:lnTo>
                    <a:pt x="1221" y="1180"/>
                  </a:lnTo>
                  <a:lnTo>
                    <a:pt x="758" y="2232"/>
                  </a:lnTo>
                  <a:lnTo>
                    <a:pt x="0" y="3832"/>
                  </a:lnTo>
                  <a:lnTo>
                    <a:pt x="169" y="4085"/>
                  </a:lnTo>
                  <a:lnTo>
                    <a:pt x="295" y="4211"/>
                  </a:lnTo>
                  <a:lnTo>
                    <a:pt x="1095" y="2401"/>
                  </a:lnTo>
                  <a:lnTo>
                    <a:pt x="1095" y="2401"/>
                  </a:lnTo>
                  <a:lnTo>
                    <a:pt x="1642" y="1222"/>
                  </a:lnTo>
                  <a:lnTo>
                    <a:pt x="2147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2" name="Google Shape;3182;p32"/>
            <p:cNvSpPr/>
            <p:nvPr/>
          </p:nvSpPr>
          <p:spPr>
            <a:xfrm>
              <a:off x="3919975" y="1590725"/>
              <a:ext cx="60025" cy="143175"/>
            </a:xfrm>
            <a:custGeom>
              <a:avLst/>
              <a:gdLst/>
              <a:ahLst/>
              <a:cxnLst/>
              <a:rect l="l" t="t" r="r" b="b"/>
              <a:pathLst>
                <a:path w="2401" h="5727" extrusionOk="0">
                  <a:moveTo>
                    <a:pt x="1" y="5389"/>
                  </a:moveTo>
                  <a:lnTo>
                    <a:pt x="1" y="5389"/>
                  </a:lnTo>
                  <a:lnTo>
                    <a:pt x="253" y="5726"/>
                  </a:lnTo>
                  <a:lnTo>
                    <a:pt x="1" y="5389"/>
                  </a:lnTo>
                  <a:close/>
                  <a:moveTo>
                    <a:pt x="2401" y="0"/>
                  </a:moveTo>
                  <a:lnTo>
                    <a:pt x="1937" y="85"/>
                  </a:lnTo>
                  <a:lnTo>
                    <a:pt x="1937" y="85"/>
                  </a:lnTo>
                  <a:lnTo>
                    <a:pt x="2401" y="0"/>
                  </a:lnTo>
                  <a:lnTo>
                    <a:pt x="2401" y="0"/>
                  </a:lnTo>
                  <a:lnTo>
                    <a:pt x="2401" y="0"/>
                  </a:lnTo>
                  <a:close/>
                </a:path>
              </a:pathLst>
            </a:custGeom>
            <a:solidFill>
              <a:srgbClr val="FFFF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3" name="Google Shape;3183;p32"/>
            <p:cNvSpPr/>
            <p:nvPr/>
          </p:nvSpPr>
          <p:spPr>
            <a:xfrm>
              <a:off x="3919975" y="1725450"/>
              <a:ext cx="6350" cy="8450"/>
            </a:xfrm>
            <a:custGeom>
              <a:avLst/>
              <a:gdLst/>
              <a:ahLst/>
              <a:cxnLst/>
              <a:rect l="l" t="t" r="r" b="b"/>
              <a:pathLst>
                <a:path w="254" h="338" fill="none" extrusionOk="0">
                  <a:moveTo>
                    <a:pt x="1" y="0"/>
                  </a:moveTo>
                  <a:lnTo>
                    <a:pt x="1" y="0"/>
                  </a:lnTo>
                  <a:lnTo>
                    <a:pt x="253" y="337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4" name="Google Shape;3184;p32"/>
            <p:cNvSpPr/>
            <p:nvPr/>
          </p:nvSpPr>
          <p:spPr>
            <a:xfrm>
              <a:off x="3968400" y="1590725"/>
              <a:ext cx="11600" cy="2125"/>
            </a:xfrm>
            <a:custGeom>
              <a:avLst/>
              <a:gdLst/>
              <a:ahLst/>
              <a:cxnLst/>
              <a:rect l="l" t="t" r="r" b="b"/>
              <a:pathLst>
                <a:path w="464" h="85" fill="none" extrusionOk="0">
                  <a:moveTo>
                    <a:pt x="464" y="0"/>
                  </a:moveTo>
                  <a:lnTo>
                    <a:pt x="0" y="85"/>
                  </a:lnTo>
                  <a:lnTo>
                    <a:pt x="0" y="85"/>
                  </a:lnTo>
                  <a:lnTo>
                    <a:pt x="464" y="0"/>
                  </a:lnTo>
                  <a:lnTo>
                    <a:pt x="464" y="0"/>
                  </a:lnTo>
                  <a:lnTo>
                    <a:pt x="464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5" name="Google Shape;3185;p32"/>
            <p:cNvSpPr/>
            <p:nvPr/>
          </p:nvSpPr>
          <p:spPr>
            <a:xfrm>
              <a:off x="3919975" y="1590725"/>
              <a:ext cx="60025" cy="144225"/>
            </a:xfrm>
            <a:custGeom>
              <a:avLst/>
              <a:gdLst/>
              <a:ahLst/>
              <a:cxnLst/>
              <a:rect l="l" t="t" r="r" b="b"/>
              <a:pathLst>
                <a:path w="2401" h="5769" extrusionOk="0">
                  <a:moveTo>
                    <a:pt x="2401" y="0"/>
                  </a:moveTo>
                  <a:lnTo>
                    <a:pt x="1937" y="85"/>
                  </a:lnTo>
                  <a:lnTo>
                    <a:pt x="1516" y="1432"/>
                  </a:lnTo>
                  <a:lnTo>
                    <a:pt x="1053" y="2779"/>
                  </a:lnTo>
                  <a:lnTo>
                    <a:pt x="548" y="4084"/>
                  </a:lnTo>
                  <a:lnTo>
                    <a:pt x="1" y="5389"/>
                  </a:lnTo>
                  <a:lnTo>
                    <a:pt x="253" y="5726"/>
                  </a:lnTo>
                  <a:lnTo>
                    <a:pt x="295" y="5768"/>
                  </a:lnTo>
                  <a:lnTo>
                    <a:pt x="885" y="4337"/>
                  </a:lnTo>
                  <a:lnTo>
                    <a:pt x="1432" y="2905"/>
                  </a:lnTo>
                  <a:lnTo>
                    <a:pt x="1937" y="1474"/>
                  </a:lnTo>
                  <a:lnTo>
                    <a:pt x="2401" y="0"/>
                  </a:lnTo>
                  <a:close/>
                </a:path>
              </a:pathLst>
            </a:custGeom>
            <a:solidFill>
              <a:srgbClr val="B635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6" name="Google Shape;3186;p32"/>
            <p:cNvSpPr/>
            <p:nvPr/>
          </p:nvSpPr>
          <p:spPr>
            <a:xfrm>
              <a:off x="3919975" y="1590725"/>
              <a:ext cx="60025" cy="144225"/>
            </a:xfrm>
            <a:custGeom>
              <a:avLst/>
              <a:gdLst/>
              <a:ahLst/>
              <a:cxnLst/>
              <a:rect l="l" t="t" r="r" b="b"/>
              <a:pathLst>
                <a:path w="2401" h="5769" fill="none" extrusionOk="0">
                  <a:moveTo>
                    <a:pt x="2401" y="0"/>
                  </a:moveTo>
                  <a:lnTo>
                    <a:pt x="1937" y="85"/>
                  </a:lnTo>
                  <a:lnTo>
                    <a:pt x="1937" y="85"/>
                  </a:lnTo>
                  <a:lnTo>
                    <a:pt x="1516" y="1432"/>
                  </a:lnTo>
                  <a:lnTo>
                    <a:pt x="1053" y="2779"/>
                  </a:lnTo>
                  <a:lnTo>
                    <a:pt x="548" y="4084"/>
                  </a:lnTo>
                  <a:lnTo>
                    <a:pt x="1" y="5389"/>
                  </a:lnTo>
                  <a:lnTo>
                    <a:pt x="253" y="5726"/>
                  </a:lnTo>
                  <a:lnTo>
                    <a:pt x="295" y="5768"/>
                  </a:lnTo>
                  <a:lnTo>
                    <a:pt x="295" y="5768"/>
                  </a:lnTo>
                  <a:lnTo>
                    <a:pt x="885" y="4337"/>
                  </a:lnTo>
                  <a:lnTo>
                    <a:pt x="1432" y="2905"/>
                  </a:lnTo>
                  <a:lnTo>
                    <a:pt x="1937" y="1474"/>
                  </a:lnTo>
                  <a:lnTo>
                    <a:pt x="240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7" name="Google Shape;3187;p32"/>
            <p:cNvSpPr/>
            <p:nvPr/>
          </p:nvSpPr>
          <p:spPr>
            <a:xfrm>
              <a:off x="3943125" y="1583350"/>
              <a:ext cx="78975" cy="182125"/>
            </a:xfrm>
            <a:custGeom>
              <a:avLst/>
              <a:gdLst/>
              <a:ahLst/>
              <a:cxnLst/>
              <a:rect l="l" t="t" r="r" b="b"/>
              <a:pathLst>
                <a:path w="3159" h="7285" extrusionOk="0">
                  <a:moveTo>
                    <a:pt x="1" y="6905"/>
                  </a:moveTo>
                  <a:lnTo>
                    <a:pt x="1" y="6905"/>
                  </a:lnTo>
                  <a:lnTo>
                    <a:pt x="254" y="7284"/>
                  </a:lnTo>
                  <a:lnTo>
                    <a:pt x="254" y="7284"/>
                  </a:lnTo>
                  <a:lnTo>
                    <a:pt x="1" y="6905"/>
                  </a:lnTo>
                  <a:close/>
                  <a:moveTo>
                    <a:pt x="3159" y="1"/>
                  </a:moveTo>
                  <a:lnTo>
                    <a:pt x="2696" y="85"/>
                  </a:lnTo>
                  <a:lnTo>
                    <a:pt x="2696" y="85"/>
                  </a:lnTo>
                  <a:lnTo>
                    <a:pt x="3159" y="1"/>
                  </a:lnTo>
                  <a:lnTo>
                    <a:pt x="3159" y="1"/>
                  </a:lnTo>
                  <a:lnTo>
                    <a:pt x="3159" y="1"/>
                  </a:lnTo>
                  <a:close/>
                </a:path>
              </a:pathLst>
            </a:custGeom>
            <a:solidFill>
              <a:srgbClr val="FFFF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8" name="Google Shape;3188;p32"/>
            <p:cNvSpPr/>
            <p:nvPr/>
          </p:nvSpPr>
          <p:spPr>
            <a:xfrm>
              <a:off x="3943125" y="1755975"/>
              <a:ext cx="6350" cy="9500"/>
            </a:xfrm>
            <a:custGeom>
              <a:avLst/>
              <a:gdLst/>
              <a:ahLst/>
              <a:cxnLst/>
              <a:rect l="l" t="t" r="r" b="b"/>
              <a:pathLst>
                <a:path w="254" h="380" fill="none" extrusionOk="0">
                  <a:moveTo>
                    <a:pt x="1" y="0"/>
                  </a:moveTo>
                  <a:lnTo>
                    <a:pt x="1" y="0"/>
                  </a:lnTo>
                  <a:lnTo>
                    <a:pt x="254" y="379"/>
                  </a:lnTo>
                  <a:lnTo>
                    <a:pt x="254" y="379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9" name="Google Shape;3189;p32"/>
            <p:cNvSpPr/>
            <p:nvPr/>
          </p:nvSpPr>
          <p:spPr>
            <a:xfrm>
              <a:off x="4010500" y="1583350"/>
              <a:ext cx="11600" cy="2125"/>
            </a:xfrm>
            <a:custGeom>
              <a:avLst/>
              <a:gdLst/>
              <a:ahLst/>
              <a:cxnLst/>
              <a:rect l="l" t="t" r="r" b="b"/>
              <a:pathLst>
                <a:path w="464" h="85" fill="none" extrusionOk="0">
                  <a:moveTo>
                    <a:pt x="464" y="1"/>
                  </a:moveTo>
                  <a:lnTo>
                    <a:pt x="1" y="85"/>
                  </a:lnTo>
                  <a:lnTo>
                    <a:pt x="1" y="85"/>
                  </a:lnTo>
                  <a:lnTo>
                    <a:pt x="464" y="1"/>
                  </a:lnTo>
                  <a:lnTo>
                    <a:pt x="464" y="1"/>
                  </a:lnTo>
                  <a:lnTo>
                    <a:pt x="464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0" name="Google Shape;3190;p32"/>
            <p:cNvSpPr/>
            <p:nvPr/>
          </p:nvSpPr>
          <p:spPr>
            <a:xfrm>
              <a:off x="3943125" y="1583350"/>
              <a:ext cx="78975" cy="182125"/>
            </a:xfrm>
            <a:custGeom>
              <a:avLst/>
              <a:gdLst/>
              <a:ahLst/>
              <a:cxnLst/>
              <a:rect l="l" t="t" r="r" b="b"/>
              <a:pathLst>
                <a:path w="3159" h="7285" extrusionOk="0">
                  <a:moveTo>
                    <a:pt x="3159" y="1"/>
                  </a:moveTo>
                  <a:lnTo>
                    <a:pt x="2696" y="85"/>
                  </a:lnTo>
                  <a:lnTo>
                    <a:pt x="2064" y="1811"/>
                  </a:lnTo>
                  <a:lnTo>
                    <a:pt x="1390" y="3495"/>
                  </a:lnTo>
                  <a:lnTo>
                    <a:pt x="717" y="5221"/>
                  </a:lnTo>
                  <a:lnTo>
                    <a:pt x="1" y="6905"/>
                  </a:lnTo>
                  <a:lnTo>
                    <a:pt x="254" y="7284"/>
                  </a:lnTo>
                  <a:lnTo>
                    <a:pt x="1054" y="5474"/>
                  </a:lnTo>
                  <a:lnTo>
                    <a:pt x="1769" y="3664"/>
                  </a:lnTo>
                  <a:lnTo>
                    <a:pt x="2485" y="1811"/>
                  </a:lnTo>
                  <a:lnTo>
                    <a:pt x="3159" y="1"/>
                  </a:lnTo>
                  <a:close/>
                </a:path>
              </a:pathLst>
            </a:custGeom>
            <a:solidFill>
              <a:srgbClr val="B635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1" name="Google Shape;3191;p32"/>
            <p:cNvSpPr/>
            <p:nvPr/>
          </p:nvSpPr>
          <p:spPr>
            <a:xfrm>
              <a:off x="3943125" y="1583350"/>
              <a:ext cx="78975" cy="182125"/>
            </a:xfrm>
            <a:custGeom>
              <a:avLst/>
              <a:gdLst/>
              <a:ahLst/>
              <a:cxnLst/>
              <a:rect l="l" t="t" r="r" b="b"/>
              <a:pathLst>
                <a:path w="3159" h="7285" fill="none" extrusionOk="0">
                  <a:moveTo>
                    <a:pt x="3159" y="1"/>
                  </a:moveTo>
                  <a:lnTo>
                    <a:pt x="2696" y="85"/>
                  </a:lnTo>
                  <a:lnTo>
                    <a:pt x="2696" y="85"/>
                  </a:lnTo>
                  <a:lnTo>
                    <a:pt x="2064" y="1811"/>
                  </a:lnTo>
                  <a:lnTo>
                    <a:pt x="1390" y="3495"/>
                  </a:lnTo>
                  <a:lnTo>
                    <a:pt x="717" y="5221"/>
                  </a:lnTo>
                  <a:lnTo>
                    <a:pt x="1" y="6905"/>
                  </a:lnTo>
                  <a:lnTo>
                    <a:pt x="254" y="7284"/>
                  </a:lnTo>
                  <a:lnTo>
                    <a:pt x="254" y="7284"/>
                  </a:lnTo>
                  <a:lnTo>
                    <a:pt x="1054" y="5474"/>
                  </a:lnTo>
                  <a:lnTo>
                    <a:pt x="1769" y="3664"/>
                  </a:lnTo>
                  <a:lnTo>
                    <a:pt x="2485" y="1811"/>
                  </a:lnTo>
                  <a:lnTo>
                    <a:pt x="3159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2" name="Google Shape;3192;p32"/>
            <p:cNvSpPr/>
            <p:nvPr/>
          </p:nvSpPr>
          <p:spPr>
            <a:xfrm>
              <a:off x="4065225" y="1530725"/>
              <a:ext cx="187400" cy="208425"/>
            </a:xfrm>
            <a:custGeom>
              <a:avLst/>
              <a:gdLst/>
              <a:ahLst/>
              <a:cxnLst/>
              <a:rect l="l" t="t" r="r" b="b"/>
              <a:pathLst>
                <a:path w="7496" h="8337" extrusionOk="0">
                  <a:moveTo>
                    <a:pt x="6821" y="1"/>
                  </a:moveTo>
                  <a:lnTo>
                    <a:pt x="422" y="1769"/>
                  </a:lnTo>
                  <a:lnTo>
                    <a:pt x="253" y="1853"/>
                  </a:lnTo>
                  <a:lnTo>
                    <a:pt x="169" y="1937"/>
                  </a:lnTo>
                  <a:lnTo>
                    <a:pt x="85" y="2021"/>
                  </a:lnTo>
                  <a:lnTo>
                    <a:pt x="43" y="2148"/>
                  </a:lnTo>
                  <a:lnTo>
                    <a:pt x="1" y="2316"/>
                  </a:lnTo>
                  <a:lnTo>
                    <a:pt x="1" y="2442"/>
                  </a:lnTo>
                  <a:lnTo>
                    <a:pt x="43" y="2569"/>
                  </a:lnTo>
                  <a:lnTo>
                    <a:pt x="127" y="2695"/>
                  </a:lnTo>
                  <a:lnTo>
                    <a:pt x="5095" y="8168"/>
                  </a:lnTo>
                  <a:lnTo>
                    <a:pt x="5222" y="8253"/>
                  </a:lnTo>
                  <a:lnTo>
                    <a:pt x="5390" y="8295"/>
                  </a:lnTo>
                  <a:lnTo>
                    <a:pt x="5516" y="8337"/>
                  </a:lnTo>
                  <a:lnTo>
                    <a:pt x="5685" y="8295"/>
                  </a:lnTo>
                  <a:lnTo>
                    <a:pt x="5811" y="8253"/>
                  </a:lnTo>
                  <a:lnTo>
                    <a:pt x="5937" y="8168"/>
                  </a:lnTo>
                  <a:lnTo>
                    <a:pt x="6022" y="8042"/>
                  </a:lnTo>
                  <a:lnTo>
                    <a:pt x="6064" y="7874"/>
                  </a:lnTo>
                  <a:lnTo>
                    <a:pt x="7495" y="632"/>
                  </a:lnTo>
                  <a:lnTo>
                    <a:pt x="7495" y="506"/>
                  </a:lnTo>
                  <a:lnTo>
                    <a:pt x="7495" y="379"/>
                  </a:lnTo>
                  <a:lnTo>
                    <a:pt x="7411" y="253"/>
                  </a:lnTo>
                  <a:lnTo>
                    <a:pt x="7327" y="127"/>
                  </a:lnTo>
                  <a:lnTo>
                    <a:pt x="7243" y="43"/>
                  </a:lnTo>
                  <a:lnTo>
                    <a:pt x="7116" y="1"/>
                  </a:lnTo>
                  <a:close/>
                </a:path>
              </a:pathLst>
            </a:custGeom>
            <a:solidFill>
              <a:srgbClr val="3E5F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3" name="Google Shape;3193;p32"/>
            <p:cNvSpPr/>
            <p:nvPr/>
          </p:nvSpPr>
          <p:spPr>
            <a:xfrm>
              <a:off x="4065225" y="1530725"/>
              <a:ext cx="187400" cy="208425"/>
            </a:xfrm>
            <a:custGeom>
              <a:avLst/>
              <a:gdLst/>
              <a:ahLst/>
              <a:cxnLst/>
              <a:rect l="l" t="t" r="r" b="b"/>
              <a:pathLst>
                <a:path w="7496" h="8337" fill="none" extrusionOk="0">
                  <a:moveTo>
                    <a:pt x="127" y="2695"/>
                  </a:moveTo>
                  <a:lnTo>
                    <a:pt x="5095" y="8168"/>
                  </a:lnTo>
                  <a:lnTo>
                    <a:pt x="5095" y="8168"/>
                  </a:lnTo>
                  <a:lnTo>
                    <a:pt x="5222" y="8253"/>
                  </a:lnTo>
                  <a:lnTo>
                    <a:pt x="5390" y="8295"/>
                  </a:lnTo>
                  <a:lnTo>
                    <a:pt x="5516" y="8337"/>
                  </a:lnTo>
                  <a:lnTo>
                    <a:pt x="5685" y="8295"/>
                  </a:lnTo>
                  <a:lnTo>
                    <a:pt x="5811" y="8253"/>
                  </a:lnTo>
                  <a:lnTo>
                    <a:pt x="5937" y="8168"/>
                  </a:lnTo>
                  <a:lnTo>
                    <a:pt x="6022" y="8042"/>
                  </a:lnTo>
                  <a:lnTo>
                    <a:pt x="6064" y="7874"/>
                  </a:lnTo>
                  <a:lnTo>
                    <a:pt x="7495" y="632"/>
                  </a:lnTo>
                  <a:lnTo>
                    <a:pt x="7495" y="632"/>
                  </a:lnTo>
                  <a:lnTo>
                    <a:pt x="7495" y="506"/>
                  </a:lnTo>
                  <a:lnTo>
                    <a:pt x="7495" y="379"/>
                  </a:lnTo>
                  <a:lnTo>
                    <a:pt x="7411" y="253"/>
                  </a:lnTo>
                  <a:lnTo>
                    <a:pt x="7327" y="127"/>
                  </a:lnTo>
                  <a:lnTo>
                    <a:pt x="7243" y="43"/>
                  </a:lnTo>
                  <a:lnTo>
                    <a:pt x="7116" y="1"/>
                  </a:lnTo>
                  <a:lnTo>
                    <a:pt x="6948" y="1"/>
                  </a:lnTo>
                  <a:lnTo>
                    <a:pt x="6821" y="1"/>
                  </a:lnTo>
                  <a:lnTo>
                    <a:pt x="422" y="1769"/>
                  </a:lnTo>
                  <a:lnTo>
                    <a:pt x="422" y="1769"/>
                  </a:lnTo>
                  <a:lnTo>
                    <a:pt x="253" y="1853"/>
                  </a:lnTo>
                  <a:lnTo>
                    <a:pt x="169" y="1937"/>
                  </a:lnTo>
                  <a:lnTo>
                    <a:pt x="85" y="2021"/>
                  </a:lnTo>
                  <a:lnTo>
                    <a:pt x="43" y="2148"/>
                  </a:lnTo>
                  <a:lnTo>
                    <a:pt x="1" y="2316"/>
                  </a:lnTo>
                  <a:lnTo>
                    <a:pt x="1" y="2442"/>
                  </a:lnTo>
                  <a:lnTo>
                    <a:pt x="43" y="2569"/>
                  </a:lnTo>
                  <a:lnTo>
                    <a:pt x="127" y="2695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4" name="Google Shape;3194;p32"/>
            <p:cNvSpPr/>
            <p:nvPr/>
          </p:nvSpPr>
          <p:spPr>
            <a:xfrm>
              <a:off x="4091550" y="1564400"/>
              <a:ext cx="22125" cy="67400"/>
            </a:xfrm>
            <a:custGeom>
              <a:avLst/>
              <a:gdLst/>
              <a:ahLst/>
              <a:cxnLst/>
              <a:rect l="l" t="t" r="r" b="b"/>
              <a:pathLst>
                <a:path w="885" h="2696" extrusionOk="0">
                  <a:moveTo>
                    <a:pt x="0" y="2359"/>
                  </a:moveTo>
                  <a:lnTo>
                    <a:pt x="0" y="2359"/>
                  </a:lnTo>
                  <a:lnTo>
                    <a:pt x="337" y="2695"/>
                  </a:lnTo>
                  <a:lnTo>
                    <a:pt x="0" y="2359"/>
                  </a:lnTo>
                  <a:close/>
                  <a:moveTo>
                    <a:pt x="885" y="1"/>
                  </a:moveTo>
                  <a:lnTo>
                    <a:pt x="758" y="43"/>
                  </a:lnTo>
                  <a:lnTo>
                    <a:pt x="885" y="1"/>
                  </a:lnTo>
                  <a:close/>
                </a:path>
              </a:pathLst>
            </a:custGeom>
            <a:solidFill>
              <a:srgbClr val="FFFF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5" name="Google Shape;3195;p32"/>
            <p:cNvSpPr/>
            <p:nvPr/>
          </p:nvSpPr>
          <p:spPr>
            <a:xfrm>
              <a:off x="4091550" y="1623350"/>
              <a:ext cx="8450" cy="8450"/>
            </a:xfrm>
            <a:custGeom>
              <a:avLst/>
              <a:gdLst/>
              <a:ahLst/>
              <a:cxnLst/>
              <a:rect l="l" t="t" r="r" b="b"/>
              <a:pathLst>
                <a:path w="338" h="338" fill="none" extrusionOk="0">
                  <a:moveTo>
                    <a:pt x="0" y="1"/>
                  </a:moveTo>
                  <a:lnTo>
                    <a:pt x="0" y="1"/>
                  </a:lnTo>
                  <a:lnTo>
                    <a:pt x="337" y="337"/>
                  </a:lnTo>
                  <a:lnTo>
                    <a:pt x="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6" name="Google Shape;3196;p32"/>
            <p:cNvSpPr/>
            <p:nvPr/>
          </p:nvSpPr>
          <p:spPr>
            <a:xfrm>
              <a:off x="4110500" y="1564400"/>
              <a:ext cx="3175" cy="1075"/>
            </a:xfrm>
            <a:custGeom>
              <a:avLst/>
              <a:gdLst/>
              <a:ahLst/>
              <a:cxnLst/>
              <a:rect l="l" t="t" r="r" b="b"/>
              <a:pathLst>
                <a:path w="127" h="43" fill="none" extrusionOk="0">
                  <a:moveTo>
                    <a:pt x="127" y="1"/>
                  </a:moveTo>
                  <a:lnTo>
                    <a:pt x="0" y="43"/>
                  </a:lnTo>
                  <a:lnTo>
                    <a:pt x="127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7" name="Google Shape;3197;p32"/>
            <p:cNvSpPr/>
            <p:nvPr/>
          </p:nvSpPr>
          <p:spPr>
            <a:xfrm>
              <a:off x="4091550" y="1562300"/>
              <a:ext cx="31600" cy="69500"/>
            </a:xfrm>
            <a:custGeom>
              <a:avLst/>
              <a:gdLst/>
              <a:ahLst/>
              <a:cxnLst/>
              <a:rect l="l" t="t" r="r" b="b"/>
              <a:pathLst>
                <a:path w="1264" h="2780" extrusionOk="0">
                  <a:moveTo>
                    <a:pt x="1264" y="1"/>
                  </a:moveTo>
                  <a:lnTo>
                    <a:pt x="885" y="85"/>
                  </a:lnTo>
                  <a:lnTo>
                    <a:pt x="758" y="127"/>
                  </a:lnTo>
                  <a:lnTo>
                    <a:pt x="0" y="2443"/>
                  </a:lnTo>
                  <a:lnTo>
                    <a:pt x="337" y="2779"/>
                  </a:lnTo>
                  <a:lnTo>
                    <a:pt x="1264" y="1"/>
                  </a:lnTo>
                  <a:close/>
                </a:path>
              </a:pathLst>
            </a:custGeom>
            <a:solidFill>
              <a:srgbClr val="517C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8" name="Google Shape;3198;p32"/>
            <p:cNvSpPr/>
            <p:nvPr/>
          </p:nvSpPr>
          <p:spPr>
            <a:xfrm>
              <a:off x="4091550" y="1562300"/>
              <a:ext cx="31600" cy="69500"/>
            </a:xfrm>
            <a:custGeom>
              <a:avLst/>
              <a:gdLst/>
              <a:ahLst/>
              <a:cxnLst/>
              <a:rect l="l" t="t" r="r" b="b"/>
              <a:pathLst>
                <a:path w="1264" h="2780" fill="none" extrusionOk="0">
                  <a:moveTo>
                    <a:pt x="1264" y="1"/>
                  </a:moveTo>
                  <a:lnTo>
                    <a:pt x="885" y="85"/>
                  </a:lnTo>
                  <a:lnTo>
                    <a:pt x="758" y="127"/>
                  </a:lnTo>
                  <a:lnTo>
                    <a:pt x="0" y="2443"/>
                  </a:lnTo>
                  <a:lnTo>
                    <a:pt x="337" y="2779"/>
                  </a:lnTo>
                  <a:lnTo>
                    <a:pt x="1264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9" name="Google Shape;3199;p32"/>
            <p:cNvSpPr/>
            <p:nvPr/>
          </p:nvSpPr>
          <p:spPr>
            <a:xfrm>
              <a:off x="4117875" y="1651775"/>
              <a:ext cx="6325" cy="6325"/>
            </a:xfrm>
            <a:custGeom>
              <a:avLst/>
              <a:gdLst/>
              <a:ahLst/>
              <a:cxnLst/>
              <a:rect l="l" t="t" r="r" b="b"/>
              <a:pathLst>
                <a:path w="253" h="253" extrusionOk="0">
                  <a:moveTo>
                    <a:pt x="0" y="0"/>
                  </a:moveTo>
                  <a:lnTo>
                    <a:pt x="0" y="0"/>
                  </a:lnTo>
                  <a:lnTo>
                    <a:pt x="253" y="2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0" name="Google Shape;3200;p32"/>
            <p:cNvSpPr/>
            <p:nvPr/>
          </p:nvSpPr>
          <p:spPr>
            <a:xfrm>
              <a:off x="4117875" y="1651775"/>
              <a:ext cx="6325" cy="6325"/>
            </a:xfrm>
            <a:custGeom>
              <a:avLst/>
              <a:gdLst/>
              <a:ahLst/>
              <a:cxnLst/>
              <a:rect l="l" t="t" r="r" b="b"/>
              <a:pathLst>
                <a:path w="253" h="253" fill="none" extrusionOk="0">
                  <a:moveTo>
                    <a:pt x="0" y="0"/>
                  </a:moveTo>
                  <a:lnTo>
                    <a:pt x="0" y="0"/>
                  </a:lnTo>
                  <a:lnTo>
                    <a:pt x="253" y="253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1" name="Google Shape;3201;p32"/>
            <p:cNvSpPr/>
            <p:nvPr/>
          </p:nvSpPr>
          <p:spPr>
            <a:xfrm>
              <a:off x="4117875" y="1551775"/>
              <a:ext cx="44225" cy="108450"/>
            </a:xfrm>
            <a:custGeom>
              <a:avLst/>
              <a:gdLst/>
              <a:ahLst/>
              <a:cxnLst/>
              <a:rect l="l" t="t" r="r" b="b"/>
              <a:pathLst>
                <a:path w="1769" h="4338" extrusionOk="0">
                  <a:moveTo>
                    <a:pt x="1768" y="1"/>
                  </a:moveTo>
                  <a:lnTo>
                    <a:pt x="1305" y="127"/>
                  </a:lnTo>
                  <a:lnTo>
                    <a:pt x="926" y="1222"/>
                  </a:lnTo>
                  <a:lnTo>
                    <a:pt x="589" y="2316"/>
                  </a:lnTo>
                  <a:lnTo>
                    <a:pt x="0" y="4000"/>
                  </a:lnTo>
                  <a:lnTo>
                    <a:pt x="253" y="4253"/>
                  </a:lnTo>
                  <a:lnTo>
                    <a:pt x="295" y="4337"/>
                  </a:lnTo>
                  <a:lnTo>
                    <a:pt x="968" y="2442"/>
                  </a:lnTo>
                  <a:lnTo>
                    <a:pt x="1389" y="1222"/>
                  </a:lnTo>
                  <a:lnTo>
                    <a:pt x="1768" y="1"/>
                  </a:lnTo>
                  <a:close/>
                </a:path>
              </a:pathLst>
            </a:custGeom>
            <a:solidFill>
              <a:srgbClr val="517C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2" name="Google Shape;3202;p32"/>
            <p:cNvSpPr/>
            <p:nvPr/>
          </p:nvSpPr>
          <p:spPr>
            <a:xfrm>
              <a:off x="4117875" y="1551775"/>
              <a:ext cx="44225" cy="108450"/>
            </a:xfrm>
            <a:custGeom>
              <a:avLst/>
              <a:gdLst/>
              <a:ahLst/>
              <a:cxnLst/>
              <a:rect l="l" t="t" r="r" b="b"/>
              <a:pathLst>
                <a:path w="1769" h="4338" fill="none" extrusionOk="0">
                  <a:moveTo>
                    <a:pt x="1768" y="1"/>
                  </a:moveTo>
                  <a:lnTo>
                    <a:pt x="1305" y="127"/>
                  </a:lnTo>
                  <a:lnTo>
                    <a:pt x="1305" y="127"/>
                  </a:lnTo>
                  <a:lnTo>
                    <a:pt x="926" y="1222"/>
                  </a:lnTo>
                  <a:lnTo>
                    <a:pt x="589" y="2316"/>
                  </a:lnTo>
                  <a:lnTo>
                    <a:pt x="0" y="4000"/>
                  </a:lnTo>
                  <a:lnTo>
                    <a:pt x="253" y="4253"/>
                  </a:lnTo>
                  <a:lnTo>
                    <a:pt x="295" y="4337"/>
                  </a:lnTo>
                  <a:lnTo>
                    <a:pt x="968" y="2442"/>
                  </a:lnTo>
                  <a:lnTo>
                    <a:pt x="968" y="2442"/>
                  </a:lnTo>
                  <a:lnTo>
                    <a:pt x="1389" y="1222"/>
                  </a:lnTo>
                  <a:lnTo>
                    <a:pt x="1768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3" name="Google Shape;3203;p32"/>
            <p:cNvSpPr/>
            <p:nvPr/>
          </p:nvSpPr>
          <p:spPr>
            <a:xfrm>
              <a:off x="4146275" y="1542300"/>
              <a:ext cx="46350" cy="149500"/>
            </a:xfrm>
            <a:custGeom>
              <a:avLst/>
              <a:gdLst/>
              <a:ahLst/>
              <a:cxnLst/>
              <a:rect l="l" t="t" r="r" b="b"/>
              <a:pathLst>
                <a:path w="1854" h="5980" extrusionOk="0">
                  <a:moveTo>
                    <a:pt x="1" y="5600"/>
                  </a:moveTo>
                  <a:lnTo>
                    <a:pt x="1" y="5600"/>
                  </a:lnTo>
                  <a:lnTo>
                    <a:pt x="1" y="5600"/>
                  </a:lnTo>
                  <a:lnTo>
                    <a:pt x="295" y="5979"/>
                  </a:lnTo>
                  <a:lnTo>
                    <a:pt x="295" y="5979"/>
                  </a:lnTo>
                  <a:lnTo>
                    <a:pt x="1" y="5600"/>
                  </a:lnTo>
                  <a:close/>
                  <a:moveTo>
                    <a:pt x="1853" y="1"/>
                  </a:moveTo>
                  <a:lnTo>
                    <a:pt x="1727" y="43"/>
                  </a:lnTo>
                  <a:lnTo>
                    <a:pt x="1853" y="1"/>
                  </a:lnTo>
                  <a:lnTo>
                    <a:pt x="1853" y="1"/>
                  </a:lnTo>
                  <a:lnTo>
                    <a:pt x="1853" y="1"/>
                  </a:lnTo>
                  <a:close/>
                </a:path>
              </a:pathLst>
            </a:custGeom>
            <a:solidFill>
              <a:srgbClr val="FFFF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4" name="Google Shape;3204;p32"/>
            <p:cNvSpPr/>
            <p:nvPr/>
          </p:nvSpPr>
          <p:spPr>
            <a:xfrm>
              <a:off x="4146275" y="1682300"/>
              <a:ext cx="7400" cy="9500"/>
            </a:xfrm>
            <a:custGeom>
              <a:avLst/>
              <a:gdLst/>
              <a:ahLst/>
              <a:cxnLst/>
              <a:rect l="l" t="t" r="r" b="b"/>
              <a:pathLst>
                <a:path w="296" h="380" fill="none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295" y="379"/>
                  </a:lnTo>
                  <a:lnTo>
                    <a:pt x="295" y="379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5" name="Google Shape;3205;p32"/>
            <p:cNvSpPr/>
            <p:nvPr/>
          </p:nvSpPr>
          <p:spPr>
            <a:xfrm>
              <a:off x="4189425" y="1542300"/>
              <a:ext cx="3200" cy="1075"/>
            </a:xfrm>
            <a:custGeom>
              <a:avLst/>
              <a:gdLst/>
              <a:ahLst/>
              <a:cxnLst/>
              <a:rect l="l" t="t" r="r" b="b"/>
              <a:pathLst>
                <a:path w="128" h="43" fill="none" extrusionOk="0">
                  <a:moveTo>
                    <a:pt x="127" y="1"/>
                  </a:moveTo>
                  <a:lnTo>
                    <a:pt x="1" y="43"/>
                  </a:lnTo>
                  <a:lnTo>
                    <a:pt x="127" y="1"/>
                  </a:lnTo>
                  <a:lnTo>
                    <a:pt x="127" y="1"/>
                  </a:lnTo>
                  <a:lnTo>
                    <a:pt x="127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6" name="Google Shape;3206;p32"/>
            <p:cNvSpPr/>
            <p:nvPr/>
          </p:nvSpPr>
          <p:spPr>
            <a:xfrm>
              <a:off x="4146275" y="1542300"/>
              <a:ext cx="46350" cy="149500"/>
            </a:xfrm>
            <a:custGeom>
              <a:avLst/>
              <a:gdLst/>
              <a:ahLst/>
              <a:cxnLst/>
              <a:rect l="l" t="t" r="r" b="b"/>
              <a:pathLst>
                <a:path w="1854" h="5980" extrusionOk="0">
                  <a:moveTo>
                    <a:pt x="1853" y="1"/>
                  </a:moveTo>
                  <a:lnTo>
                    <a:pt x="1727" y="43"/>
                  </a:lnTo>
                  <a:lnTo>
                    <a:pt x="1432" y="127"/>
                  </a:lnTo>
                  <a:lnTo>
                    <a:pt x="1138" y="1516"/>
                  </a:lnTo>
                  <a:lnTo>
                    <a:pt x="801" y="2906"/>
                  </a:lnTo>
                  <a:lnTo>
                    <a:pt x="422" y="4253"/>
                  </a:lnTo>
                  <a:lnTo>
                    <a:pt x="1" y="5600"/>
                  </a:lnTo>
                  <a:lnTo>
                    <a:pt x="295" y="5979"/>
                  </a:lnTo>
                  <a:lnTo>
                    <a:pt x="759" y="4506"/>
                  </a:lnTo>
                  <a:lnTo>
                    <a:pt x="1180" y="3032"/>
                  </a:lnTo>
                  <a:lnTo>
                    <a:pt x="1559" y="1516"/>
                  </a:lnTo>
                  <a:lnTo>
                    <a:pt x="1853" y="1"/>
                  </a:lnTo>
                  <a:close/>
                </a:path>
              </a:pathLst>
            </a:custGeom>
            <a:solidFill>
              <a:srgbClr val="517C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7" name="Google Shape;3207;p32"/>
            <p:cNvSpPr/>
            <p:nvPr/>
          </p:nvSpPr>
          <p:spPr>
            <a:xfrm>
              <a:off x="4146275" y="1542300"/>
              <a:ext cx="46350" cy="149500"/>
            </a:xfrm>
            <a:custGeom>
              <a:avLst/>
              <a:gdLst/>
              <a:ahLst/>
              <a:cxnLst/>
              <a:rect l="l" t="t" r="r" b="b"/>
              <a:pathLst>
                <a:path w="1854" h="5980" fill="none" extrusionOk="0">
                  <a:moveTo>
                    <a:pt x="1853" y="1"/>
                  </a:moveTo>
                  <a:lnTo>
                    <a:pt x="1727" y="43"/>
                  </a:lnTo>
                  <a:lnTo>
                    <a:pt x="1432" y="127"/>
                  </a:lnTo>
                  <a:lnTo>
                    <a:pt x="1432" y="127"/>
                  </a:lnTo>
                  <a:lnTo>
                    <a:pt x="1138" y="1516"/>
                  </a:lnTo>
                  <a:lnTo>
                    <a:pt x="801" y="2906"/>
                  </a:lnTo>
                  <a:lnTo>
                    <a:pt x="422" y="4253"/>
                  </a:lnTo>
                  <a:lnTo>
                    <a:pt x="1" y="5600"/>
                  </a:lnTo>
                  <a:lnTo>
                    <a:pt x="295" y="5979"/>
                  </a:lnTo>
                  <a:lnTo>
                    <a:pt x="295" y="5979"/>
                  </a:lnTo>
                  <a:lnTo>
                    <a:pt x="759" y="4506"/>
                  </a:lnTo>
                  <a:lnTo>
                    <a:pt x="1180" y="3032"/>
                  </a:lnTo>
                  <a:lnTo>
                    <a:pt x="1559" y="1516"/>
                  </a:lnTo>
                  <a:lnTo>
                    <a:pt x="1853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8" name="Google Shape;3208;p32"/>
            <p:cNvSpPr/>
            <p:nvPr/>
          </p:nvSpPr>
          <p:spPr>
            <a:xfrm>
              <a:off x="4172600" y="1531775"/>
              <a:ext cx="62125" cy="187375"/>
            </a:xfrm>
            <a:custGeom>
              <a:avLst/>
              <a:gdLst/>
              <a:ahLst/>
              <a:cxnLst/>
              <a:rect l="l" t="t" r="r" b="b"/>
              <a:pathLst>
                <a:path w="2485" h="7495" extrusionOk="0">
                  <a:moveTo>
                    <a:pt x="0" y="7242"/>
                  </a:moveTo>
                  <a:lnTo>
                    <a:pt x="253" y="7495"/>
                  </a:lnTo>
                  <a:lnTo>
                    <a:pt x="253" y="7495"/>
                  </a:lnTo>
                  <a:lnTo>
                    <a:pt x="0" y="7242"/>
                  </a:lnTo>
                  <a:close/>
                  <a:moveTo>
                    <a:pt x="2484" y="1"/>
                  </a:moveTo>
                  <a:lnTo>
                    <a:pt x="2021" y="127"/>
                  </a:lnTo>
                  <a:lnTo>
                    <a:pt x="2021" y="127"/>
                  </a:lnTo>
                  <a:lnTo>
                    <a:pt x="2484" y="1"/>
                  </a:lnTo>
                  <a:lnTo>
                    <a:pt x="2484" y="1"/>
                  </a:lnTo>
                  <a:lnTo>
                    <a:pt x="2484" y="1"/>
                  </a:lnTo>
                  <a:close/>
                </a:path>
              </a:pathLst>
            </a:custGeom>
            <a:solidFill>
              <a:srgbClr val="FFFF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9" name="Google Shape;3209;p32"/>
            <p:cNvSpPr/>
            <p:nvPr/>
          </p:nvSpPr>
          <p:spPr>
            <a:xfrm>
              <a:off x="4172600" y="1712825"/>
              <a:ext cx="6325" cy="6325"/>
            </a:xfrm>
            <a:custGeom>
              <a:avLst/>
              <a:gdLst/>
              <a:ahLst/>
              <a:cxnLst/>
              <a:rect l="l" t="t" r="r" b="b"/>
              <a:pathLst>
                <a:path w="253" h="253" fill="none" extrusionOk="0">
                  <a:moveTo>
                    <a:pt x="0" y="0"/>
                  </a:moveTo>
                  <a:lnTo>
                    <a:pt x="253" y="253"/>
                  </a:lnTo>
                  <a:lnTo>
                    <a:pt x="253" y="253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0" name="Google Shape;3210;p32"/>
            <p:cNvSpPr/>
            <p:nvPr/>
          </p:nvSpPr>
          <p:spPr>
            <a:xfrm>
              <a:off x="4223125" y="1531775"/>
              <a:ext cx="11600" cy="3175"/>
            </a:xfrm>
            <a:custGeom>
              <a:avLst/>
              <a:gdLst/>
              <a:ahLst/>
              <a:cxnLst/>
              <a:rect l="l" t="t" r="r" b="b"/>
              <a:pathLst>
                <a:path w="464" h="127" fill="none" extrusionOk="0">
                  <a:moveTo>
                    <a:pt x="463" y="1"/>
                  </a:moveTo>
                  <a:lnTo>
                    <a:pt x="0" y="127"/>
                  </a:lnTo>
                  <a:lnTo>
                    <a:pt x="0" y="127"/>
                  </a:lnTo>
                  <a:lnTo>
                    <a:pt x="463" y="1"/>
                  </a:lnTo>
                  <a:lnTo>
                    <a:pt x="463" y="1"/>
                  </a:lnTo>
                  <a:lnTo>
                    <a:pt x="463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1" name="Google Shape;3211;p32"/>
            <p:cNvSpPr/>
            <p:nvPr/>
          </p:nvSpPr>
          <p:spPr>
            <a:xfrm>
              <a:off x="4171550" y="1531775"/>
              <a:ext cx="63175" cy="187375"/>
            </a:xfrm>
            <a:custGeom>
              <a:avLst/>
              <a:gdLst/>
              <a:ahLst/>
              <a:cxnLst/>
              <a:rect l="l" t="t" r="r" b="b"/>
              <a:pathLst>
                <a:path w="2527" h="7495" extrusionOk="0">
                  <a:moveTo>
                    <a:pt x="2526" y="1"/>
                  </a:moveTo>
                  <a:lnTo>
                    <a:pt x="2063" y="127"/>
                  </a:lnTo>
                  <a:lnTo>
                    <a:pt x="1600" y="1895"/>
                  </a:lnTo>
                  <a:lnTo>
                    <a:pt x="1095" y="3664"/>
                  </a:lnTo>
                  <a:lnTo>
                    <a:pt x="548" y="5390"/>
                  </a:lnTo>
                  <a:lnTo>
                    <a:pt x="0" y="7158"/>
                  </a:lnTo>
                  <a:lnTo>
                    <a:pt x="42" y="7242"/>
                  </a:lnTo>
                  <a:lnTo>
                    <a:pt x="295" y="7495"/>
                  </a:lnTo>
                  <a:lnTo>
                    <a:pt x="926" y="5642"/>
                  </a:lnTo>
                  <a:lnTo>
                    <a:pt x="1474" y="3748"/>
                  </a:lnTo>
                  <a:lnTo>
                    <a:pt x="2021" y="1853"/>
                  </a:lnTo>
                  <a:lnTo>
                    <a:pt x="2526" y="1"/>
                  </a:lnTo>
                  <a:close/>
                </a:path>
              </a:pathLst>
            </a:custGeom>
            <a:solidFill>
              <a:srgbClr val="517C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2" name="Google Shape;3212;p32"/>
            <p:cNvSpPr/>
            <p:nvPr/>
          </p:nvSpPr>
          <p:spPr>
            <a:xfrm>
              <a:off x="4171550" y="1531775"/>
              <a:ext cx="63175" cy="187375"/>
            </a:xfrm>
            <a:custGeom>
              <a:avLst/>
              <a:gdLst/>
              <a:ahLst/>
              <a:cxnLst/>
              <a:rect l="l" t="t" r="r" b="b"/>
              <a:pathLst>
                <a:path w="2527" h="7495" fill="none" extrusionOk="0">
                  <a:moveTo>
                    <a:pt x="2526" y="1"/>
                  </a:moveTo>
                  <a:lnTo>
                    <a:pt x="2063" y="127"/>
                  </a:lnTo>
                  <a:lnTo>
                    <a:pt x="2063" y="127"/>
                  </a:lnTo>
                  <a:lnTo>
                    <a:pt x="1600" y="1895"/>
                  </a:lnTo>
                  <a:lnTo>
                    <a:pt x="1095" y="3664"/>
                  </a:lnTo>
                  <a:lnTo>
                    <a:pt x="548" y="5390"/>
                  </a:lnTo>
                  <a:lnTo>
                    <a:pt x="0" y="7158"/>
                  </a:lnTo>
                  <a:lnTo>
                    <a:pt x="42" y="7242"/>
                  </a:lnTo>
                  <a:lnTo>
                    <a:pt x="295" y="7495"/>
                  </a:lnTo>
                  <a:lnTo>
                    <a:pt x="295" y="7495"/>
                  </a:lnTo>
                  <a:lnTo>
                    <a:pt x="926" y="5642"/>
                  </a:lnTo>
                  <a:lnTo>
                    <a:pt x="1474" y="3748"/>
                  </a:lnTo>
                  <a:lnTo>
                    <a:pt x="2021" y="1853"/>
                  </a:lnTo>
                  <a:lnTo>
                    <a:pt x="2526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3" name="Google Shape;3213;p32"/>
            <p:cNvSpPr/>
            <p:nvPr/>
          </p:nvSpPr>
          <p:spPr>
            <a:xfrm>
              <a:off x="4279950" y="1446525"/>
              <a:ext cx="181075" cy="211575"/>
            </a:xfrm>
            <a:custGeom>
              <a:avLst/>
              <a:gdLst/>
              <a:ahLst/>
              <a:cxnLst/>
              <a:rect l="l" t="t" r="r" b="b"/>
              <a:pathLst>
                <a:path w="7243" h="8463" extrusionOk="0">
                  <a:moveTo>
                    <a:pt x="6611" y="0"/>
                  </a:moveTo>
                  <a:lnTo>
                    <a:pt x="6485" y="42"/>
                  </a:lnTo>
                  <a:lnTo>
                    <a:pt x="338" y="2611"/>
                  </a:lnTo>
                  <a:lnTo>
                    <a:pt x="211" y="2695"/>
                  </a:lnTo>
                  <a:lnTo>
                    <a:pt x="85" y="2779"/>
                  </a:lnTo>
                  <a:lnTo>
                    <a:pt x="43" y="2905"/>
                  </a:lnTo>
                  <a:lnTo>
                    <a:pt x="1" y="3032"/>
                  </a:lnTo>
                  <a:lnTo>
                    <a:pt x="1" y="3158"/>
                  </a:lnTo>
                  <a:lnTo>
                    <a:pt x="1" y="3284"/>
                  </a:lnTo>
                  <a:lnTo>
                    <a:pt x="85" y="3411"/>
                  </a:lnTo>
                  <a:lnTo>
                    <a:pt x="169" y="3537"/>
                  </a:lnTo>
                  <a:lnTo>
                    <a:pt x="5769" y="8337"/>
                  </a:lnTo>
                  <a:lnTo>
                    <a:pt x="5937" y="8421"/>
                  </a:lnTo>
                  <a:lnTo>
                    <a:pt x="6064" y="8463"/>
                  </a:lnTo>
                  <a:lnTo>
                    <a:pt x="6232" y="8463"/>
                  </a:lnTo>
                  <a:lnTo>
                    <a:pt x="6358" y="8421"/>
                  </a:lnTo>
                  <a:lnTo>
                    <a:pt x="6485" y="8337"/>
                  </a:lnTo>
                  <a:lnTo>
                    <a:pt x="6569" y="8252"/>
                  </a:lnTo>
                  <a:lnTo>
                    <a:pt x="6653" y="8126"/>
                  </a:lnTo>
                  <a:lnTo>
                    <a:pt x="6695" y="7958"/>
                  </a:lnTo>
                  <a:lnTo>
                    <a:pt x="7242" y="590"/>
                  </a:lnTo>
                  <a:lnTo>
                    <a:pt x="7242" y="463"/>
                  </a:lnTo>
                  <a:lnTo>
                    <a:pt x="7200" y="295"/>
                  </a:lnTo>
                  <a:lnTo>
                    <a:pt x="7116" y="211"/>
                  </a:lnTo>
                  <a:lnTo>
                    <a:pt x="6990" y="127"/>
                  </a:lnTo>
                  <a:lnTo>
                    <a:pt x="6906" y="42"/>
                  </a:lnTo>
                  <a:lnTo>
                    <a:pt x="6737" y="0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4" name="Google Shape;3214;p32"/>
            <p:cNvSpPr/>
            <p:nvPr/>
          </p:nvSpPr>
          <p:spPr>
            <a:xfrm>
              <a:off x="4279950" y="1446525"/>
              <a:ext cx="181075" cy="211575"/>
            </a:xfrm>
            <a:custGeom>
              <a:avLst/>
              <a:gdLst/>
              <a:ahLst/>
              <a:cxnLst/>
              <a:rect l="l" t="t" r="r" b="b"/>
              <a:pathLst>
                <a:path w="7243" h="8463" fill="none" extrusionOk="0">
                  <a:moveTo>
                    <a:pt x="169" y="3537"/>
                  </a:moveTo>
                  <a:lnTo>
                    <a:pt x="5769" y="8337"/>
                  </a:lnTo>
                  <a:lnTo>
                    <a:pt x="5769" y="8337"/>
                  </a:lnTo>
                  <a:lnTo>
                    <a:pt x="5937" y="8421"/>
                  </a:lnTo>
                  <a:lnTo>
                    <a:pt x="6064" y="8463"/>
                  </a:lnTo>
                  <a:lnTo>
                    <a:pt x="6232" y="8463"/>
                  </a:lnTo>
                  <a:lnTo>
                    <a:pt x="6358" y="8421"/>
                  </a:lnTo>
                  <a:lnTo>
                    <a:pt x="6485" y="8337"/>
                  </a:lnTo>
                  <a:lnTo>
                    <a:pt x="6569" y="8252"/>
                  </a:lnTo>
                  <a:lnTo>
                    <a:pt x="6653" y="8126"/>
                  </a:lnTo>
                  <a:lnTo>
                    <a:pt x="6695" y="7958"/>
                  </a:lnTo>
                  <a:lnTo>
                    <a:pt x="7242" y="590"/>
                  </a:lnTo>
                  <a:lnTo>
                    <a:pt x="7242" y="590"/>
                  </a:lnTo>
                  <a:lnTo>
                    <a:pt x="7242" y="463"/>
                  </a:lnTo>
                  <a:lnTo>
                    <a:pt x="7200" y="295"/>
                  </a:lnTo>
                  <a:lnTo>
                    <a:pt x="7116" y="211"/>
                  </a:lnTo>
                  <a:lnTo>
                    <a:pt x="6990" y="127"/>
                  </a:lnTo>
                  <a:lnTo>
                    <a:pt x="6906" y="42"/>
                  </a:lnTo>
                  <a:lnTo>
                    <a:pt x="6737" y="0"/>
                  </a:lnTo>
                  <a:lnTo>
                    <a:pt x="6611" y="0"/>
                  </a:lnTo>
                  <a:lnTo>
                    <a:pt x="6485" y="42"/>
                  </a:lnTo>
                  <a:lnTo>
                    <a:pt x="338" y="2611"/>
                  </a:lnTo>
                  <a:lnTo>
                    <a:pt x="338" y="2611"/>
                  </a:lnTo>
                  <a:lnTo>
                    <a:pt x="211" y="2695"/>
                  </a:lnTo>
                  <a:lnTo>
                    <a:pt x="85" y="2779"/>
                  </a:lnTo>
                  <a:lnTo>
                    <a:pt x="43" y="2905"/>
                  </a:lnTo>
                  <a:lnTo>
                    <a:pt x="1" y="3032"/>
                  </a:lnTo>
                  <a:lnTo>
                    <a:pt x="1" y="3158"/>
                  </a:lnTo>
                  <a:lnTo>
                    <a:pt x="1" y="3284"/>
                  </a:lnTo>
                  <a:lnTo>
                    <a:pt x="85" y="3411"/>
                  </a:lnTo>
                  <a:lnTo>
                    <a:pt x="169" y="3537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5" name="Google Shape;3215;p32"/>
            <p:cNvSpPr/>
            <p:nvPr/>
          </p:nvSpPr>
          <p:spPr>
            <a:xfrm>
              <a:off x="4322050" y="1492825"/>
              <a:ext cx="11625" cy="4250"/>
            </a:xfrm>
            <a:custGeom>
              <a:avLst/>
              <a:gdLst/>
              <a:ahLst/>
              <a:cxnLst/>
              <a:rect l="l" t="t" r="r" b="b"/>
              <a:pathLst>
                <a:path w="465" h="170" extrusionOk="0">
                  <a:moveTo>
                    <a:pt x="464" y="1"/>
                  </a:moveTo>
                  <a:lnTo>
                    <a:pt x="1" y="169"/>
                  </a:lnTo>
                  <a:lnTo>
                    <a:pt x="464" y="1"/>
                  </a:lnTo>
                  <a:lnTo>
                    <a:pt x="464" y="1"/>
                  </a:lnTo>
                  <a:close/>
                </a:path>
              </a:pathLst>
            </a:custGeom>
            <a:solidFill>
              <a:srgbClr val="FFFF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6" name="Google Shape;3216;p32"/>
            <p:cNvSpPr/>
            <p:nvPr/>
          </p:nvSpPr>
          <p:spPr>
            <a:xfrm>
              <a:off x="4322050" y="1492825"/>
              <a:ext cx="11625" cy="4250"/>
            </a:xfrm>
            <a:custGeom>
              <a:avLst/>
              <a:gdLst/>
              <a:ahLst/>
              <a:cxnLst/>
              <a:rect l="l" t="t" r="r" b="b"/>
              <a:pathLst>
                <a:path w="465" h="170" fill="none" extrusionOk="0">
                  <a:moveTo>
                    <a:pt x="464" y="1"/>
                  </a:moveTo>
                  <a:lnTo>
                    <a:pt x="1" y="169"/>
                  </a:lnTo>
                  <a:lnTo>
                    <a:pt x="464" y="1"/>
                  </a:lnTo>
                  <a:lnTo>
                    <a:pt x="464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7" name="Google Shape;3217;p32"/>
            <p:cNvSpPr/>
            <p:nvPr/>
          </p:nvSpPr>
          <p:spPr>
            <a:xfrm>
              <a:off x="4310475" y="1492825"/>
              <a:ext cx="23200" cy="71600"/>
            </a:xfrm>
            <a:custGeom>
              <a:avLst/>
              <a:gdLst/>
              <a:ahLst/>
              <a:cxnLst/>
              <a:rect l="l" t="t" r="r" b="b"/>
              <a:pathLst>
                <a:path w="928" h="2864" extrusionOk="0">
                  <a:moveTo>
                    <a:pt x="927" y="1"/>
                  </a:moveTo>
                  <a:lnTo>
                    <a:pt x="464" y="169"/>
                  </a:lnTo>
                  <a:lnTo>
                    <a:pt x="1" y="2569"/>
                  </a:lnTo>
                  <a:lnTo>
                    <a:pt x="338" y="2864"/>
                  </a:lnTo>
                  <a:lnTo>
                    <a:pt x="927" y="1"/>
                  </a:lnTo>
                  <a:close/>
                </a:path>
              </a:pathLst>
            </a:custGeom>
            <a:solidFill>
              <a:srgbClr val="B635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8" name="Google Shape;3218;p32"/>
            <p:cNvSpPr/>
            <p:nvPr/>
          </p:nvSpPr>
          <p:spPr>
            <a:xfrm>
              <a:off x="4310475" y="1492825"/>
              <a:ext cx="23200" cy="71600"/>
            </a:xfrm>
            <a:custGeom>
              <a:avLst/>
              <a:gdLst/>
              <a:ahLst/>
              <a:cxnLst/>
              <a:rect l="l" t="t" r="r" b="b"/>
              <a:pathLst>
                <a:path w="928" h="2864" fill="none" extrusionOk="0">
                  <a:moveTo>
                    <a:pt x="927" y="1"/>
                  </a:moveTo>
                  <a:lnTo>
                    <a:pt x="464" y="169"/>
                  </a:lnTo>
                  <a:lnTo>
                    <a:pt x="1" y="2569"/>
                  </a:lnTo>
                  <a:lnTo>
                    <a:pt x="338" y="2864"/>
                  </a:lnTo>
                  <a:lnTo>
                    <a:pt x="927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9" name="Google Shape;3219;p32"/>
            <p:cNvSpPr/>
            <p:nvPr/>
          </p:nvSpPr>
          <p:spPr>
            <a:xfrm>
              <a:off x="4339950" y="1480200"/>
              <a:ext cx="23175" cy="103175"/>
            </a:xfrm>
            <a:custGeom>
              <a:avLst/>
              <a:gdLst/>
              <a:ahLst/>
              <a:cxnLst/>
              <a:rect l="l" t="t" r="r" b="b"/>
              <a:pathLst>
                <a:path w="927" h="4127" extrusionOk="0">
                  <a:moveTo>
                    <a:pt x="1" y="4085"/>
                  </a:moveTo>
                  <a:lnTo>
                    <a:pt x="1" y="4085"/>
                  </a:lnTo>
                  <a:lnTo>
                    <a:pt x="43" y="4127"/>
                  </a:lnTo>
                  <a:lnTo>
                    <a:pt x="1" y="4085"/>
                  </a:lnTo>
                  <a:close/>
                  <a:moveTo>
                    <a:pt x="927" y="1"/>
                  </a:moveTo>
                  <a:lnTo>
                    <a:pt x="801" y="43"/>
                  </a:lnTo>
                  <a:lnTo>
                    <a:pt x="801" y="43"/>
                  </a:lnTo>
                  <a:lnTo>
                    <a:pt x="927" y="1"/>
                  </a:lnTo>
                  <a:close/>
                </a:path>
              </a:pathLst>
            </a:custGeom>
            <a:solidFill>
              <a:srgbClr val="FFFF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0" name="Google Shape;3220;p32"/>
            <p:cNvSpPr/>
            <p:nvPr/>
          </p:nvSpPr>
          <p:spPr>
            <a:xfrm>
              <a:off x="4339950" y="1582300"/>
              <a:ext cx="1075" cy="1075"/>
            </a:xfrm>
            <a:custGeom>
              <a:avLst/>
              <a:gdLst/>
              <a:ahLst/>
              <a:cxnLst/>
              <a:rect l="l" t="t" r="r" b="b"/>
              <a:pathLst>
                <a:path w="43" h="43" fill="none" extrusionOk="0">
                  <a:moveTo>
                    <a:pt x="1" y="1"/>
                  </a:moveTo>
                  <a:lnTo>
                    <a:pt x="1" y="1"/>
                  </a:lnTo>
                  <a:lnTo>
                    <a:pt x="43" y="43"/>
                  </a:lnTo>
                  <a:lnTo>
                    <a:pt x="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1" name="Google Shape;3221;p32"/>
            <p:cNvSpPr/>
            <p:nvPr/>
          </p:nvSpPr>
          <p:spPr>
            <a:xfrm>
              <a:off x="4359950" y="1480200"/>
              <a:ext cx="3175" cy="1075"/>
            </a:xfrm>
            <a:custGeom>
              <a:avLst/>
              <a:gdLst/>
              <a:ahLst/>
              <a:cxnLst/>
              <a:rect l="l" t="t" r="r" b="b"/>
              <a:pathLst>
                <a:path w="127" h="43" fill="none" extrusionOk="0">
                  <a:moveTo>
                    <a:pt x="127" y="1"/>
                  </a:moveTo>
                  <a:lnTo>
                    <a:pt x="1" y="43"/>
                  </a:lnTo>
                  <a:lnTo>
                    <a:pt x="1" y="43"/>
                  </a:lnTo>
                  <a:lnTo>
                    <a:pt x="127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2" name="Google Shape;3222;p32"/>
            <p:cNvSpPr/>
            <p:nvPr/>
          </p:nvSpPr>
          <p:spPr>
            <a:xfrm>
              <a:off x="4339950" y="1477050"/>
              <a:ext cx="31600" cy="112650"/>
            </a:xfrm>
            <a:custGeom>
              <a:avLst/>
              <a:gdLst/>
              <a:ahLst/>
              <a:cxnLst/>
              <a:rect l="l" t="t" r="r" b="b"/>
              <a:pathLst>
                <a:path w="1264" h="4506" extrusionOk="0">
                  <a:moveTo>
                    <a:pt x="1264" y="0"/>
                  </a:moveTo>
                  <a:lnTo>
                    <a:pt x="927" y="127"/>
                  </a:lnTo>
                  <a:lnTo>
                    <a:pt x="801" y="169"/>
                  </a:lnTo>
                  <a:lnTo>
                    <a:pt x="590" y="1348"/>
                  </a:lnTo>
                  <a:lnTo>
                    <a:pt x="337" y="2442"/>
                  </a:lnTo>
                  <a:lnTo>
                    <a:pt x="1" y="4211"/>
                  </a:lnTo>
                  <a:lnTo>
                    <a:pt x="43" y="4253"/>
                  </a:lnTo>
                  <a:lnTo>
                    <a:pt x="337" y="4505"/>
                  </a:lnTo>
                  <a:lnTo>
                    <a:pt x="758" y="2526"/>
                  </a:lnTo>
                  <a:lnTo>
                    <a:pt x="1011" y="1263"/>
                  </a:lnTo>
                  <a:lnTo>
                    <a:pt x="1264" y="0"/>
                  </a:lnTo>
                  <a:close/>
                </a:path>
              </a:pathLst>
            </a:custGeom>
            <a:solidFill>
              <a:srgbClr val="B635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3" name="Google Shape;3223;p32"/>
            <p:cNvSpPr/>
            <p:nvPr/>
          </p:nvSpPr>
          <p:spPr>
            <a:xfrm>
              <a:off x="4339950" y="1477050"/>
              <a:ext cx="31600" cy="112650"/>
            </a:xfrm>
            <a:custGeom>
              <a:avLst/>
              <a:gdLst/>
              <a:ahLst/>
              <a:cxnLst/>
              <a:rect l="l" t="t" r="r" b="b"/>
              <a:pathLst>
                <a:path w="1264" h="4506" fill="none" extrusionOk="0">
                  <a:moveTo>
                    <a:pt x="1264" y="0"/>
                  </a:moveTo>
                  <a:lnTo>
                    <a:pt x="927" y="127"/>
                  </a:lnTo>
                  <a:lnTo>
                    <a:pt x="801" y="169"/>
                  </a:lnTo>
                  <a:lnTo>
                    <a:pt x="801" y="169"/>
                  </a:lnTo>
                  <a:lnTo>
                    <a:pt x="590" y="1348"/>
                  </a:lnTo>
                  <a:lnTo>
                    <a:pt x="337" y="2442"/>
                  </a:lnTo>
                  <a:lnTo>
                    <a:pt x="1" y="4211"/>
                  </a:lnTo>
                  <a:lnTo>
                    <a:pt x="43" y="4253"/>
                  </a:lnTo>
                  <a:lnTo>
                    <a:pt x="337" y="4505"/>
                  </a:lnTo>
                  <a:lnTo>
                    <a:pt x="758" y="2526"/>
                  </a:lnTo>
                  <a:lnTo>
                    <a:pt x="758" y="2526"/>
                  </a:lnTo>
                  <a:lnTo>
                    <a:pt x="1011" y="1263"/>
                  </a:lnTo>
                  <a:lnTo>
                    <a:pt x="1264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4" name="Google Shape;3224;p32"/>
            <p:cNvSpPr/>
            <p:nvPr/>
          </p:nvSpPr>
          <p:spPr>
            <a:xfrm>
              <a:off x="4371525" y="1464425"/>
              <a:ext cx="29500" cy="152625"/>
            </a:xfrm>
            <a:custGeom>
              <a:avLst/>
              <a:gdLst/>
              <a:ahLst/>
              <a:cxnLst/>
              <a:rect l="l" t="t" r="r" b="b"/>
              <a:pathLst>
                <a:path w="1180" h="6105" extrusionOk="0">
                  <a:moveTo>
                    <a:pt x="1180" y="0"/>
                  </a:moveTo>
                  <a:lnTo>
                    <a:pt x="759" y="211"/>
                  </a:lnTo>
                  <a:lnTo>
                    <a:pt x="632" y="1600"/>
                  </a:lnTo>
                  <a:lnTo>
                    <a:pt x="464" y="2989"/>
                  </a:lnTo>
                  <a:lnTo>
                    <a:pt x="253" y="4421"/>
                  </a:lnTo>
                  <a:lnTo>
                    <a:pt x="1" y="5810"/>
                  </a:lnTo>
                  <a:lnTo>
                    <a:pt x="338" y="6105"/>
                  </a:lnTo>
                  <a:lnTo>
                    <a:pt x="632" y="4589"/>
                  </a:lnTo>
                  <a:lnTo>
                    <a:pt x="843" y="3074"/>
                  </a:lnTo>
                  <a:lnTo>
                    <a:pt x="1053" y="1558"/>
                  </a:lnTo>
                  <a:lnTo>
                    <a:pt x="1180" y="0"/>
                  </a:lnTo>
                  <a:close/>
                </a:path>
              </a:pathLst>
            </a:custGeom>
            <a:solidFill>
              <a:srgbClr val="B635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5" name="Google Shape;3225;p32"/>
            <p:cNvSpPr/>
            <p:nvPr/>
          </p:nvSpPr>
          <p:spPr>
            <a:xfrm>
              <a:off x="4371525" y="1464425"/>
              <a:ext cx="29500" cy="152625"/>
            </a:xfrm>
            <a:custGeom>
              <a:avLst/>
              <a:gdLst/>
              <a:ahLst/>
              <a:cxnLst/>
              <a:rect l="l" t="t" r="r" b="b"/>
              <a:pathLst>
                <a:path w="1180" h="6105" fill="none" extrusionOk="0">
                  <a:moveTo>
                    <a:pt x="1180" y="0"/>
                  </a:moveTo>
                  <a:lnTo>
                    <a:pt x="759" y="211"/>
                  </a:lnTo>
                  <a:lnTo>
                    <a:pt x="759" y="211"/>
                  </a:lnTo>
                  <a:lnTo>
                    <a:pt x="632" y="1600"/>
                  </a:lnTo>
                  <a:lnTo>
                    <a:pt x="464" y="2989"/>
                  </a:lnTo>
                  <a:lnTo>
                    <a:pt x="253" y="4421"/>
                  </a:lnTo>
                  <a:lnTo>
                    <a:pt x="1" y="5810"/>
                  </a:lnTo>
                  <a:lnTo>
                    <a:pt x="338" y="6105"/>
                  </a:lnTo>
                  <a:lnTo>
                    <a:pt x="338" y="6105"/>
                  </a:lnTo>
                  <a:lnTo>
                    <a:pt x="632" y="4589"/>
                  </a:lnTo>
                  <a:lnTo>
                    <a:pt x="843" y="3074"/>
                  </a:lnTo>
                  <a:lnTo>
                    <a:pt x="1053" y="1558"/>
                  </a:lnTo>
                  <a:lnTo>
                    <a:pt x="118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6" name="Google Shape;3226;p32"/>
            <p:cNvSpPr/>
            <p:nvPr/>
          </p:nvSpPr>
          <p:spPr>
            <a:xfrm>
              <a:off x="4399950" y="1448625"/>
              <a:ext cx="41075" cy="192650"/>
            </a:xfrm>
            <a:custGeom>
              <a:avLst/>
              <a:gdLst/>
              <a:ahLst/>
              <a:cxnLst/>
              <a:rect l="l" t="t" r="r" b="b"/>
              <a:pathLst>
                <a:path w="1643" h="7706" extrusionOk="0">
                  <a:moveTo>
                    <a:pt x="1642" y="1"/>
                  </a:moveTo>
                  <a:lnTo>
                    <a:pt x="1179" y="169"/>
                  </a:lnTo>
                  <a:lnTo>
                    <a:pt x="927" y="1979"/>
                  </a:lnTo>
                  <a:lnTo>
                    <a:pt x="632" y="3790"/>
                  </a:lnTo>
                  <a:lnTo>
                    <a:pt x="337" y="5600"/>
                  </a:lnTo>
                  <a:lnTo>
                    <a:pt x="0" y="7411"/>
                  </a:lnTo>
                  <a:lnTo>
                    <a:pt x="379" y="7705"/>
                  </a:lnTo>
                  <a:lnTo>
                    <a:pt x="716" y="5811"/>
                  </a:lnTo>
                  <a:lnTo>
                    <a:pt x="1053" y="3874"/>
                  </a:lnTo>
                  <a:lnTo>
                    <a:pt x="1348" y="1937"/>
                  </a:lnTo>
                  <a:lnTo>
                    <a:pt x="1642" y="1"/>
                  </a:lnTo>
                  <a:close/>
                </a:path>
              </a:pathLst>
            </a:custGeom>
            <a:solidFill>
              <a:srgbClr val="B635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7" name="Google Shape;3227;p32"/>
            <p:cNvSpPr/>
            <p:nvPr/>
          </p:nvSpPr>
          <p:spPr>
            <a:xfrm>
              <a:off x="4399950" y="1448625"/>
              <a:ext cx="41075" cy="192650"/>
            </a:xfrm>
            <a:custGeom>
              <a:avLst/>
              <a:gdLst/>
              <a:ahLst/>
              <a:cxnLst/>
              <a:rect l="l" t="t" r="r" b="b"/>
              <a:pathLst>
                <a:path w="1643" h="7706" fill="none" extrusionOk="0">
                  <a:moveTo>
                    <a:pt x="1642" y="1"/>
                  </a:moveTo>
                  <a:lnTo>
                    <a:pt x="1179" y="169"/>
                  </a:lnTo>
                  <a:lnTo>
                    <a:pt x="1179" y="169"/>
                  </a:lnTo>
                  <a:lnTo>
                    <a:pt x="927" y="1979"/>
                  </a:lnTo>
                  <a:lnTo>
                    <a:pt x="632" y="3790"/>
                  </a:lnTo>
                  <a:lnTo>
                    <a:pt x="337" y="5600"/>
                  </a:lnTo>
                  <a:lnTo>
                    <a:pt x="0" y="7411"/>
                  </a:lnTo>
                  <a:lnTo>
                    <a:pt x="379" y="7705"/>
                  </a:lnTo>
                  <a:lnTo>
                    <a:pt x="379" y="7705"/>
                  </a:lnTo>
                  <a:lnTo>
                    <a:pt x="716" y="5811"/>
                  </a:lnTo>
                  <a:lnTo>
                    <a:pt x="1053" y="3874"/>
                  </a:lnTo>
                  <a:lnTo>
                    <a:pt x="1348" y="1937"/>
                  </a:lnTo>
                  <a:lnTo>
                    <a:pt x="1642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8" name="Google Shape;3228;p32"/>
            <p:cNvSpPr/>
            <p:nvPr/>
          </p:nvSpPr>
          <p:spPr>
            <a:xfrm>
              <a:off x="4468375" y="1336000"/>
              <a:ext cx="180000" cy="212650"/>
            </a:xfrm>
            <a:custGeom>
              <a:avLst/>
              <a:gdLst/>
              <a:ahLst/>
              <a:cxnLst/>
              <a:rect l="l" t="t" r="r" b="b"/>
              <a:pathLst>
                <a:path w="7200" h="8506" extrusionOk="0">
                  <a:moveTo>
                    <a:pt x="6400" y="1"/>
                  </a:moveTo>
                  <a:lnTo>
                    <a:pt x="6273" y="43"/>
                  </a:lnTo>
                  <a:lnTo>
                    <a:pt x="6105" y="85"/>
                  </a:lnTo>
                  <a:lnTo>
                    <a:pt x="295" y="3285"/>
                  </a:lnTo>
                  <a:lnTo>
                    <a:pt x="169" y="3369"/>
                  </a:lnTo>
                  <a:lnTo>
                    <a:pt x="84" y="3495"/>
                  </a:lnTo>
                  <a:lnTo>
                    <a:pt x="42" y="3621"/>
                  </a:lnTo>
                  <a:lnTo>
                    <a:pt x="0" y="3748"/>
                  </a:lnTo>
                  <a:lnTo>
                    <a:pt x="0" y="3874"/>
                  </a:lnTo>
                  <a:lnTo>
                    <a:pt x="42" y="4000"/>
                  </a:lnTo>
                  <a:lnTo>
                    <a:pt x="126" y="4127"/>
                  </a:lnTo>
                  <a:lnTo>
                    <a:pt x="253" y="4211"/>
                  </a:lnTo>
                  <a:lnTo>
                    <a:pt x="6316" y="8421"/>
                  </a:lnTo>
                  <a:lnTo>
                    <a:pt x="6484" y="8463"/>
                  </a:lnTo>
                  <a:lnTo>
                    <a:pt x="6610" y="8505"/>
                  </a:lnTo>
                  <a:lnTo>
                    <a:pt x="6779" y="8505"/>
                  </a:lnTo>
                  <a:lnTo>
                    <a:pt x="6905" y="8421"/>
                  </a:lnTo>
                  <a:lnTo>
                    <a:pt x="7031" y="8337"/>
                  </a:lnTo>
                  <a:lnTo>
                    <a:pt x="7115" y="8253"/>
                  </a:lnTo>
                  <a:lnTo>
                    <a:pt x="7158" y="8084"/>
                  </a:lnTo>
                  <a:lnTo>
                    <a:pt x="7200" y="7916"/>
                  </a:lnTo>
                  <a:lnTo>
                    <a:pt x="6947" y="548"/>
                  </a:lnTo>
                  <a:lnTo>
                    <a:pt x="6905" y="422"/>
                  </a:lnTo>
                  <a:lnTo>
                    <a:pt x="6863" y="295"/>
                  </a:lnTo>
                  <a:lnTo>
                    <a:pt x="6779" y="169"/>
                  </a:lnTo>
                  <a:lnTo>
                    <a:pt x="6652" y="85"/>
                  </a:lnTo>
                  <a:lnTo>
                    <a:pt x="6526" y="43"/>
                  </a:lnTo>
                  <a:lnTo>
                    <a:pt x="6400" y="1"/>
                  </a:lnTo>
                  <a:close/>
                </a:path>
              </a:pathLst>
            </a:custGeom>
            <a:solidFill>
              <a:srgbClr val="DBC08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9" name="Google Shape;3229;p32"/>
            <p:cNvSpPr/>
            <p:nvPr/>
          </p:nvSpPr>
          <p:spPr>
            <a:xfrm>
              <a:off x="4468375" y="1336000"/>
              <a:ext cx="180000" cy="212650"/>
            </a:xfrm>
            <a:custGeom>
              <a:avLst/>
              <a:gdLst/>
              <a:ahLst/>
              <a:cxnLst/>
              <a:rect l="l" t="t" r="r" b="b"/>
              <a:pathLst>
                <a:path w="7200" h="8506" fill="none" extrusionOk="0">
                  <a:moveTo>
                    <a:pt x="253" y="4211"/>
                  </a:moveTo>
                  <a:lnTo>
                    <a:pt x="6316" y="8421"/>
                  </a:lnTo>
                  <a:lnTo>
                    <a:pt x="6316" y="8421"/>
                  </a:lnTo>
                  <a:lnTo>
                    <a:pt x="6484" y="8463"/>
                  </a:lnTo>
                  <a:lnTo>
                    <a:pt x="6610" y="8505"/>
                  </a:lnTo>
                  <a:lnTo>
                    <a:pt x="6779" y="8505"/>
                  </a:lnTo>
                  <a:lnTo>
                    <a:pt x="6905" y="8421"/>
                  </a:lnTo>
                  <a:lnTo>
                    <a:pt x="7031" y="8337"/>
                  </a:lnTo>
                  <a:lnTo>
                    <a:pt x="7115" y="8253"/>
                  </a:lnTo>
                  <a:lnTo>
                    <a:pt x="7158" y="8084"/>
                  </a:lnTo>
                  <a:lnTo>
                    <a:pt x="7200" y="7916"/>
                  </a:lnTo>
                  <a:lnTo>
                    <a:pt x="6947" y="548"/>
                  </a:lnTo>
                  <a:lnTo>
                    <a:pt x="6947" y="548"/>
                  </a:lnTo>
                  <a:lnTo>
                    <a:pt x="6905" y="422"/>
                  </a:lnTo>
                  <a:lnTo>
                    <a:pt x="6863" y="295"/>
                  </a:lnTo>
                  <a:lnTo>
                    <a:pt x="6779" y="169"/>
                  </a:lnTo>
                  <a:lnTo>
                    <a:pt x="6652" y="85"/>
                  </a:lnTo>
                  <a:lnTo>
                    <a:pt x="6526" y="43"/>
                  </a:lnTo>
                  <a:lnTo>
                    <a:pt x="6400" y="1"/>
                  </a:lnTo>
                  <a:lnTo>
                    <a:pt x="6273" y="43"/>
                  </a:lnTo>
                  <a:lnTo>
                    <a:pt x="6105" y="85"/>
                  </a:lnTo>
                  <a:lnTo>
                    <a:pt x="295" y="3285"/>
                  </a:lnTo>
                  <a:lnTo>
                    <a:pt x="295" y="3285"/>
                  </a:lnTo>
                  <a:lnTo>
                    <a:pt x="169" y="3369"/>
                  </a:lnTo>
                  <a:lnTo>
                    <a:pt x="84" y="3495"/>
                  </a:lnTo>
                  <a:lnTo>
                    <a:pt x="42" y="3621"/>
                  </a:lnTo>
                  <a:lnTo>
                    <a:pt x="0" y="3748"/>
                  </a:lnTo>
                  <a:lnTo>
                    <a:pt x="0" y="3874"/>
                  </a:lnTo>
                  <a:lnTo>
                    <a:pt x="42" y="4000"/>
                  </a:lnTo>
                  <a:lnTo>
                    <a:pt x="126" y="4127"/>
                  </a:lnTo>
                  <a:lnTo>
                    <a:pt x="253" y="421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0" name="Google Shape;3230;p32"/>
            <p:cNvSpPr/>
            <p:nvPr/>
          </p:nvSpPr>
          <p:spPr>
            <a:xfrm>
              <a:off x="4502050" y="1460200"/>
              <a:ext cx="9500" cy="7400"/>
            </a:xfrm>
            <a:custGeom>
              <a:avLst/>
              <a:gdLst/>
              <a:ahLst/>
              <a:cxnLst/>
              <a:rect l="l" t="t" r="r" b="b"/>
              <a:pathLst>
                <a:path w="380" h="296" extrusionOk="0">
                  <a:moveTo>
                    <a:pt x="0" y="1"/>
                  </a:moveTo>
                  <a:lnTo>
                    <a:pt x="0" y="1"/>
                  </a:lnTo>
                  <a:lnTo>
                    <a:pt x="379" y="29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FFF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1" name="Google Shape;3231;p32"/>
            <p:cNvSpPr/>
            <p:nvPr/>
          </p:nvSpPr>
          <p:spPr>
            <a:xfrm>
              <a:off x="4502050" y="1460200"/>
              <a:ext cx="9500" cy="7400"/>
            </a:xfrm>
            <a:custGeom>
              <a:avLst/>
              <a:gdLst/>
              <a:ahLst/>
              <a:cxnLst/>
              <a:rect l="l" t="t" r="r" b="b"/>
              <a:pathLst>
                <a:path w="380" h="296" fill="none" extrusionOk="0">
                  <a:moveTo>
                    <a:pt x="0" y="1"/>
                  </a:moveTo>
                  <a:lnTo>
                    <a:pt x="0" y="1"/>
                  </a:lnTo>
                  <a:lnTo>
                    <a:pt x="379" y="295"/>
                  </a:lnTo>
                  <a:lnTo>
                    <a:pt x="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2" name="Google Shape;3232;p32"/>
            <p:cNvSpPr/>
            <p:nvPr/>
          </p:nvSpPr>
          <p:spPr>
            <a:xfrm>
              <a:off x="4502050" y="1394950"/>
              <a:ext cx="16875" cy="72650"/>
            </a:xfrm>
            <a:custGeom>
              <a:avLst/>
              <a:gdLst/>
              <a:ahLst/>
              <a:cxnLst/>
              <a:rect l="l" t="t" r="r" b="b"/>
              <a:pathLst>
                <a:path w="675" h="2906" extrusionOk="0">
                  <a:moveTo>
                    <a:pt x="674" y="0"/>
                  </a:moveTo>
                  <a:lnTo>
                    <a:pt x="211" y="211"/>
                  </a:lnTo>
                  <a:lnTo>
                    <a:pt x="0" y="2611"/>
                  </a:lnTo>
                  <a:lnTo>
                    <a:pt x="379" y="2905"/>
                  </a:lnTo>
                  <a:lnTo>
                    <a:pt x="674" y="0"/>
                  </a:lnTo>
                  <a:close/>
                </a:path>
              </a:pathLst>
            </a:custGeom>
            <a:solidFill>
              <a:srgbClr val="E6D3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3" name="Google Shape;3233;p32"/>
            <p:cNvSpPr/>
            <p:nvPr/>
          </p:nvSpPr>
          <p:spPr>
            <a:xfrm>
              <a:off x="4502050" y="1394950"/>
              <a:ext cx="16875" cy="72650"/>
            </a:xfrm>
            <a:custGeom>
              <a:avLst/>
              <a:gdLst/>
              <a:ahLst/>
              <a:cxnLst/>
              <a:rect l="l" t="t" r="r" b="b"/>
              <a:pathLst>
                <a:path w="675" h="2906" fill="none" extrusionOk="0">
                  <a:moveTo>
                    <a:pt x="674" y="0"/>
                  </a:moveTo>
                  <a:lnTo>
                    <a:pt x="211" y="211"/>
                  </a:lnTo>
                  <a:lnTo>
                    <a:pt x="0" y="2611"/>
                  </a:lnTo>
                  <a:lnTo>
                    <a:pt x="379" y="2905"/>
                  </a:lnTo>
                  <a:lnTo>
                    <a:pt x="674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4" name="Google Shape;3234;p32"/>
            <p:cNvSpPr/>
            <p:nvPr/>
          </p:nvSpPr>
          <p:spPr>
            <a:xfrm>
              <a:off x="4533625" y="1482300"/>
              <a:ext cx="4225" cy="2125"/>
            </a:xfrm>
            <a:custGeom>
              <a:avLst/>
              <a:gdLst/>
              <a:ahLst/>
              <a:cxnLst/>
              <a:rect l="l" t="t" r="r" b="b"/>
              <a:pathLst>
                <a:path w="169" h="85" extrusionOk="0">
                  <a:moveTo>
                    <a:pt x="1" y="1"/>
                  </a:moveTo>
                  <a:lnTo>
                    <a:pt x="1" y="1"/>
                  </a:lnTo>
                  <a:lnTo>
                    <a:pt x="169" y="85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FFF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5" name="Google Shape;3235;p32"/>
            <p:cNvSpPr/>
            <p:nvPr/>
          </p:nvSpPr>
          <p:spPr>
            <a:xfrm>
              <a:off x="4533625" y="1482300"/>
              <a:ext cx="4225" cy="2125"/>
            </a:xfrm>
            <a:custGeom>
              <a:avLst/>
              <a:gdLst/>
              <a:ahLst/>
              <a:cxnLst/>
              <a:rect l="l" t="t" r="r" b="b"/>
              <a:pathLst>
                <a:path w="169" h="85" fill="none" extrusionOk="0">
                  <a:moveTo>
                    <a:pt x="1" y="1"/>
                  </a:moveTo>
                  <a:lnTo>
                    <a:pt x="1" y="1"/>
                  </a:lnTo>
                  <a:lnTo>
                    <a:pt x="169" y="85"/>
                  </a:lnTo>
                  <a:lnTo>
                    <a:pt x="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6" name="Google Shape;3236;p32"/>
            <p:cNvSpPr/>
            <p:nvPr/>
          </p:nvSpPr>
          <p:spPr>
            <a:xfrm>
              <a:off x="4533625" y="1374950"/>
              <a:ext cx="21075" cy="114750"/>
            </a:xfrm>
            <a:custGeom>
              <a:avLst/>
              <a:gdLst/>
              <a:ahLst/>
              <a:cxnLst/>
              <a:rect l="l" t="t" r="r" b="b"/>
              <a:pathLst>
                <a:path w="843" h="4590" extrusionOk="0">
                  <a:moveTo>
                    <a:pt x="843" y="0"/>
                  </a:moveTo>
                  <a:lnTo>
                    <a:pt x="422" y="211"/>
                  </a:lnTo>
                  <a:lnTo>
                    <a:pt x="295" y="1390"/>
                  </a:lnTo>
                  <a:lnTo>
                    <a:pt x="211" y="2526"/>
                  </a:lnTo>
                  <a:lnTo>
                    <a:pt x="1" y="4295"/>
                  </a:lnTo>
                  <a:lnTo>
                    <a:pt x="169" y="4379"/>
                  </a:lnTo>
                  <a:lnTo>
                    <a:pt x="422" y="4590"/>
                  </a:lnTo>
                  <a:lnTo>
                    <a:pt x="590" y="2569"/>
                  </a:lnTo>
                  <a:lnTo>
                    <a:pt x="716" y="1306"/>
                  </a:lnTo>
                  <a:lnTo>
                    <a:pt x="843" y="0"/>
                  </a:lnTo>
                  <a:close/>
                </a:path>
              </a:pathLst>
            </a:custGeom>
            <a:solidFill>
              <a:srgbClr val="E6D3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7" name="Google Shape;3237;p32"/>
            <p:cNvSpPr/>
            <p:nvPr/>
          </p:nvSpPr>
          <p:spPr>
            <a:xfrm>
              <a:off x="4533625" y="1374950"/>
              <a:ext cx="21075" cy="114750"/>
            </a:xfrm>
            <a:custGeom>
              <a:avLst/>
              <a:gdLst/>
              <a:ahLst/>
              <a:cxnLst/>
              <a:rect l="l" t="t" r="r" b="b"/>
              <a:pathLst>
                <a:path w="843" h="4590" fill="none" extrusionOk="0">
                  <a:moveTo>
                    <a:pt x="843" y="0"/>
                  </a:moveTo>
                  <a:lnTo>
                    <a:pt x="422" y="211"/>
                  </a:lnTo>
                  <a:lnTo>
                    <a:pt x="422" y="211"/>
                  </a:lnTo>
                  <a:lnTo>
                    <a:pt x="295" y="1390"/>
                  </a:lnTo>
                  <a:lnTo>
                    <a:pt x="211" y="2526"/>
                  </a:lnTo>
                  <a:lnTo>
                    <a:pt x="1" y="4295"/>
                  </a:lnTo>
                  <a:lnTo>
                    <a:pt x="169" y="4379"/>
                  </a:lnTo>
                  <a:lnTo>
                    <a:pt x="422" y="4590"/>
                  </a:lnTo>
                  <a:lnTo>
                    <a:pt x="590" y="2569"/>
                  </a:lnTo>
                  <a:lnTo>
                    <a:pt x="590" y="2569"/>
                  </a:lnTo>
                  <a:lnTo>
                    <a:pt x="716" y="1306"/>
                  </a:lnTo>
                  <a:lnTo>
                    <a:pt x="843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8" name="Google Shape;3238;p32"/>
            <p:cNvSpPr/>
            <p:nvPr/>
          </p:nvSpPr>
          <p:spPr>
            <a:xfrm>
              <a:off x="4568350" y="1359150"/>
              <a:ext cx="13725" cy="149500"/>
            </a:xfrm>
            <a:custGeom>
              <a:avLst/>
              <a:gdLst/>
              <a:ahLst/>
              <a:cxnLst/>
              <a:rect l="l" t="t" r="r" b="b"/>
              <a:pathLst>
                <a:path w="549" h="5980" extrusionOk="0">
                  <a:moveTo>
                    <a:pt x="1" y="5895"/>
                  </a:moveTo>
                  <a:lnTo>
                    <a:pt x="1" y="5895"/>
                  </a:lnTo>
                  <a:lnTo>
                    <a:pt x="127" y="5979"/>
                  </a:lnTo>
                  <a:lnTo>
                    <a:pt x="1" y="5895"/>
                  </a:lnTo>
                  <a:close/>
                  <a:moveTo>
                    <a:pt x="548" y="1"/>
                  </a:moveTo>
                  <a:lnTo>
                    <a:pt x="169" y="253"/>
                  </a:lnTo>
                  <a:lnTo>
                    <a:pt x="169" y="253"/>
                  </a:lnTo>
                  <a:lnTo>
                    <a:pt x="548" y="1"/>
                  </a:lnTo>
                  <a:lnTo>
                    <a:pt x="548" y="1"/>
                  </a:lnTo>
                  <a:close/>
                </a:path>
              </a:pathLst>
            </a:custGeom>
            <a:solidFill>
              <a:srgbClr val="FFFF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9" name="Google Shape;3239;p32"/>
            <p:cNvSpPr/>
            <p:nvPr/>
          </p:nvSpPr>
          <p:spPr>
            <a:xfrm>
              <a:off x="4568350" y="1506525"/>
              <a:ext cx="3200" cy="2125"/>
            </a:xfrm>
            <a:custGeom>
              <a:avLst/>
              <a:gdLst/>
              <a:ahLst/>
              <a:cxnLst/>
              <a:rect l="l" t="t" r="r" b="b"/>
              <a:pathLst>
                <a:path w="128" h="85" fill="none" extrusionOk="0">
                  <a:moveTo>
                    <a:pt x="1" y="0"/>
                  </a:moveTo>
                  <a:lnTo>
                    <a:pt x="1" y="0"/>
                  </a:lnTo>
                  <a:lnTo>
                    <a:pt x="127" y="84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0" name="Google Shape;3240;p32"/>
            <p:cNvSpPr/>
            <p:nvPr/>
          </p:nvSpPr>
          <p:spPr>
            <a:xfrm>
              <a:off x="4572575" y="1359150"/>
              <a:ext cx="9500" cy="6350"/>
            </a:xfrm>
            <a:custGeom>
              <a:avLst/>
              <a:gdLst/>
              <a:ahLst/>
              <a:cxnLst/>
              <a:rect l="l" t="t" r="r" b="b"/>
              <a:pathLst>
                <a:path w="380" h="254" fill="none" extrusionOk="0">
                  <a:moveTo>
                    <a:pt x="379" y="1"/>
                  </a:moveTo>
                  <a:lnTo>
                    <a:pt x="0" y="253"/>
                  </a:lnTo>
                  <a:lnTo>
                    <a:pt x="0" y="253"/>
                  </a:lnTo>
                  <a:lnTo>
                    <a:pt x="379" y="1"/>
                  </a:lnTo>
                  <a:lnTo>
                    <a:pt x="379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1" name="Google Shape;3241;p32"/>
            <p:cNvSpPr/>
            <p:nvPr/>
          </p:nvSpPr>
          <p:spPr>
            <a:xfrm>
              <a:off x="4568350" y="1359150"/>
              <a:ext cx="14775" cy="153700"/>
            </a:xfrm>
            <a:custGeom>
              <a:avLst/>
              <a:gdLst/>
              <a:ahLst/>
              <a:cxnLst/>
              <a:rect l="l" t="t" r="r" b="b"/>
              <a:pathLst>
                <a:path w="591" h="6148" extrusionOk="0">
                  <a:moveTo>
                    <a:pt x="548" y="1"/>
                  </a:moveTo>
                  <a:lnTo>
                    <a:pt x="169" y="253"/>
                  </a:lnTo>
                  <a:lnTo>
                    <a:pt x="169" y="1643"/>
                  </a:lnTo>
                  <a:lnTo>
                    <a:pt x="169" y="3074"/>
                  </a:lnTo>
                  <a:lnTo>
                    <a:pt x="127" y="4464"/>
                  </a:lnTo>
                  <a:lnTo>
                    <a:pt x="1" y="5895"/>
                  </a:lnTo>
                  <a:lnTo>
                    <a:pt x="127" y="5979"/>
                  </a:lnTo>
                  <a:lnTo>
                    <a:pt x="422" y="6148"/>
                  </a:lnTo>
                  <a:lnTo>
                    <a:pt x="506" y="4632"/>
                  </a:lnTo>
                  <a:lnTo>
                    <a:pt x="590" y="3074"/>
                  </a:lnTo>
                  <a:lnTo>
                    <a:pt x="590" y="1559"/>
                  </a:lnTo>
                  <a:lnTo>
                    <a:pt x="548" y="1"/>
                  </a:lnTo>
                  <a:close/>
                </a:path>
              </a:pathLst>
            </a:custGeom>
            <a:solidFill>
              <a:srgbClr val="E6D3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2" name="Google Shape;3242;p32"/>
            <p:cNvSpPr/>
            <p:nvPr/>
          </p:nvSpPr>
          <p:spPr>
            <a:xfrm>
              <a:off x="4568350" y="1359150"/>
              <a:ext cx="14775" cy="153700"/>
            </a:xfrm>
            <a:custGeom>
              <a:avLst/>
              <a:gdLst/>
              <a:ahLst/>
              <a:cxnLst/>
              <a:rect l="l" t="t" r="r" b="b"/>
              <a:pathLst>
                <a:path w="591" h="6148" fill="none" extrusionOk="0">
                  <a:moveTo>
                    <a:pt x="548" y="1"/>
                  </a:moveTo>
                  <a:lnTo>
                    <a:pt x="169" y="253"/>
                  </a:lnTo>
                  <a:lnTo>
                    <a:pt x="169" y="253"/>
                  </a:lnTo>
                  <a:lnTo>
                    <a:pt x="169" y="1643"/>
                  </a:lnTo>
                  <a:lnTo>
                    <a:pt x="169" y="3074"/>
                  </a:lnTo>
                  <a:lnTo>
                    <a:pt x="127" y="4464"/>
                  </a:lnTo>
                  <a:lnTo>
                    <a:pt x="1" y="5895"/>
                  </a:lnTo>
                  <a:lnTo>
                    <a:pt x="127" y="5979"/>
                  </a:lnTo>
                  <a:lnTo>
                    <a:pt x="422" y="6148"/>
                  </a:lnTo>
                  <a:lnTo>
                    <a:pt x="422" y="6148"/>
                  </a:lnTo>
                  <a:lnTo>
                    <a:pt x="506" y="4632"/>
                  </a:lnTo>
                  <a:lnTo>
                    <a:pt x="590" y="3074"/>
                  </a:lnTo>
                  <a:lnTo>
                    <a:pt x="590" y="1559"/>
                  </a:lnTo>
                  <a:lnTo>
                    <a:pt x="548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3" name="Google Shape;3243;p32"/>
            <p:cNvSpPr/>
            <p:nvPr/>
          </p:nvSpPr>
          <p:spPr>
            <a:xfrm>
              <a:off x="4609400" y="1339150"/>
              <a:ext cx="10550" cy="5300"/>
            </a:xfrm>
            <a:custGeom>
              <a:avLst/>
              <a:gdLst/>
              <a:ahLst/>
              <a:cxnLst/>
              <a:rect l="l" t="t" r="r" b="b"/>
              <a:pathLst>
                <a:path w="422" h="212" extrusionOk="0">
                  <a:moveTo>
                    <a:pt x="422" y="1"/>
                  </a:moveTo>
                  <a:lnTo>
                    <a:pt x="1" y="211"/>
                  </a:lnTo>
                  <a:lnTo>
                    <a:pt x="1" y="211"/>
                  </a:lnTo>
                  <a:lnTo>
                    <a:pt x="422" y="1"/>
                  </a:lnTo>
                  <a:lnTo>
                    <a:pt x="422" y="1"/>
                  </a:lnTo>
                  <a:lnTo>
                    <a:pt x="422" y="1"/>
                  </a:lnTo>
                  <a:close/>
                </a:path>
              </a:pathLst>
            </a:custGeom>
            <a:solidFill>
              <a:srgbClr val="FFFF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4" name="Google Shape;3244;p32"/>
            <p:cNvSpPr/>
            <p:nvPr/>
          </p:nvSpPr>
          <p:spPr>
            <a:xfrm>
              <a:off x="4609400" y="1339150"/>
              <a:ext cx="10550" cy="5300"/>
            </a:xfrm>
            <a:custGeom>
              <a:avLst/>
              <a:gdLst/>
              <a:ahLst/>
              <a:cxnLst/>
              <a:rect l="l" t="t" r="r" b="b"/>
              <a:pathLst>
                <a:path w="422" h="212" fill="none" extrusionOk="0">
                  <a:moveTo>
                    <a:pt x="422" y="1"/>
                  </a:moveTo>
                  <a:lnTo>
                    <a:pt x="1" y="211"/>
                  </a:lnTo>
                  <a:lnTo>
                    <a:pt x="1" y="211"/>
                  </a:lnTo>
                  <a:lnTo>
                    <a:pt x="422" y="1"/>
                  </a:lnTo>
                  <a:lnTo>
                    <a:pt x="422" y="1"/>
                  </a:lnTo>
                  <a:lnTo>
                    <a:pt x="422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5" name="Google Shape;3245;p32"/>
            <p:cNvSpPr/>
            <p:nvPr/>
          </p:nvSpPr>
          <p:spPr>
            <a:xfrm>
              <a:off x="4599925" y="1339150"/>
              <a:ext cx="20025" cy="195800"/>
            </a:xfrm>
            <a:custGeom>
              <a:avLst/>
              <a:gdLst/>
              <a:ahLst/>
              <a:cxnLst/>
              <a:rect l="l" t="t" r="r" b="b"/>
              <a:pathLst>
                <a:path w="801" h="7832" extrusionOk="0">
                  <a:moveTo>
                    <a:pt x="801" y="1"/>
                  </a:moveTo>
                  <a:lnTo>
                    <a:pt x="380" y="211"/>
                  </a:lnTo>
                  <a:lnTo>
                    <a:pt x="338" y="2064"/>
                  </a:lnTo>
                  <a:lnTo>
                    <a:pt x="254" y="3874"/>
                  </a:lnTo>
                  <a:lnTo>
                    <a:pt x="127" y="5727"/>
                  </a:lnTo>
                  <a:lnTo>
                    <a:pt x="1" y="7537"/>
                  </a:lnTo>
                  <a:lnTo>
                    <a:pt x="380" y="7832"/>
                  </a:lnTo>
                  <a:lnTo>
                    <a:pt x="548" y="5853"/>
                  </a:lnTo>
                  <a:lnTo>
                    <a:pt x="675" y="3916"/>
                  </a:lnTo>
                  <a:lnTo>
                    <a:pt x="759" y="1938"/>
                  </a:lnTo>
                  <a:lnTo>
                    <a:pt x="801" y="1"/>
                  </a:lnTo>
                  <a:close/>
                </a:path>
              </a:pathLst>
            </a:custGeom>
            <a:solidFill>
              <a:srgbClr val="E6D3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6" name="Google Shape;3246;p32"/>
            <p:cNvSpPr/>
            <p:nvPr/>
          </p:nvSpPr>
          <p:spPr>
            <a:xfrm>
              <a:off x="4599925" y="1339150"/>
              <a:ext cx="20025" cy="195800"/>
            </a:xfrm>
            <a:custGeom>
              <a:avLst/>
              <a:gdLst/>
              <a:ahLst/>
              <a:cxnLst/>
              <a:rect l="l" t="t" r="r" b="b"/>
              <a:pathLst>
                <a:path w="801" h="7832" fill="none" extrusionOk="0">
                  <a:moveTo>
                    <a:pt x="801" y="1"/>
                  </a:moveTo>
                  <a:lnTo>
                    <a:pt x="380" y="211"/>
                  </a:lnTo>
                  <a:lnTo>
                    <a:pt x="380" y="211"/>
                  </a:lnTo>
                  <a:lnTo>
                    <a:pt x="338" y="2064"/>
                  </a:lnTo>
                  <a:lnTo>
                    <a:pt x="254" y="3874"/>
                  </a:lnTo>
                  <a:lnTo>
                    <a:pt x="127" y="5727"/>
                  </a:lnTo>
                  <a:lnTo>
                    <a:pt x="1" y="7537"/>
                  </a:lnTo>
                  <a:lnTo>
                    <a:pt x="380" y="7832"/>
                  </a:lnTo>
                  <a:lnTo>
                    <a:pt x="380" y="7832"/>
                  </a:lnTo>
                  <a:lnTo>
                    <a:pt x="548" y="5853"/>
                  </a:lnTo>
                  <a:lnTo>
                    <a:pt x="675" y="3916"/>
                  </a:lnTo>
                  <a:lnTo>
                    <a:pt x="759" y="1938"/>
                  </a:lnTo>
                  <a:lnTo>
                    <a:pt x="80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247" name="Google Shape;3247;p32"/>
          <p:cNvGrpSpPr/>
          <p:nvPr/>
        </p:nvGrpSpPr>
        <p:grpSpPr>
          <a:xfrm>
            <a:off x="605582" y="776606"/>
            <a:ext cx="1569488" cy="3430491"/>
            <a:chOff x="5214875" y="1199700"/>
            <a:chExt cx="337975" cy="738725"/>
          </a:xfrm>
        </p:grpSpPr>
        <p:sp>
          <p:nvSpPr>
            <p:cNvPr id="3248" name="Google Shape;3248;p32"/>
            <p:cNvSpPr/>
            <p:nvPr/>
          </p:nvSpPr>
          <p:spPr>
            <a:xfrm>
              <a:off x="5237700" y="1511375"/>
              <a:ext cx="16025" cy="103925"/>
            </a:xfrm>
            <a:custGeom>
              <a:avLst/>
              <a:gdLst/>
              <a:ahLst/>
              <a:cxnLst/>
              <a:rect l="l" t="t" r="r" b="b"/>
              <a:pathLst>
                <a:path w="641" h="4157" extrusionOk="0">
                  <a:moveTo>
                    <a:pt x="503" y="1"/>
                  </a:moveTo>
                  <a:lnTo>
                    <a:pt x="458" y="47"/>
                  </a:lnTo>
                  <a:lnTo>
                    <a:pt x="503" y="686"/>
                  </a:lnTo>
                  <a:lnTo>
                    <a:pt x="549" y="1234"/>
                  </a:lnTo>
                  <a:lnTo>
                    <a:pt x="549" y="1782"/>
                  </a:lnTo>
                  <a:lnTo>
                    <a:pt x="458" y="2102"/>
                  </a:lnTo>
                  <a:lnTo>
                    <a:pt x="321" y="2513"/>
                  </a:lnTo>
                  <a:lnTo>
                    <a:pt x="184" y="2878"/>
                  </a:lnTo>
                  <a:lnTo>
                    <a:pt x="47" y="3243"/>
                  </a:lnTo>
                  <a:lnTo>
                    <a:pt x="1" y="3700"/>
                  </a:lnTo>
                  <a:lnTo>
                    <a:pt x="1" y="4157"/>
                  </a:lnTo>
                  <a:lnTo>
                    <a:pt x="47" y="4157"/>
                  </a:lnTo>
                  <a:lnTo>
                    <a:pt x="47" y="3700"/>
                  </a:lnTo>
                  <a:lnTo>
                    <a:pt x="138" y="3289"/>
                  </a:lnTo>
                  <a:lnTo>
                    <a:pt x="229" y="2878"/>
                  </a:lnTo>
                  <a:lnTo>
                    <a:pt x="366" y="2513"/>
                  </a:lnTo>
                  <a:lnTo>
                    <a:pt x="503" y="2147"/>
                  </a:lnTo>
                  <a:lnTo>
                    <a:pt x="595" y="1782"/>
                  </a:lnTo>
                  <a:lnTo>
                    <a:pt x="640" y="1280"/>
                  </a:lnTo>
                  <a:lnTo>
                    <a:pt x="595" y="686"/>
                  </a:lnTo>
                  <a:lnTo>
                    <a:pt x="50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9" name="Google Shape;3249;p32"/>
            <p:cNvSpPr/>
            <p:nvPr/>
          </p:nvSpPr>
          <p:spPr>
            <a:xfrm>
              <a:off x="5246850" y="1513675"/>
              <a:ext cx="8000" cy="10300"/>
            </a:xfrm>
            <a:custGeom>
              <a:avLst/>
              <a:gdLst/>
              <a:ahLst/>
              <a:cxnLst/>
              <a:rect l="l" t="t" r="r" b="b"/>
              <a:pathLst>
                <a:path w="320" h="412" extrusionOk="0">
                  <a:moveTo>
                    <a:pt x="183" y="0"/>
                  </a:moveTo>
                  <a:lnTo>
                    <a:pt x="0" y="92"/>
                  </a:lnTo>
                  <a:lnTo>
                    <a:pt x="0" y="411"/>
                  </a:lnTo>
                  <a:lnTo>
                    <a:pt x="92" y="366"/>
                  </a:lnTo>
                  <a:lnTo>
                    <a:pt x="137" y="411"/>
                  </a:lnTo>
                  <a:lnTo>
                    <a:pt x="229" y="320"/>
                  </a:lnTo>
                  <a:lnTo>
                    <a:pt x="320" y="366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0" name="Google Shape;3250;p32"/>
            <p:cNvSpPr/>
            <p:nvPr/>
          </p:nvSpPr>
          <p:spPr>
            <a:xfrm>
              <a:off x="5214875" y="1449725"/>
              <a:ext cx="49125" cy="69675"/>
            </a:xfrm>
            <a:custGeom>
              <a:avLst/>
              <a:gdLst/>
              <a:ahLst/>
              <a:cxnLst/>
              <a:rect l="l" t="t" r="r" b="b"/>
              <a:pathLst>
                <a:path w="1965" h="2787" extrusionOk="0">
                  <a:moveTo>
                    <a:pt x="1005" y="1"/>
                  </a:moveTo>
                  <a:lnTo>
                    <a:pt x="960" y="46"/>
                  </a:lnTo>
                  <a:lnTo>
                    <a:pt x="731" y="92"/>
                  </a:lnTo>
                  <a:lnTo>
                    <a:pt x="549" y="183"/>
                  </a:lnTo>
                  <a:lnTo>
                    <a:pt x="366" y="366"/>
                  </a:lnTo>
                  <a:lnTo>
                    <a:pt x="229" y="549"/>
                  </a:lnTo>
                  <a:lnTo>
                    <a:pt x="92" y="777"/>
                  </a:lnTo>
                  <a:lnTo>
                    <a:pt x="46" y="1006"/>
                  </a:lnTo>
                  <a:lnTo>
                    <a:pt x="1" y="1280"/>
                  </a:lnTo>
                  <a:lnTo>
                    <a:pt x="1" y="1554"/>
                  </a:lnTo>
                  <a:lnTo>
                    <a:pt x="92" y="1828"/>
                  </a:lnTo>
                  <a:lnTo>
                    <a:pt x="183" y="2102"/>
                  </a:lnTo>
                  <a:lnTo>
                    <a:pt x="320" y="2284"/>
                  </a:lnTo>
                  <a:lnTo>
                    <a:pt x="503" y="2467"/>
                  </a:lnTo>
                  <a:lnTo>
                    <a:pt x="686" y="2650"/>
                  </a:lnTo>
                  <a:lnTo>
                    <a:pt x="914" y="2741"/>
                  </a:lnTo>
                  <a:lnTo>
                    <a:pt x="1142" y="2787"/>
                  </a:lnTo>
                  <a:lnTo>
                    <a:pt x="1371" y="2787"/>
                  </a:lnTo>
                  <a:lnTo>
                    <a:pt x="1553" y="2741"/>
                  </a:lnTo>
                  <a:lnTo>
                    <a:pt x="1690" y="2604"/>
                  </a:lnTo>
                  <a:lnTo>
                    <a:pt x="1782" y="2421"/>
                  </a:lnTo>
                  <a:lnTo>
                    <a:pt x="1873" y="2239"/>
                  </a:lnTo>
                  <a:lnTo>
                    <a:pt x="1919" y="2056"/>
                  </a:lnTo>
                  <a:lnTo>
                    <a:pt x="1964" y="1599"/>
                  </a:lnTo>
                  <a:lnTo>
                    <a:pt x="1919" y="1143"/>
                  </a:lnTo>
                  <a:lnTo>
                    <a:pt x="1782" y="732"/>
                  </a:lnTo>
                  <a:lnTo>
                    <a:pt x="1599" y="366"/>
                  </a:lnTo>
                  <a:lnTo>
                    <a:pt x="1462" y="229"/>
                  </a:lnTo>
                  <a:lnTo>
                    <a:pt x="1325" y="138"/>
                  </a:lnTo>
                  <a:lnTo>
                    <a:pt x="1188" y="46"/>
                  </a:lnTo>
                  <a:lnTo>
                    <a:pt x="100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1" name="Google Shape;3251;p32"/>
            <p:cNvSpPr/>
            <p:nvPr/>
          </p:nvSpPr>
          <p:spPr>
            <a:xfrm>
              <a:off x="5240000" y="1449725"/>
              <a:ext cx="33125" cy="68525"/>
            </a:xfrm>
            <a:custGeom>
              <a:avLst/>
              <a:gdLst/>
              <a:ahLst/>
              <a:cxnLst/>
              <a:rect l="l" t="t" r="r" b="b"/>
              <a:pathLst>
                <a:path w="1325" h="2741" extrusionOk="0">
                  <a:moveTo>
                    <a:pt x="0" y="1"/>
                  </a:moveTo>
                  <a:lnTo>
                    <a:pt x="183" y="46"/>
                  </a:lnTo>
                  <a:lnTo>
                    <a:pt x="320" y="138"/>
                  </a:lnTo>
                  <a:lnTo>
                    <a:pt x="457" y="229"/>
                  </a:lnTo>
                  <a:lnTo>
                    <a:pt x="594" y="366"/>
                  </a:lnTo>
                  <a:lnTo>
                    <a:pt x="777" y="732"/>
                  </a:lnTo>
                  <a:lnTo>
                    <a:pt x="914" y="1143"/>
                  </a:lnTo>
                  <a:lnTo>
                    <a:pt x="959" y="1599"/>
                  </a:lnTo>
                  <a:lnTo>
                    <a:pt x="914" y="2056"/>
                  </a:lnTo>
                  <a:lnTo>
                    <a:pt x="868" y="2239"/>
                  </a:lnTo>
                  <a:lnTo>
                    <a:pt x="777" y="2421"/>
                  </a:lnTo>
                  <a:lnTo>
                    <a:pt x="685" y="2604"/>
                  </a:lnTo>
                  <a:lnTo>
                    <a:pt x="548" y="2741"/>
                  </a:lnTo>
                  <a:lnTo>
                    <a:pt x="731" y="2650"/>
                  </a:lnTo>
                  <a:lnTo>
                    <a:pt x="868" y="2513"/>
                  </a:lnTo>
                  <a:lnTo>
                    <a:pt x="1051" y="2376"/>
                  </a:lnTo>
                  <a:lnTo>
                    <a:pt x="1142" y="2193"/>
                  </a:lnTo>
                  <a:lnTo>
                    <a:pt x="1233" y="1965"/>
                  </a:lnTo>
                  <a:lnTo>
                    <a:pt x="1279" y="1736"/>
                  </a:lnTo>
                  <a:lnTo>
                    <a:pt x="1325" y="1508"/>
                  </a:lnTo>
                  <a:lnTo>
                    <a:pt x="1279" y="1234"/>
                  </a:lnTo>
                  <a:lnTo>
                    <a:pt x="1233" y="960"/>
                  </a:lnTo>
                  <a:lnTo>
                    <a:pt x="1142" y="732"/>
                  </a:lnTo>
                  <a:lnTo>
                    <a:pt x="1005" y="503"/>
                  </a:lnTo>
                  <a:lnTo>
                    <a:pt x="822" y="321"/>
                  </a:lnTo>
                  <a:lnTo>
                    <a:pt x="640" y="183"/>
                  </a:lnTo>
                  <a:lnTo>
                    <a:pt x="457" y="92"/>
                  </a:lnTo>
                  <a:lnTo>
                    <a:pt x="229" y="46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2" name="Google Shape;3252;p32"/>
            <p:cNvSpPr/>
            <p:nvPr/>
          </p:nvSpPr>
          <p:spPr>
            <a:xfrm>
              <a:off x="5219450" y="1463425"/>
              <a:ext cx="12575" cy="46850"/>
            </a:xfrm>
            <a:custGeom>
              <a:avLst/>
              <a:gdLst/>
              <a:ahLst/>
              <a:cxnLst/>
              <a:rect l="l" t="t" r="r" b="b"/>
              <a:pathLst>
                <a:path w="503" h="1874" extrusionOk="0">
                  <a:moveTo>
                    <a:pt x="274" y="1"/>
                  </a:moveTo>
                  <a:lnTo>
                    <a:pt x="229" y="47"/>
                  </a:lnTo>
                  <a:lnTo>
                    <a:pt x="137" y="229"/>
                  </a:lnTo>
                  <a:lnTo>
                    <a:pt x="46" y="503"/>
                  </a:lnTo>
                  <a:lnTo>
                    <a:pt x="0" y="686"/>
                  </a:lnTo>
                  <a:lnTo>
                    <a:pt x="0" y="914"/>
                  </a:lnTo>
                  <a:lnTo>
                    <a:pt x="46" y="1097"/>
                  </a:lnTo>
                  <a:lnTo>
                    <a:pt x="92" y="1325"/>
                  </a:lnTo>
                  <a:lnTo>
                    <a:pt x="274" y="1599"/>
                  </a:lnTo>
                  <a:lnTo>
                    <a:pt x="411" y="1782"/>
                  </a:lnTo>
                  <a:lnTo>
                    <a:pt x="503" y="1873"/>
                  </a:lnTo>
                  <a:lnTo>
                    <a:pt x="320" y="1508"/>
                  </a:lnTo>
                  <a:lnTo>
                    <a:pt x="183" y="1188"/>
                  </a:lnTo>
                  <a:lnTo>
                    <a:pt x="137" y="869"/>
                  </a:lnTo>
                  <a:lnTo>
                    <a:pt x="137" y="595"/>
                  </a:lnTo>
                  <a:lnTo>
                    <a:pt x="183" y="366"/>
                  </a:lnTo>
                  <a:lnTo>
                    <a:pt x="229" y="138"/>
                  </a:lnTo>
                  <a:lnTo>
                    <a:pt x="27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3" name="Google Shape;3253;p32"/>
            <p:cNvSpPr/>
            <p:nvPr/>
          </p:nvSpPr>
          <p:spPr>
            <a:xfrm>
              <a:off x="5516300" y="1747725"/>
              <a:ext cx="17150" cy="103925"/>
            </a:xfrm>
            <a:custGeom>
              <a:avLst/>
              <a:gdLst/>
              <a:ahLst/>
              <a:cxnLst/>
              <a:rect l="l" t="t" r="r" b="b"/>
              <a:pathLst>
                <a:path w="686" h="4157" extrusionOk="0">
                  <a:moveTo>
                    <a:pt x="457" y="0"/>
                  </a:moveTo>
                  <a:lnTo>
                    <a:pt x="548" y="685"/>
                  </a:lnTo>
                  <a:lnTo>
                    <a:pt x="594" y="1233"/>
                  </a:lnTo>
                  <a:lnTo>
                    <a:pt x="594" y="1781"/>
                  </a:lnTo>
                  <a:lnTo>
                    <a:pt x="502" y="2101"/>
                  </a:lnTo>
                  <a:lnTo>
                    <a:pt x="365" y="2467"/>
                  </a:lnTo>
                  <a:lnTo>
                    <a:pt x="228" y="2832"/>
                  </a:lnTo>
                  <a:lnTo>
                    <a:pt x="91" y="3243"/>
                  </a:lnTo>
                  <a:lnTo>
                    <a:pt x="46" y="3654"/>
                  </a:lnTo>
                  <a:lnTo>
                    <a:pt x="0" y="4156"/>
                  </a:lnTo>
                  <a:lnTo>
                    <a:pt x="0" y="4156"/>
                  </a:lnTo>
                  <a:lnTo>
                    <a:pt x="91" y="4111"/>
                  </a:lnTo>
                  <a:lnTo>
                    <a:pt x="91" y="3654"/>
                  </a:lnTo>
                  <a:lnTo>
                    <a:pt x="183" y="3243"/>
                  </a:lnTo>
                  <a:lnTo>
                    <a:pt x="274" y="2878"/>
                  </a:lnTo>
                  <a:lnTo>
                    <a:pt x="411" y="2512"/>
                  </a:lnTo>
                  <a:lnTo>
                    <a:pt x="548" y="2101"/>
                  </a:lnTo>
                  <a:lnTo>
                    <a:pt x="639" y="1781"/>
                  </a:lnTo>
                  <a:lnTo>
                    <a:pt x="685" y="1233"/>
                  </a:lnTo>
                  <a:lnTo>
                    <a:pt x="639" y="685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4" name="Google Shape;3254;p32"/>
            <p:cNvSpPr/>
            <p:nvPr/>
          </p:nvSpPr>
          <p:spPr>
            <a:xfrm>
              <a:off x="5526575" y="1750000"/>
              <a:ext cx="8000" cy="10300"/>
            </a:xfrm>
            <a:custGeom>
              <a:avLst/>
              <a:gdLst/>
              <a:ahLst/>
              <a:cxnLst/>
              <a:rect l="l" t="t" r="r" b="b"/>
              <a:pathLst>
                <a:path w="320" h="412" extrusionOk="0">
                  <a:moveTo>
                    <a:pt x="183" y="1"/>
                  </a:moveTo>
                  <a:lnTo>
                    <a:pt x="0" y="46"/>
                  </a:lnTo>
                  <a:lnTo>
                    <a:pt x="0" y="412"/>
                  </a:lnTo>
                  <a:lnTo>
                    <a:pt x="91" y="320"/>
                  </a:lnTo>
                  <a:lnTo>
                    <a:pt x="137" y="366"/>
                  </a:lnTo>
                  <a:lnTo>
                    <a:pt x="228" y="275"/>
                  </a:lnTo>
                  <a:lnTo>
                    <a:pt x="320" y="320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5" name="Google Shape;3255;p32"/>
            <p:cNvSpPr/>
            <p:nvPr/>
          </p:nvSpPr>
          <p:spPr>
            <a:xfrm>
              <a:off x="5494600" y="1686075"/>
              <a:ext cx="49125" cy="68525"/>
            </a:xfrm>
            <a:custGeom>
              <a:avLst/>
              <a:gdLst/>
              <a:ahLst/>
              <a:cxnLst/>
              <a:rect l="l" t="t" r="r" b="b"/>
              <a:pathLst>
                <a:path w="1965" h="2741" extrusionOk="0">
                  <a:moveTo>
                    <a:pt x="959" y="0"/>
                  </a:moveTo>
                  <a:lnTo>
                    <a:pt x="731" y="92"/>
                  </a:lnTo>
                  <a:lnTo>
                    <a:pt x="548" y="183"/>
                  </a:lnTo>
                  <a:lnTo>
                    <a:pt x="366" y="320"/>
                  </a:lnTo>
                  <a:lnTo>
                    <a:pt x="229" y="548"/>
                  </a:lnTo>
                  <a:lnTo>
                    <a:pt x="92" y="731"/>
                  </a:lnTo>
                  <a:lnTo>
                    <a:pt x="46" y="1005"/>
                  </a:lnTo>
                  <a:lnTo>
                    <a:pt x="0" y="1279"/>
                  </a:lnTo>
                  <a:lnTo>
                    <a:pt x="0" y="1553"/>
                  </a:lnTo>
                  <a:lnTo>
                    <a:pt x="92" y="1827"/>
                  </a:lnTo>
                  <a:lnTo>
                    <a:pt x="183" y="2055"/>
                  </a:lnTo>
                  <a:lnTo>
                    <a:pt x="320" y="2284"/>
                  </a:lnTo>
                  <a:lnTo>
                    <a:pt x="503" y="2466"/>
                  </a:lnTo>
                  <a:lnTo>
                    <a:pt x="685" y="2603"/>
                  </a:lnTo>
                  <a:lnTo>
                    <a:pt x="868" y="2695"/>
                  </a:lnTo>
                  <a:lnTo>
                    <a:pt x="1096" y="2740"/>
                  </a:lnTo>
                  <a:lnTo>
                    <a:pt x="1370" y="2740"/>
                  </a:lnTo>
                  <a:lnTo>
                    <a:pt x="1507" y="2695"/>
                  </a:lnTo>
                  <a:lnTo>
                    <a:pt x="1644" y="2558"/>
                  </a:lnTo>
                  <a:lnTo>
                    <a:pt x="1781" y="2421"/>
                  </a:lnTo>
                  <a:lnTo>
                    <a:pt x="1873" y="2238"/>
                  </a:lnTo>
                  <a:lnTo>
                    <a:pt x="1918" y="2010"/>
                  </a:lnTo>
                  <a:lnTo>
                    <a:pt x="1964" y="1599"/>
                  </a:lnTo>
                  <a:lnTo>
                    <a:pt x="1918" y="1142"/>
                  </a:lnTo>
                  <a:lnTo>
                    <a:pt x="1781" y="685"/>
                  </a:lnTo>
                  <a:lnTo>
                    <a:pt x="1553" y="366"/>
                  </a:lnTo>
                  <a:lnTo>
                    <a:pt x="1462" y="229"/>
                  </a:lnTo>
                  <a:lnTo>
                    <a:pt x="1325" y="92"/>
                  </a:lnTo>
                  <a:lnTo>
                    <a:pt x="1142" y="46"/>
                  </a:lnTo>
                  <a:lnTo>
                    <a:pt x="100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6" name="Google Shape;3256;p32"/>
            <p:cNvSpPr/>
            <p:nvPr/>
          </p:nvSpPr>
          <p:spPr>
            <a:xfrm>
              <a:off x="5519725" y="1686075"/>
              <a:ext cx="33125" cy="67375"/>
            </a:xfrm>
            <a:custGeom>
              <a:avLst/>
              <a:gdLst/>
              <a:ahLst/>
              <a:cxnLst/>
              <a:rect l="l" t="t" r="r" b="b"/>
              <a:pathLst>
                <a:path w="1325" h="2695" extrusionOk="0">
                  <a:moveTo>
                    <a:pt x="0" y="0"/>
                  </a:moveTo>
                  <a:lnTo>
                    <a:pt x="137" y="46"/>
                  </a:lnTo>
                  <a:lnTo>
                    <a:pt x="320" y="92"/>
                  </a:lnTo>
                  <a:lnTo>
                    <a:pt x="457" y="229"/>
                  </a:lnTo>
                  <a:lnTo>
                    <a:pt x="548" y="366"/>
                  </a:lnTo>
                  <a:lnTo>
                    <a:pt x="776" y="685"/>
                  </a:lnTo>
                  <a:lnTo>
                    <a:pt x="913" y="1142"/>
                  </a:lnTo>
                  <a:lnTo>
                    <a:pt x="959" y="1599"/>
                  </a:lnTo>
                  <a:lnTo>
                    <a:pt x="913" y="2010"/>
                  </a:lnTo>
                  <a:lnTo>
                    <a:pt x="868" y="2238"/>
                  </a:lnTo>
                  <a:lnTo>
                    <a:pt x="776" y="2421"/>
                  </a:lnTo>
                  <a:lnTo>
                    <a:pt x="639" y="2558"/>
                  </a:lnTo>
                  <a:lnTo>
                    <a:pt x="502" y="2695"/>
                  </a:lnTo>
                  <a:lnTo>
                    <a:pt x="502" y="2695"/>
                  </a:lnTo>
                  <a:lnTo>
                    <a:pt x="731" y="2649"/>
                  </a:lnTo>
                  <a:lnTo>
                    <a:pt x="868" y="2512"/>
                  </a:lnTo>
                  <a:lnTo>
                    <a:pt x="1005" y="2329"/>
                  </a:lnTo>
                  <a:lnTo>
                    <a:pt x="1142" y="2147"/>
                  </a:lnTo>
                  <a:lnTo>
                    <a:pt x="1233" y="1964"/>
                  </a:lnTo>
                  <a:lnTo>
                    <a:pt x="1279" y="1736"/>
                  </a:lnTo>
                  <a:lnTo>
                    <a:pt x="1325" y="1462"/>
                  </a:lnTo>
                  <a:lnTo>
                    <a:pt x="1279" y="1233"/>
                  </a:lnTo>
                  <a:lnTo>
                    <a:pt x="1233" y="959"/>
                  </a:lnTo>
                  <a:lnTo>
                    <a:pt x="1142" y="731"/>
                  </a:lnTo>
                  <a:lnTo>
                    <a:pt x="1005" y="503"/>
                  </a:lnTo>
                  <a:lnTo>
                    <a:pt x="822" y="320"/>
                  </a:lnTo>
                  <a:lnTo>
                    <a:pt x="639" y="183"/>
                  </a:lnTo>
                  <a:lnTo>
                    <a:pt x="457" y="46"/>
                  </a:lnTo>
                  <a:lnTo>
                    <a:pt x="22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7" name="Google Shape;3257;p32"/>
            <p:cNvSpPr/>
            <p:nvPr/>
          </p:nvSpPr>
          <p:spPr>
            <a:xfrm>
              <a:off x="5499175" y="1699775"/>
              <a:ext cx="12575" cy="46825"/>
            </a:xfrm>
            <a:custGeom>
              <a:avLst/>
              <a:gdLst/>
              <a:ahLst/>
              <a:cxnLst/>
              <a:rect l="l" t="t" r="r" b="b"/>
              <a:pathLst>
                <a:path w="503" h="1873" extrusionOk="0">
                  <a:moveTo>
                    <a:pt x="274" y="0"/>
                  </a:moveTo>
                  <a:lnTo>
                    <a:pt x="228" y="46"/>
                  </a:lnTo>
                  <a:lnTo>
                    <a:pt x="137" y="229"/>
                  </a:lnTo>
                  <a:lnTo>
                    <a:pt x="46" y="503"/>
                  </a:lnTo>
                  <a:lnTo>
                    <a:pt x="0" y="685"/>
                  </a:lnTo>
                  <a:lnTo>
                    <a:pt x="0" y="868"/>
                  </a:lnTo>
                  <a:lnTo>
                    <a:pt x="46" y="1096"/>
                  </a:lnTo>
                  <a:lnTo>
                    <a:pt x="91" y="1279"/>
                  </a:lnTo>
                  <a:lnTo>
                    <a:pt x="274" y="1599"/>
                  </a:lnTo>
                  <a:lnTo>
                    <a:pt x="411" y="1781"/>
                  </a:lnTo>
                  <a:lnTo>
                    <a:pt x="502" y="1873"/>
                  </a:lnTo>
                  <a:lnTo>
                    <a:pt x="274" y="1507"/>
                  </a:lnTo>
                  <a:lnTo>
                    <a:pt x="183" y="1188"/>
                  </a:lnTo>
                  <a:lnTo>
                    <a:pt x="137" y="868"/>
                  </a:lnTo>
                  <a:lnTo>
                    <a:pt x="137" y="594"/>
                  </a:lnTo>
                  <a:lnTo>
                    <a:pt x="183" y="320"/>
                  </a:lnTo>
                  <a:lnTo>
                    <a:pt x="228" y="137"/>
                  </a:lnTo>
                  <a:lnTo>
                    <a:pt x="274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8" name="Google Shape;3258;p32"/>
            <p:cNvSpPr/>
            <p:nvPr/>
          </p:nvSpPr>
          <p:spPr>
            <a:xfrm>
              <a:off x="5292525" y="1633550"/>
              <a:ext cx="13725" cy="84500"/>
            </a:xfrm>
            <a:custGeom>
              <a:avLst/>
              <a:gdLst/>
              <a:ahLst/>
              <a:cxnLst/>
              <a:rect l="l" t="t" r="r" b="b"/>
              <a:pathLst>
                <a:path w="549" h="3380" extrusionOk="0">
                  <a:moveTo>
                    <a:pt x="137" y="1"/>
                  </a:moveTo>
                  <a:lnTo>
                    <a:pt x="46" y="549"/>
                  </a:lnTo>
                  <a:lnTo>
                    <a:pt x="0" y="1005"/>
                  </a:lnTo>
                  <a:lnTo>
                    <a:pt x="46" y="1462"/>
                  </a:lnTo>
                  <a:lnTo>
                    <a:pt x="91" y="1736"/>
                  </a:lnTo>
                  <a:lnTo>
                    <a:pt x="228" y="2056"/>
                  </a:lnTo>
                  <a:lnTo>
                    <a:pt x="411" y="2695"/>
                  </a:lnTo>
                  <a:lnTo>
                    <a:pt x="502" y="3015"/>
                  </a:lnTo>
                  <a:lnTo>
                    <a:pt x="502" y="3380"/>
                  </a:lnTo>
                  <a:lnTo>
                    <a:pt x="548" y="3380"/>
                  </a:lnTo>
                  <a:lnTo>
                    <a:pt x="548" y="3015"/>
                  </a:lnTo>
                  <a:lnTo>
                    <a:pt x="502" y="2649"/>
                  </a:lnTo>
                  <a:lnTo>
                    <a:pt x="365" y="2330"/>
                  </a:lnTo>
                  <a:lnTo>
                    <a:pt x="274" y="2056"/>
                  </a:lnTo>
                  <a:lnTo>
                    <a:pt x="183" y="1736"/>
                  </a:lnTo>
                  <a:lnTo>
                    <a:pt x="91" y="1462"/>
                  </a:lnTo>
                  <a:lnTo>
                    <a:pt x="91" y="1005"/>
                  </a:lnTo>
                  <a:lnTo>
                    <a:pt x="91" y="549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9" name="Google Shape;3259;p32"/>
            <p:cNvSpPr/>
            <p:nvPr/>
          </p:nvSpPr>
          <p:spPr>
            <a:xfrm>
              <a:off x="5292525" y="1634700"/>
              <a:ext cx="5725" cy="9150"/>
            </a:xfrm>
            <a:custGeom>
              <a:avLst/>
              <a:gdLst/>
              <a:ahLst/>
              <a:cxnLst/>
              <a:rect l="l" t="t" r="r" b="b"/>
              <a:pathLst>
                <a:path w="229" h="366" extrusionOk="0">
                  <a:moveTo>
                    <a:pt x="46" y="0"/>
                  </a:moveTo>
                  <a:lnTo>
                    <a:pt x="0" y="320"/>
                  </a:lnTo>
                  <a:lnTo>
                    <a:pt x="46" y="274"/>
                  </a:lnTo>
                  <a:lnTo>
                    <a:pt x="137" y="366"/>
                  </a:lnTo>
                  <a:lnTo>
                    <a:pt x="183" y="320"/>
                  </a:lnTo>
                  <a:lnTo>
                    <a:pt x="228" y="366"/>
                  </a:lnTo>
                  <a:lnTo>
                    <a:pt x="228" y="92"/>
                  </a:lnTo>
                  <a:lnTo>
                    <a:pt x="4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0" name="Google Shape;3260;p32"/>
            <p:cNvSpPr/>
            <p:nvPr/>
          </p:nvSpPr>
          <p:spPr>
            <a:xfrm>
              <a:off x="5284525" y="1583325"/>
              <a:ext cx="39975" cy="55950"/>
            </a:xfrm>
            <a:custGeom>
              <a:avLst/>
              <a:gdLst/>
              <a:ahLst/>
              <a:cxnLst/>
              <a:rect l="l" t="t" r="r" b="b"/>
              <a:pathLst>
                <a:path w="1599" h="2238" extrusionOk="0">
                  <a:moveTo>
                    <a:pt x="640" y="0"/>
                  </a:moveTo>
                  <a:lnTo>
                    <a:pt x="503" y="91"/>
                  </a:lnTo>
                  <a:lnTo>
                    <a:pt x="320" y="274"/>
                  </a:lnTo>
                  <a:lnTo>
                    <a:pt x="137" y="548"/>
                  </a:lnTo>
                  <a:lnTo>
                    <a:pt x="46" y="913"/>
                  </a:lnTo>
                  <a:lnTo>
                    <a:pt x="0" y="1279"/>
                  </a:lnTo>
                  <a:lnTo>
                    <a:pt x="0" y="1644"/>
                  </a:lnTo>
                  <a:lnTo>
                    <a:pt x="137" y="1964"/>
                  </a:lnTo>
                  <a:lnTo>
                    <a:pt x="229" y="2101"/>
                  </a:lnTo>
                  <a:lnTo>
                    <a:pt x="366" y="2192"/>
                  </a:lnTo>
                  <a:lnTo>
                    <a:pt x="503" y="2238"/>
                  </a:lnTo>
                  <a:lnTo>
                    <a:pt x="685" y="2238"/>
                  </a:lnTo>
                  <a:lnTo>
                    <a:pt x="868" y="2192"/>
                  </a:lnTo>
                  <a:lnTo>
                    <a:pt x="1051" y="2147"/>
                  </a:lnTo>
                  <a:lnTo>
                    <a:pt x="1188" y="2010"/>
                  </a:lnTo>
                  <a:lnTo>
                    <a:pt x="1325" y="1873"/>
                  </a:lnTo>
                  <a:lnTo>
                    <a:pt x="1462" y="1690"/>
                  </a:lnTo>
                  <a:lnTo>
                    <a:pt x="1553" y="1461"/>
                  </a:lnTo>
                  <a:lnTo>
                    <a:pt x="1599" y="1233"/>
                  </a:lnTo>
                  <a:lnTo>
                    <a:pt x="1599" y="1005"/>
                  </a:lnTo>
                  <a:lnTo>
                    <a:pt x="1599" y="822"/>
                  </a:lnTo>
                  <a:lnTo>
                    <a:pt x="1507" y="594"/>
                  </a:lnTo>
                  <a:lnTo>
                    <a:pt x="1416" y="411"/>
                  </a:lnTo>
                  <a:lnTo>
                    <a:pt x="1325" y="274"/>
                  </a:lnTo>
                  <a:lnTo>
                    <a:pt x="1142" y="137"/>
                  </a:lnTo>
                  <a:lnTo>
                    <a:pt x="1005" y="46"/>
                  </a:lnTo>
                  <a:lnTo>
                    <a:pt x="822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1" name="Google Shape;3261;p32"/>
            <p:cNvSpPr/>
            <p:nvPr/>
          </p:nvSpPr>
          <p:spPr>
            <a:xfrm>
              <a:off x="5276525" y="1583325"/>
              <a:ext cx="24000" cy="54825"/>
            </a:xfrm>
            <a:custGeom>
              <a:avLst/>
              <a:gdLst/>
              <a:ahLst/>
              <a:cxnLst/>
              <a:rect l="l" t="t" r="r" b="b"/>
              <a:pathLst>
                <a:path w="960" h="2193" extrusionOk="0">
                  <a:moveTo>
                    <a:pt x="914" y="0"/>
                  </a:moveTo>
                  <a:lnTo>
                    <a:pt x="731" y="46"/>
                  </a:lnTo>
                  <a:lnTo>
                    <a:pt x="549" y="137"/>
                  </a:lnTo>
                  <a:lnTo>
                    <a:pt x="412" y="228"/>
                  </a:lnTo>
                  <a:lnTo>
                    <a:pt x="275" y="411"/>
                  </a:lnTo>
                  <a:lnTo>
                    <a:pt x="138" y="548"/>
                  </a:lnTo>
                  <a:lnTo>
                    <a:pt x="92" y="776"/>
                  </a:lnTo>
                  <a:lnTo>
                    <a:pt x="46" y="1005"/>
                  </a:lnTo>
                  <a:lnTo>
                    <a:pt x="1" y="1187"/>
                  </a:lnTo>
                  <a:lnTo>
                    <a:pt x="46" y="1416"/>
                  </a:lnTo>
                  <a:lnTo>
                    <a:pt x="92" y="1598"/>
                  </a:lnTo>
                  <a:lnTo>
                    <a:pt x="138" y="1735"/>
                  </a:lnTo>
                  <a:lnTo>
                    <a:pt x="229" y="1918"/>
                  </a:lnTo>
                  <a:lnTo>
                    <a:pt x="366" y="2055"/>
                  </a:lnTo>
                  <a:lnTo>
                    <a:pt x="503" y="2147"/>
                  </a:lnTo>
                  <a:lnTo>
                    <a:pt x="686" y="2192"/>
                  </a:lnTo>
                  <a:lnTo>
                    <a:pt x="686" y="2192"/>
                  </a:lnTo>
                  <a:lnTo>
                    <a:pt x="549" y="2101"/>
                  </a:lnTo>
                  <a:lnTo>
                    <a:pt x="457" y="1964"/>
                  </a:lnTo>
                  <a:lnTo>
                    <a:pt x="320" y="1644"/>
                  </a:lnTo>
                  <a:lnTo>
                    <a:pt x="320" y="1279"/>
                  </a:lnTo>
                  <a:lnTo>
                    <a:pt x="366" y="913"/>
                  </a:lnTo>
                  <a:lnTo>
                    <a:pt x="457" y="548"/>
                  </a:lnTo>
                  <a:lnTo>
                    <a:pt x="640" y="274"/>
                  </a:lnTo>
                  <a:lnTo>
                    <a:pt x="823" y="91"/>
                  </a:lnTo>
                  <a:lnTo>
                    <a:pt x="96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2" name="Google Shape;3262;p32"/>
            <p:cNvSpPr/>
            <p:nvPr/>
          </p:nvSpPr>
          <p:spPr>
            <a:xfrm>
              <a:off x="5310775" y="1593600"/>
              <a:ext cx="10300" cy="38825"/>
            </a:xfrm>
            <a:custGeom>
              <a:avLst/>
              <a:gdLst/>
              <a:ahLst/>
              <a:cxnLst/>
              <a:rect l="l" t="t" r="r" b="b"/>
              <a:pathLst>
                <a:path w="412" h="1553" extrusionOk="0">
                  <a:moveTo>
                    <a:pt x="183" y="0"/>
                  </a:moveTo>
                  <a:lnTo>
                    <a:pt x="229" y="137"/>
                  </a:lnTo>
                  <a:lnTo>
                    <a:pt x="275" y="502"/>
                  </a:lnTo>
                  <a:lnTo>
                    <a:pt x="275" y="731"/>
                  </a:lnTo>
                  <a:lnTo>
                    <a:pt x="275" y="1005"/>
                  </a:lnTo>
                  <a:lnTo>
                    <a:pt x="138" y="1279"/>
                  </a:lnTo>
                  <a:lnTo>
                    <a:pt x="1" y="1553"/>
                  </a:lnTo>
                  <a:lnTo>
                    <a:pt x="46" y="1507"/>
                  </a:lnTo>
                  <a:lnTo>
                    <a:pt x="183" y="1324"/>
                  </a:lnTo>
                  <a:lnTo>
                    <a:pt x="320" y="1096"/>
                  </a:lnTo>
                  <a:lnTo>
                    <a:pt x="366" y="913"/>
                  </a:lnTo>
                  <a:lnTo>
                    <a:pt x="412" y="731"/>
                  </a:lnTo>
                  <a:lnTo>
                    <a:pt x="366" y="411"/>
                  </a:lnTo>
                  <a:lnTo>
                    <a:pt x="275" y="183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3" name="Google Shape;3263;p32"/>
            <p:cNvSpPr/>
            <p:nvPr/>
          </p:nvSpPr>
          <p:spPr>
            <a:xfrm>
              <a:off x="5454625" y="1853900"/>
              <a:ext cx="19450" cy="84525"/>
            </a:xfrm>
            <a:custGeom>
              <a:avLst/>
              <a:gdLst/>
              <a:ahLst/>
              <a:cxnLst/>
              <a:rect l="l" t="t" r="r" b="b"/>
              <a:pathLst>
                <a:path w="778" h="3381" extrusionOk="0">
                  <a:moveTo>
                    <a:pt x="1" y="1"/>
                  </a:moveTo>
                  <a:lnTo>
                    <a:pt x="1" y="594"/>
                  </a:lnTo>
                  <a:lnTo>
                    <a:pt x="1" y="1051"/>
                  </a:lnTo>
                  <a:lnTo>
                    <a:pt x="47" y="1462"/>
                  </a:lnTo>
                  <a:lnTo>
                    <a:pt x="184" y="1736"/>
                  </a:lnTo>
                  <a:lnTo>
                    <a:pt x="321" y="2056"/>
                  </a:lnTo>
                  <a:lnTo>
                    <a:pt x="595" y="2649"/>
                  </a:lnTo>
                  <a:lnTo>
                    <a:pt x="686" y="2969"/>
                  </a:lnTo>
                  <a:lnTo>
                    <a:pt x="732" y="3380"/>
                  </a:lnTo>
                  <a:lnTo>
                    <a:pt x="777" y="3380"/>
                  </a:lnTo>
                  <a:lnTo>
                    <a:pt x="732" y="2969"/>
                  </a:lnTo>
                  <a:lnTo>
                    <a:pt x="640" y="2649"/>
                  </a:lnTo>
                  <a:lnTo>
                    <a:pt x="503" y="2330"/>
                  </a:lnTo>
                  <a:lnTo>
                    <a:pt x="366" y="2010"/>
                  </a:lnTo>
                  <a:lnTo>
                    <a:pt x="229" y="1736"/>
                  </a:lnTo>
                  <a:lnTo>
                    <a:pt x="138" y="1462"/>
                  </a:lnTo>
                  <a:lnTo>
                    <a:pt x="47" y="1051"/>
                  </a:lnTo>
                  <a:lnTo>
                    <a:pt x="47" y="549"/>
                  </a:lnTo>
                  <a:lnTo>
                    <a:pt x="47" y="46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4" name="Google Shape;3264;p32"/>
            <p:cNvSpPr/>
            <p:nvPr/>
          </p:nvSpPr>
          <p:spPr>
            <a:xfrm>
              <a:off x="5452350" y="1856175"/>
              <a:ext cx="6875" cy="8025"/>
            </a:xfrm>
            <a:custGeom>
              <a:avLst/>
              <a:gdLst/>
              <a:ahLst/>
              <a:cxnLst/>
              <a:rect l="l" t="t" r="r" b="b"/>
              <a:pathLst>
                <a:path w="275" h="321" extrusionOk="0">
                  <a:moveTo>
                    <a:pt x="46" y="1"/>
                  </a:moveTo>
                  <a:lnTo>
                    <a:pt x="1" y="275"/>
                  </a:lnTo>
                  <a:lnTo>
                    <a:pt x="46" y="229"/>
                  </a:lnTo>
                  <a:lnTo>
                    <a:pt x="138" y="321"/>
                  </a:lnTo>
                  <a:lnTo>
                    <a:pt x="183" y="275"/>
                  </a:lnTo>
                  <a:lnTo>
                    <a:pt x="275" y="321"/>
                  </a:lnTo>
                  <a:lnTo>
                    <a:pt x="229" y="47"/>
                  </a:lnTo>
                  <a:lnTo>
                    <a:pt x="4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5" name="Google Shape;3265;p32"/>
            <p:cNvSpPr/>
            <p:nvPr/>
          </p:nvSpPr>
          <p:spPr>
            <a:xfrm>
              <a:off x="5442075" y="1803675"/>
              <a:ext cx="40000" cy="57100"/>
            </a:xfrm>
            <a:custGeom>
              <a:avLst/>
              <a:gdLst/>
              <a:ahLst/>
              <a:cxnLst/>
              <a:rect l="l" t="t" r="r" b="b"/>
              <a:pathLst>
                <a:path w="1600" h="2284" extrusionOk="0">
                  <a:moveTo>
                    <a:pt x="503" y="0"/>
                  </a:moveTo>
                  <a:lnTo>
                    <a:pt x="412" y="92"/>
                  </a:lnTo>
                  <a:lnTo>
                    <a:pt x="229" y="320"/>
                  </a:lnTo>
                  <a:lnTo>
                    <a:pt x="92" y="594"/>
                  </a:lnTo>
                  <a:lnTo>
                    <a:pt x="1" y="959"/>
                  </a:lnTo>
                  <a:lnTo>
                    <a:pt x="1" y="1325"/>
                  </a:lnTo>
                  <a:lnTo>
                    <a:pt x="46" y="1690"/>
                  </a:lnTo>
                  <a:lnTo>
                    <a:pt x="183" y="2010"/>
                  </a:lnTo>
                  <a:lnTo>
                    <a:pt x="320" y="2147"/>
                  </a:lnTo>
                  <a:lnTo>
                    <a:pt x="412" y="2238"/>
                  </a:lnTo>
                  <a:lnTo>
                    <a:pt x="594" y="2284"/>
                  </a:lnTo>
                  <a:lnTo>
                    <a:pt x="777" y="2238"/>
                  </a:lnTo>
                  <a:lnTo>
                    <a:pt x="960" y="2192"/>
                  </a:lnTo>
                  <a:lnTo>
                    <a:pt x="1097" y="2101"/>
                  </a:lnTo>
                  <a:lnTo>
                    <a:pt x="1279" y="1964"/>
                  </a:lnTo>
                  <a:lnTo>
                    <a:pt x="1371" y="1781"/>
                  </a:lnTo>
                  <a:lnTo>
                    <a:pt x="1462" y="1599"/>
                  </a:lnTo>
                  <a:lnTo>
                    <a:pt x="1553" y="1370"/>
                  </a:lnTo>
                  <a:lnTo>
                    <a:pt x="1599" y="1142"/>
                  </a:lnTo>
                  <a:lnTo>
                    <a:pt x="1553" y="914"/>
                  </a:lnTo>
                  <a:lnTo>
                    <a:pt x="1508" y="731"/>
                  </a:lnTo>
                  <a:lnTo>
                    <a:pt x="1462" y="503"/>
                  </a:lnTo>
                  <a:lnTo>
                    <a:pt x="1325" y="366"/>
                  </a:lnTo>
                  <a:lnTo>
                    <a:pt x="1188" y="183"/>
                  </a:lnTo>
                  <a:lnTo>
                    <a:pt x="1051" y="92"/>
                  </a:lnTo>
                  <a:lnTo>
                    <a:pt x="86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6" name="Google Shape;3266;p32"/>
            <p:cNvSpPr/>
            <p:nvPr/>
          </p:nvSpPr>
          <p:spPr>
            <a:xfrm>
              <a:off x="5434075" y="1803675"/>
              <a:ext cx="20575" cy="55950"/>
            </a:xfrm>
            <a:custGeom>
              <a:avLst/>
              <a:gdLst/>
              <a:ahLst/>
              <a:cxnLst/>
              <a:rect l="l" t="t" r="r" b="b"/>
              <a:pathLst>
                <a:path w="823" h="2238" extrusionOk="0">
                  <a:moveTo>
                    <a:pt x="777" y="0"/>
                  </a:moveTo>
                  <a:lnTo>
                    <a:pt x="595" y="46"/>
                  </a:lnTo>
                  <a:lnTo>
                    <a:pt x="458" y="183"/>
                  </a:lnTo>
                  <a:lnTo>
                    <a:pt x="321" y="320"/>
                  </a:lnTo>
                  <a:lnTo>
                    <a:pt x="184" y="457"/>
                  </a:lnTo>
                  <a:lnTo>
                    <a:pt x="92" y="640"/>
                  </a:lnTo>
                  <a:lnTo>
                    <a:pt x="47" y="868"/>
                  </a:lnTo>
                  <a:lnTo>
                    <a:pt x="1" y="1096"/>
                  </a:lnTo>
                  <a:lnTo>
                    <a:pt x="1" y="1279"/>
                  </a:lnTo>
                  <a:lnTo>
                    <a:pt x="47" y="1507"/>
                  </a:lnTo>
                  <a:lnTo>
                    <a:pt x="92" y="1690"/>
                  </a:lnTo>
                  <a:lnTo>
                    <a:pt x="184" y="1827"/>
                  </a:lnTo>
                  <a:lnTo>
                    <a:pt x="321" y="1964"/>
                  </a:lnTo>
                  <a:lnTo>
                    <a:pt x="458" y="2101"/>
                  </a:lnTo>
                  <a:lnTo>
                    <a:pt x="595" y="2192"/>
                  </a:lnTo>
                  <a:lnTo>
                    <a:pt x="732" y="2238"/>
                  </a:lnTo>
                  <a:lnTo>
                    <a:pt x="732" y="2238"/>
                  </a:lnTo>
                  <a:lnTo>
                    <a:pt x="640" y="2147"/>
                  </a:lnTo>
                  <a:lnTo>
                    <a:pt x="503" y="2010"/>
                  </a:lnTo>
                  <a:lnTo>
                    <a:pt x="366" y="1690"/>
                  </a:lnTo>
                  <a:lnTo>
                    <a:pt x="321" y="1325"/>
                  </a:lnTo>
                  <a:lnTo>
                    <a:pt x="321" y="959"/>
                  </a:lnTo>
                  <a:lnTo>
                    <a:pt x="412" y="594"/>
                  </a:lnTo>
                  <a:lnTo>
                    <a:pt x="549" y="320"/>
                  </a:lnTo>
                  <a:lnTo>
                    <a:pt x="732" y="92"/>
                  </a:lnTo>
                  <a:lnTo>
                    <a:pt x="823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7" name="Google Shape;3267;p32"/>
            <p:cNvSpPr/>
            <p:nvPr/>
          </p:nvSpPr>
          <p:spPr>
            <a:xfrm>
              <a:off x="5469475" y="1812800"/>
              <a:ext cx="8025" cy="38850"/>
            </a:xfrm>
            <a:custGeom>
              <a:avLst/>
              <a:gdLst/>
              <a:ahLst/>
              <a:cxnLst/>
              <a:rect l="l" t="t" r="r" b="b"/>
              <a:pathLst>
                <a:path w="321" h="1554" extrusionOk="0">
                  <a:moveTo>
                    <a:pt x="46" y="1"/>
                  </a:moveTo>
                  <a:lnTo>
                    <a:pt x="92" y="138"/>
                  </a:lnTo>
                  <a:lnTo>
                    <a:pt x="183" y="457"/>
                  </a:lnTo>
                  <a:lnTo>
                    <a:pt x="229" y="731"/>
                  </a:lnTo>
                  <a:lnTo>
                    <a:pt x="229" y="960"/>
                  </a:lnTo>
                  <a:lnTo>
                    <a:pt x="138" y="1279"/>
                  </a:lnTo>
                  <a:lnTo>
                    <a:pt x="1" y="1553"/>
                  </a:lnTo>
                  <a:lnTo>
                    <a:pt x="1" y="1553"/>
                  </a:lnTo>
                  <a:lnTo>
                    <a:pt x="46" y="1508"/>
                  </a:lnTo>
                  <a:lnTo>
                    <a:pt x="183" y="1325"/>
                  </a:lnTo>
                  <a:lnTo>
                    <a:pt x="275" y="1051"/>
                  </a:lnTo>
                  <a:lnTo>
                    <a:pt x="320" y="914"/>
                  </a:lnTo>
                  <a:lnTo>
                    <a:pt x="320" y="731"/>
                  </a:lnTo>
                  <a:lnTo>
                    <a:pt x="275" y="412"/>
                  </a:lnTo>
                  <a:lnTo>
                    <a:pt x="183" y="183"/>
                  </a:lnTo>
                  <a:lnTo>
                    <a:pt x="4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8" name="Google Shape;3268;p32"/>
            <p:cNvSpPr/>
            <p:nvPr/>
          </p:nvSpPr>
          <p:spPr>
            <a:xfrm>
              <a:off x="5482050" y="1264775"/>
              <a:ext cx="18275" cy="110775"/>
            </a:xfrm>
            <a:custGeom>
              <a:avLst/>
              <a:gdLst/>
              <a:ahLst/>
              <a:cxnLst/>
              <a:rect l="l" t="t" r="r" b="b"/>
              <a:pathLst>
                <a:path w="731" h="4431" extrusionOk="0">
                  <a:moveTo>
                    <a:pt x="137" y="0"/>
                  </a:moveTo>
                  <a:lnTo>
                    <a:pt x="46" y="731"/>
                  </a:lnTo>
                  <a:lnTo>
                    <a:pt x="0" y="1325"/>
                  </a:lnTo>
                  <a:lnTo>
                    <a:pt x="46" y="1919"/>
                  </a:lnTo>
                  <a:lnTo>
                    <a:pt x="137" y="2284"/>
                  </a:lnTo>
                  <a:lnTo>
                    <a:pt x="274" y="2695"/>
                  </a:lnTo>
                  <a:lnTo>
                    <a:pt x="411" y="3060"/>
                  </a:lnTo>
                  <a:lnTo>
                    <a:pt x="548" y="3471"/>
                  </a:lnTo>
                  <a:lnTo>
                    <a:pt x="639" y="3928"/>
                  </a:lnTo>
                  <a:lnTo>
                    <a:pt x="639" y="4430"/>
                  </a:lnTo>
                  <a:lnTo>
                    <a:pt x="731" y="4430"/>
                  </a:lnTo>
                  <a:lnTo>
                    <a:pt x="685" y="3928"/>
                  </a:lnTo>
                  <a:lnTo>
                    <a:pt x="639" y="3471"/>
                  </a:lnTo>
                  <a:lnTo>
                    <a:pt x="502" y="3060"/>
                  </a:lnTo>
                  <a:lnTo>
                    <a:pt x="365" y="2649"/>
                  </a:lnTo>
                  <a:lnTo>
                    <a:pt x="228" y="2284"/>
                  </a:lnTo>
                  <a:lnTo>
                    <a:pt x="91" y="1919"/>
                  </a:lnTo>
                  <a:lnTo>
                    <a:pt x="91" y="1325"/>
                  </a:lnTo>
                  <a:lnTo>
                    <a:pt x="137" y="731"/>
                  </a:lnTo>
                  <a:lnTo>
                    <a:pt x="228" y="46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9" name="Google Shape;3269;p32"/>
            <p:cNvSpPr/>
            <p:nvPr/>
          </p:nvSpPr>
          <p:spPr>
            <a:xfrm>
              <a:off x="5480900" y="1267050"/>
              <a:ext cx="9150" cy="11450"/>
            </a:xfrm>
            <a:custGeom>
              <a:avLst/>
              <a:gdLst/>
              <a:ahLst/>
              <a:cxnLst/>
              <a:rect l="l" t="t" r="r" b="b"/>
              <a:pathLst>
                <a:path w="366" h="458" extrusionOk="0">
                  <a:moveTo>
                    <a:pt x="137" y="1"/>
                  </a:moveTo>
                  <a:lnTo>
                    <a:pt x="0" y="366"/>
                  </a:lnTo>
                  <a:lnTo>
                    <a:pt x="92" y="320"/>
                  </a:lnTo>
                  <a:lnTo>
                    <a:pt x="183" y="412"/>
                  </a:lnTo>
                  <a:lnTo>
                    <a:pt x="274" y="366"/>
                  </a:lnTo>
                  <a:lnTo>
                    <a:pt x="366" y="457"/>
                  </a:lnTo>
                  <a:lnTo>
                    <a:pt x="320" y="92"/>
                  </a:lnTo>
                  <a:lnTo>
                    <a:pt x="137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0" name="Google Shape;3270;p32"/>
            <p:cNvSpPr/>
            <p:nvPr/>
          </p:nvSpPr>
          <p:spPr>
            <a:xfrm>
              <a:off x="5471775" y="1199700"/>
              <a:ext cx="51400" cy="73100"/>
            </a:xfrm>
            <a:custGeom>
              <a:avLst/>
              <a:gdLst/>
              <a:ahLst/>
              <a:cxnLst/>
              <a:rect l="l" t="t" r="r" b="b"/>
              <a:pathLst>
                <a:path w="2056" h="2924" extrusionOk="0">
                  <a:moveTo>
                    <a:pt x="1005" y="0"/>
                  </a:moveTo>
                  <a:lnTo>
                    <a:pt x="822" y="46"/>
                  </a:lnTo>
                  <a:lnTo>
                    <a:pt x="685" y="92"/>
                  </a:lnTo>
                  <a:lnTo>
                    <a:pt x="502" y="229"/>
                  </a:lnTo>
                  <a:lnTo>
                    <a:pt x="365" y="366"/>
                  </a:lnTo>
                  <a:lnTo>
                    <a:pt x="183" y="731"/>
                  </a:lnTo>
                  <a:lnTo>
                    <a:pt x="46" y="1188"/>
                  </a:lnTo>
                  <a:lnTo>
                    <a:pt x="0" y="1690"/>
                  </a:lnTo>
                  <a:lnTo>
                    <a:pt x="0" y="2147"/>
                  </a:lnTo>
                  <a:lnTo>
                    <a:pt x="91" y="2375"/>
                  </a:lnTo>
                  <a:lnTo>
                    <a:pt x="183" y="2558"/>
                  </a:lnTo>
                  <a:lnTo>
                    <a:pt x="274" y="2740"/>
                  </a:lnTo>
                  <a:lnTo>
                    <a:pt x="457" y="2877"/>
                  </a:lnTo>
                  <a:lnTo>
                    <a:pt x="639" y="2923"/>
                  </a:lnTo>
                  <a:lnTo>
                    <a:pt x="868" y="2923"/>
                  </a:lnTo>
                  <a:lnTo>
                    <a:pt x="1096" y="2877"/>
                  </a:lnTo>
                  <a:lnTo>
                    <a:pt x="1324" y="2786"/>
                  </a:lnTo>
                  <a:lnTo>
                    <a:pt x="1553" y="2603"/>
                  </a:lnTo>
                  <a:lnTo>
                    <a:pt x="1735" y="2421"/>
                  </a:lnTo>
                  <a:lnTo>
                    <a:pt x="1872" y="2192"/>
                  </a:lnTo>
                  <a:lnTo>
                    <a:pt x="1964" y="1918"/>
                  </a:lnTo>
                  <a:lnTo>
                    <a:pt x="2055" y="1644"/>
                  </a:lnTo>
                  <a:lnTo>
                    <a:pt x="2055" y="1325"/>
                  </a:lnTo>
                  <a:lnTo>
                    <a:pt x="2055" y="1051"/>
                  </a:lnTo>
                  <a:lnTo>
                    <a:pt x="1964" y="777"/>
                  </a:lnTo>
                  <a:lnTo>
                    <a:pt x="1827" y="548"/>
                  </a:lnTo>
                  <a:lnTo>
                    <a:pt x="1690" y="366"/>
                  </a:lnTo>
                  <a:lnTo>
                    <a:pt x="1507" y="183"/>
                  </a:lnTo>
                  <a:lnTo>
                    <a:pt x="1279" y="46"/>
                  </a:lnTo>
                  <a:lnTo>
                    <a:pt x="105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1" name="Google Shape;3271;p32"/>
            <p:cNvSpPr/>
            <p:nvPr/>
          </p:nvSpPr>
          <p:spPr>
            <a:xfrm>
              <a:off x="5461500" y="1199700"/>
              <a:ext cx="35400" cy="71950"/>
            </a:xfrm>
            <a:custGeom>
              <a:avLst/>
              <a:gdLst/>
              <a:ahLst/>
              <a:cxnLst/>
              <a:rect l="l" t="t" r="r" b="b"/>
              <a:pathLst>
                <a:path w="1416" h="2878" extrusionOk="0">
                  <a:moveTo>
                    <a:pt x="1142" y="0"/>
                  </a:moveTo>
                  <a:lnTo>
                    <a:pt x="913" y="46"/>
                  </a:lnTo>
                  <a:lnTo>
                    <a:pt x="731" y="183"/>
                  </a:lnTo>
                  <a:lnTo>
                    <a:pt x="502" y="320"/>
                  </a:lnTo>
                  <a:lnTo>
                    <a:pt x="320" y="503"/>
                  </a:lnTo>
                  <a:lnTo>
                    <a:pt x="183" y="731"/>
                  </a:lnTo>
                  <a:lnTo>
                    <a:pt x="91" y="1005"/>
                  </a:lnTo>
                  <a:lnTo>
                    <a:pt x="0" y="1279"/>
                  </a:lnTo>
                  <a:lnTo>
                    <a:pt x="0" y="1553"/>
                  </a:lnTo>
                  <a:lnTo>
                    <a:pt x="46" y="1827"/>
                  </a:lnTo>
                  <a:lnTo>
                    <a:pt x="91" y="2055"/>
                  </a:lnTo>
                  <a:lnTo>
                    <a:pt x="183" y="2284"/>
                  </a:lnTo>
                  <a:lnTo>
                    <a:pt x="320" y="2512"/>
                  </a:lnTo>
                  <a:lnTo>
                    <a:pt x="457" y="2649"/>
                  </a:lnTo>
                  <a:lnTo>
                    <a:pt x="639" y="2786"/>
                  </a:lnTo>
                  <a:lnTo>
                    <a:pt x="868" y="2877"/>
                  </a:lnTo>
                  <a:lnTo>
                    <a:pt x="685" y="2740"/>
                  </a:lnTo>
                  <a:lnTo>
                    <a:pt x="594" y="2558"/>
                  </a:lnTo>
                  <a:lnTo>
                    <a:pt x="502" y="2375"/>
                  </a:lnTo>
                  <a:lnTo>
                    <a:pt x="411" y="2147"/>
                  </a:lnTo>
                  <a:lnTo>
                    <a:pt x="411" y="1690"/>
                  </a:lnTo>
                  <a:lnTo>
                    <a:pt x="457" y="1188"/>
                  </a:lnTo>
                  <a:lnTo>
                    <a:pt x="594" y="731"/>
                  </a:lnTo>
                  <a:lnTo>
                    <a:pt x="776" y="366"/>
                  </a:lnTo>
                  <a:lnTo>
                    <a:pt x="913" y="229"/>
                  </a:lnTo>
                  <a:lnTo>
                    <a:pt x="1096" y="92"/>
                  </a:lnTo>
                  <a:lnTo>
                    <a:pt x="1233" y="46"/>
                  </a:lnTo>
                  <a:lnTo>
                    <a:pt x="141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2" name="Google Shape;3272;p32"/>
            <p:cNvSpPr/>
            <p:nvPr/>
          </p:nvSpPr>
          <p:spPr>
            <a:xfrm>
              <a:off x="5504875" y="1213400"/>
              <a:ext cx="13725" cy="50250"/>
            </a:xfrm>
            <a:custGeom>
              <a:avLst/>
              <a:gdLst/>
              <a:ahLst/>
              <a:cxnLst/>
              <a:rect l="l" t="t" r="r" b="b"/>
              <a:pathLst>
                <a:path w="549" h="2010" extrusionOk="0">
                  <a:moveTo>
                    <a:pt x="229" y="0"/>
                  </a:moveTo>
                  <a:lnTo>
                    <a:pt x="320" y="183"/>
                  </a:lnTo>
                  <a:lnTo>
                    <a:pt x="366" y="366"/>
                  </a:lnTo>
                  <a:lnTo>
                    <a:pt x="411" y="640"/>
                  </a:lnTo>
                  <a:lnTo>
                    <a:pt x="411" y="959"/>
                  </a:lnTo>
                  <a:lnTo>
                    <a:pt x="366" y="1279"/>
                  </a:lnTo>
                  <a:lnTo>
                    <a:pt x="229" y="1644"/>
                  </a:lnTo>
                  <a:lnTo>
                    <a:pt x="0" y="2010"/>
                  </a:lnTo>
                  <a:lnTo>
                    <a:pt x="92" y="1918"/>
                  </a:lnTo>
                  <a:lnTo>
                    <a:pt x="274" y="1736"/>
                  </a:lnTo>
                  <a:lnTo>
                    <a:pt x="457" y="1416"/>
                  </a:lnTo>
                  <a:lnTo>
                    <a:pt x="503" y="1188"/>
                  </a:lnTo>
                  <a:lnTo>
                    <a:pt x="548" y="959"/>
                  </a:lnTo>
                  <a:lnTo>
                    <a:pt x="548" y="731"/>
                  </a:lnTo>
                  <a:lnTo>
                    <a:pt x="503" y="548"/>
                  </a:lnTo>
                  <a:lnTo>
                    <a:pt x="411" y="274"/>
                  </a:lnTo>
                  <a:lnTo>
                    <a:pt x="274" y="46"/>
                  </a:lnTo>
                  <a:lnTo>
                    <a:pt x="22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273" name="Google Shape;3273;p32"/>
          <p:cNvGrpSpPr/>
          <p:nvPr/>
        </p:nvGrpSpPr>
        <p:grpSpPr>
          <a:xfrm flipH="1">
            <a:off x="6901495" y="1623681"/>
            <a:ext cx="1569488" cy="3430491"/>
            <a:chOff x="5214875" y="1199700"/>
            <a:chExt cx="337975" cy="738725"/>
          </a:xfrm>
        </p:grpSpPr>
        <p:sp>
          <p:nvSpPr>
            <p:cNvPr id="3274" name="Google Shape;3274;p32"/>
            <p:cNvSpPr/>
            <p:nvPr/>
          </p:nvSpPr>
          <p:spPr>
            <a:xfrm>
              <a:off x="5237700" y="1511375"/>
              <a:ext cx="16025" cy="103925"/>
            </a:xfrm>
            <a:custGeom>
              <a:avLst/>
              <a:gdLst/>
              <a:ahLst/>
              <a:cxnLst/>
              <a:rect l="l" t="t" r="r" b="b"/>
              <a:pathLst>
                <a:path w="641" h="4157" extrusionOk="0">
                  <a:moveTo>
                    <a:pt x="503" y="1"/>
                  </a:moveTo>
                  <a:lnTo>
                    <a:pt x="458" y="47"/>
                  </a:lnTo>
                  <a:lnTo>
                    <a:pt x="503" y="686"/>
                  </a:lnTo>
                  <a:lnTo>
                    <a:pt x="549" y="1234"/>
                  </a:lnTo>
                  <a:lnTo>
                    <a:pt x="549" y="1782"/>
                  </a:lnTo>
                  <a:lnTo>
                    <a:pt x="458" y="2102"/>
                  </a:lnTo>
                  <a:lnTo>
                    <a:pt x="321" y="2513"/>
                  </a:lnTo>
                  <a:lnTo>
                    <a:pt x="184" y="2878"/>
                  </a:lnTo>
                  <a:lnTo>
                    <a:pt x="47" y="3243"/>
                  </a:lnTo>
                  <a:lnTo>
                    <a:pt x="1" y="3700"/>
                  </a:lnTo>
                  <a:lnTo>
                    <a:pt x="1" y="4157"/>
                  </a:lnTo>
                  <a:lnTo>
                    <a:pt x="47" y="4157"/>
                  </a:lnTo>
                  <a:lnTo>
                    <a:pt x="47" y="3700"/>
                  </a:lnTo>
                  <a:lnTo>
                    <a:pt x="138" y="3289"/>
                  </a:lnTo>
                  <a:lnTo>
                    <a:pt x="229" y="2878"/>
                  </a:lnTo>
                  <a:lnTo>
                    <a:pt x="366" y="2513"/>
                  </a:lnTo>
                  <a:lnTo>
                    <a:pt x="503" y="2147"/>
                  </a:lnTo>
                  <a:lnTo>
                    <a:pt x="595" y="1782"/>
                  </a:lnTo>
                  <a:lnTo>
                    <a:pt x="640" y="1280"/>
                  </a:lnTo>
                  <a:lnTo>
                    <a:pt x="595" y="686"/>
                  </a:lnTo>
                  <a:lnTo>
                    <a:pt x="50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5" name="Google Shape;3275;p32"/>
            <p:cNvSpPr/>
            <p:nvPr/>
          </p:nvSpPr>
          <p:spPr>
            <a:xfrm>
              <a:off x="5246850" y="1513675"/>
              <a:ext cx="8000" cy="10300"/>
            </a:xfrm>
            <a:custGeom>
              <a:avLst/>
              <a:gdLst/>
              <a:ahLst/>
              <a:cxnLst/>
              <a:rect l="l" t="t" r="r" b="b"/>
              <a:pathLst>
                <a:path w="320" h="412" extrusionOk="0">
                  <a:moveTo>
                    <a:pt x="183" y="0"/>
                  </a:moveTo>
                  <a:lnTo>
                    <a:pt x="0" y="92"/>
                  </a:lnTo>
                  <a:lnTo>
                    <a:pt x="0" y="411"/>
                  </a:lnTo>
                  <a:lnTo>
                    <a:pt x="92" y="366"/>
                  </a:lnTo>
                  <a:lnTo>
                    <a:pt x="137" y="411"/>
                  </a:lnTo>
                  <a:lnTo>
                    <a:pt x="229" y="320"/>
                  </a:lnTo>
                  <a:lnTo>
                    <a:pt x="320" y="366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6" name="Google Shape;3276;p32"/>
            <p:cNvSpPr/>
            <p:nvPr/>
          </p:nvSpPr>
          <p:spPr>
            <a:xfrm>
              <a:off x="5214875" y="1449725"/>
              <a:ext cx="49125" cy="69675"/>
            </a:xfrm>
            <a:custGeom>
              <a:avLst/>
              <a:gdLst/>
              <a:ahLst/>
              <a:cxnLst/>
              <a:rect l="l" t="t" r="r" b="b"/>
              <a:pathLst>
                <a:path w="1965" h="2787" extrusionOk="0">
                  <a:moveTo>
                    <a:pt x="1005" y="1"/>
                  </a:moveTo>
                  <a:lnTo>
                    <a:pt x="960" y="46"/>
                  </a:lnTo>
                  <a:lnTo>
                    <a:pt x="731" y="92"/>
                  </a:lnTo>
                  <a:lnTo>
                    <a:pt x="549" y="183"/>
                  </a:lnTo>
                  <a:lnTo>
                    <a:pt x="366" y="366"/>
                  </a:lnTo>
                  <a:lnTo>
                    <a:pt x="229" y="549"/>
                  </a:lnTo>
                  <a:lnTo>
                    <a:pt x="92" y="777"/>
                  </a:lnTo>
                  <a:lnTo>
                    <a:pt x="46" y="1006"/>
                  </a:lnTo>
                  <a:lnTo>
                    <a:pt x="1" y="1280"/>
                  </a:lnTo>
                  <a:lnTo>
                    <a:pt x="1" y="1554"/>
                  </a:lnTo>
                  <a:lnTo>
                    <a:pt x="92" y="1828"/>
                  </a:lnTo>
                  <a:lnTo>
                    <a:pt x="183" y="2102"/>
                  </a:lnTo>
                  <a:lnTo>
                    <a:pt x="320" y="2284"/>
                  </a:lnTo>
                  <a:lnTo>
                    <a:pt x="503" y="2467"/>
                  </a:lnTo>
                  <a:lnTo>
                    <a:pt x="686" y="2650"/>
                  </a:lnTo>
                  <a:lnTo>
                    <a:pt x="914" y="2741"/>
                  </a:lnTo>
                  <a:lnTo>
                    <a:pt x="1142" y="2787"/>
                  </a:lnTo>
                  <a:lnTo>
                    <a:pt x="1371" y="2787"/>
                  </a:lnTo>
                  <a:lnTo>
                    <a:pt x="1553" y="2741"/>
                  </a:lnTo>
                  <a:lnTo>
                    <a:pt x="1690" y="2604"/>
                  </a:lnTo>
                  <a:lnTo>
                    <a:pt x="1782" y="2421"/>
                  </a:lnTo>
                  <a:lnTo>
                    <a:pt x="1873" y="2239"/>
                  </a:lnTo>
                  <a:lnTo>
                    <a:pt x="1919" y="2056"/>
                  </a:lnTo>
                  <a:lnTo>
                    <a:pt x="1964" y="1599"/>
                  </a:lnTo>
                  <a:lnTo>
                    <a:pt x="1919" y="1143"/>
                  </a:lnTo>
                  <a:lnTo>
                    <a:pt x="1782" y="732"/>
                  </a:lnTo>
                  <a:lnTo>
                    <a:pt x="1599" y="366"/>
                  </a:lnTo>
                  <a:lnTo>
                    <a:pt x="1462" y="229"/>
                  </a:lnTo>
                  <a:lnTo>
                    <a:pt x="1325" y="138"/>
                  </a:lnTo>
                  <a:lnTo>
                    <a:pt x="1188" y="46"/>
                  </a:lnTo>
                  <a:lnTo>
                    <a:pt x="100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7" name="Google Shape;3277;p32"/>
            <p:cNvSpPr/>
            <p:nvPr/>
          </p:nvSpPr>
          <p:spPr>
            <a:xfrm>
              <a:off x="5240000" y="1449725"/>
              <a:ext cx="33125" cy="68525"/>
            </a:xfrm>
            <a:custGeom>
              <a:avLst/>
              <a:gdLst/>
              <a:ahLst/>
              <a:cxnLst/>
              <a:rect l="l" t="t" r="r" b="b"/>
              <a:pathLst>
                <a:path w="1325" h="2741" extrusionOk="0">
                  <a:moveTo>
                    <a:pt x="0" y="1"/>
                  </a:moveTo>
                  <a:lnTo>
                    <a:pt x="183" y="46"/>
                  </a:lnTo>
                  <a:lnTo>
                    <a:pt x="320" y="138"/>
                  </a:lnTo>
                  <a:lnTo>
                    <a:pt x="457" y="229"/>
                  </a:lnTo>
                  <a:lnTo>
                    <a:pt x="594" y="366"/>
                  </a:lnTo>
                  <a:lnTo>
                    <a:pt x="777" y="732"/>
                  </a:lnTo>
                  <a:lnTo>
                    <a:pt x="914" y="1143"/>
                  </a:lnTo>
                  <a:lnTo>
                    <a:pt x="959" y="1599"/>
                  </a:lnTo>
                  <a:lnTo>
                    <a:pt x="914" y="2056"/>
                  </a:lnTo>
                  <a:lnTo>
                    <a:pt x="868" y="2239"/>
                  </a:lnTo>
                  <a:lnTo>
                    <a:pt x="777" y="2421"/>
                  </a:lnTo>
                  <a:lnTo>
                    <a:pt x="685" y="2604"/>
                  </a:lnTo>
                  <a:lnTo>
                    <a:pt x="548" y="2741"/>
                  </a:lnTo>
                  <a:lnTo>
                    <a:pt x="731" y="2650"/>
                  </a:lnTo>
                  <a:lnTo>
                    <a:pt x="868" y="2513"/>
                  </a:lnTo>
                  <a:lnTo>
                    <a:pt x="1051" y="2376"/>
                  </a:lnTo>
                  <a:lnTo>
                    <a:pt x="1142" y="2193"/>
                  </a:lnTo>
                  <a:lnTo>
                    <a:pt x="1233" y="1965"/>
                  </a:lnTo>
                  <a:lnTo>
                    <a:pt x="1279" y="1736"/>
                  </a:lnTo>
                  <a:lnTo>
                    <a:pt x="1325" y="1508"/>
                  </a:lnTo>
                  <a:lnTo>
                    <a:pt x="1279" y="1234"/>
                  </a:lnTo>
                  <a:lnTo>
                    <a:pt x="1233" y="960"/>
                  </a:lnTo>
                  <a:lnTo>
                    <a:pt x="1142" y="732"/>
                  </a:lnTo>
                  <a:lnTo>
                    <a:pt x="1005" y="503"/>
                  </a:lnTo>
                  <a:lnTo>
                    <a:pt x="822" y="321"/>
                  </a:lnTo>
                  <a:lnTo>
                    <a:pt x="640" y="183"/>
                  </a:lnTo>
                  <a:lnTo>
                    <a:pt x="457" y="92"/>
                  </a:lnTo>
                  <a:lnTo>
                    <a:pt x="229" y="46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8" name="Google Shape;3278;p32"/>
            <p:cNvSpPr/>
            <p:nvPr/>
          </p:nvSpPr>
          <p:spPr>
            <a:xfrm>
              <a:off x="5219450" y="1463425"/>
              <a:ext cx="12575" cy="46850"/>
            </a:xfrm>
            <a:custGeom>
              <a:avLst/>
              <a:gdLst/>
              <a:ahLst/>
              <a:cxnLst/>
              <a:rect l="l" t="t" r="r" b="b"/>
              <a:pathLst>
                <a:path w="503" h="1874" extrusionOk="0">
                  <a:moveTo>
                    <a:pt x="274" y="1"/>
                  </a:moveTo>
                  <a:lnTo>
                    <a:pt x="229" y="47"/>
                  </a:lnTo>
                  <a:lnTo>
                    <a:pt x="137" y="229"/>
                  </a:lnTo>
                  <a:lnTo>
                    <a:pt x="46" y="503"/>
                  </a:lnTo>
                  <a:lnTo>
                    <a:pt x="0" y="686"/>
                  </a:lnTo>
                  <a:lnTo>
                    <a:pt x="0" y="914"/>
                  </a:lnTo>
                  <a:lnTo>
                    <a:pt x="46" y="1097"/>
                  </a:lnTo>
                  <a:lnTo>
                    <a:pt x="92" y="1325"/>
                  </a:lnTo>
                  <a:lnTo>
                    <a:pt x="274" y="1599"/>
                  </a:lnTo>
                  <a:lnTo>
                    <a:pt x="411" y="1782"/>
                  </a:lnTo>
                  <a:lnTo>
                    <a:pt x="503" y="1873"/>
                  </a:lnTo>
                  <a:lnTo>
                    <a:pt x="320" y="1508"/>
                  </a:lnTo>
                  <a:lnTo>
                    <a:pt x="183" y="1188"/>
                  </a:lnTo>
                  <a:lnTo>
                    <a:pt x="137" y="869"/>
                  </a:lnTo>
                  <a:lnTo>
                    <a:pt x="137" y="595"/>
                  </a:lnTo>
                  <a:lnTo>
                    <a:pt x="183" y="366"/>
                  </a:lnTo>
                  <a:lnTo>
                    <a:pt x="229" y="138"/>
                  </a:lnTo>
                  <a:lnTo>
                    <a:pt x="27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9" name="Google Shape;3279;p32"/>
            <p:cNvSpPr/>
            <p:nvPr/>
          </p:nvSpPr>
          <p:spPr>
            <a:xfrm>
              <a:off x="5516300" y="1747725"/>
              <a:ext cx="17150" cy="103925"/>
            </a:xfrm>
            <a:custGeom>
              <a:avLst/>
              <a:gdLst/>
              <a:ahLst/>
              <a:cxnLst/>
              <a:rect l="l" t="t" r="r" b="b"/>
              <a:pathLst>
                <a:path w="686" h="4157" extrusionOk="0">
                  <a:moveTo>
                    <a:pt x="457" y="0"/>
                  </a:moveTo>
                  <a:lnTo>
                    <a:pt x="548" y="685"/>
                  </a:lnTo>
                  <a:lnTo>
                    <a:pt x="594" y="1233"/>
                  </a:lnTo>
                  <a:lnTo>
                    <a:pt x="594" y="1781"/>
                  </a:lnTo>
                  <a:lnTo>
                    <a:pt x="502" y="2101"/>
                  </a:lnTo>
                  <a:lnTo>
                    <a:pt x="365" y="2467"/>
                  </a:lnTo>
                  <a:lnTo>
                    <a:pt x="228" y="2832"/>
                  </a:lnTo>
                  <a:lnTo>
                    <a:pt x="91" y="3243"/>
                  </a:lnTo>
                  <a:lnTo>
                    <a:pt x="46" y="3654"/>
                  </a:lnTo>
                  <a:lnTo>
                    <a:pt x="0" y="4156"/>
                  </a:lnTo>
                  <a:lnTo>
                    <a:pt x="0" y="4156"/>
                  </a:lnTo>
                  <a:lnTo>
                    <a:pt x="91" y="4111"/>
                  </a:lnTo>
                  <a:lnTo>
                    <a:pt x="91" y="3654"/>
                  </a:lnTo>
                  <a:lnTo>
                    <a:pt x="183" y="3243"/>
                  </a:lnTo>
                  <a:lnTo>
                    <a:pt x="274" y="2878"/>
                  </a:lnTo>
                  <a:lnTo>
                    <a:pt x="411" y="2512"/>
                  </a:lnTo>
                  <a:lnTo>
                    <a:pt x="548" y="2101"/>
                  </a:lnTo>
                  <a:lnTo>
                    <a:pt x="639" y="1781"/>
                  </a:lnTo>
                  <a:lnTo>
                    <a:pt x="685" y="1233"/>
                  </a:lnTo>
                  <a:lnTo>
                    <a:pt x="639" y="685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0" name="Google Shape;3280;p32"/>
            <p:cNvSpPr/>
            <p:nvPr/>
          </p:nvSpPr>
          <p:spPr>
            <a:xfrm>
              <a:off x="5526575" y="1750000"/>
              <a:ext cx="8000" cy="10300"/>
            </a:xfrm>
            <a:custGeom>
              <a:avLst/>
              <a:gdLst/>
              <a:ahLst/>
              <a:cxnLst/>
              <a:rect l="l" t="t" r="r" b="b"/>
              <a:pathLst>
                <a:path w="320" h="412" extrusionOk="0">
                  <a:moveTo>
                    <a:pt x="183" y="1"/>
                  </a:moveTo>
                  <a:lnTo>
                    <a:pt x="0" y="46"/>
                  </a:lnTo>
                  <a:lnTo>
                    <a:pt x="0" y="412"/>
                  </a:lnTo>
                  <a:lnTo>
                    <a:pt x="91" y="320"/>
                  </a:lnTo>
                  <a:lnTo>
                    <a:pt x="137" y="366"/>
                  </a:lnTo>
                  <a:lnTo>
                    <a:pt x="228" y="275"/>
                  </a:lnTo>
                  <a:lnTo>
                    <a:pt x="320" y="320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1" name="Google Shape;3281;p32"/>
            <p:cNvSpPr/>
            <p:nvPr/>
          </p:nvSpPr>
          <p:spPr>
            <a:xfrm>
              <a:off x="5494600" y="1686075"/>
              <a:ext cx="49125" cy="68525"/>
            </a:xfrm>
            <a:custGeom>
              <a:avLst/>
              <a:gdLst/>
              <a:ahLst/>
              <a:cxnLst/>
              <a:rect l="l" t="t" r="r" b="b"/>
              <a:pathLst>
                <a:path w="1965" h="2741" extrusionOk="0">
                  <a:moveTo>
                    <a:pt x="959" y="0"/>
                  </a:moveTo>
                  <a:lnTo>
                    <a:pt x="731" y="92"/>
                  </a:lnTo>
                  <a:lnTo>
                    <a:pt x="548" y="183"/>
                  </a:lnTo>
                  <a:lnTo>
                    <a:pt x="366" y="320"/>
                  </a:lnTo>
                  <a:lnTo>
                    <a:pt x="229" y="548"/>
                  </a:lnTo>
                  <a:lnTo>
                    <a:pt x="92" y="731"/>
                  </a:lnTo>
                  <a:lnTo>
                    <a:pt x="46" y="1005"/>
                  </a:lnTo>
                  <a:lnTo>
                    <a:pt x="0" y="1279"/>
                  </a:lnTo>
                  <a:lnTo>
                    <a:pt x="0" y="1553"/>
                  </a:lnTo>
                  <a:lnTo>
                    <a:pt x="92" y="1827"/>
                  </a:lnTo>
                  <a:lnTo>
                    <a:pt x="183" y="2055"/>
                  </a:lnTo>
                  <a:lnTo>
                    <a:pt x="320" y="2284"/>
                  </a:lnTo>
                  <a:lnTo>
                    <a:pt x="503" y="2466"/>
                  </a:lnTo>
                  <a:lnTo>
                    <a:pt x="685" y="2603"/>
                  </a:lnTo>
                  <a:lnTo>
                    <a:pt x="868" y="2695"/>
                  </a:lnTo>
                  <a:lnTo>
                    <a:pt x="1096" y="2740"/>
                  </a:lnTo>
                  <a:lnTo>
                    <a:pt x="1370" y="2740"/>
                  </a:lnTo>
                  <a:lnTo>
                    <a:pt x="1507" y="2695"/>
                  </a:lnTo>
                  <a:lnTo>
                    <a:pt x="1644" y="2558"/>
                  </a:lnTo>
                  <a:lnTo>
                    <a:pt x="1781" y="2421"/>
                  </a:lnTo>
                  <a:lnTo>
                    <a:pt x="1873" y="2238"/>
                  </a:lnTo>
                  <a:lnTo>
                    <a:pt x="1918" y="2010"/>
                  </a:lnTo>
                  <a:lnTo>
                    <a:pt x="1964" y="1599"/>
                  </a:lnTo>
                  <a:lnTo>
                    <a:pt x="1918" y="1142"/>
                  </a:lnTo>
                  <a:lnTo>
                    <a:pt x="1781" y="685"/>
                  </a:lnTo>
                  <a:lnTo>
                    <a:pt x="1553" y="366"/>
                  </a:lnTo>
                  <a:lnTo>
                    <a:pt x="1462" y="229"/>
                  </a:lnTo>
                  <a:lnTo>
                    <a:pt x="1325" y="92"/>
                  </a:lnTo>
                  <a:lnTo>
                    <a:pt x="1142" y="46"/>
                  </a:lnTo>
                  <a:lnTo>
                    <a:pt x="100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2" name="Google Shape;3282;p32"/>
            <p:cNvSpPr/>
            <p:nvPr/>
          </p:nvSpPr>
          <p:spPr>
            <a:xfrm>
              <a:off x="5519725" y="1686075"/>
              <a:ext cx="33125" cy="67375"/>
            </a:xfrm>
            <a:custGeom>
              <a:avLst/>
              <a:gdLst/>
              <a:ahLst/>
              <a:cxnLst/>
              <a:rect l="l" t="t" r="r" b="b"/>
              <a:pathLst>
                <a:path w="1325" h="2695" extrusionOk="0">
                  <a:moveTo>
                    <a:pt x="0" y="0"/>
                  </a:moveTo>
                  <a:lnTo>
                    <a:pt x="137" y="46"/>
                  </a:lnTo>
                  <a:lnTo>
                    <a:pt x="320" y="92"/>
                  </a:lnTo>
                  <a:lnTo>
                    <a:pt x="457" y="229"/>
                  </a:lnTo>
                  <a:lnTo>
                    <a:pt x="548" y="366"/>
                  </a:lnTo>
                  <a:lnTo>
                    <a:pt x="776" y="685"/>
                  </a:lnTo>
                  <a:lnTo>
                    <a:pt x="913" y="1142"/>
                  </a:lnTo>
                  <a:lnTo>
                    <a:pt x="959" y="1599"/>
                  </a:lnTo>
                  <a:lnTo>
                    <a:pt x="913" y="2010"/>
                  </a:lnTo>
                  <a:lnTo>
                    <a:pt x="868" y="2238"/>
                  </a:lnTo>
                  <a:lnTo>
                    <a:pt x="776" y="2421"/>
                  </a:lnTo>
                  <a:lnTo>
                    <a:pt x="639" y="2558"/>
                  </a:lnTo>
                  <a:lnTo>
                    <a:pt x="502" y="2695"/>
                  </a:lnTo>
                  <a:lnTo>
                    <a:pt x="502" y="2695"/>
                  </a:lnTo>
                  <a:lnTo>
                    <a:pt x="731" y="2649"/>
                  </a:lnTo>
                  <a:lnTo>
                    <a:pt x="868" y="2512"/>
                  </a:lnTo>
                  <a:lnTo>
                    <a:pt x="1005" y="2329"/>
                  </a:lnTo>
                  <a:lnTo>
                    <a:pt x="1142" y="2147"/>
                  </a:lnTo>
                  <a:lnTo>
                    <a:pt x="1233" y="1964"/>
                  </a:lnTo>
                  <a:lnTo>
                    <a:pt x="1279" y="1736"/>
                  </a:lnTo>
                  <a:lnTo>
                    <a:pt x="1325" y="1462"/>
                  </a:lnTo>
                  <a:lnTo>
                    <a:pt x="1279" y="1233"/>
                  </a:lnTo>
                  <a:lnTo>
                    <a:pt x="1233" y="959"/>
                  </a:lnTo>
                  <a:lnTo>
                    <a:pt x="1142" y="731"/>
                  </a:lnTo>
                  <a:lnTo>
                    <a:pt x="1005" y="503"/>
                  </a:lnTo>
                  <a:lnTo>
                    <a:pt x="822" y="320"/>
                  </a:lnTo>
                  <a:lnTo>
                    <a:pt x="639" y="183"/>
                  </a:lnTo>
                  <a:lnTo>
                    <a:pt x="457" y="46"/>
                  </a:lnTo>
                  <a:lnTo>
                    <a:pt x="22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3" name="Google Shape;3283;p32"/>
            <p:cNvSpPr/>
            <p:nvPr/>
          </p:nvSpPr>
          <p:spPr>
            <a:xfrm>
              <a:off x="5499175" y="1699775"/>
              <a:ext cx="12575" cy="46825"/>
            </a:xfrm>
            <a:custGeom>
              <a:avLst/>
              <a:gdLst/>
              <a:ahLst/>
              <a:cxnLst/>
              <a:rect l="l" t="t" r="r" b="b"/>
              <a:pathLst>
                <a:path w="503" h="1873" extrusionOk="0">
                  <a:moveTo>
                    <a:pt x="274" y="0"/>
                  </a:moveTo>
                  <a:lnTo>
                    <a:pt x="228" y="46"/>
                  </a:lnTo>
                  <a:lnTo>
                    <a:pt x="137" y="229"/>
                  </a:lnTo>
                  <a:lnTo>
                    <a:pt x="46" y="503"/>
                  </a:lnTo>
                  <a:lnTo>
                    <a:pt x="0" y="685"/>
                  </a:lnTo>
                  <a:lnTo>
                    <a:pt x="0" y="868"/>
                  </a:lnTo>
                  <a:lnTo>
                    <a:pt x="46" y="1096"/>
                  </a:lnTo>
                  <a:lnTo>
                    <a:pt x="91" y="1279"/>
                  </a:lnTo>
                  <a:lnTo>
                    <a:pt x="274" y="1599"/>
                  </a:lnTo>
                  <a:lnTo>
                    <a:pt x="411" y="1781"/>
                  </a:lnTo>
                  <a:lnTo>
                    <a:pt x="502" y="1873"/>
                  </a:lnTo>
                  <a:lnTo>
                    <a:pt x="274" y="1507"/>
                  </a:lnTo>
                  <a:lnTo>
                    <a:pt x="183" y="1188"/>
                  </a:lnTo>
                  <a:lnTo>
                    <a:pt x="137" y="868"/>
                  </a:lnTo>
                  <a:lnTo>
                    <a:pt x="137" y="594"/>
                  </a:lnTo>
                  <a:lnTo>
                    <a:pt x="183" y="320"/>
                  </a:lnTo>
                  <a:lnTo>
                    <a:pt x="228" y="137"/>
                  </a:lnTo>
                  <a:lnTo>
                    <a:pt x="274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4" name="Google Shape;3284;p32"/>
            <p:cNvSpPr/>
            <p:nvPr/>
          </p:nvSpPr>
          <p:spPr>
            <a:xfrm>
              <a:off x="5292525" y="1633550"/>
              <a:ext cx="13725" cy="84500"/>
            </a:xfrm>
            <a:custGeom>
              <a:avLst/>
              <a:gdLst/>
              <a:ahLst/>
              <a:cxnLst/>
              <a:rect l="l" t="t" r="r" b="b"/>
              <a:pathLst>
                <a:path w="549" h="3380" extrusionOk="0">
                  <a:moveTo>
                    <a:pt x="137" y="1"/>
                  </a:moveTo>
                  <a:lnTo>
                    <a:pt x="46" y="549"/>
                  </a:lnTo>
                  <a:lnTo>
                    <a:pt x="0" y="1005"/>
                  </a:lnTo>
                  <a:lnTo>
                    <a:pt x="46" y="1462"/>
                  </a:lnTo>
                  <a:lnTo>
                    <a:pt x="91" y="1736"/>
                  </a:lnTo>
                  <a:lnTo>
                    <a:pt x="228" y="2056"/>
                  </a:lnTo>
                  <a:lnTo>
                    <a:pt x="411" y="2695"/>
                  </a:lnTo>
                  <a:lnTo>
                    <a:pt x="502" y="3015"/>
                  </a:lnTo>
                  <a:lnTo>
                    <a:pt x="502" y="3380"/>
                  </a:lnTo>
                  <a:lnTo>
                    <a:pt x="548" y="3380"/>
                  </a:lnTo>
                  <a:lnTo>
                    <a:pt x="548" y="3015"/>
                  </a:lnTo>
                  <a:lnTo>
                    <a:pt x="502" y="2649"/>
                  </a:lnTo>
                  <a:lnTo>
                    <a:pt x="365" y="2330"/>
                  </a:lnTo>
                  <a:lnTo>
                    <a:pt x="274" y="2056"/>
                  </a:lnTo>
                  <a:lnTo>
                    <a:pt x="183" y="1736"/>
                  </a:lnTo>
                  <a:lnTo>
                    <a:pt x="91" y="1462"/>
                  </a:lnTo>
                  <a:lnTo>
                    <a:pt x="91" y="1005"/>
                  </a:lnTo>
                  <a:lnTo>
                    <a:pt x="91" y="549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5" name="Google Shape;3285;p32"/>
            <p:cNvSpPr/>
            <p:nvPr/>
          </p:nvSpPr>
          <p:spPr>
            <a:xfrm>
              <a:off x="5292525" y="1634700"/>
              <a:ext cx="5725" cy="9150"/>
            </a:xfrm>
            <a:custGeom>
              <a:avLst/>
              <a:gdLst/>
              <a:ahLst/>
              <a:cxnLst/>
              <a:rect l="l" t="t" r="r" b="b"/>
              <a:pathLst>
                <a:path w="229" h="366" extrusionOk="0">
                  <a:moveTo>
                    <a:pt x="46" y="0"/>
                  </a:moveTo>
                  <a:lnTo>
                    <a:pt x="0" y="320"/>
                  </a:lnTo>
                  <a:lnTo>
                    <a:pt x="46" y="274"/>
                  </a:lnTo>
                  <a:lnTo>
                    <a:pt x="137" y="366"/>
                  </a:lnTo>
                  <a:lnTo>
                    <a:pt x="183" y="320"/>
                  </a:lnTo>
                  <a:lnTo>
                    <a:pt x="228" y="366"/>
                  </a:lnTo>
                  <a:lnTo>
                    <a:pt x="228" y="92"/>
                  </a:lnTo>
                  <a:lnTo>
                    <a:pt x="4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6" name="Google Shape;3286;p32"/>
            <p:cNvSpPr/>
            <p:nvPr/>
          </p:nvSpPr>
          <p:spPr>
            <a:xfrm>
              <a:off x="5284525" y="1583325"/>
              <a:ext cx="39975" cy="55950"/>
            </a:xfrm>
            <a:custGeom>
              <a:avLst/>
              <a:gdLst/>
              <a:ahLst/>
              <a:cxnLst/>
              <a:rect l="l" t="t" r="r" b="b"/>
              <a:pathLst>
                <a:path w="1599" h="2238" extrusionOk="0">
                  <a:moveTo>
                    <a:pt x="640" y="0"/>
                  </a:moveTo>
                  <a:lnTo>
                    <a:pt x="503" y="91"/>
                  </a:lnTo>
                  <a:lnTo>
                    <a:pt x="320" y="274"/>
                  </a:lnTo>
                  <a:lnTo>
                    <a:pt x="137" y="548"/>
                  </a:lnTo>
                  <a:lnTo>
                    <a:pt x="46" y="913"/>
                  </a:lnTo>
                  <a:lnTo>
                    <a:pt x="0" y="1279"/>
                  </a:lnTo>
                  <a:lnTo>
                    <a:pt x="0" y="1644"/>
                  </a:lnTo>
                  <a:lnTo>
                    <a:pt x="137" y="1964"/>
                  </a:lnTo>
                  <a:lnTo>
                    <a:pt x="229" y="2101"/>
                  </a:lnTo>
                  <a:lnTo>
                    <a:pt x="366" y="2192"/>
                  </a:lnTo>
                  <a:lnTo>
                    <a:pt x="503" y="2238"/>
                  </a:lnTo>
                  <a:lnTo>
                    <a:pt x="685" y="2238"/>
                  </a:lnTo>
                  <a:lnTo>
                    <a:pt x="868" y="2192"/>
                  </a:lnTo>
                  <a:lnTo>
                    <a:pt x="1051" y="2147"/>
                  </a:lnTo>
                  <a:lnTo>
                    <a:pt x="1188" y="2010"/>
                  </a:lnTo>
                  <a:lnTo>
                    <a:pt x="1325" y="1873"/>
                  </a:lnTo>
                  <a:lnTo>
                    <a:pt x="1462" y="1690"/>
                  </a:lnTo>
                  <a:lnTo>
                    <a:pt x="1553" y="1461"/>
                  </a:lnTo>
                  <a:lnTo>
                    <a:pt x="1599" y="1233"/>
                  </a:lnTo>
                  <a:lnTo>
                    <a:pt x="1599" y="1005"/>
                  </a:lnTo>
                  <a:lnTo>
                    <a:pt x="1599" y="822"/>
                  </a:lnTo>
                  <a:lnTo>
                    <a:pt x="1507" y="594"/>
                  </a:lnTo>
                  <a:lnTo>
                    <a:pt x="1416" y="411"/>
                  </a:lnTo>
                  <a:lnTo>
                    <a:pt x="1325" y="274"/>
                  </a:lnTo>
                  <a:lnTo>
                    <a:pt x="1142" y="137"/>
                  </a:lnTo>
                  <a:lnTo>
                    <a:pt x="1005" y="46"/>
                  </a:lnTo>
                  <a:lnTo>
                    <a:pt x="822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7" name="Google Shape;3287;p32"/>
            <p:cNvSpPr/>
            <p:nvPr/>
          </p:nvSpPr>
          <p:spPr>
            <a:xfrm>
              <a:off x="5276525" y="1583325"/>
              <a:ext cx="24000" cy="54825"/>
            </a:xfrm>
            <a:custGeom>
              <a:avLst/>
              <a:gdLst/>
              <a:ahLst/>
              <a:cxnLst/>
              <a:rect l="l" t="t" r="r" b="b"/>
              <a:pathLst>
                <a:path w="960" h="2193" extrusionOk="0">
                  <a:moveTo>
                    <a:pt x="914" y="0"/>
                  </a:moveTo>
                  <a:lnTo>
                    <a:pt x="731" y="46"/>
                  </a:lnTo>
                  <a:lnTo>
                    <a:pt x="549" y="137"/>
                  </a:lnTo>
                  <a:lnTo>
                    <a:pt x="412" y="228"/>
                  </a:lnTo>
                  <a:lnTo>
                    <a:pt x="275" y="411"/>
                  </a:lnTo>
                  <a:lnTo>
                    <a:pt x="138" y="548"/>
                  </a:lnTo>
                  <a:lnTo>
                    <a:pt x="92" y="776"/>
                  </a:lnTo>
                  <a:lnTo>
                    <a:pt x="46" y="1005"/>
                  </a:lnTo>
                  <a:lnTo>
                    <a:pt x="1" y="1187"/>
                  </a:lnTo>
                  <a:lnTo>
                    <a:pt x="46" y="1416"/>
                  </a:lnTo>
                  <a:lnTo>
                    <a:pt x="92" y="1598"/>
                  </a:lnTo>
                  <a:lnTo>
                    <a:pt x="138" y="1735"/>
                  </a:lnTo>
                  <a:lnTo>
                    <a:pt x="229" y="1918"/>
                  </a:lnTo>
                  <a:lnTo>
                    <a:pt x="366" y="2055"/>
                  </a:lnTo>
                  <a:lnTo>
                    <a:pt x="503" y="2147"/>
                  </a:lnTo>
                  <a:lnTo>
                    <a:pt x="686" y="2192"/>
                  </a:lnTo>
                  <a:lnTo>
                    <a:pt x="686" y="2192"/>
                  </a:lnTo>
                  <a:lnTo>
                    <a:pt x="549" y="2101"/>
                  </a:lnTo>
                  <a:lnTo>
                    <a:pt x="457" y="1964"/>
                  </a:lnTo>
                  <a:lnTo>
                    <a:pt x="320" y="1644"/>
                  </a:lnTo>
                  <a:lnTo>
                    <a:pt x="320" y="1279"/>
                  </a:lnTo>
                  <a:lnTo>
                    <a:pt x="366" y="913"/>
                  </a:lnTo>
                  <a:lnTo>
                    <a:pt x="457" y="548"/>
                  </a:lnTo>
                  <a:lnTo>
                    <a:pt x="640" y="274"/>
                  </a:lnTo>
                  <a:lnTo>
                    <a:pt x="823" y="91"/>
                  </a:lnTo>
                  <a:lnTo>
                    <a:pt x="96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8" name="Google Shape;3288;p32"/>
            <p:cNvSpPr/>
            <p:nvPr/>
          </p:nvSpPr>
          <p:spPr>
            <a:xfrm>
              <a:off x="5310775" y="1593600"/>
              <a:ext cx="10300" cy="38825"/>
            </a:xfrm>
            <a:custGeom>
              <a:avLst/>
              <a:gdLst/>
              <a:ahLst/>
              <a:cxnLst/>
              <a:rect l="l" t="t" r="r" b="b"/>
              <a:pathLst>
                <a:path w="412" h="1553" extrusionOk="0">
                  <a:moveTo>
                    <a:pt x="183" y="0"/>
                  </a:moveTo>
                  <a:lnTo>
                    <a:pt x="229" y="137"/>
                  </a:lnTo>
                  <a:lnTo>
                    <a:pt x="275" y="502"/>
                  </a:lnTo>
                  <a:lnTo>
                    <a:pt x="275" y="731"/>
                  </a:lnTo>
                  <a:lnTo>
                    <a:pt x="275" y="1005"/>
                  </a:lnTo>
                  <a:lnTo>
                    <a:pt x="138" y="1279"/>
                  </a:lnTo>
                  <a:lnTo>
                    <a:pt x="1" y="1553"/>
                  </a:lnTo>
                  <a:lnTo>
                    <a:pt x="46" y="1507"/>
                  </a:lnTo>
                  <a:lnTo>
                    <a:pt x="183" y="1324"/>
                  </a:lnTo>
                  <a:lnTo>
                    <a:pt x="320" y="1096"/>
                  </a:lnTo>
                  <a:lnTo>
                    <a:pt x="366" y="913"/>
                  </a:lnTo>
                  <a:lnTo>
                    <a:pt x="412" y="731"/>
                  </a:lnTo>
                  <a:lnTo>
                    <a:pt x="366" y="411"/>
                  </a:lnTo>
                  <a:lnTo>
                    <a:pt x="275" y="183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9" name="Google Shape;3289;p32"/>
            <p:cNvSpPr/>
            <p:nvPr/>
          </p:nvSpPr>
          <p:spPr>
            <a:xfrm>
              <a:off x="5454625" y="1853900"/>
              <a:ext cx="19450" cy="84525"/>
            </a:xfrm>
            <a:custGeom>
              <a:avLst/>
              <a:gdLst/>
              <a:ahLst/>
              <a:cxnLst/>
              <a:rect l="l" t="t" r="r" b="b"/>
              <a:pathLst>
                <a:path w="778" h="3381" extrusionOk="0">
                  <a:moveTo>
                    <a:pt x="1" y="1"/>
                  </a:moveTo>
                  <a:lnTo>
                    <a:pt x="1" y="594"/>
                  </a:lnTo>
                  <a:lnTo>
                    <a:pt x="1" y="1051"/>
                  </a:lnTo>
                  <a:lnTo>
                    <a:pt x="47" y="1462"/>
                  </a:lnTo>
                  <a:lnTo>
                    <a:pt x="184" y="1736"/>
                  </a:lnTo>
                  <a:lnTo>
                    <a:pt x="321" y="2056"/>
                  </a:lnTo>
                  <a:lnTo>
                    <a:pt x="595" y="2649"/>
                  </a:lnTo>
                  <a:lnTo>
                    <a:pt x="686" y="2969"/>
                  </a:lnTo>
                  <a:lnTo>
                    <a:pt x="732" y="3380"/>
                  </a:lnTo>
                  <a:lnTo>
                    <a:pt x="777" y="3380"/>
                  </a:lnTo>
                  <a:lnTo>
                    <a:pt x="732" y="2969"/>
                  </a:lnTo>
                  <a:lnTo>
                    <a:pt x="640" y="2649"/>
                  </a:lnTo>
                  <a:lnTo>
                    <a:pt x="503" y="2330"/>
                  </a:lnTo>
                  <a:lnTo>
                    <a:pt x="366" y="2010"/>
                  </a:lnTo>
                  <a:lnTo>
                    <a:pt x="229" y="1736"/>
                  </a:lnTo>
                  <a:lnTo>
                    <a:pt x="138" y="1462"/>
                  </a:lnTo>
                  <a:lnTo>
                    <a:pt x="47" y="1051"/>
                  </a:lnTo>
                  <a:lnTo>
                    <a:pt x="47" y="549"/>
                  </a:lnTo>
                  <a:lnTo>
                    <a:pt x="47" y="46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0" name="Google Shape;3290;p32"/>
            <p:cNvSpPr/>
            <p:nvPr/>
          </p:nvSpPr>
          <p:spPr>
            <a:xfrm>
              <a:off x="5452350" y="1856175"/>
              <a:ext cx="6875" cy="8025"/>
            </a:xfrm>
            <a:custGeom>
              <a:avLst/>
              <a:gdLst/>
              <a:ahLst/>
              <a:cxnLst/>
              <a:rect l="l" t="t" r="r" b="b"/>
              <a:pathLst>
                <a:path w="275" h="321" extrusionOk="0">
                  <a:moveTo>
                    <a:pt x="46" y="1"/>
                  </a:moveTo>
                  <a:lnTo>
                    <a:pt x="1" y="275"/>
                  </a:lnTo>
                  <a:lnTo>
                    <a:pt x="46" y="229"/>
                  </a:lnTo>
                  <a:lnTo>
                    <a:pt x="138" y="321"/>
                  </a:lnTo>
                  <a:lnTo>
                    <a:pt x="183" y="275"/>
                  </a:lnTo>
                  <a:lnTo>
                    <a:pt x="275" y="321"/>
                  </a:lnTo>
                  <a:lnTo>
                    <a:pt x="229" y="47"/>
                  </a:lnTo>
                  <a:lnTo>
                    <a:pt x="4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1" name="Google Shape;3291;p32"/>
            <p:cNvSpPr/>
            <p:nvPr/>
          </p:nvSpPr>
          <p:spPr>
            <a:xfrm>
              <a:off x="5442075" y="1803675"/>
              <a:ext cx="40000" cy="57100"/>
            </a:xfrm>
            <a:custGeom>
              <a:avLst/>
              <a:gdLst/>
              <a:ahLst/>
              <a:cxnLst/>
              <a:rect l="l" t="t" r="r" b="b"/>
              <a:pathLst>
                <a:path w="1600" h="2284" extrusionOk="0">
                  <a:moveTo>
                    <a:pt x="503" y="0"/>
                  </a:moveTo>
                  <a:lnTo>
                    <a:pt x="412" y="92"/>
                  </a:lnTo>
                  <a:lnTo>
                    <a:pt x="229" y="320"/>
                  </a:lnTo>
                  <a:lnTo>
                    <a:pt x="92" y="594"/>
                  </a:lnTo>
                  <a:lnTo>
                    <a:pt x="1" y="959"/>
                  </a:lnTo>
                  <a:lnTo>
                    <a:pt x="1" y="1325"/>
                  </a:lnTo>
                  <a:lnTo>
                    <a:pt x="46" y="1690"/>
                  </a:lnTo>
                  <a:lnTo>
                    <a:pt x="183" y="2010"/>
                  </a:lnTo>
                  <a:lnTo>
                    <a:pt x="320" y="2147"/>
                  </a:lnTo>
                  <a:lnTo>
                    <a:pt x="412" y="2238"/>
                  </a:lnTo>
                  <a:lnTo>
                    <a:pt x="594" y="2284"/>
                  </a:lnTo>
                  <a:lnTo>
                    <a:pt x="777" y="2238"/>
                  </a:lnTo>
                  <a:lnTo>
                    <a:pt x="960" y="2192"/>
                  </a:lnTo>
                  <a:lnTo>
                    <a:pt x="1097" y="2101"/>
                  </a:lnTo>
                  <a:lnTo>
                    <a:pt x="1279" y="1964"/>
                  </a:lnTo>
                  <a:lnTo>
                    <a:pt x="1371" y="1781"/>
                  </a:lnTo>
                  <a:lnTo>
                    <a:pt x="1462" y="1599"/>
                  </a:lnTo>
                  <a:lnTo>
                    <a:pt x="1553" y="1370"/>
                  </a:lnTo>
                  <a:lnTo>
                    <a:pt x="1599" y="1142"/>
                  </a:lnTo>
                  <a:lnTo>
                    <a:pt x="1553" y="914"/>
                  </a:lnTo>
                  <a:lnTo>
                    <a:pt x="1508" y="731"/>
                  </a:lnTo>
                  <a:lnTo>
                    <a:pt x="1462" y="503"/>
                  </a:lnTo>
                  <a:lnTo>
                    <a:pt x="1325" y="366"/>
                  </a:lnTo>
                  <a:lnTo>
                    <a:pt x="1188" y="183"/>
                  </a:lnTo>
                  <a:lnTo>
                    <a:pt x="1051" y="92"/>
                  </a:lnTo>
                  <a:lnTo>
                    <a:pt x="86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2" name="Google Shape;3292;p32"/>
            <p:cNvSpPr/>
            <p:nvPr/>
          </p:nvSpPr>
          <p:spPr>
            <a:xfrm>
              <a:off x="5434075" y="1803675"/>
              <a:ext cx="20575" cy="55950"/>
            </a:xfrm>
            <a:custGeom>
              <a:avLst/>
              <a:gdLst/>
              <a:ahLst/>
              <a:cxnLst/>
              <a:rect l="l" t="t" r="r" b="b"/>
              <a:pathLst>
                <a:path w="823" h="2238" extrusionOk="0">
                  <a:moveTo>
                    <a:pt x="777" y="0"/>
                  </a:moveTo>
                  <a:lnTo>
                    <a:pt x="595" y="46"/>
                  </a:lnTo>
                  <a:lnTo>
                    <a:pt x="458" y="183"/>
                  </a:lnTo>
                  <a:lnTo>
                    <a:pt x="321" y="320"/>
                  </a:lnTo>
                  <a:lnTo>
                    <a:pt x="184" y="457"/>
                  </a:lnTo>
                  <a:lnTo>
                    <a:pt x="92" y="640"/>
                  </a:lnTo>
                  <a:lnTo>
                    <a:pt x="47" y="868"/>
                  </a:lnTo>
                  <a:lnTo>
                    <a:pt x="1" y="1096"/>
                  </a:lnTo>
                  <a:lnTo>
                    <a:pt x="1" y="1279"/>
                  </a:lnTo>
                  <a:lnTo>
                    <a:pt x="47" y="1507"/>
                  </a:lnTo>
                  <a:lnTo>
                    <a:pt x="92" y="1690"/>
                  </a:lnTo>
                  <a:lnTo>
                    <a:pt x="184" y="1827"/>
                  </a:lnTo>
                  <a:lnTo>
                    <a:pt x="321" y="1964"/>
                  </a:lnTo>
                  <a:lnTo>
                    <a:pt x="458" y="2101"/>
                  </a:lnTo>
                  <a:lnTo>
                    <a:pt x="595" y="2192"/>
                  </a:lnTo>
                  <a:lnTo>
                    <a:pt x="732" y="2238"/>
                  </a:lnTo>
                  <a:lnTo>
                    <a:pt x="732" y="2238"/>
                  </a:lnTo>
                  <a:lnTo>
                    <a:pt x="640" y="2147"/>
                  </a:lnTo>
                  <a:lnTo>
                    <a:pt x="503" y="2010"/>
                  </a:lnTo>
                  <a:lnTo>
                    <a:pt x="366" y="1690"/>
                  </a:lnTo>
                  <a:lnTo>
                    <a:pt x="321" y="1325"/>
                  </a:lnTo>
                  <a:lnTo>
                    <a:pt x="321" y="959"/>
                  </a:lnTo>
                  <a:lnTo>
                    <a:pt x="412" y="594"/>
                  </a:lnTo>
                  <a:lnTo>
                    <a:pt x="549" y="320"/>
                  </a:lnTo>
                  <a:lnTo>
                    <a:pt x="732" y="92"/>
                  </a:lnTo>
                  <a:lnTo>
                    <a:pt x="823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3" name="Google Shape;3293;p32"/>
            <p:cNvSpPr/>
            <p:nvPr/>
          </p:nvSpPr>
          <p:spPr>
            <a:xfrm>
              <a:off x="5469475" y="1812800"/>
              <a:ext cx="8025" cy="38850"/>
            </a:xfrm>
            <a:custGeom>
              <a:avLst/>
              <a:gdLst/>
              <a:ahLst/>
              <a:cxnLst/>
              <a:rect l="l" t="t" r="r" b="b"/>
              <a:pathLst>
                <a:path w="321" h="1554" extrusionOk="0">
                  <a:moveTo>
                    <a:pt x="46" y="1"/>
                  </a:moveTo>
                  <a:lnTo>
                    <a:pt x="92" y="138"/>
                  </a:lnTo>
                  <a:lnTo>
                    <a:pt x="183" y="457"/>
                  </a:lnTo>
                  <a:lnTo>
                    <a:pt x="229" y="731"/>
                  </a:lnTo>
                  <a:lnTo>
                    <a:pt x="229" y="960"/>
                  </a:lnTo>
                  <a:lnTo>
                    <a:pt x="138" y="1279"/>
                  </a:lnTo>
                  <a:lnTo>
                    <a:pt x="1" y="1553"/>
                  </a:lnTo>
                  <a:lnTo>
                    <a:pt x="1" y="1553"/>
                  </a:lnTo>
                  <a:lnTo>
                    <a:pt x="46" y="1508"/>
                  </a:lnTo>
                  <a:lnTo>
                    <a:pt x="183" y="1325"/>
                  </a:lnTo>
                  <a:lnTo>
                    <a:pt x="275" y="1051"/>
                  </a:lnTo>
                  <a:lnTo>
                    <a:pt x="320" y="914"/>
                  </a:lnTo>
                  <a:lnTo>
                    <a:pt x="320" y="731"/>
                  </a:lnTo>
                  <a:lnTo>
                    <a:pt x="275" y="412"/>
                  </a:lnTo>
                  <a:lnTo>
                    <a:pt x="183" y="183"/>
                  </a:lnTo>
                  <a:lnTo>
                    <a:pt x="4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4" name="Google Shape;3294;p32"/>
            <p:cNvSpPr/>
            <p:nvPr/>
          </p:nvSpPr>
          <p:spPr>
            <a:xfrm>
              <a:off x="5482050" y="1264775"/>
              <a:ext cx="18275" cy="110775"/>
            </a:xfrm>
            <a:custGeom>
              <a:avLst/>
              <a:gdLst/>
              <a:ahLst/>
              <a:cxnLst/>
              <a:rect l="l" t="t" r="r" b="b"/>
              <a:pathLst>
                <a:path w="731" h="4431" extrusionOk="0">
                  <a:moveTo>
                    <a:pt x="137" y="0"/>
                  </a:moveTo>
                  <a:lnTo>
                    <a:pt x="46" y="731"/>
                  </a:lnTo>
                  <a:lnTo>
                    <a:pt x="0" y="1325"/>
                  </a:lnTo>
                  <a:lnTo>
                    <a:pt x="46" y="1919"/>
                  </a:lnTo>
                  <a:lnTo>
                    <a:pt x="137" y="2284"/>
                  </a:lnTo>
                  <a:lnTo>
                    <a:pt x="274" y="2695"/>
                  </a:lnTo>
                  <a:lnTo>
                    <a:pt x="411" y="3060"/>
                  </a:lnTo>
                  <a:lnTo>
                    <a:pt x="548" y="3471"/>
                  </a:lnTo>
                  <a:lnTo>
                    <a:pt x="639" y="3928"/>
                  </a:lnTo>
                  <a:lnTo>
                    <a:pt x="639" y="4430"/>
                  </a:lnTo>
                  <a:lnTo>
                    <a:pt x="731" y="4430"/>
                  </a:lnTo>
                  <a:lnTo>
                    <a:pt x="685" y="3928"/>
                  </a:lnTo>
                  <a:lnTo>
                    <a:pt x="639" y="3471"/>
                  </a:lnTo>
                  <a:lnTo>
                    <a:pt x="502" y="3060"/>
                  </a:lnTo>
                  <a:lnTo>
                    <a:pt x="365" y="2649"/>
                  </a:lnTo>
                  <a:lnTo>
                    <a:pt x="228" y="2284"/>
                  </a:lnTo>
                  <a:lnTo>
                    <a:pt x="91" y="1919"/>
                  </a:lnTo>
                  <a:lnTo>
                    <a:pt x="91" y="1325"/>
                  </a:lnTo>
                  <a:lnTo>
                    <a:pt x="137" y="731"/>
                  </a:lnTo>
                  <a:lnTo>
                    <a:pt x="228" y="46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5" name="Google Shape;3295;p32"/>
            <p:cNvSpPr/>
            <p:nvPr/>
          </p:nvSpPr>
          <p:spPr>
            <a:xfrm>
              <a:off x="5480900" y="1267050"/>
              <a:ext cx="9150" cy="11450"/>
            </a:xfrm>
            <a:custGeom>
              <a:avLst/>
              <a:gdLst/>
              <a:ahLst/>
              <a:cxnLst/>
              <a:rect l="l" t="t" r="r" b="b"/>
              <a:pathLst>
                <a:path w="366" h="458" extrusionOk="0">
                  <a:moveTo>
                    <a:pt x="137" y="1"/>
                  </a:moveTo>
                  <a:lnTo>
                    <a:pt x="0" y="366"/>
                  </a:lnTo>
                  <a:lnTo>
                    <a:pt x="92" y="320"/>
                  </a:lnTo>
                  <a:lnTo>
                    <a:pt x="183" y="412"/>
                  </a:lnTo>
                  <a:lnTo>
                    <a:pt x="274" y="366"/>
                  </a:lnTo>
                  <a:lnTo>
                    <a:pt x="366" y="457"/>
                  </a:lnTo>
                  <a:lnTo>
                    <a:pt x="320" y="92"/>
                  </a:lnTo>
                  <a:lnTo>
                    <a:pt x="137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6" name="Google Shape;3296;p32"/>
            <p:cNvSpPr/>
            <p:nvPr/>
          </p:nvSpPr>
          <p:spPr>
            <a:xfrm>
              <a:off x="5471775" y="1199700"/>
              <a:ext cx="51400" cy="73100"/>
            </a:xfrm>
            <a:custGeom>
              <a:avLst/>
              <a:gdLst/>
              <a:ahLst/>
              <a:cxnLst/>
              <a:rect l="l" t="t" r="r" b="b"/>
              <a:pathLst>
                <a:path w="2056" h="2924" extrusionOk="0">
                  <a:moveTo>
                    <a:pt x="1005" y="0"/>
                  </a:moveTo>
                  <a:lnTo>
                    <a:pt x="822" y="46"/>
                  </a:lnTo>
                  <a:lnTo>
                    <a:pt x="685" y="92"/>
                  </a:lnTo>
                  <a:lnTo>
                    <a:pt x="502" y="229"/>
                  </a:lnTo>
                  <a:lnTo>
                    <a:pt x="365" y="366"/>
                  </a:lnTo>
                  <a:lnTo>
                    <a:pt x="183" y="731"/>
                  </a:lnTo>
                  <a:lnTo>
                    <a:pt x="46" y="1188"/>
                  </a:lnTo>
                  <a:lnTo>
                    <a:pt x="0" y="1690"/>
                  </a:lnTo>
                  <a:lnTo>
                    <a:pt x="0" y="2147"/>
                  </a:lnTo>
                  <a:lnTo>
                    <a:pt x="91" y="2375"/>
                  </a:lnTo>
                  <a:lnTo>
                    <a:pt x="183" y="2558"/>
                  </a:lnTo>
                  <a:lnTo>
                    <a:pt x="274" y="2740"/>
                  </a:lnTo>
                  <a:lnTo>
                    <a:pt x="457" y="2877"/>
                  </a:lnTo>
                  <a:lnTo>
                    <a:pt x="639" y="2923"/>
                  </a:lnTo>
                  <a:lnTo>
                    <a:pt x="868" y="2923"/>
                  </a:lnTo>
                  <a:lnTo>
                    <a:pt x="1096" y="2877"/>
                  </a:lnTo>
                  <a:lnTo>
                    <a:pt x="1324" y="2786"/>
                  </a:lnTo>
                  <a:lnTo>
                    <a:pt x="1553" y="2603"/>
                  </a:lnTo>
                  <a:lnTo>
                    <a:pt x="1735" y="2421"/>
                  </a:lnTo>
                  <a:lnTo>
                    <a:pt x="1872" y="2192"/>
                  </a:lnTo>
                  <a:lnTo>
                    <a:pt x="1964" y="1918"/>
                  </a:lnTo>
                  <a:lnTo>
                    <a:pt x="2055" y="1644"/>
                  </a:lnTo>
                  <a:lnTo>
                    <a:pt x="2055" y="1325"/>
                  </a:lnTo>
                  <a:lnTo>
                    <a:pt x="2055" y="1051"/>
                  </a:lnTo>
                  <a:lnTo>
                    <a:pt x="1964" y="777"/>
                  </a:lnTo>
                  <a:lnTo>
                    <a:pt x="1827" y="548"/>
                  </a:lnTo>
                  <a:lnTo>
                    <a:pt x="1690" y="366"/>
                  </a:lnTo>
                  <a:lnTo>
                    <a:pt x="1507" y="183"/>
                  </a:lnTo>
                  <a:lnTo>
                    <a:pt x="1279" y="46"/>
                  </a:lnTo>
                  <a:lnTo>
                    <a:pt x="105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7" name="Google Shape;3297;p32"/>
            <p:cNvSpPr/>
            <p:nvPr/>
          </p:nvSpPr>
          <p:spPr>
            <a:xfrm>
              <a:off x="5461500" y="1199700"/>
              <a:ext cx="35400" cy="71950"/>
            </a:xfrm>
            <a:custGeom>
              <a:avLst/>
              <a:gdLst/>
              <a:ahLst/>
              <a:cxnLst/>
              <a:rect l="l" t="t" r="r" b="b"/>
              <a:pathLst>
                <a:path w="1416" h="2878" extrusionOk="0">
                  <a:moveTo>
                    <a:pt x="1142" y="0"/>
                  </a:moveTo>
                  <a:lnTo>
                    <a:pt x="913" y="46"/>
                  </a:lnTo>
                  <a:lnTo>
                    <a:pt x="731" y="183"/>
                  </a:lnTo>
                  <a:lnTo>
                    <a:pt x="502" y="320"/>
                  </a:lnTo>
                  <a:lnTo>
                    <a:pt x="320" y="503"/>
                  </a:lnTo>
                  <a:lnTo>
                    <a:pt x="183" y="731"/>
                  </a:lnTo>
                  <a:lnTo>
                    <a:pt x="91" y="1005"/>
                  </a:lnTo>
                  <a:lnTo>
                    <a:pt x="0" y="1279"/>
                  </a:lnTo>
                  <a:lnTo>
                    <a:pt x="0" y="1553"/>
                  </a:lnTo>
                  <a:lnTo>
                    <a:pt x="46" y="1827"/>
                  </a:lnTo>
                  <a:lnTo>
                    <a:pt x="91" y="2055"/>
                  </a:lnTo>
                  <a:lnTo>
                    <a:pt x="183" y="2284"/>
                  </a:lnTo>
                  <a:lnTo>
                    <a:pt x="320" y="2512"/>
                  </a:lnTo>
                  <a:lnTo>
                    <a:pt x="457" y="2649"/>
                  </a:lnTo>
                  <a:lnTo>
                    <a:pt x="639" y="2786"/>
                  </a:lnTo>
                  <a:lnTo>
                    <a:pt x="868" y="2877"/>
                  </a:lnTo>
                  <a:lnTo>
                    <a:pt x="685" y="2740"/>
                  </a:lnTo>
                  <a:lnTo>
                    <a:pt x="594" y="2558"/>
                  </a:lnTo>
                  <a:lnTo>
                    <a:pt x="502" y="2375"/>
                  </a:lnTo>
                  <a:lnTo>
                    <a:pt x="411" y="2147"/>
                  </a:lnTo>
                  <a:lnTo>
                    <a:pt x="411" y="1690"/>
                  </a:lnTo>
                  <a:lnTo>
                    <a:pt x="457" y="1188"/>
                  </a:lnTo>
                  <a:lnTo>
                    <a:pt x="594" y="731"/>
                  </a:lnTo>
                  <a:lnTo>
                    <a:pt x="776" y="366"/>
                  </a:lnTo>
                  <a:lnTo>
                    <a:pt x="913" y="229"/>
                  </a:lnTo>
                  <a:lnTo>
                    <a:pt x="1096" y="92"/>
                  </a:lnTo>
                  <a:lnTo>
                    <a:pt x="1233" y="46"/>
                  </a:lnTo>
                  <a:lnTo>
                    <a:pt x="141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8" name="Google Shape;3298;p32"/>
            <p:cNvSpPr/>
            <p:nvPr/>
          </p:nvSpPr>
          <p:spPr>
            <a:xfrm>
              <a:off x="5504875" y="1213400"/>
              <a:ext cx="13725" cy="50250"/>
            </a:xfrm>
            <a:custGeom>
              <a:avLst/>
              <a:gdLst/>
              <a:ahLst/>
              <a:cxnLst/>
              <a:rect l="l" t="t" r="r" b="b"/>
              <a:pathLst>
                <a:path w="549" h="2010" extrusionOk="0">
                  <a:moveTo>
                    <a:pt x="229" y="0"/>
                  </a:moveTo>
                  <a:lnTo>
                    <a:pt x="320" y="183"/>
                  </a:lnTo>
                  <a:lnTo>
                    <a:pt x="366" y="366"/>
                  </a:lnTo>
                  <a:lnTo>
                    <a:pt x="411" y="640"/>
                  </a:lnTo>
                  <a:lnTo>
                    <a:pt x="411" y="959"/>
                  </a:lnTo>
                  <a:lnTo>
                    <a:pt x="366" y="1279"/>
                  </a:lnTo>
                  <a:lnTo>
                    <a:pt x="229" y="1644"/>
                  </a:lnTo>
                  <a:lnTo>
                    <a:pt x="0" y="2010"/>
                  </a:lnTo>
                  <a:lnTo>
                    <a:pt x="92" y="1918"/>
                  </a:lnTo>
                  <a:lnTo>
                    <a:pt x="274" y="1736"/>
                  </a:lnTo>
                  <a:lnTo>
                    <a:pt x="457" y="1416"/>
                  </a:lnTo>
                  <a:lnTo>
                    <a:pt x="503" y="1188"/>
                  </a:lnTo>
                  <a:lnTo>
                    <a:pt x="548" y="959"/>
                  </a:lnTo>
                  <a:lnTo>
                    <a:pt x="548" y="731"/>
                  </a:lnTo>
                  <a:lnTo>
                    <a:pt x="503" y="548"/>
                  </a:lnTo>
                  <a:lnTo>
                    <a:pt x="411" y="274"/>
                  </a:lnTo>
                  <a:lnTo>
                    <a:pt x="274" y="46"/>
                  </a:lnTo>
                  <a:lnTo>
                    <a:pt x="22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blipFill>
          <a:blip r:embed="rId10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bril Fatface"/>
              <a:buNone/>
              <a:defRPr sz="3200">
                <a:solidFill>
                  <a:schemeClr val="l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bril Fatface"/>
              <a:buNone/>
              <a:defRPr sz="3200">
                <a:solidFill>
                  <a:schemeClr val="l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bril Fatface"/>
              <a:buNone/>
              <a:defRPr sz="3200">
                <a:solidFill>
                  <a:schemeClr val="l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bril Fatface"/>
              <a:buNone/>
              <a:defRPr sz="3200">
                <a:solidFill>
                  <a:schemeClr val="l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bril Fatface"/>
              <a:buNone/>
              <a:defRPr sz="3200">
                <a:solidFill>
                  <a:schemeClr val="l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bril Fatface"/>
              <a:buNone/>
              <a:defRPr sz="3200">
                <a:solidFill>
                  <a:schemeClr val="l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bril Fatface"/>
              <a:buNone/>
              <a:defRPr sz="3200">
                <a:solidFill>
                  <a:schemeClr val="l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bril Fatface"/>
              <a:buNone/>
              <a:defRPr sz="3200">
                <a:solidFill>
                  <a:schemeClr val="l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bril Fatface"/>
              <a:buNone/>
              <a:defRPr sz="3200">
                <a:solidFill>
                  <a:schemeClr val="l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0" r:id="rId1"/>
    <p:sldLayoutId id="2147483653" r:id="rId2"/>
    <p:sldLayoutId id="2147483658" r:id="rId3"/>
    <p:sldLayoutId id="2147483659" r:id="rId4"/>
    <p:sldLayoutId id="2147483660" r:id="rId5"/>
    <p:sldLayoutId id="2147483662" r:id="rId6"/>
    <p:sldLayoutId id="2147483677" r:id="rId7"/>
    <p:sldLayoutId id="2147483678" r:id="rId8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Google Shape;5680;p71"/>
          <p:cNvGrpSpPr/>
          <p:nvPr/>
        </p:nvGrpSpPr>
        <p:grpSpPr>
          <a:xfrm flipH="1">
            <a:off x="5917415" y="3905253"/>
            <a:ext cx="705813" cy="889186"/>
            <a:chOff x="238125" y="2291500"/>
            <a:chExt cx="1017600" cy="2273750"/>
          </a:xfrm>
        </p:grpSpPr>
        <p:sp>
          <p:nvSpPr>
            <p:cNvPr id="71" name="Google Shape;5681;p71"/>
            <p:cNvSpPr/>
            <p:nvPr/>
          </p:nvSpPr>
          <p:spPr>
            <a:xfrm>
              <a:off x="354675" y="3169600"/>
              <a:ext cx="784475" cy="1395650"/>
            </a:xfrm>
            <a:custGeom>
              <a:avLst/>
              <a:gdLst/>
              <a:ahLst/>
              <a:cxnLst/>
              <a:rect l="l" t="t" r="r" b="b"/>
              <a:pathLst>
                <a:path w="31379" h="55826" extrusionOk="0">
                  <a:moveTo>
                    <a:pt x="1" y="1"/>
                  </a:moveTo>
                  <a:lnTo>
                    <a:pt x="1" y="55826"/>
                  </a:lnTo>
                  <a:lnTo>
                    <a:pt x="31378" y="55826"/>
                  </a:lnTo>
                  <a:lnTo>
                    <a:pt x="31378" y="1"/>
                  </a:lnTo>
                  <a:close/>
                </a:path>
              </a:pathLst>
            </a:custGeom>
            <a:solidFill>
              <a:srgbClr val="DBC08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5682;p71"/>
            <p:cNvSpPr/>
            <p:nvPr/>
          </p:nvSpPr>
          <p:spPr>
            <a:xfrm>
              <a:off x="354675" y="3169600"/>
              <a:ext cx="784475" cy="1395650"/>
            </a:xfrm>
            <a:custGeom>
              <a:avLst/>
              <a:gdLst/>
              <a:ahLst/>
              <a:cxnLst/>
              <a:rect l="l" t="t" r="r" b="b"/>
              <a:pathLst>
                <a:path w="31379" h="55826" fill="none" extrusionOk="0">
                  <a:moveTo>
                    <a:pt x="31378" y="1"/>
                  </a:moveTo>
                  <a:lnTo>
                    <a:pt x="1" y="1"/>
                  </a:lnTo>
                  <a:lnTo>
                    <a:pt x="1" y="55826"/>
                  </a:lnTo>
                  <a:lnTo>
                    <a:pt x="31378" y="55826"/>
                  </a:lnTo>
                  <a:lnTo>
                    <a:pt x="31378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5683;p71"/>
            <p:cNvSpPr/>
            <p:nvPr/>
          </p:nvSpPr>
          <p:spPr>
            <a:xfrm>
              <a:off x="238125" y="2498500"/>
              <a:ext cx="1017600" cy="671125"/>
            </a:xfrm>
            <a:custGeom>
              <a:avLst/>
              <a:gdLst/>
              <a:ahLst/>
              <a:cxnLst/>
              <a:rect l="l" t="t" r="r" b="b"/>
              <a:pathLst>
                <a:path w="40704" h="26845" extrusionOk="0">
                  <a:moveTo>
                    <a:pt x="20352" y="0"/>
                  </a:moveTo>
                  <a:lnTo>
                    <a:pt x="0" y="26845"/>
                  </a:lnTo>
                  <a:lnTo>
                    <a:pt x="40703" y="26845"/>
                  </a:lnTo>
                  <a:lnTo>
                    <a:pt x="20352" y="0"/>
                  </a:lnTo>
                  <a:close/>
                </a:path>
              </a:pathLst>
            </a:custGeom>
            <a:solidFill>
              <a:srgbClr val="3E5F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5684;p71"/>
            <p:cNvSpPr/>
            <p:nvPr/>
          </p:nvSpPr>
          <p:spPr>
            <a:xfrm>
              <a:off x="238125" y="2498500"/>
              <a:ext cx="1017600" cy="671125"/>
            </a:xfrm>
            <a:custGeom>
              <a:avLst/>
              <a:gdLst/>
              <a:ahLst/>
              <a:cxnLst/>
              <a:rect l="l" t="t" r="r" b="b"/>
              <a:pathLst>
                <a:path w="40704" h="26845" fill="none" extrusionOk="0">
                  <a:moveTo>
                    <a:pt x="20352" y="0"/>
                  </a:moveTo>
                  <a:lnTo>
                    <a:pt x="0" y="26845"/>
                  </a:lnTo>
                  <a:lnTo>
                    <a:pt x="20352" y="26845"/>
                  </a:lnTo>
                  <a:lnTo>
                    <a:pt x="40703" y="26845"/>
                  </a:lnTo>
                  <a:lnTo>
                    <a:pt x="20352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5685;p71"/>
            <p:cNvSpPr/>
            <p:nvPr/>
          </p:nvSpPr>
          <p:spPr>
            <a:xfrm>
              <a:off x="649950" y="2789375"/>
              <a:ext cx="190675" cy="233175"/>
            </a:xfrm>
            <a:custGeom>
              <a:avLst/>
              <a:gdLst/>
              <a:ahLst/>
              <a:cxnLst/>
              <a:rect l="l" t="t" r="r" b="b"/>
              <a:pathLst>
                <a:path w="7627" h="9327" extrusionOk="0">
                  <a:moveTo>
                    <a:pt x="3443" y="1"/>
                  </a:moveTo>
                  <a:lnTo>
                    <a:pt x="3051" y="44"/>
                  </a:lnTo>
                  <a:lnTo>
                    <a:pt x="2702" y="175"/>
                  </a:lnTo>
                  <a:lnTo>
                    <a:pt x="2310" y="306"/>
                  </a:lnTo>
                  <a:lnTo>
                    <a:pt x="2005" y="437"/>
                  </a:lnTo>
                  <a:lnTo>
                    <a:pt x="1700" y="654"/>
                  </a:lnTo>
                  <a:lnTo>
                    <a:pt x="1395" y="872"/>
                  </a:lnTo>
                  <a:lnTo>
                    <a:pt x="1133" y="1090"/>
                  </a:lnTo>
                  <a:lnTo>
                    <a:pt x="872" y="1352"/>
                  </a:lnTo>
                  <a:lnTo>
                    <a:pt x="654" y="1657"/>
                  </a:lnTo>
                  <a:lnTo>
                    <a:pt x="479" y="1962"/>
                  </a:lnTo>
                  <a:lnTo>
                    <a:pt x="305" y="2311"/>
                  </a:lnTo>
                  <a:lnTo>
                    <a:pt x="174" y="2659"/>
                  </a:lnTo>
                  <a:lnTo>
                    <a:pt x="87" y="3008"/>
                  </a:lnTo>
                  <a:lnTo>
                    <a:pt x="44" y="3400"/>
                  </a:lnTo>
                  <a:lnTo>
                    <a:pt x="0" y="3792"/>
                  </a:lnTo>
                  <a:lnTo>
                    <a:pt x="0" y="9327"/>
                  </a:lnTo>
                  <a:lnTo>
                    <a:pt x="7626" y="9327"/>
                  </a:lnTo>
                  <a:lnTo>
                    <a:pt x="7626" y="3792"/>
                  </a:lnTo>
                  <a:lnTo>
                    <a:pt x="7583" y="3400"/>
                  </a:lnTo>
                  <a:lnTo>
                    <a:pt x="7539" y="3008"/>
                  </a:lnTo>
                  <a:lnTo>
                    <a:pt x="7452" y="2659"/>
                  </a:lnTo>
                  <a:lnTo>
                    <a:pt x="7321" y="2311"/>
                  </a:lnTo>
                  <a:lnTo>
                    <a:pt x="7147" y="1962"/>
                  </a:lnTo>
                  <a:lnTo>
                    <a:pt x="6973" y="1657"/>
                  </a:lnTo>
                  <a:lnTo>
                    <a:pt x="6755" y="1352"/>
                  </a:lnTo>
                  <a:lnTo>
                    <a:pt x="6493" y="1090"/>
                  </a:lnTo>
                  <a:lnTo>
                    <a:pt x="6232" y="872"/>
                  </a:lnTo>
                  <a:lnTo>
                    <a:pt x="5927" y="654"/>
                  </a:lnTo>
                  <a:lnTo>
                    <a:pt x="5622" y="437"/>
                  </a:lnTo>
                  <a:lnTo>
                    <a:pt x="5273" y="306"/>
                  </a:lnTo>
                  <a:lnTo>
                    <a:pt x="4924" y="175"/>
                  </a:lnTo>
                  <a:lnTo>
                    <a:pt x="4576" y="44"/>
                  </a:lnTo>
                  <a:lnTo>
                    <a:pt x="4184" y="1"/>
                  </a:lnTo>
                  <a:close/>
                </a:path>
              </a:pathLst>
            </a:custGeom>
            <a:solidFill>
              <a:srgbClr val="2247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5686;p71"/>
            <p:cNvSpPr/>
            <p:nvPr/>
          </p:nvSpPr>
          <p:spPr>
            <a:xfrm>
              <a:off x="620525" y="3022525"/>
              <a:ext cx="252775" cy="53425"/>
            </a:xfrm>
            <a:custGeom>
              <a:avLst/>
              <a:gdLst/>
              <a:ahLst/>
              <a:cxnLst/>
              <a:rect l="l" t="t" r="r" b="b"/>
              <a:pathLst>
                <a:path w="10111" h="2137" extrusionOk="0">
                  <a:moveTo>
                    <a:pt x="0" y="1"/>
                  </a:moveTo>
                  <a:lnTo>
                    <a:pt x="0" y="2136"/>
                  </a:lnTo>
                  <a:lnTo>
                    <a:pt x="10111" y="2136"/>
                  </a:lnTo>
                  <a:lnTo>
                    <a:pt x="10111" y="1"/>
                  </a:lnTo>
                  <a:close/>
                </a:path>
              </a:pathLst>
            </a:custGeom>
            <a:solidFill>
              <a:srgbClr val="3E5F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5687;p71"/>
            <p:cNvSpPr/>
            <p:nvPr/>
          </p:nvSpPr>
          <p:spPr>
            <a:xfrm>
              <a:off x="645575" y="2785025"/>
              <a:ext cx="198325" cy="237525"/>
            </a:xfrm>
            <a:custGeom>
              <a:avLst/>
              <a:gdLst/>
              <a:ahLst/>
              <a:cxnLst/>
              <a:rect l="l" t="t" r="r" b="b"/>
              <a:pathLst>
                <a:path w="7933" h="9501" extrusionOk="0">
                  <a:moveTo>
                    <a:pt x="3574" y="0"/>
                  </a:moveTo>
                  <a:lnTo>
                    <a:pt x="3182" y="88"/>
                  </a:lnTo>
                  <a:lnTo>
                    <a:pt x="2790" y="175"/>
                  </a:lnTo>
                  <a:lnTo>
                    <a:pt x="2441" y="306"/>
                  </a:lnTo>
                  <a:lnTo>
                    <a:pt x="2092" y="480"/>
                  </a:lnTo>
                  <a:lnTo>
                    <a:pt x="1787" y="654"/>
                  </a:lnTo>
                  <a:lnTo>
                    <a:pt x="1482" y="916"/>
                  </a:lnTo>
                  <a:lnTo>
                    <a:pt x="1177" y="1177"/>
                  </a:lnTo>
                  <a:lnTo>
                    <a:pt x="916" y="1439"/>
                  </a:lnTo>
                  <a:lnTo>
                    <a:pt x="698" y="1744"/>
                  </a:lnTo>
                  <a:lnTo>
                    <a:pt x="480" y="2049"/>
                  </a:lnTo>
                  <a:lnTo>
                    <a:pt x="349" y="2397"/>
                  </a:lnTo>
                  <a:lnTo>
                    <a:pt x="175" y="2790"/>
                  </a:lnTo>
                  <a:lnTo>
                    <a:pt x="88" y="3182"/>
                  </a:lnTo>
                  <a:lnTo>
                    <a:pt x="44" y="3574"/>
                  </a:lnTo>
                  <a:lnTo>
                    <a:pt x="1" y="3966"/>
                  </a:lnTo>
                  <a:lnTo>
                    <a:pt x="1" y="9501"/>
                  </a:lnTo>
                  <a:lnTo>
                    <a:pt x="349" y="9501"/>
                  </a:lnTo>
                  <a:lnTo>
                    <a:pt x="349" y="3966"/>
                  </a:lnTo>
                  <a:lnTo>
                    <a:pt x="393" y="3574"/>
                  </a:lnTo>
                  <a:lnTo>
                    <a:pt x="436" y="3225"/>
                  </a:lnTo>
                  <a:lnTo>
                    <a:pt x="524" y="2877"/>
                  </a:lnTo>
                  <a:lnTo>
                    <a:pt x="654" y="2528"/>
                  </a:lnTo>
                  <a:lnTo>
                    <a:pt x="785" y="2223"/>
                  </a:lnTo>
                  <a:lnTo>
                    <a:pt x="959" y="1918"/>
                  </a:lnTo>
                  <a:lnTo>
                    <a:pt x="1177" y="1656"/>
                  </a:lnTo>
                  <a:lnTo>
                    <a:pt x="1395" y="1395"/>
                  </a:lnTo>
                  <a:lnTo>
                    <a:pt x="1657" y="1177"/>
                  </a:lnTo>
                  <a:lnTo>
                    <a:pt x="1962" y="959"/>
                  </a:lnTo>
                  <a:lnTo>
                    <a:pt x="2267" y="785"/>
                  </a:lnTo>
                  <a:lnTo>
                    <a:pt x="2572" y="611"/>
                  </a:lnTo>
                  <a:lnTo>
                    <a:pt x="2921" y="480"/>
                  </a:lnTo>
                  <a:lnTo>
                    <a:pt x="3269" y="393"/>
                  </a:lnTo>
                  <a:lnTo>
                    <a:pt x="3618" y="349"/>
                  </a:lnTo>
                  <a:lnTo>
                    <a:pt x="4359" y="349"/>
                  </a:lnTo>
                  <a:lnTo>
                    <a:pt x="4707" y="393"/>
                  </a:lnTo>
                  <a:lnTo>
                    <a:pt x="5056" y="480"/>
                  </a:lnTo>
                  <a:lnTo>
                    <a:pt x="5405" y="611"/>
                  </a:lnTo>
                  <a:lnTo>
                    <a:pt x="5710" y="785"/>
                  </a:lnTo>
                  <a:lnTo>
                    <a:pt x="6015" y="959"/>
                  </a:lnTo>
                  <a:lnTo>
                    <a:pt x="6276" y="1177"/>
                  </a:lnTo>
                  <a:lnTo>
                    <a:pt x="6538" y="1395"/>
                  </a:lnTo>
                  <a:lnTo>
                    <a:pt x="6799" y="1656"/>
                  </a:lnTo>
                  <a:lnTo>
                    <a:pt x="7017" y="1918"/>
                  </a:lnTo>
                  <a:lnTo>
                    <a:pt x="7191" y="2223"/>
                  </a:lnTo>
                  <a:lnTo>
                    <a:pt x="7322" y="2528"/>
                  </a:lnTo>
                  <a:lnTo>
                    <a:pt x="7453" y="2877"/>
                  </a:lnTo>
                  <a:lnTo>
                    <a:pt x="7540" y="3225"/>
                  </a:lnTo>
                  <a:lnTo>
                    <a:pt x="7584" y="3574"/>
                  </a:lnTo>
                  <a:lnTo>
                    <a:pt x="7627" y="3966"/>
                  </a:lnTo>
                  <a:lnTo>
                    <a:pt x="7627" y="9501"/>
                  </a:lnTo>
                  <a:lnTo>
                    <a:pt x="7932" y="9501"/>
                  </a:lnTo>
                  <a:lnTo>
                    <a:pt x="7932" y="3966"/>
                  </a:lnTo>
                  <a:lnTo>
                    <a:pt x="7932" y="3574"/>
                  </a:lnTo>
                  <a:lnTo>
                    <a:pt x="7889" y="3182"/>
                  </a:lnTo>
                  <a:lnTo>
                    <a:pt x="7758" y="2790"/>
                  </a:lnTo>
                  <a:lnTo>
                    <a:pt x="7627" y="2397"/>
                  </a:lnTo>
                  <a:lnTo>
                    <a:pt x="7453" y="2049"/>
                  </a:lnTo>
                  <a:lnTo>
                    <a:pt x="7278" y="1744"/>
                  </a:lnTo>
                  <a:lnTo>
                    <a:pt x="7061" y="1439"/>
                  </a:lnTo>
                  <a:lnTo>
                    <a:pt x="6799" y="1177"/>
                  </a:lnTo>
                  <a:lnTo>
                    <a:pt x="6494" y="916"/>
                  </a:lnTo>
                  <a:lnTo>
                    <a:pt x="6189" y="654"/>
                  </a:lnTo>
                  <a:lnTo>
                    <a:pt x="5884" y="480"/>
                  </a:lnTo>
                  <a:lnTo>
                    <a:pt x="5535" y="306"/>
                  </a:lnTo>
                  <a:lnTo>
                    <a:pt x="5187" y="175"/>
                  </a:lnTo>
                  <a:lnTo>
                    <a:pt x="4794" y="88"/>
                  </a:lnTo>
                  <a:lnTo>
                    <a:pt x="440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5688;p71"/>
            <p:cNvSpPr/>
            <p:nvPr/>
          </p:nvSpPr>
          <p:spPr>
            <a:xfrm>
              <a:off x="741450" y="2789375"/>
              <a:ext cx="7650" cy="233175"/>
            </a:xfrm>
            <a:custGeom>
              <a:avLst/>
              <a:gdLst/>
              <a:ahLst/>
              <a:cxnLst/>
              <a:rect l="l" t="t" r="r" b="b"/>
              <a:pathLst>
                <a:path w="306" h="9327" extrusionOk="0">
                  <a:moveTo>
                    <a:pt x="1" y="1"/>
                  </a:moveTo>
                  <a:lnTo>
                    <a:pt x="1" y="9327"/>
                  </a:lnTo>
                  <a:lnTo>
                    <a:pt x="306" y="9327"/>
                  </a:lnTo>
                  <a:lnTo>
                    <a:pt x="306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5689;p71"/>
            <p:cNvSpPr/>
            <p:nvPr/>
          </p:nvSpPr>
          <p:spPr>
            <a:xfrm>
              <a:off x="741450" y="2789375"/>
              <a:ext cx="7650" cy="233175"/>
            </a:xfrm>
            <a:custGeom>
              <a:avLst/>
              <a:gdLst/>
              <a:ahLst/>
              <a:cxnLst/>
              <a:rect l="l" t="t" r="r" b="b"/>
              <a:pathLst>
                <a:path w="306" h="9327" fill="none" extrusionOk="0">
                  <a:moveTo>
                    <a:pt x="1" y="1"/>
                  </a:moveTo>
                  <a:lnTo>
                    <a:pt x="1" y="9327"/>
                  </a:lnTo>
                  <a:lnTo>
                    <a:pt x="306" y="9327"/>
                  </a:lnTo>
                  <a:lnTo>
                    <a:pt x="306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5690;p71"/>
            <p:cNvSpPr/>
            <p:nvPr/>
          </p:nvSpPr>
          <p:spPr>
            <a:xfrm>
              <a:off x="649950" y="2876550"/>
              <a:ext cx="190675" cy="7650"/>
            </a:xfrm>
            <a:custGeom>
              <a:avLst/>
              <a:gdLst/>
              <a:ahLst/>
              <a:cxnLst/>
              <a:rect l="l" t="t" r="r" b="b"/>
              <a:pathLst>
                <a:path w="7627" h="306" extrusionOk="0">
                  <a:moveTo>
                    <a:pt x="0" y="0"/>
                  </a:moveTo>
                  <a:lnTo>
                    <a:pt x="0" y="305"/>
                  </a:lnTo>
                  <a:lnTo>
                    <a:pt x="7626" y="305"/>
                  </a:lnTo>
                  <a:lnTo>
                    <a:pt x="762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5691;p71"/>
            <p:cNvSpPr/>
            <p:nvPr/>
          </p:nvSpPr>
          <p:spPr>
            <a:xfrm>
              <a:off x="649950" y="2876550"/>
              <a:ext cx="190675" cy="7650"/>
            </a:xfrm>
            <a:custGeom>
              <a:avLst/>
              <a:gdLst/>
              <a:ahLst/>
              <a:cxnLst/>
              <a:rect l="l" t="t" r="r" b="b"/>
              <a:pathLst>
                <a:path w="7627" h="306" fill="none" extrusionOk="0">
                  <a:moveTo>
                    <a:pt x="0" y="305"/>
                  </a:moveTo>
                  <a:lnTo>
                    <a:pt x="7626" y="305"/>
                  </a:lnTo>
                  <a:lnTo>
                    <a:pt x="7626" y="0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5692;p71"/>
            <p:cNvSpPr/>
            <p:nvPr/>
          </p:nvSpPr>
          <p:spPr>
            <a:xfrm>
              <a:off x="649950" y="2958250"/>
              <a:ext cx="190675" cy="8750"/>
            </a:xfrm>
            <a:custGeom>
              <a:avLst/>
              <a:gdLst/>
              <a:ahLst/>
              <a:cxnLst/>
              <a:rect l="l" t="t" r="r" b="b"/>
              <a:pathLst>
                <a:path w="7627" h="350" extrusionOk="0">
                  <a:moveTo>
                    <a:pt x="0" y="1"/>
                  </a:moveTo>
                  <a:lnTo>
                    <a:pt x="0" y="349"/>
                  </a:lnTo>
                  <a:lnTo>
                    <a:pt x="7626" y="349"/>
                  </a:lnTo>
                  <a:lnTo>
                    <a:pt x="7626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5693;p71"/>
            <p:cNvSpPr/>
            <p:nvPr/>
          </p:nvSpPr>
          <p:spPr>
            <a:xfrm>
              <a:off x="649950" y="2958250"/>
              <a:ext cx="190675" cy="8750"/>
            </a:xfrm>
            <a:custGeom>
              <a:avLst/>
              <a:gdLst/>
              <a:ahLst/>
              <a:cxnLst/>
              <a:rect l="l" t="t" r="r" b="b"/>
              <a:pathLst>
                <a:path w="7627" h="350" fill="none" extrusionOk="0">
                  <a:moveTo>
                    <a:pt x="0" y="349"/>
                  </a:moveTo>
                  <a:lnTo>
                    <a:pt x="7626" y="349"/>
                  </a:lnTo>
                  <a:lnTo>
                    <a:pt x="7626" y="1"/>
                  </a:lnTo>
                  <a:lnTo>
                    <a:pt x="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5694;p71"/>
            <p:cNvSpPr/>
            <p:nvPr/>
          </p:nvSpPr>
          <p:spPr>
            <a:xfrm>
              <a:off x="461450" y="3363550"/>
              <a:ext cx="189600" cy="234250"/>
            </a:xfrm>
            <a:custGeom>
              <a:avLst/>
              <a:gdLst/>
              <a:ahLst/>
              <a:cxnLst/>
              <a:rect l="l" t="t" r="r" b="b"/>
              <a:pathLst>
                <a:path w="7584" h="9370" extrusionOk="0">
                  <a:moveTo>
                    <a:pt x="3792" y="0"/>
                  </a:moveTo>
                  <a:lnTo>
                    <a:pt x="3400" y="44"/>
                  </a:lnTo>
                  <a:lnTo>
                    <a:pt x="3008" y="87"/>
                  </a:lnTo>
                  <a:lnTo>
                    <a:pt x="2659" y="174"/>
                  </a:lnTo>
                  <a:lnTo>
                    <a:pt x="2310" y="305"/>
                  </a:lnTo>
                  <a:lnTo>
                    <a:pt x="1962" y="479"/>
                  </a:lnTo>
                  <a:lnTo>
                    <a:pt x="1657" y="654"/>
                  </a:lnTo>
                  <a:lnTo>
                    <a:pt x="1352" y="872"/>
                  </a:lnTo>
                  <a:lnTo>
                    <a:pt x="1090" y="1133"/>
                  </a:lnTo>
                  <a:lnTo>
                    <a:pt x="872" y="1395"/>
                  </a:lnTo>
                  <a:lnTo>
                    <a:pt x="654" y="1700"/>
                  </a:lnTo>
                  <a:lnTo>
                    <a:pt x="437" y="2005"/>
                  </a:lnTo>
                  <a:lnTo>
                    <a:pt x="306" y="2310"/>
                  </a:lnTo>
                  <a:lnTo>
                    <a:pt x="175" y="2658"/>
                  </a:lnTo>
                  <a:lnTo>
                    <a:pt x="44" y="3051"/>
                  </a:lnTo>
                  <a:lnTo>
                    <a:pt x="1" y="3443"/>
                  </a:lnTo>
                  <a:lnTo>
                    <a:pt x="1" y="3791"/>
                  </a:lnTo>
                  <a:lnTo>
                    <a:pt x="1" y="9370"/>
                  </a:lnTo>
                  <a:lnTo>
                    <a:pt x="7584" y="9370"/>
                  </a:lnTo>
                  <a:lnTo>
                    <a:pt x="7584" y="3791"/>
                  </a:lnTo>
                  <a:lnTo>
                    <a:pt x="7584" y="3443"/>
                  </a:lnTo>
                  <a:lnTo>
                    <a:pt x="7496" y="3051"/>
                  </a:lnTo>
                  <a:lnTo>
                    <a:pt x="7409" y="2658"/>
                  </a:lnTo>
                  <a:lnTo>
                    <a:pt x="7279" y="2310"/>
                  </a:lnTo>
                  <a:lnTo>
                    <a:pt x="7148" y="2005"/>
                  </a:lnTo>
                  <a:lnTo>
                    <a:pt x="6930" y="1700"/>
                  </a:lnTo>
                  <a:lnTo>
                    <a:pt x="6712" y="1395"/>
                  </a:lnTo>
                  <a:lnTo>
                    <a:pt x="6451" y="1133"/>
                  </a:lnTo>
                  <a:lnTo>
                    <a:pt x="6189" y="872"/>
                  </a:lnTo>
                  <a:lnTo>
                    <a:pt x="5928" y="654"/>
                  </a:lnTo>
                  <a:lnTo>
                    <a:pt x="5579" y="479"/>
                  </a:lnTo>
                  <a:lnTo>
                    <a:pt x="5274" y="305"/>
                  </a:lnTo>
                  <a:lnTo>
                    <a:pt x="4925" y="174"/>
                  </a:lnTo>
                  <a:lnTo>
                    <a:pt x="4533" y="87"/>
                  </a:lnTo>
                  <a:lnTo>
                    <a:pt x="4184" y="44"/>
                  </a:lnTo>
                  <a:lnTo>
                    <a:pt x="3792" y="0"/>
                  </a:lnTo>
                  <a:close/>
                </a:path>
              </a:pathLst>
            </a:custGeom>
            <a:solidFill>
              <a:srgbClr val="2247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5695;p71"/>
            <p:cNvSpPr/>
            <p:nvPr/>
          </p:nvSpPr>
          <p:spPr>
            <a:xfrm>
              <a:off x="432050" y="3597775"/>
              <a:ext cx="251675" cy="52325"/>
            </a:xfrm>
            <a:custGeom>
              <a:avLst/>
              <a:gdLst/>
              <a:ahLst/>
              <a:cxnLst/>
              <a:rect l="l" t="t" r="r" b="b"/>
              <a:pathLst>
                <a:path w="10067" h="2093" extrusionOk="0">
                  <a:moveTo>
                    <a:pt x="0" y="1"/>
                  </a:moveTo>
                  <a:lnTo>
                    <a:pt x="0" y="2092"/>
                  </a:lnTo>
                  <a:lnTo>
                    <a:pt x="10067" y="2092"/>
                  </a:lnTo>
                  <a:lnTo>
                    <a:pt x="10067" y="1"/>
                  </a:lnTo>
                  <a:close/>
                </a:path>
              </a:pathLst>
            </a:custGeom>
            <a:solidFill>
              <a:srgbClr val="CEAD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5696;p71"/>
            <p:cNvSpPr/>
            <p:nvPr/>
          </p:nvSpPr>
          <p:spPr>
            <a:xfrm>
              <a:off x="457100" y="3359175"/>
              <a:ext cx="198300" cy="238625"/>
            </a:xfrm>
            <a:custGeom>
              <a:avLst/>
              <a:gdLst/>
              <a:ahLst/>
              <a:cxnLst/>
              <a:rect l="l" t="t" r="r" b="b"/>
              <a:pathLst>
                <a:path w="7932" h="9545" extrusionOk="0">
                  <a:moveTo>
                    <a:pt x="3966" y="1"/>
                  </a:moveTo>
                  <a:lnTo>
                    <a:pt x="3574" y="44"/>
                  </a:lnTo>
                  <a:lnTo>
                    <a:pt x="3138" y="88"/>
                  </a:lnTo>
                  <a:lnTo>
                    <a:pt x="2790" y="175"/>
                  </a:lnTo>
                  <a:lnTo>
                    <a:pt x="2397" y="349"/>
                  </a:lnTo>
                  <a:lnTo>
                    <a:pt x="2049" y="480"/>
                  </a:lnTo>
                  <a:lnTo>
                    <a:pt x="1744" y="698"/>
                  </a:lnTo>
                  <a:lnTo>
                    <a:pt x="1439" y="916"/>
                  </a:lnTo>
                  <a:lnTo>
                    <a:pt x="1134" y="1177"/>
                  </a:lnTo>
                  <a:lnTo>
                    <a:pt x="916" y="1482"/>
                  </a:lnTo>
                  <a:lnTo>
                    <a:pt x="654" y="1788"/>
                  </a:lnTo>
                  <a:lnTo>
                    <a:pt x="480" y="2093"/>
                  </a:lnTo>
                  <a:lnTo>
                    <a:pt x="306" y="2441"/>
                  </a:lnTo>
                  <a:lnTo>
                    <a:pt x="175" y="2790"/>
                  </a:lnTo>
                  <a:lnTo>
                    <a:pt x="88" y="3182"/>
                  </a:lnTo>
                  <a:lnTo>
                    <a:pt x="0" y="3574"/>
                  </a:lnTo>
                  <a:lnTo>
                    <a:pt x="0" y="3966"/>
                  </a:lnTo>
                  <a:lnTo>
                    <a:pt x="0" y="9545"/>
                  </a:lnTo>
                  <a:lnTo>
                    <a:pt x="306" y="9545"/>
                  </a:lnTo>
                  <a:lnTo>
                    <a:pt x="306" y="3966"/>
                  </a:lnTo>
                  <a:lnTo>
                    <a:pt x="349" y="3618"/>
                  </a:lnTo>
                  <a:lnTo>
                    <a:pt x="393" y="3269"/>
                  </a:lnTo>
                  <a:lnTo>
                    <a:pt x="480" y="2921"/>
                  </a:lnTo>
                  <a:lnTo>
                    <a:pt x="611" y="2572"/>
                  </a:lnTo>
                  <a:lnTo>
                    <a:pt x="785" y="2267"/>
                  </a:lnTo>
                  <a:lnTo>
                    <a:pt x="959" y="1962"/>
                  </a:lnTo>
                  <a:lnTo>
                    <a:pt x="1177" y="1657"/>
                  </a:lnTo>
                  <a:lnTo>
                    <a:pt x="1395" y="1395"/>
                  </a:lnTo>
                  <a:lnTo>
                    <a:pt x="1656" y="1177"/>
                  </a:lnTo>
                  <a:lnTo>
                    <a:pt x="1918" y="960"/>
                  </a:lnTo>
                  <a:lnTo>
                    <a:pt x="2223" y="785"/>
                  </a:lnTo>
                  <a:lnTo>
                    <a:pt x="2528" y="654"/>
                  </a:lnTo>
                  <a:lnTo>
                    <a:pt x="2877" y="524"/>
                  </a:lnTo>
                  <a:lnTo>
                    <a:pt x="3225" y="437"/>
                  </a:lnTo>
                  <a:lnTo>
                    <a:pt x="3574" y="393"/>
                  </a:lnTo>
                  <a:lnTo>
                    <a:pt x="3966" y="349"/>
                  </a:lnTo>
                  <a:lnTo>
                    <a:pt x="4315" y="393"/>
                  </a:lnTo>
                  <a:lnTo>
                    <a:pt x="4707" y="437"/>
                  </a:lnTo>
                  <a:lnTo>
                    <a:pt x="5056" y="524"/>
                  </a:lnTo>
                  <a:lnTo>
                    <a:pt x="5361" y="654"/>
                  </a:lnTo>
                  <a:lnTo>
                    <a:pt x="5709" y="785"/>
                  </a:lnTo>
                  <a:lnTo>
                    <a:pt x="5971" y="960"/>
                  </a:lnTo>
                  <a:lnTo>
                    <a:pt x="6276" y="1177"/>
                  </a:lnTo>
                  <a:lnTo>
                    <a:pt x="6537" y="1395"/>
                  </a:lnTo>
                  <a:lnTo>
                    <a:pt x="6755" y="1657"/>
                  </a:lnTo>
                  <a:lnTo>
                    <a:pt x="6973" y="1962"/>
                  </a:lnTo>
                  <a:lnTo>
                    <a:pt x="7147" y="2267"/>
                  </a:lnTo>
                  <a:lnTo>
                    <a:pt x="7322" y="2572"/>
                  </a:lnTo>
                  <a:lnTo>
                    <a:pt x="7409" y="2921"/>
                  </a:lnTo>
                  <a:lnTo>
                    <a:pt x="7496" y="3269"/>
                  </a:lnTo>
                  <a:lnTo>
                    <a:pt x="7583" y="3618"/>
                  </a:lnTo>
                  <a:lnTo>
                    <a:pt x="7583" y="3966"/>
                  </a:lnTo>
                  <a:lnTo>
                    <a:pt x="7583" y="9545"/>
                  </a:lnTo>
                  <a:lnTo>
                    <a:pt x="7932" y="9545"/>
                  </a:lnTo>
                  <a:lnTo>
                    <a:pt x="7932" y="3966"/>
                  </a:lnTo>
                  <a:lnTo>
                    <a:pt x="7888" y="3574"/>
                  </a:lnTo>
                  <a:lnTo>
                    <a:pt x="7845" y="3182"/>
                  </a:lnTo>
                  <a:lnTo>
                    <a:pt x="7758" y="2790"/>
                  </a:lnTo>
                  <a:lnTo>
                    <a:pt x="7627" y="2441"/>
                  </a:lnTo>
                  <a:lnTo>
                    <a:pt x="7453" y="2093"/>
                  </a:lnTo>
                  <a:lnTo>
                    <a:pt x="7235" y="1788"/>
                  </a:lnTo>
                  <a:lnTo>
                    <a:pt x="7017" y="1482"/>
                  </a:lnTo>
                  <a:lnTo>
                    <a:pt x="6755" y="1177"/>
                  </a:lnTo>
                  <a:lnTo>
                    <a:pt x="6494" y="916"/>
                  </a:lnTo>
                  <a:lnTo>
                    <a:pt x="6189" y="698"/>
                  </a:lnTo>
                  <a:lnTo>
                    <a:pt x="5840" y="480"/>
                  </a:lnTo>
                  <a:lnTo>
                    <a:pt x="5491" y="349"/>
                  </a:lnTo>
                  <a:lnTo>
                    <a:pt x="5143" y="175"/>
                  </a:lnTo>
                  <a:lnTo>
                    <a:pt x="4751" y="88"/>
                  </a:lnTo>
                  <a:lnTo>
                    <a:pt x="4358" y="44"/>
                  </a:lnTo>
                  <a:lnTo>
                    <a:pt x="3966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5697;p71"/>
            <p:cNvSpPr/>
            <p:nvPr/>
          </p:nvSpPr>
          <p:spPr>
            <a:xfrm>
              <a:off x="551875" y="3363550"/>
              <a:ext cx="8750" cy="234250"/>
            </a:xfrm>
            <a:custGeom>
              <a:avLst/>
              <a:gdLst/>
              <a:ahLst/>
              <a:cxnLst/>
              <a:rect l="l" t="t" r="r" b="b"/>
              <a:pathLst>
                <a:path w="350" h="9370" extrusionOk="0">
                  <a:moveTo>
                    <a:pt x="1" y="0"/>
                  </a:moveTo>
                  <a:lnTo>
                    <a:pt x="1" y="9370"/>
                  </a:lnTo>
                  <a:lnTo>
                    <a:pt x="349" y="9370"/>
                  </a:lnTo>
                  <a:lnTo>
                    <a:pt x="349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5698;p71"/>
            <p:cNvSpPr/>
            <p:nvPr/>
          </p:nvSpPr>
          <p:spPr>
            <a:xfrm>
              <a:off x="551875" y="3363550"/>
              <a:ext cx="8750" cy="234250"/>
            </a:xfrm>
            <a:custGeom>
              <a:avLst/>
              <a:gdLst/>
              <a:ahLst/>
              <a:cxnLst/>
              <a:rect l="l" t="t" r="r" b="b"/>
              <a:pathLst>
                <a:path w="350" h="9370" fill="none" extrusionOk="0">
                  <a:moveTo>
                    <a:pt x="1" y="0"/>
                  </a:moveTo>
                  <a:lnTo>
                    <a:pt x="1" y="9370"/>
                  </a:lnTo>
                  <a:lnTo>
                    <a:pt x="349" y="9370"/>
                  </a:lnTo>
                  <a:lnTo>
                    <a:pt x="349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5699;p71"/>
            <p:cNvSpPr/>
            <p:nvPr/>
          </p:nvSpPr>
          <p:spPr>
            <a:xfrm>
              <a:off x="461450" y="3450700"/>
              <a:ext cx="189600" cy="8750"/>
            </a:xfrm>
            <a:custGeom>
              <a:avLst/>
              <a:gdLst/>
              <a:ahLst/>
              <a:cxnLst/>
              <a:rect l="l" t="t" r="r" b="b"/>
              <a:pathLst>
                <a:path w="7584" h="350" extrusionOk="0">
                  <a:moveTo>
                    <a:pt x="1" y="0"/>
                  </a:moveTo>
                  <a:lnTo>
                    <a:pt x="1" y="349"/>
                  </a:lnTo>
                  <a:lnTo>
                    <a:pt x="7584" y="349"/>
                  </a:lnTo>
                  <a:lnTo>
                    <a:pt x="758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5700;p71"/>
            <p:cNvSpPr/>
            <p:nvPr/>
          </p:nvSpPr>
          <p:spPr>
            <a:xfrm>
              <a:off x="461450" y="3450700"/>
              <a:ext cx="189600" cy="8750"/>
            </a:xfrm>
            <a:custGeom>
              <a:avLst/>
              <a:gdLst/>
              <a:ahLst/>
              <a:cxnLst/>
              <a:rect l="l" t="t" r="r" b="b"/>
              <a:pathLst>
                <a:path w="7584" h="350" fill="none" extrusionOk="0">
                  <a:moveTo>
                    <a:pt x="1" y="349"/>
                  </a:moveTo>
                  <a:lnTo>
                    <a:pt x="7584" y="349"/>
                  </a:lnTo>
                  <a:lnTo>
                    <a:pt x="7584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5701;p71"/>
            <p:cNvSpPr/>
            <p:nvPr/>
          </p:nvSpPr>
          <p:spPr>
            <a:xfrm>
              <a:off x="461450" y="3533500"/>
              <a:ext cx="189600" cy="7650"/>
            </a:xfrm>
            <a:custGeom>
              <a:avLst/>
              <a:gdLst/>
              <a:ahLst/>
              <a:cxnLst/>
              <a:rect l="l" t="t" r="r" b="b"/>
              <a:pathLst>
                <a:path w="7584" h="306" extrusionOk="0">
                  <a:moveTo>
                    <a:pt x="1" y="0"/>
                  </a:moveTo>
                  <a:lnTo>
                    <a:pt x="1" y="305"/>
                  </a:lnTo>
                  <a:lnTo>
                    <a:pt x="7584" y="305"/>
                  </a:lnTo>
                  <a:lnTo>
                    <a:pt x="758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5702;p71"/>
            <p:cNvSpPr/>
            <p:nvPr/>
          </p:nvSpPr>
          <p:spPr>
            <a:xfrm>
              <a:off x="461450" y="3533500"/>
              <a:ext cx="189600" cy="7650"/>
            </a:xfrm>
            <a:custGeom>
              <a:avLst/>
              <a:gdLst/>
              <a:ahLst/>
              <a:cxnLst/>
              <a:rect l="l" t="t" r="r" b="b"/>
              <a:pathLst>
                <a:path w="7584" h="306" fill="none" extrusionOk="0">
                  <a:moveTo>
                    <a:pt x="1" y="305"/>
                  </a:moveTo>
                  <a:lnTo>
                    <a:pt x="7584" y="305"/>
                  </a:lnTo>
                  <a:lnTo>
                    <a:pt x="7584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5703;p71"/>
            <p:cNvSpPr/>
            <p:nvPr/>
          </p:nvSpPr>
          <p:spPr>
            <a:xfrm>
              <a:off x="839500" y="3363550"/>
              <a:ext cx="189600" cy="234250"/>
            </a:xfrm>
            <a:custGeom>
              <a:avLst/>
              <a:gdLst/>
              <a:ahLst/>
              <a:cxnLst/>
              <a:rect l="l" t="t" r="r" b="b"/>
              <a:pathLst>
                <a:path w="7584" h="9370" extrusionOk="0">
                  <a:moveTo>
                    <a:pt x="3792" y="0"/>
                  </a:moveTo>
                  <a:lnTo>
                    <a:pt x="3400" y="44"/>
                  </a:lnTo>
                  <a:lnTo>
                    <a:pt x="3008" y="87"/>
                  </a:lnTo>
                  <a:lnTo>
                    <a:pt x="2659" y="174"/>
                  </a:lnTo>
                  <a:lnTo>
                    <a:pt x="2311" y="305"/>
                  </a:lnTo>
                  <a:lnTo>
                    <a:pt x="1962" y="479"/>
                  </a:lnTo>
                  <a:lnTo>
                    <a:pt x="1657" y="654"/>
                  </a:lnTo>
                  <a:lnTo>
                    <a:pt x="1395" y="872"/>
                  </a:lnTo>
                  <a:lnTo>
                    <a:pt x="1090" y="1133"/>
                  </a:lnTo>
                  <a:lnTo>
                    <a:pt x="872" y="1395"/>
                  </a:lnTo>
                  <a:lnTo>
                    <a:pt x="655" y="1700"/>
                  </a:lnTo>
                  <a:lnTo>
                    <a:pt x="437" y="2005"/>
                  </a:lnTo>
                  <a:lnTo>
                    <a:pt x="306" y="2310"/>
                  </a:lnTo>
                  <a:lnTo>
                    <a:pt x="175" y="2658"/>
                  </a:lnTo>
                  <a:lnTo>
                    <a:pt x="88" y="3051"/>
                  </a:lnTo>
                  <a:lnTo>
                    <a:pt x="1" y="3443"/>
                  </a:lnTo>
                  <a:lnTo>
                    <a:pt x="1" y="3791"/>
                  </a:lnTo>
                  <a:lnTo>
                    <a:pt x="1" y="9370"/>
                  </a:lnTo>
                  <a:lnTo>
                    <a:pt x="7584" y="9370"/>
                  </a:lnTo>
                  <a:lnTo>
                    <a:pt x="7584" y="3791"/>
                  </a:lnTo>
                  <a:lnTo>
                    <a:pt x="7584" y="3443"/>
                  </a:lnTo>
                  <a:lnTo>
                    <a:pt x="7496" y="3051"/>
                  </a:lnTo>
                  <a:lnTo>
                    <a:pt x="7409" y="2658"/>
                  </a:lnTo>
                  <a:lnTo>
                    <a:pt x="7279" y="2310"/>
                  </a:lnTo>
                  <a:lnTo>
                    <a:pt x="7148" y="2005"/>
                  </a:lnTo>
                  <a:lnTo>
                    <a:pt x="6930" y="1700"/>
                  </a:lnTo>
                  <a:lnTo>
                    <a:pt x="6712" y="1395"/>
                  </a:lnTo>
                  <a:lnTo>
                    <a:pt x="6494" y="1133"/>
                  </a:lnTo>
                  <a:lnTo>
                    <a:pt x="6189" y="872"/>
                  </a:lnTo>
                  <a:lnTo>
                    <a:pt x="5928" y="654"/>
                  </a:lnTo>
                  <a:lnTo>
                    <a:pt x="5623" y="479"/>
                  </a:lnTo>
                  <a:lnTo>
                    <a:pt x="5274" y="305"/>
                  </a:lnTo>
                  <a:lnTo>
                    <a:pt x="4925" y="174"/>
                  </a:lnTo>
                  <a:lnTo>
                    <a:pt x="4577" y="87"/>
                  </a:lnTo>
                  <a:lnTo>
                    <a:pt x="4184" y="44"/>
                  </a:lnTo>
                  <a:lnTo>
                    <a:pt x="3792" y="0"/>
                  </a:lnTo>
                  <a:close/>
                </a:path>
              </a:pathLst>
            </a:custGeom>
            <a:solidFill>
              <a:srgbClr val="2247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5704;p71"/>
            <p:cNvSpPr/>
            <p:nvPr/>
          </p:nvSpPr>
          <p:spPr>
            <a:xfrm>
              <a:off x="810100" y="3597775"/>
              <a:ext cx="251700" cy="52325"/>
            </a:xfrm>
            <a:custGeom>
              <a:avLst/>
              <a:gdLst/>
              <a:ahLst/>
              <a:cxnLst/>
              <a:rect l="l" t="t" r="r" b="b"/>
              <a:pathLst>
                <a:path w="10068" h="2093" extrusionOk="0">
                  <a:moveTo>
                    <a:pt x="0" y="1"/>
                  </a:moveTo>
                  <a:lnTo>
                    <a:pt x="0" y="2092"/>
                  </a:lnTo>
                  <a:lnTo>
                    <a:pt x="10067" y="2092"/>
                  </a:lnTo>
                  <a:lnTo>
                    <a:pt x="10067" y="1"/>
                  </a:lnTo>
                  <a:close/>
                </a:path>
              </a:pathLst>
            </a:custGeom>
            <a:solidFill>
              <a:srgbClr val="CEAD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5705;p71"/>
            <p:cNvSpPr/>
            <p:nvPr/>
          </p:nvSpPr>
          <p:spPr>
            <a:xfrm>
              <a:off x="835150" y="3359175"/>
              <a:ext cx="198300" cy="238625"/>
            </a:xfrm>
            <a:custGeom>
              <a:avLst/>
              <a:gdLst/>
              <a:ahLst/>
              <a:cxnLst/>
              <a:rect l="l" t="t" r="r" b="b"/>
              <a:pathLst>
                <a:path w="7932" h="9545" extrusionOk="0">
                  <a:moveTo>
                    <a:pt x="3966" y="1"/>
                  </a:moveTo>
                  <a:lnTo>
                    <a:pt x="3574" y="44"/>
                  </a:lnTo>
                  <a:lnTo>
                    <a:pt x="3182" y="88"/>
                  </a:lnTo>
                  <a:lnTo>
                    <a:pt x="2790" y="175"/>
                  </a:lnTo>
                  <a:lnTo>
                    <a:pt x="2441" y="349"/>
                  </a:lnTo>
                  <a:lnTo>
                    <a:pt x="2092" y="480"/>
                  </a:lnTo>
                  <a:lnTo>
                    <a:pt x="1744" y="698"/>
                  </a:lnTo>
                  <a:lnTo>
                    <a:pt x="1439" y="916"/>
                  </a:lnTo>
                  <a:lnTo>
                    <a:pt x="1177" y="1177"/>
                  </a:lnTo>
                  <a:lnTo>
                    <a:pt x="916" y="1482"/>
                  </a:lnTo>
                  <a:lnTo>
                    <a:pt x="698" y="1788"/>
                  </a:lnTo>
                  <a:lnTo>
                    <a:pt x="480" y="2093"/>
                  </a:lnTo>
                  <a:lnTo>
                    <a:pt x="306" y="2441"/>
                  </a:lnTo>
                  <a:lnTo>
                    <a:pt x="175" y="2790"/>
                  </a:lnTo>
                  <a:lnTo>
                    <a:pt x="88" y="3182"/>
                  </a:lnTo>
                  <a:lnTo>
                    <a:pt x="1" y="3574"/>
                  </a:lnTo>
                  <a:lnTo>
                    <a:pt x="1" y="3966"/>
                  </a:lnTo>
                  <a:lnTo>
                    <a:pt x="1" y="9545"/>
                  </a:lnTo>
                  <a:lnTo>
                    <a:pt x="349" y="9545"/>
                  </a:lnTo>
                  <a:lnTo>
                    <a:pt x="349" y="3966"/>
                  </a:lnTo>
                  <a:lnTo>
                    <a:pt x="349" y="3618"/>
                  </a:lnTo>
                  <a:lnTo>
                    <a:pt x="393" y="3269"/>
                  </a:lnTo>
                  <a:lnTo>
                    <a:pt x="480" y="2921"/>
                  </a:lnTo>
                  <a:lnTo>
                    <a:pt x="611" y="2572"/>
                  </a:lnTo>
                  <a:lnTo>
                    <a:pt x="785" y="2267"/>
                  </a:lnTo>
                  <a:lnTo>
                    <a:pt x="959" y="1962"/>
                  </a:lnTo>
                  <a:lnTo>
                    <a:pt x="1177" y="1657"/>
                  </a:lnTo>
                  <a:lnTo>
                    <a:pt x="1395" y="1395"/>
                  </a:lnTo>
                  <a:lnTo>
                    <a:pt x="1657" y="1177"/>
                  </a:lnTo>
                  <a:lnTo>
                    <a:pt x="1918" y="960"/>
                  </a:lnTo>
                  <a:lnTo>
                    <a:pt x="2223" y="785"/>
                  </a:lnTo>
                  <a:lnTo>
                    <a:pt x="2572" y="654"/>
                  </a:lnTo>
                  <a:lnTo>
                    <a:pt x="2877" y="524"/>
                  </a:lnTo>
                  <a:lnTo>
                    <a:pt x="3225" y="437"/>
                  </a:lnTo>
                  <a:lnTo>
                    <a:pt x="3618" y="393"/>
                  </a:lnTo>
                  <a:lnTo>
                    <a:pt x="3966" y="349"/>
                  </a:lnTo>
                  <a:lnTo>
                    <a:pt x="4358" y="393"/>
                  </a:lnTo>
                  <a:lnTo>
                    <a:pt x="4707" y="437"/>
                  </a:lnTo>
                  <a:lnTo>
                    <a:pt x="5056" y="524"/>
                  </a:lnTo>
                  <a:lnTo>
                    <a:pt x="5361" y="654"/>
                  </a:lnTo>
                  <a:lnTo>
                    <a:pt x="5709" y="785"/>
                  </a:lnTo>
                  <a:lnTo>
                    <a:pt x="6014" y="960"/>
                  </a:lnTo>
                  <a:lnTo>
                    <a:pt x="6276" y="1177"/>
                  </a:lnTo>
                  <a:lnTo>
                    <a:pt x="6537" y="1395"/>
                  </a:lnTo>
                  <a:lnTo>
                    <a:pt x="6755" y="1657"/>
                  </a:lnTo>
                  <a:lnTo>
                    <a:pt x="6973" y="1962"/>
                  </a:lnTo>
                  <a:lnTo>
                    <a:pt x="7148" y="2267"/>
                  </a:lnTo>
                  <a:lnTo>
                    <a:pt x="7322" y="2572"/>
                  </a:lnTo>
                  <a:lnTo>
                    <a:pt x="7453" y="2921"/>
                  </a:lnTo>
                  <a:lnTo>
                    <a:pt x="7540" y="3269"/>
                  </a:lnTo>
                  <a:lnTo>
                    <a:pt x="7583" y="3618"/>
                  </a:lnTo>
                  <a:lnTo>
                    <a:pt x="7583" y="3966"/>
                  </a:lnTo>
                  <a:lnTo>
                    <a:pt x="7583" y="9545"/>
                  </a:lnTo>
                  <a:lnTo>
                    <a:pt x="7932" y="9545"/>
                  </a:lnTo>
                  <a:lnTo>
                    <a:pt x="7932" y="3966"/>
                  </a:lnTo>
                  <a:lnTo>
                    <a:pt x="7932" y="3574"/>
                  </a:lnTo>
                  <a:lnTo>
                    <a:pt x="7845" y="3182"/>
                  </a:lnTo>
                  <a:lnTo>
                    <a:pt x="7758" y="2790"/>
                  </a:lnTo>
                  <a:lnTo>
                    <a:pt x="7627" y="2441"/>
                  </a:lnTo>
                  <a:lnTo>
                    <a:pt x="7453" y="2093"/>
                  </a:lnTo>
                  <a:lnTo>
                    <a:pt x="7278" y="1788"/>
                  </a:lnTo>
                  <a:lnTo>
                    <a:pt x="7017" y="1482"/>
                  </a:lnTo>
                  <a:lnTo>
                    <a:pt x="6755" y="1177"/>
                  </a:lnTo>
                  <a:lnTo>
                    <a:pt x="6494" y="916"/>
                  </a:lnTo>
                  <a:lnTo>
                    <a:pt x="6189" y="698"/>
                  </a:lnTo>
                  <a:lnTo>
                    <a:pt x="5840" y="480"/>
                  </a:lnTo>
                  <a:lnTo>
                    <a:pt x="5492" y="349"/>
                  </a:lnTo>
                  <a:lnTo>
                    <a:pt x="5143" y="175"/>
                  </a:lnTo>
                  <a:lnTo>
                    <a:pt x="4751" y="88"/>
                  </a:lnTo>
                  <a:lnTo>
                    <a:pt x="4358" y="44"/>
                  </a:lnTo>
                  <a:lnTo>
                    <a:pt x="3966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5706;p71"/>
            <p:cNvSpPr/>
            <p:nvPr/>
          </p:nvSpPr>
          <p:spPr>
            <a:xfrm>
              <a:off x="929925" y="3363550"/>
              <a:ext cx="8750" cy="234250"/>
            </a:xfrm>
            <a:custGeom>
              <a:avLst/>
              <a:gdLst/>
              <a:ahLst/>
              <a:cxnLst/>
              <a:rect l="l" t="t" r="r" b="b"/>
              <a:pathLst>
                <a:path w="350" h="9370" extrusionOk="0">
                  <a:moveTo>
                    <a:pt x="1" y="0"/>
                  </a:moveTo>
                  <a:lnTo>
                    <a:pt x="1" y="9370"/>
                  </a:lnTo>
                  <a:lnTo>
                    <a:pt x="350" y="9370"/>
                  </a:lnTo>
                  <a:lnTo>
                    <a:pt x="35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5707;p71"/>
            <p:cNvSpPr/>
            <p:nvPr/>
          </p:nvSpPr>
          <p:spPr>
            <a:xfrm>
              <a:off x="929925" y="3363550"/>
              <a:ext cx="8750" cy="234250"/>
            </a:xfrm>
            <a:custGeom>
              <a:avLst/>
              <a:gdLst/>
              <a:ahLst/>
              <a:cxnLst/>
              <a:rect l="l" t="t" r="r" b="b"/>
              <a:pathLst>
                <a:path w="350" h="9370" fill="none" extrusionOk="0">
                  <a:moveTo>
                    <a:pt x="1" y="0"/>
                  </a:moveTo>
                  <a:lnTo>
                    <a:pt x="1" y="9370"/>
                  </a:lnTo>
                  <a:lnTo>
                    <a:pt x="350" y="9370"/>
                  </a:lnTo>
                  <a:lnTo>
                    <a:pt x="35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5708;p71"/>
            <p:cNvSpPr/>
            <p:nvPr/>
          </p:nvSpPr>
          <p:spPr>
            <a:xfrm>
              <a:off x="839500" y="3450700"/>
              <a:ext cx="189600" cy="8750"/>
            </a:xfrm>
            <a:custGeom>
              <a:avLst/>
              <a:gdLst/>
              <a:ahLst/>
              <a:cxnLst/>
              <a:rect l="l" t="t" r="r" b="b"/>
              <a:pathLst>
                <a:path w="7584" h="350" extrusionOk="0">
                  <a:moveTo>
                    <a:pt x="1" y="0"/>
                  </a:moveTo>
                  <a:lnTo>
                    <a:pt x="1" y="349"/>
                  </a:lnTo>
                  <a:lnTo>
                    <a:pt x="7584" y="349"/>
                  </a:lnTo>
                  <a:lnTo>
                    <a:pt x="758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5709;p71"/>
            <p:cNvSpPr/>
            <p:nvPr/>
          </p:nvSpPr>
          <p:spPr>
            <a:xfrm>
              <a:off x="839500" y="3450700"/>
              <a:ext cx="189600" cy="8750"/>
            </a:xfrm>
            <a:custGeom>
              <a:avLst/>
              <a:gdLst/>
              <a:ahLst/>
              <a:cxnLst/>
              <a:rect l="l" t="t" r="r" b="b"/>
              <a:pathLst>
                <a:path w="7584" h="350" fill="none" extrusionOk="0">
                  <a:moveTo>
                    <a:pt x="1" y="349"/>
                  </a:moveTo>
                  <a:lnTo>
                    <a:pt x="7584" y="349"/>
                  </a:lnTo>
                  <a:lnTo>
                    <a:pt x="7584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5710;p71"/>
            <p:cNvSpPr/>
            <p:nvPr/>
          </p:nvSpPr>
          <p:spPr>
            <a:xfrm>
              <a:off x="839500" y="3533500"/>
              <a:ext cx="189600" cy="7650"/>
            </a:xfrm>
            <a:custGeom>
              <a:avLst/>
              <a:gdLst/>
              <a:ahLst/>
              <a:cxnLst/>
              <a:rect l="l" t="t" r="r" b="b"/>
              <a:pathLst>
                <a:path w="7584" h="306" extrusionOk="0">
                  <a:moveTo>
                    <a:pt x="1" y="0"/>
                  </a:moveTo>
                  <a:lnTo>
                    <a:pt x="1" y="305"/>
                  </a:lnTo>
                  <a:lnTo>
                    <a:pt x="7584" y="305"/>
                  </a:lnTo>
                  <a:lnTo>
                    <a:pt x="758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5711;p71"/>
            <p:cNvSpPr/>
            <p:nvPr/>
          </p:nvSpPr>
          <p:spPr>
            <a:xfrm>
              <a:off x="839500" y="3533500"/>
              <a:ext cx="189600" cy="7650"/>
            </a:xfrm>
            <a:custGeom>
              <a:avLst/>
              <a:gdLst/>
              <a:ahLst/>
              <a:cxnLst/>
              <a:rect l="l" t="t" r="r" b="b"/>
              <a:pathLst>
                <a:path w="7584" h="306" fill="none" extrusionOk="0">
                  <a:moveTo>
                    <a:pt x="1" y="305"/>
                  </a:moveTo>
                  <a:lnTo>
                    <a:pt x="7584" y="305"/>
                  </a:lnTo>
                  <a:lnTo>
                    <a:pt x="7584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5712;p71"/>
            <p:cNvSpPr/>
            <p:nvPr/>
          </p:nvSpPr>
          <p:spPr>
            <a:xfrm>
              <a:off x="461450" y="4053175"/>
              <a:ext cx="189600" cy="234275"/>
            </a:xfrm>
            <a:custGeom>
              <a:avLst/>
              <a:gdLst/>
              <a:ahLst/>
              <a:cxnLst/>
              <a:rect l="l" t="t" r="r" b="b"/>
              <a:pathLst>
                <a:path w="7584" h="9371" extrusionOk="0">
                  <a:moveTo>
                    <a:pt x="3792" y="1"/>
                  </a:moveTo>
                  <a:lnTo>
                    <a:pt x="3400" y="44"/>
                  </a:lnTo>
                  <a:lnTo>
                    <a:pt x="3008" y="88"/>
                  </a:lnTo>
                  <a:lnTo>
                    <a:pt x="2659" y="175"/>
                  </a:lnTo>
                  <a:lnTo>
                    <a:pt x="2310" y="306"/>
                  </a:lnTo>
                  <a:lnTo>
                    <a:pt x="1962" y="480"/>
                  </a:lnTo>
                  <a:lnTo>
                    <a:pt x="1657" y="654"/>
                  </a:lnTo>
                  <a:lnTo>
                    <a:pt x="1352" y="872"/>
                  </a:lnTo>
                  <a:lnTo>
                    <a:pt x="1090" y="1134"/>
                  </a:lnTo>
                  <a:lnTo>
                    <a:pt x="872" y="1395"/>
                  </a:lnTo>
                  <a:lnTo>
                    <a:pt x="654" y="1700"/>
                  </a:lnTo>
                  <a:lnTo>
                    <a:pt x="437" y="2005"/>
                  </a:lnTo>
                  <a:lnTo>
                    <a:pt x="306" y="2354"/>
                  </a:lnTo>
                  <a:lnTo>
                    <a:pt x="175" y="2703"/>
                  </a:lnTo>
                  <a:lnTo>
                    <a:pt x="44" y="3051"/>
                  </a:lnTo>
                  <a:lnTo>
                    <a:pt x="1" y="3444"/>
                  </a:lnTo>
                  <a:lnTo>
                    <a:pt x="1" y="3836"/>
                  </a:lnTo>
                  <a:lnTo>
                    <a:pt x="1" y="9370"/>
                  </a:lnTo>
                  <a:lnTo>
                    <a:pt x="7584" y="9370"/>
                  </a:lnTo>
                  <a:lnTo>
                    <a:pt x="7584" y="3836"/>
                  </a:lnTo>
                  <a:lnTo>
                    <a:pt x="7584" y="3444"/>
                  </a:lnTo>
                  <a:lnTo>
                    <a:pt x="7496" y="3051"/>
                  </a:lnTo>
                  <a:lnTo>
                    <a:pt x="7409" y="2703"/>
                  </a:lnTo>
                  <a:lnTo>
                    <a:pt x="7279" y="2354"/>
                  </a:lnTo>
                  <a:lnTo>
                    <a:pt x="7148" y="2005"/>
                  </a:lnTo>
                  <a:lnTo>
                    <a:pt x="6930" y="1700"/>
                  </a:lnTo>
                  <a:lnTo>
                    <a:pt x="6712" y="1395"/>
                  </a:lnTo>
                  <a:lnTo>
                    <a:pt x="6451" y="1134"/>
                  </a:lnTo>
                  <a:lnTo>
                    <a:pt x="6189" y="872"/>
                  </a:lnTo>
                  <a:lnTo>
                    <a:pt x="5928" y="654"/>
                  </a:lnTo>
                  <a:lnTo>
                    <a:pt x="5579" y="480"/>
                  </a:lnTo>
                  <a:lnTo>
                    <a:pt x="5274" y="306"/>
                  </a:lnTo>
                  <a:lnTo>
                    <a:pt x="4925" y="175"/>
                  </a:lnTo>
                  <a:lnTo>
                    <a:pt x="4533" y="88"/>
                  </a:lnTo>
                  <a:lnTo>
                    <a:pt x="4184" y="44"/>
                  </a:lnTo>
                  <a:lnTo>
                    <a:pt x="3792" y="1"/>
                  </a:lnTo>
                  <a:close/>
                </a:path>
              </a:pathLst>
            </a:custGeom>
            <a:solidFill>
              <a:srgbClr val="2247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5713;p71"/>
            <p:cNvSpPr/>
            <p:nvPr/>
          </p:nvSpPr>
          <p:spPr>
            <a:xfrm>
              <a:off x="432050" y="4287425"/>
              <a:ext cx="251675" cy="52325"/>
            </a:xfrm>
            <a:custGeom>
              <a:avLst/>
              <a:gdLst/>
              <a:ahLst/>
              <a:cxnLst/>
              <a:rect l="l" t="t" r="r" b="b"/>
              <a:pathLst>
                <a:path w="10067" h="2093" extrusionOk="0">
                  <a:moveTo>
                    <a:pt x="0" y="0"/>
                  </a:moveTo>
                  <a:lnTo>
                    <a:pt x="0" y="2092"/>
                  </a:lnTo>
                  <a:lnTo>
                    <a:pt x="10067" y="2092"/>
                  </a:lnTo>
                  <a:lnTo>
                    <a:pt x="10067" y="0"/>
                  </a:lnTo>
                  <a:close/>
                </a:path>
              </a:pathLst>
            </a:custGeom>
            <a:solidFill>
              <a:srgbClr val="CEAD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5714;p71"/>
            <p:cNvSpPr/>
            <p:nvPr/>
          </p:nvSpPr>
          <p:spPr>
            <a:xfrm>
              <a:off x="457100" y="4048825"/>
              <a:ext cx="198300" cy="238625"/>
            </a:xfrm>
            <a:custGeom>
              <a:avLst/>
              <a:gdLst/>
              <a:ahLst/>
              <a:cxnLst/>
              <a:rect l="l" t="t" r="r" b="b"/>
              <a:pathLst>
                <a:path w="7932" h="9545" extrusionOk="0">
                  <a:moveTo>
                    <a:pt x="3966" y="0"/>
                  </a:moveTo>
                  <a:lnTo>
                    <a:pt x="3574" y="44"/>
                  </a:lnTo>
                  <a:lnTo>
                    <a:pt x="3138" y="88"/>
                  </a:lnTo>
                  <a:lnTo>
                    <a:pt x="2790" y="218"/>
                  </a:lnTo>
                  <a:lnTo>
                    <a:pt x="2397" y="349"/>
                  </a:lnTo>
                  <a:lnTo>
                    <a:pt x="2049" y="480"/>
                  </a:lnTo>
                  <a:lnTo>
                    <a:pt x="1744" y="698"/>
                  </a:lnTo>
                  <a:lnTo>
                    <a:pt x="1439" y="916"/>
                  </a:lnTo>
                  <a:lnTo>
                    <a:pt x="1134" y="1177"/>
                  </a:lnTo>
                  <a:lnTo>
                    <a:pt x="916" y="1482"/>
                  </a:lnTo>
                  <a:lnTo>
                    <a:pt x="654" y="1787"/>
                  </a:lnTo>
                  <a:lnTo>
                    <a:pt x="480" y="2092"/>
                  </a:lnTo>
                  <a:lnTo>
                    <a:pt x="306" y="2441"/>
                  </a:lnTo>
                  <a:lnTo>
                    <a:pt x="175" y="2790"/>
                  </a:lnTo>
                  <a:lnTo>
                    <a:pt x="88" y="3182"/>
                  </a:lnTo>
                  <a:lnTo>
                    <a:pt x="0" y="3574"/>
                  </a:lnTo>
                  <a:lnTo>
                    <a:pt x="0" y="4010"/>
                  </a:lnTo>
                  <a:lnTo>
                    <a:pt x="0" y="9544"/>
                  </a:lnTo>
                  <a:lnTo>
                    <a:pt x="306" y="9544"/>
                  </a:lnTo>
                  <a:lnTo>
                    <a:pt x="306" y="4010"/>
                  </a:lnTo>
                  <a:lnTo>
                    <a:pt x="349" y="3618"/>
                  </a:lnTo>
                  <a:lnTo>
                    <a:pt x="393" y="3269"/>
                  </a:lnTo>
                  <a:lnTo>
                    <a:pt x="480" y="2920"/>
                  </a:lnTo>
                  <a:lnTo>
                    <a:pt x="611" y="2572"/>
                  </a:lnTo>
                  <a:lnTo>
                    <a:pt x="785" y="2267"/>
                  </a:lnTo>
                  <a:lnTo>
                    <a:pt x="959" y="1962"/>
                  </a:lnTo>
                  <a:lnTo>
                    <a:pt x="1177" y="1700"/>
                  </a:lnTo>
                  <a:lnTo>
                    <a:pt x="1395" y="1439"/>
                  </a:lnTo>
                  <a:lnTo>
                    <a:pt x="1656" y="1177"/>
                  </a:lnTo>
                  <a:lnTo>
                    <a:pt x="1918" y="959"/>
                  </a:lnTo>
                  <a:lnTo>
                    <a:pt x="2223" y="785"/>
                  </a:lnTo>
                  <a:lnTo>
                    <a:pt x="2528" y="654"/>
                  </a:lnTo>
                  <a:lnTo>
                    <a:pt x="2877" y="523"/>
                  </a:lnTo>
                  <a:lnTo>
                    <a:pt x="3225" y="436"/>
                  </a:lnTo>
                  <a:lnTo>
                    <a:pt x="3574" y="393"/>
                  </a:lnTo>
                  <a:lnTo>
                    <a:pt x="3966" y="349"/>
                  </a:lnTo>
                  <a:lnTo>
                    <a:pt x="4315" y="393"/>
                  </a:lnTo>
                  <a:lnTo>
                    <a:pt x="4707" y="436"/>
                  </a:lnTo>
                  <a:lnTo>
                    <a:pt x="5056" y="523"/>
                  </a:lnTo>
                  <a:lnTo>
                    <a:pt x="5361" y="654"/>
                  </a:lnTo>
                  <a:lnTo>
                    <a:pt x="5709" y="785"/>
                  </a:lnTo>
                  <a:lnTo>
                    <a:pt x="5971" y="959"/>
                  </a:lnTo>
                  <a:lnTo>
                    <a:pt x="6276" y="1177"/>
                  </a:lnTo>
                  <a:lnTo>
                    <a:pt x="6537" y="1439"/>
                  </a:lnTo>
                  <a:lnTo>
                    <a:pt x="6755" y="1700"/>
                  </a:lnTo>
                  <a:lnTo>
                    <a:pt x="6973" y="1962"/>
                  </a:lnTo>
                  <a:lnTo>
                    <a:pt x="7147" y="2267"/>
                  </a:lnTo>
                  <a:lnTo>
                    <a:pt x="7322" y="2572"/>
                  </a:lnTo>
                  <a:lnTo>
                    <a:pt x="7409" y="2920"/>
                  </a:lnTo>
                  <a:lnTo>
                    <a:pt x="7496" y="3269"/>
                  </a:lnTo>
                  <a:lnTo>
                    <a:pt x="7583" y="3618"/>
                  </a:lnTo>
                  <a:lnTo>
                    <a:pt x="7583" y="4010"/>
                  </a:lnTo>
                  <a:lnTo>
                    <a:pt x="7583" y="9544"/>
                  </a:lnTo>
                  <a:lnTo>
                    <a:pt x="7932" y="9544"/>
                  </a:lnTo>
                  <a:lnTo>
                    <a:pt x="7932" y="4010"/>
                  </a:lnTo>
                  <a:lnTo>
                    <a:pt x="7888" y="3574"/>
                  </a:lnTo>
                  <a:lnTo>
                    <a:pt x="7845" y="3182"/>
                  </a:lnTo>
                  <a:lnTo>
                    <a:pt x="7758" y="2790"/>
                  </a:lnTo>
                  <a:lnTo>
                    <a:pt x="7627" y="2441"/>
                  </a:lnTo>
                  <a:lnTo>
                    <a:pt x="7453" y="2092"/>
                  </a:lnTo>
                  <a:lnTo>
                    <a:pt x="7235" y="1787"/>
                  </a:lnTo>
                  <a:lnTo>
                    <a:pt x="7017" y="1482"/>
                  </a:lnTo>
                  <a:lnTo>
                    <a:pt x="6755" y="1177"/>
                  </a:lnTo>
                  <a:lnTo>
                    <a:pt x="6494" y="916"/>
                  </a:lnTo>
                  <a:lnTo>
                    <a:pt x="6189" y="698"/>
                  </a:lnTo>
                  <a:lnTo>
                    <a:pt x="5840" y="480"/>
                  </a:lnTo>
                  <a:lnTo>
                    <a:pt x="5491" y="349"/>
                  </a:lnTo>
                  <a:lnTo>
                    <a:pt x="5143" y="218"/>
                  </a:lnTo>
                  <a:lnTo>
                    <a:pt x="4751" y="88"/>
                  </a:lnTo>
                  <a:lnTo>
                    <a:pt x="4358" y="44"/>
                  </a:lnTo>
                  <a:lnTo>
                    <a:pt x="396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5715;p71"/>
            <p:cNvSpPr/>
            <p:nvPr/>
          </p:nvSpPr>
          <p:spPr>
            <a:xfrm>
              <a:off x="551875" y="4053175"/>
              <a:ext cx="8750" cy="234275"/>
            </a:xfrm>
            <a:custGeom>
              <a:avLst/>
              <a:gdLst/>
              <a:ahLst/>
              <a:cxnLst/>
              <a:rect l="l" t="t" r="r" b="b"/>
              <a:pathLst>
                <a:path w="350" h="9371" extrusionOk="0">
                  <a:moveTo>
                    <a:pt x="1" y="1"/>
                  </a:moveTo>
                  <a:lnTo>
                    <a:pt x="1" y="9370"/>
                  </a:lnTo>
                  <a:lnTo>
                    <a:pt x="349" y="9370"/>
                  </a:lnTo>
                  <a:lnTo>
                    <a:pt x="349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5716;p71"/>
            <p:cNvSpPr/>
            <p:nvPr/>
          </p:nvSpPr>
          <p:spPr>
            <a:xfrm>
              <a:off x="551875" y="4053175"/>
              <a:ext cx="8750" cy="234275"/>
            </a:xfrm>
            <a:custGeom>
              <a:avLst/>
              <a:gdLst/>
              <a:ahLst/>
              <a:cxnLst/>
              <a:rect l="l" t="t" r="r" b="b"/>
              <a:pathLst>
                <a:path w="350" h="9371" fill="none" extrusionOk="0">
                  <a:moveTo>
                    <a:pt x="1" y="1"/>
                  </a:moveTo>
                  <a:lnTo>
                    <a:pt x="1" y="9370"/>
                  </a:lnTo>
                  <a:lnTo>
                    <a:pt x="349" y="9370"/>
                  </a:lnTo>
                  <a:lnTo>
                    <a:pt x="349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5717;p71"/>
            <p:cNvSpPr/>
            <p:nvPr/>
          </p:nvSpPr>
          <p:spPr>
            <a:xfrm>
              <a:off x="461450" y="4140350"/>
              <a:ext cx="189600" cy="8725"/>
            </a:xfrm>
            <a:custGeom>
              <a:avLst/>
              <a:gdLst/>
              <a:ahLst/>
              <a:cxnLst/>
              <a:rect l="l" t="t" r="r" b="b"/>
              <a:pathLst>
                <a:path w="7584" h="349" extrusionOk="0">
                  <a:moveTo>
                    <a:pt x="1" y="0"/>
                  </a:moveTo>
                  <a:lnTo>
                    <a:pt x="1" y="349"/>
                  </a:lnTo>
                  <a:lnTo>
                    <a:pt x="7584" y="349"/>
                  </a:lnTo>
                  <a:lnTo>
                    <a:pt x="758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5718;p71"/>
            <p:cNvSpPr/>
            <p:nvPr/>
          </p:nvSpPr>
          <p:spPr>
            <a:xfrm>
              <a:off x="461450" y="4140350"/>
              <a:ext cx="189600" cy="8725"/>
            </a:xfrm>
            <a:custGeom>
              <a:avLst/>
              <a:gdLst/>
              <a:ahLst/>
              <a:cxnLst/>
              <a:rect l="l" t="t" r="r" b="b"/>
              <a:pathLst>
                <a:path w="7584" h="349" fill="none" extrusionOk="0">
                  <a:moveTo>
                    <a:pt x="1" y="349"/>
                  </a:moveTo>
                  <a:lnTo>
                    <a:pt x="7584" y="349"/>
                  </a:lnTo>
                  <a:lnTo>
                    <a:pt x="7584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5719;p71"/>
            <p:cNvSpPr/>
            <p:nvPr/>
          </p:nvSpPr>
          <p:spPr>
            <a:xfrm>
              <a:off x="461450" y="4223150"/>
              <a:ext cx="189600" cy="8725"/>
            </a:xfrm>
            <a:custGeom>
              <a:avLst/>
              <a:gdLst/>
              <a:ahLst/>
              <a:cxnLst/>
              <a:rect l="l" t="t" r="r" b="b"/>
              <a:pathLst>
                <a:path w="7584" h="349" extrusionOk="0">
                  <a:moveTo>
                    <a:pt x="1" y="0"/>
                  </a:moveTo>
                  <a:lnTo>
                    <a:pt x="1" y="349"/>
                  </a:lnTo>
                  <a:lnTo>
                    <a:pt x="7584" y="349"/>
                  </a:lnTo>
                  <a:lnTo>
                    <a:pt x="758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5720;p71"/>
            <p:cNvSpPr/>
            <p:nvPr/>
          </p:nvSpPr>
          <p:spPr>
            <a:xfrm>
              <a:off x="461450" y="4223150"/>
              <a:ext cx="189600" cy="8725"/>
            </a:xfrm>
            <a:custGeom>
              <a:avLst/>
              <a:gdLst/>
              <a:ahLst/>
              <a:cxnLst/>
              <a:rect l="l" t="t" r="r" b="b"/>
              <a:pathLst>
                <a:path w="7584" h="349" fill="none" extrusionOk="0">
                  <a:moveTo>
                    <a:pt x="1" y="349"/>
                  </a:moveTo>
                  <a:lnTo>
                    <a:pt x="7584" y="349"/>
                  </a:lnTo>
                  <a:lnTo>
                    <a:pt x="7584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5721;p71"/>
            <p:cNvSpPr/>
            <p:nvPr/>
          </p:nvSpPr>
          <p:spPr>
            <a:xfrm>
              <a:off x="839500" y="4053175"/>
              <a:ext cx="189600" cy="234275"/>
            </a:xfrm>
            <a:custGeom>
              <a:avLst/>
              <a:gdLst/>
              <a:ahLst/>
              <a:cxnLst/>
              <a:rect l="l" t="t" r="r" b="b"/>
              <a:pathLst>
                <a:path w="7584" h="9371" extrusionOk="0">
                  <a:moveTo>
                    <a:pt x="3792" y="1"/>
                  </a:moveTo>
                  <a:lnTo>
                    <a:pt x="3400" y="44"/>
                  </a:lnTo>
                  <a:lnTo>
                    <a:pt x="3008" y="88"/>
                  </a:lnTo>
                  <a:lnTo>
                    <a:pt x="2659" y="175"/>
                  </a:lnTo>
                  <a:lnTo>
                    <a:pt x="2311" y="306"/>
                  </a:lnTo>
                  <a:lnTo>
                    <a:pt x="1962" y="480"/>
                  </a:lnTo>
                  <a:lnTo>
                    <a:pt x="1657" y="654"/>
                  </a:lnTo>
                  <a:lnTo>
                    <a:pt x="1395" y="872"/>
                  </a:lnTo>
                  <a:lnTo>
                    <a:pt x="1090" y="1134"/>
                  </a:lnTo>
                  <a:lnTo>
                    <a:pt x="872" y="1395"/>
                  </a:lnTo>
                  <a:lnTo>
                    <a:pt x="655" y="1700"/>
                  </a:lnTo>
                  <a:lnTo>
                    <a:pt x="437" y="2005"/>
                  </a:lnTo>
                  <a:lnTo>
                    <a:pt x="306" y="2354"/>
                  </a:lnTo>
                  <a:lnTo>
                    <a:pt x="175" y="2703"/>
                  </a:lnTo>
                  <a:lnTo>
                    <a:pt x="88" y="3051"/>
                  </a:lnTo>
                  <a:lnTo>
                    <a:pt x="1" y="3444"/>
                  </a:lnTo>
                  <a:lnTo>
                    <a:pt x="1" y="3836"/>
                  </a:lnTo>
                  <a:lnTo>
                    <a:pt x="1" y="9370"/>
                  </a:lnTo>
                  <a:lnTo>
                    <a:pt x="7584" y="9370"/>
                  </a:lnTo>
                  <a:lnTo>
                    <a:pt x="7584" y="3836"/>
                  </a:lnTo>
                  <a:lnTo>
                    <a:pt x="7584" y="3444"/>
                  </a:lnTo>
                  <a:lnTo>
                    <a:pt x="7496" y="3051"/>
                  </a:lnTo>
                  <a:lnTo>
                    <a:pt x="7409" y="2703"/>
                  </a:lnTo>
                  <a:lnTo>
                    <a:pt x="7279" y="2354"/>
                  </a:lnTo>
                  <a:lnTo>
                    <a:pt x="7148" y="2005"/>
                  </a:lnTo>
                  <a:lnTo>
                    <a:pt x="6930" y="1700"/>
                  </a:lnTo>
                  <a:lnTo>
                    <a:pt x="6712" y="1395"/>
                  </a:lnTo>
                  <a:lnTo>
                    <a:pt x="6494" y="1134"/>
                  </a:lnTo>
                  <a:lnTo>
                    <a:pt x="6189" y="872"/>
                  </a:lnTo>
                  <a:lnTo>
                    <a:pt x="5928" y="654"/>
                  </a:lnTo>
                  <a:lnTo>
                    <a:pt x="5623" y="480"/>
                  </a:lnTo>
                  <a:lnTo>
                    <a:pt x="5274" y="306"/>
                  </a:lnTo>
                  <a:lnTo>
                    <a:pt x="4925" y="175"/>
                  </a:lnTo>
                  <a:lnTo>
                    <a:pt x="4577" y="88"/>
                  </a:lnTo>
                  <a:lnTo>
                    <a:pt x="4184" y="44"/>
                  </a:lnTo>
                  <a:lnTo>
                    <a:pt x="3792" y="1"/>
                  </a:lnTo>
                  <a:close/>
                </a:path>
              </a:pathLst>
            </a:custGeom>
            <a:solidFill>
              <a:srgbClr val="2247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5722;p71"/>
            <p:cNvSpPr/>
            <p:nvPr/>
          </p:nvSpPr>
          <p:spPr>
            <a:xfrm>
              <a:off x="810100" y="4287425"/>
              <a:ext cx="251700" cy="52325"/>
            </a:xfrm>
            <a:custGeom>
              <a:avLst/>
              <a:gdLst/>
              <a:ahLst/>
              <a:cxnLst/>
              <a:rect l="l" t="t" r="r" b="b"/>
              <a:pathLst>
                <a:path w="10068" h="2093" extrusionOk="0">
                  <a:moveTo>
                    <a:pt x="0" y="0"/>
                  </a:moveTo>
                  <a:lnTo>
                    <a:pt x="0" y="2092"/>
                  </a:lnTo>
                  <a:lnTo>
                    <a:pt x="10067" y="2092"/>
                  </a:lnTo>
                  <a:lnTo>
                    <a:pt x="10067" y="0"/>
                  </a:lnTo>
                  <a:close/>
                </a:path>
              </a:pathLst>
            </a:custGeom>
            <a:solidFill>
              <a:srgbClr val="CEAD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5723;p71"/>
            <p:cNvSpPr/>
            <p:nvPr/>
          </p:nvSpPr>
          <p:spPr>
            <a:xfrm>
              <a:off x="835150" y="4048825"/>
              <a:ext cx="198300" cy="238625"/>
            </a:xfrm>
            <a:custGeom>
              <a:avLst/>
              <a:gdLst/>
              <a:ahLst/>
              <a:cxnLst/>
              <a:rect l="l" t="t" r="r" b="b"/>
              <a:pathLst>
                <a:path w="7932" h="9545" extrusionOk="0">
                  <a:moveTo>
                    <a:pt x="3966" y="0"/>
                  </a:moveTo>
                  <a:lnTo>
                    <a:pt x="3574" y="44"/>
                  </a:lnTo>
                  <a:lnTo>
                    <a:pt x="3182" y="88"/>
                  </a:lnTo>
                  <a:lnTo>
                    <a:pt x="2790" y="218"/>
                  </a:lnTo>
                  <a:lnTo>
                    <a:pt x="2441" y="349"/>
                  </a:lnTo>
                  <a:lnTo>
                    <a:pt x="2092" y="480"/>
                  </a:lnTo>
                  <a:lnTo>
                    <a:pt x="1744" y="698"/>
                  </a:lnTo>
                  <a:lnTo>
                    <a:pt x="1439" y="916"/>
                  </a:lnTo>
                  <a:lnTo>
                    <a:pt x="1177" y="1177"/>
                  </a:lnTo>
                  <a:lnTo>
                    <a:pt x="916" y="1482"/>
                  </a:lnTo>
                  <a:lnTo>
                    <a:pt x="698" y="1787"/>
                  </a:lnTo>
                  <a:lnTo>
                    <a:pt x="480" y="2092"/>
                  </a:lnTo>
                  <a:lnTo>
                    <a:pt x="306" y="2441"/>
                  </a:lnTo>
                  <a:lnTo>
                    <a:pt x="175" y="2790"/>
                  </a:lnTo>
                  <a:lnTo>
                    <a:pt x="88" y="3182"/>
                  </a:lnTo>
                  <a:lnTo>
                    <a:pt x="1" y="3574"/>
                  </a:lnTo>
                  <a:lnTo>
                    <a:pt x="1" y="4010"/>
                  </a:lnTo>
                  <a:lnTo>
                    <a:pt x="1" y="9544"/>
                  </a:lnTo>
                  <a:lnTo>
                    <a:pt x="349" y="9544"/>
                  </a:lnTo>
                  <a:lnTo>
                    <a:pt x="349" y="4010"/>
                  </a:lnTo>
                  <a:lnTo>
                    <a:pt x="349" y="3618"/>
                  </a:lnTo>
                  <a:lnTo>
                    <a:pt x="393" y="3269"/>
                  </a:lnTo>
                  <a:lnTo>
                    <a:pt x="480" y="2920"/>
                  </a:lnTo>
                  <a:lnTo>
                    <a:pt x="611" y="2572"/>
                  </a:lnTo>
                  <a:lnTo>
                    <a:pt x="785" y="2267"/>
                  </a:lnTo>
                  <a:lnTo>
                    <a:pt x="959" y="1962"/>
                  </a:lnTo>
                  <a:lnTo>
                    <a:pt x="1177" y="1700"/>
                  </a:lnTo>
                  <a:lnTo>
                    <a:pt x="1395" y="1439"/>
                  </a:lnTo>
                  <a:lnTo>
                    <a:pt x="1657" y="1177"/>
                  </a:lnTo>
                  <a:lnTo>
                    <a:pt x="1918" y="959"/>
                  </a:lnTo>
                  <a:lnTo>
                    <a:pt x="2223" y="785"/>
                  </a:lnTo>
                  <a:lnTo>
                    <a:pt x="2572" y="654"/>
                  </a:lnTo>
                  <a:lnTo>
                    <a:pt x="2877" y="523"/>
                  </a:lnTo>
                  <a:lnTo>
                    <a:pt x="3225" y="436"/>
                  </a:lnTo>
                  <a:lnTo>
                    <a:pt x="3618" y="393"/>
                  </a:lnTo>
                  <a:lnTo>
                    <a:pt x="3966" y="349"/>
                  </a:lnTo>
                  <a:lnTo>
                    <a:pt x="4358" y="393"/>
                  </a:lnTo>
                  <a:lnTo>
                    <a:pt x="4707" y="436"/>
                  </a:lnTo>
                  <a:lnTo>
                    <a:pt x="5056" y="523"/>
                  </a:lnTo>
                  <a:lnTo>
                    <a:pt x="5361" y="654"/>
                  </a:lnTo>
                  <a:lnTo>
                    <a:pt x="5709" y="785"/>
                  </a:lnTo>
                  <a:lnTo>
                    <a:pt x="6014" y="959"/>
                  </a:lnTo>
                  <a:lnTo>
                    <a:pt x="6276" y="1177"/>
                  </a:lnTo>
                  <a:lnTo>
                    <a:pt x="6537" y="1439"/>
                  </a:lnTo>
                  <a:lnTo>
                    <a:pt x="6755" y="1700"/>
                  </a:lnTo>
                  <a:lnTo>
                    <a:pt x="6973" y="1962"/>
                  </a:lnTo>
                  <a:lnTo>
                    <a:pt x="7148" y="2267"/>
                  </a:lnTo>
                  <a:lnTo>
                    <a:pt x="7322" y="2572"/>
                  </a:lnTo>
                  <a:lnTo>
                    <a:pt x="7453" y="2920"/>
                  </a:lnTo>
                  <a:lnTo>
                    <a:pt x="7540" y="3269"/>
                  </a:lnTo>
                  <a:lnTo>
                    <a:pt x="7583" y="3618"/>
                  </a:lnTo>
                  <a:lnTo>
                    <a:pt x="7583" y="4010"/>
                  </a:lnTo>
                  <a:lnTo>
                    <a:pt x="7583" y="9544"/>
                  </a:lnTo>
                  <a:lnTo>
                    <a:pt x="7932" y="9544"/>
                  </a:lnTo>
                  <a:lnTo>
                    <a:pt x="7932" y="4010"/>
                  </a:lnTo>
                  <a:lnTo>
                    <a:pt x="7932" y="3574"/>
                  </a:lnTo>
                  <a:lnTo>
                    <a:pt x="7845" y="3182"/>
                  </a:lnTo>
                  <a:lnTo>
                    <a:pt x="7758" y="2790"/>
                  </a:lnTo>
                  <a:lnTo>
                    <a:pt x="7627" y="2441"/>
                  </a:lnTo>
                  <a:lnTo>
                    <a:pt x="7453" y="2092"/>
                  </a:lnTo>
                  <a:lnTo>
                    <a:pt x="7278" y="1787"/>
                  </a:lnTo>
                  <a:lnTo>
                    <a:pt x="7017" y="1482"/>
                  </a:lnTo>
                  <a:lnTo>
                    <a:pt x="6755" y="1177"/>
                  </a:lnTo>
                  <a:lnTo>
                    <a:pt x="6494" y="916"/>
                  </a:lnTo>
                  <a:lnTo>
                    <a:pt x="6189" y="698"/>
                  </a:lnTo>
                  <a:lnTo>
                    <a:pt x="5840" y="480"/>
                  </a:lnTo>
                  <a:lnTo>
                    <a:pt x="5492" y="349"/>
                  </a:lnTo>
                  <a:lnTo>
                    <a:pt x="5143" y="218"/>
                  </a:lnTo>
                  <a:lnTo>
                    <a:pt x="4751" y="88"/>
                  </a:lnTo>
                  <a:lnTo>
                    <a:pt x="4358" y="44"/>
                  </a:lnTo>
                  <a:lnTo>
                    <a:pt x="396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5724;p71"/>
            <p:cNvSpPr/>
            <p:nvPr/>
          </p:nvSpPr>
          <p:spPr>
            <a:xfrm>
              <a:off x="929925" y="4053175"/>
              <a:ext cx="8750" cy="234275"/>
            </a:xfrm>
            <a:custGeom>
              <a:avLst/>
              <a:gdLst/>
              <a:ahLst/>
              <a:cxnLst/>
              <a:rect l="l" t="t" r="r" b="b"/>
              <a:pathLst>
                <a:path w="350" h="9371" extrusionOk="0">
                  <a:moveTo>
                    <a:pt x="1" y="1"/>
                  </a:moveTo>
                  <a:lnTo>
                    <a:pt x="1" y="9370"/>
                  </a:lnTo>
                  <a:lnTo>
                    <a:pt x="350" y="9370"/>
                  </a:lnTo>
                  <a:lnTo>
                    <a:pt x="350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5725;p71"/>
            <p:cNvSpPr/>
            <p:nvPr/>
          </p:nvSpPr>
          <p:spPr>
            <a:xfrm>
              <a:off x="929925" y="4053175"/>
              <a:ext cx="8750" cy="234275"/>
            </a:xfrm>
            <a:custGeom>
              <a:avLst/>
              <a:gdLst/>
              <a:ahLst/>
              <a:cxnLst/>
              <a:rect l="l" t="t" r="r" b="b"/>
              <a:pathLst>
                <a:path w="350" h="9371" fill="none" extrusionOk="0">
                  <a:moveTo>
                    <a:pt x="1" y="1"/>
                  </a:moveTo>
                  <a:lnTo>
                    <a:pt x="1" y="9370"/>
                  </a:lnTo>
                  <a:lnTo>
                    <a:pt x="350" y="9370"/>
                  </a:lnTo>
                  <a:lnTo>
                    <a:pt x="35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5726;p71"/>
            <p:cNvSpPr/>
            <p:nvPr/>
          </p:nvSpPr>
          <p:spPr>
            <a:xfrm>
              <a:off x="839500" y="4140350"/>
              <a:ext cx="189600" cy="8725"/>
            </a:xfrm>
            <a:custGeom>
              <a:avLst/>
              <a:gdLst/>
              <a:ahLst/>
              <a:cxnLst/>
              <a:rect l="l" t="t" r="r" b="b"/>
              <a:pathLst>
                <a:path w="7584" h="349" extrusionOk="0">
                  <a:moveTo>
                    <a:pt x="1" y="0"/>
                  </a:moveTo>
                  <a:lnTo>
                    <a:pt x="1" y="349"/>
                  </a:lnTo>
                  <a:lnTo>
                    <a:pt x="7584" y="349"/>
                  </a:lnTo>
                  <a:lnTo>
                    <a:pt x="758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5727;p71"/>
            <p:cNvSpPr/>
            <p:nvPr/>
          </p:nvSpPr>
          <p:spPr>
            <a:xfrm>
              <a:off x="839500" y="4140350"/>
              <a:ext cx="189600" cy="8725"/>
            </a:xfrm>
            <a:custGeom>
              <a:avLst/>
              <a:gdLst/>
              <a:ahLst/>
              <a:cxnLst/>
              <a:rect l="l" t="t" r="r" b="b"/>
              <a:pathLst>
                <a:path w="7584" h="349" fill="none" extrusionOk="0">
                  <a:moveTo>
                    <a:pt x="1" y="349"/>
                  </a:moveTo>
                  <a:lnTo>
                    <a:pt x="7584" y="349"/>
                  </a:lnTo>
                  <a:lnTo>
                    <a:pt x="7584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5728;p71"/>
            <p:cNvSpPr/>
            <p:nvPr/>
          </p:nvSpPr>
          <p:spPr>
            <a:xfrm>
              <a:off x="839500" y="4223150"/>
              <a:ext cx="189600" cy="8725"/>
            </a:xfrm>
            <a:custGeom>
              <a:avLst/>
              <a:gdLst/>
              <a:ahLst/>
              <a:cxnLst/>
              <a:rect l="l" t="t" r="r" b="b"/>
              <a:pathLst>
                <a:path w="7584" h="349" extrusionOk="0">
                  <a:moveTo>
                    <a:pt x="1" y="0"/>
                  </a:moveTo>
                  <a:lnTo>
                    <a:pt x="1" y="349"/>
                  </a:lnTo>
                  <a:lnTo>
                    <a:pt x="7584" y="349"/>
                  </a:lnTo>
                  <a:lnTo>
                    <a:pt x="758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5729;p71"/>
            <p:cNvSpPr/>
            <p:nvPr/>
          </p:nvSpPr>
          <p:spPr>
            <a:xfrm>
              <a:off x="839500" y="4223150"/>
              <a:ext cx="189600" cy="8725"/>
            </a:xfrm>
            <a:custGeom>
              <a:avLst/>
              <a:gdLst/>
              <a:ahLst/>
              <a:cxnLst/>
              <a:rect l="l" t="t" r="r" b="b"/>
              <a:pathLst>
                <a:path w="7584" h="349" fill="none" extrusionOk="0">
                  <a:moveTo>
                    <a:pt x="1" y="349"/>
                  </a:moveTo>
                  <a:lnTo>
                    <a:pt x="7584" y="349"/>
                  </a:lnTo>
                  <a:lnTo>
                    <a:pt x="7584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5730;p71"/>
            <p:cNvSpPr/>
            <p:nvPr/>
          </p:nvSpPr>
          <p:spPr>
            <a:xfrm>
              <a:off x="611800" y="3719800"/>
              <a:ext cx="135125" cy="77375"/>
            </a:xfrm>
            <a:custGeom>
              <a:avLst/>
              <a:gdLst/>
              <a:ahLst/>
              <a:cxnLst/>
              <a:rect l="l" t="t" r="r" b="b"/>
              <a:pathLst>
                <a:path w="5405" h="3095" extrusionOk="0">
                  <a:moveTo>
                    <a:pt x="219" y="0"/>
                  </a:moveTo>
                  <a:lnTo>
                    <a:pt x="131" y="44"/>
                  </a:lnTo>
                  <a:lnTo>
                    <a:pt x="44" y="88"/>
                  </a:lnTo>
                  <a:lnTo>
                    <a:pt x="1" y="131"/>
                  </a:lnTo>
                  <a:lnTo>
                    <a:pt x="1" y="218"/>
                  </a:lnTo>
                  <a:lnTo>
                    <a:pt x="1" y="2877"/>
                  </a:lnTo>
                  <a:lnTo>
                    <a:pt x="1" y="2964"/>
                  </a:lnTo>
                  <a:lnTo>
                    <a:pt x="44" y="3007"/>
                  </a:lnTo>
                  <a:lnTo>
                    <a:pt x="131" y="3051"/>
                  </a:lnTo>
                  <a:lnTo>
                    <a:pt x="219" y="3095"/>
                  </a:lnTo>
                  <a:lnTo>
                    <a:pt x="5187" y="3095"/>
                  </a:lnTo>
                  <a:lnTo>
                    <a:pt x="5274" y="3051"/>
                  </a:lnTo>
                  <a:lnTo>
                    <a:pt x="5361" y="3007"/>
                  </a:lnTo>
                  <a:lnTo>
                    <a:pt x="5405" y="2964"/>
                  </a:lnTo>
                  <a:lnTo>
                    <a:pt x="5405" y="2877"/>
                  </a:lnTo>
                  <a:lnTo>
                    <a:pt x="5405" y="218"/>
                  </a:lnTo>
                  <a:lnTo>
                    <a:pt x="5405" y="131"/>
                  </a:lnTo>
                  <a:lnTo>
                    <a:pt x="5361" y="88"/>
                  </a:lnTo>
                  <a:lnTo>
                    <a:pt x="5274" y="44"/>
                  </a:lnTo>
                  <a:lnTo>
                    <a:pt x="5187" y="0"/>
                  </a:lnTo>
                  <a:close/>
                </a:path>
              </a:pathLst>
            </a:custGeom>
            <a:solidFill>
              <a:srgbClr val="CEAD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5731;p71"/>
            <p:cNvSpPr/>
            <p:nvPr/>
          </p:nvSpPr>
          <p:spPr>
            <a:xfrm>
              <a:off x="651025" y="3296000"/>
              <a:ext cx="135125" cy="76275"/>
            </a:xfrm>
            <a:custGeom>
              <a:avLst/>
              <a:gdLst/>
              <a:ahLst/>
              <a:cxnLst/>
              <a:rect l="l" t="t" r="r" b="b"/>
              <a:pathLst>
                <a:path w="5405" h="3051" extrusionOk="0">
                  <a:moveTo>
                    <a:pt x="131" y="0"/>
                  </a:moveTo>
                  <a:lnTo>
                    <a:pt x="44" y="44"/>
                  </a:lnTo>
                  <a:lnTo>
                    <a:pt x="1" y="131"/>
                  </a:lnTo>
                  <a:lnTo>
                    <a:pt x="1" y="218"/>
                  </a:lnTo>
                  <a:lnTo>
                    <a:pt x="1" y="2833"/>
                  </a:lnTo>
                  <a:lnTo>
                    <a:pt x="1" y="2920"/>
                  </a:lnTo>
                  <a:lnTo>
                    <a:pt x="44" y="3007"/>
                  </a:lnTo>
                  <a:lnTo>
                    <a:pt x="131" y="3051"/>
                  </a:lnTo>
                  <a:lnTo>
                    <a:pt x="5274" y="3051"/>
                  </a:lnTo>
                  <a:lnTo>
                    <a:pt x="5361" y="3007"/>
                  </a:lnTo>
                  <a:lnTo>
                    <a:pt x="5404" y="2920"/>
                  </a:lnTo>
                  <a:lnTo>
                    <a:pt x="5404" y="2833"/>
                  </a:lnTo>
                  <a:lnTo>
                    <a:pt x="5404" y="218"/>
                  </a:lnTo>
                  <a:lnTo>
                    <a:pt x="5404" y="131"/>
                  </a:lnTo>
                  <a:lnTo>
                    <a:pt x="5361" y="44"/>
                  </a:lnTo>
                  <a:lnTo>
                    <a:pt x="5274" y="0"/>
                  </a:lnTo>
                  <a:close/>
                </a:path>
              </a:pathLst>
            </a:custGeom>
            <a:solidFill>
              <a:srgbClr val="CEAD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5732;p71"/>
            <p:cNvSpPr/>
            <p:nvPr/>
          </p:nvSpPr>
          <p:spPr>
            <a:xfrm>
              <a:off x="461450" y="2931025"/>
              <a:ext cx="135125" cy="76275"/>
            </a:xfrm>
            <a:custGeom>
              <a:avLst/>
              <a:gdLst/>
              <a:ahLst/>
              <a:cxnLst/>
              <a:rect l="l" t="t" r="r" b="b"/>
              <a:pathLst>
                <a:path w="5405" h="3051" extrusionOk="0">
                  <a:moveTo>
                    <a:pt x="132" y="0"/>
                  </a:moveTo>
                  <a:lnTo>
                    <a:pt x="44" y="44"/>
                  </a:lnTo>
                  <a:lnTo>
                    <a:pt x="1" y="87"/>
                  </a:lnTo>
                  <a:lnTo>
                    <a:pt x="1" y="174"/>
                  </a:lnTo>
                  <a:lnTo>
                    <a:pt x="1" y="2833"/>
                  </a:lnTo>
                  <a:lnTo>
                    <a:pt x="1" y="2920"/>
                  </a:lnTo>
                  <a:lnTo>
                    <a:pt x="44" y="2963"/>
                  </a:lnTo>
                  <a:lnTo>
                    <a:pt x="132" y="3007"/>
                  </a:lnTo>
                  <a:lnTo>
                    <a:pt x="175" y="3051"/>
                  </a:lnTo>
                  <a:lnTo>
                    <a:pt x="5187" y="3051"/>
                  </a:lnTo>
                  <a:lnTo>
                    <a:pt x="5274" y="3007"/>
                  </a:lnTo>
                  <a:lnTo>
                    <a:pt x="5317" y="2963"/>
                  </a:lnTo>
                  <a:lnTo>
                    <a:pt x="5361" y="2920"/>
                  </a:lnTo>
                  <a:lnTo>
                    <a:pt x="5405" y="2833"/>
                  </a:lnTo>
                  <a:lnTo>
                    <a:pt x="5405" y="174"/>
                  </a:lnTo>
                  <a:lnTo>
                    <a:pt x="5361" y="87"/>
                  </a:lnTo>
                  <a:lnTo>
                    <a:pt x="5317" y="44"/>
                  </a:lnTo>
                  <a:lnTo>
                    <a:pt x="5274" y="0"/>
                  </a:lnTo>
                  <a:close/>
                </a:path>
              </a:pathLst>
            </a:custGeom>
            <a:solidFill>
              <a:srgbClr val="2E52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5733;p71"/>
            <p:cNvSpPr/>
            <p:nvPr/>
          </p:nvSpPr>
          <p:spPr>
            <a:xfrm>
              <a:off x="704400" y="2659725"/>
              <a:ext cx="135125" cy="76300"/>
            </a:xfrm>
            <a:custGeom>
              <a:avLst/>
              <a:gdLst/>
              <a:ahLst/>
              <a:cxnLst/>
              <a:rect l="l" t="t" r="r" b="b"/>
              <a:pathLst>
                <a:path w="5405" h="3052" extrusionOk="0">
                  <a:moveTo>
                    <a:pt x="132" y="1"/>
                  </a:moveTo>
                  <a:lnTo>
                    <a:pt x="45" y="44"/>
                  </a:lnTo>
                  <a:lnTo>
                    <a:pt x="1" y="132"/>
                  </a:lnTo>
                  <a:lnTo>
                    <a:pt x="1" y="175"/>
                  </a:lnTo>
                  <a:lnTo>
                    <a:pt x="1" y="2834"/>
                  </a:lnTo>
                  <a:lnTo>
                    <a:pt x="1" y="2921"/>
                  </a:lnTo>
                  <a:lnTo>
                    <a:pt x="45" y="2964"/>
                  </a:lnTo>
                  <a:lnTo>
                    <a:pt x="132" y="3008"/>
                  </a:lnTo>
                  <a:lnTo>
                    <a:pt x="219" y="3051"/>
                  </a:lnTo>
                  <a:lnTo>
                    <a:pt x="5187" y="3051"/>
                  </a:lnTo>
                  <a:lnTo>
                    <a:pt x="5274" y="3008"/>
                  </a:lnTo>
                  <a:lnTo>
                    <a:pt x="5318" y="2964"/>
                  </a:lnTo>
                  <a:lnTo>
                    <a:pt x="5361" y="2921"/>
                  </a:lnTo>
                  <a:lnTo>
                    <a:pt x="5405" y="2834"/>
                  </a:lnTo>
                  <a:lnTo>
                    <a:pt x="5405" y="175"/>
                  </a:lnTo>
                  <a:lnTo>
                    <a:pt x="5361" y="132"/>
                  </a:lnTo>
                  <a:lnTo>
                    <a:pt x="5318" y="44"/>
                  </a:lnTo>
                  <a:lnTo>
                    <a:pt x="5274" y="1"/>
                  </a:lnTo>
                  <a:close/>
                </a:path>
              </a:pathLst>
            </a:custGeom>
            <a:solidFill>
              <a:srgbClr val="2E52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5734;p71"/>
            <p:cNvSpPr/>
            <p:nvPr/>
          </p:nvSpPr>
          <p:spPr>
            <a:xfrm>
              <a:off x="914675" y="3049775"/>
              <a:ext cx="135125" cy="76275"/>
            </a:xfrm>
            <a:custGeom>
              <a:avLst/>
              <a:gdLst/>
              <a:ahLst/>
              <a:cxnLst/>
              <a:rect l="l" t="t" r="r" b="b"/>
              <a:pathLst>
                <a:path w="5405" h="3051" extrusionOk="0">
                  <a:moveTo>
                    <a:pt x="132" y="0"/>
                  </a:moveTo>
                  <a:lnTo>
                    <a:pt x="88" y="44"/>
                  </a:lnTo>
                  <a:lnTo>
                    <a:pt x="44" y="131"/>
                  </a:lnTo>
                  <a:lnTo>
                    <a:pt x="1" y="175"/>
                  </a:lnTo>
                  <a:lnTo>
                    <a:pt x="1" y="2833"/>
                  </a:lnTo>
                  <a:lnTo>
                    <a:pt x="44" y="2920"/>
                  </a:lnTo>
                  <a:lnTo>
                    <a:pt x="88" y="2964"/>
                  </a:lnTo>
                  <a:lnTo>
                    <a:pt x="132" y="3007"/>
                  </a:lnTo>
                  <a:lnTo>
                    <a:pt x="219" y="3051"/>
                  </a:lnTo>
                  <a:lnTo>
                    <a:pt x="5187" y="3051"/>
                  </a:lnTo>
                  <a:lnTo>
                    <a:pt x="5274" y="3007"/>
                  </a:lnTo>
                  <a:lnTo>
                    <a:pt x="5361" y="2964"/>
                  </a:lnTo>
                  <a:lnTo>
                    <a:pt x="5405" y="2920"/>
                  </a:lnTo>
                  <a:lnTo>
                    <a:pt x="5405" y="2833"/>
                  </a:lnTo>
                  <a:lnTo>
                    <a:pt x="5405" y="175"/>
                  </a:lnTo>
                  <a:lnTo>
                    <a:pt x="5405" y="131"/>
                  </a:lnTo>
                  <a:lnTo>
                    <a:pt x="5361" y="44"/>
                  </a:lnTo>
                  <a:lnTo>
                    <a:pt x="5274" y="0"/>
                  </a:lnTo>
                  <a:close/>
                </a:path>
              </a:pathLst>
            </a:custGeom>
            <a:solidFill>
              <a:srgbClr val="2E52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5735;p71"/>
            <p:cNvSpPr/>
            <p:nvPr/>
          </p:nvSpPr>
          <p:spPr>
            <a:xfrm>
              <a:off x="696775" y="3841825"/>
              <a:ext cx="135125" cy="77375"/>
            </a:xfrm>
            <a:custGeom>
              <a:avLst/>
              <a:gdLst/>
              <a:ahLst/>
              <a:cxnLst/>
              <a:rect l="l" t="t" r="r" b="b"/>
              <a:pathLst>
                <a:path w="5405" h="3095" extrusionOk="0">
                  <a:moveTo>
                    <a:pt x="219" y="0"/>
                  </a:moveTo>
                  <a:lnTo>
                    <a:pt x="132" y="44"/>
                  </a:lnTo>
                  <a:lnTo>
                    <a:pt x="44" y="88"/>
                  </a:lnTo>
                  <a:lnTo>
                    <a:pt x="1" y="131"/>
                  </a:lnTo>
                  <a:lnTo>
                    <a:pt x="1" y="218"/>
                  </a:lnTo>
                  <a:lnTo>
                    <a:pt x="1" y="2877"/>
                  </a:lnTo>
                  <a:lnTo>
                    <a:pt x="1" y="2964"/>
                  </a:lnTo>
                  <a:lnTo>
                    <a:pt x="44" y="3007"/>
                  </a:lnTo>
                  <a:lnTo>
                    <a:pt x="132" y="3051"/>
                  </a:lnTo>
                  <a:lnTo>
                    <a:pt x="219" y="3095"/>
                  </a:lnTo>
                  <a:lnTo>
                    <a:pt x="5187" y="3095"/>
                  </a:lnTo>
                  <a:lnTo>
                    <a:pt x="5274" y="3051"/>
                  </a:lnTo>
                  <a:lnTo>
                    <a:pt x="5361" y="3007"/>
                  </a:lnTo>
                  <a:lnTo>
                    <a:pt x="5405" y="2964"/>
                  </a:lnTo>
                  <a:lnTo>
                    <a:pt x="5405" y="2877"/>
                  </a:lnTo>
                  <a:lnTo>
                    <a:pt x="5405" y="218"/>
                  </a:lnTo>
                  <a:lnTo>
                    <a:pt x="5405" y="131"/>
                  </a:lnTo>
                  <a:lnTo>
                    <a:pt x="5361" y="88"/>
                  </a:lnTo>
                  <a:lnTo>
                    <a:pt x="5274" y="44"/>
                  </a:lnTo>
                  <a:lnTo>
                    <a:pt x="5187" y="0"/>
                  </a:lnTo>
                  <a:close/>
                </a:path>
              </a:pathLst>
            </a:custGeom>
            <a:solidFill>
              <a:srgbClr val="CEAD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5736;p71"/>
            <p:cNvSpPr/>
            <p:nvPr/>
          </p:nvSpPr>
          <p:spPr>
            <a:xfrm>
              <a:off x="952825" y="4424700"/>
              <a:ext cx="135100" cy="76275"/>
            </a:xfrm>
            <a:custGeom>
              <a:avLst/>
              <a:gdLst/>
              <a:ahLst/>
              <a:cxnLst/>
              <a:rect l="l" t="t" r="r" b="b"/>
              <a:pathLst>
                <a:path w="5404" h="3051" extrusionOk="0">
                  <a:moveTo>
                    <a:pt x="218" y="0"/>
                  </a:moveTo>
                  <a:lnTo>
                    <a:pt x="131" y="44"/>
                  </a:lnTo>
                  <a:lnTo>
                    <a:pt x="87" y="87"/>
                  </a:lnTo>
                  <a:lnTo>
                    <a:pt x="44" y="131"/>
                  </a:lnTo>
                  <a:lnTo>
                    <a:pt x="0" y="218"/>
                  </a:lnTo>
                  <a:lnTo>
                    <a:pt x="0" y="2877"/>
                  </a:lnTo>
                  <a:lnTo>
                    <a:pt x="44" y="2920"/>
                  </a:lnTo>
                  <a:lnTo>
                    <a:pt x="87" y="3007"/>
                  </a:lnTo>
                  <a:lnTo>
                    <a:pt x="131" y="3051"/>
                  </a:lnTo>
                  <a:lnTo>
                    <a:pt x="5273" y="3051"/>
                  </a:lnTo>
                  <a:lnTo>
                    <a:pt x="5360" y="3007"/>
                  </a:lnTo>
                  <a:lnTo>
                    <a:pt x="5404" y="2920"/>
                  </a:lnTo>
                  <a:lnTo>
                    <a:pt x="5404" y="2877"/>
                  </a:lnTo>
                  <a:lnTo>
                    <a:pt x="5404" y="218"/>
                  </a:lnTo>
                  <a:lnTo>
                    <a:pt x="5404" y="131"/>
                  </a:lnTo>
                  <a:lnTo>
                    <a:pt x="5360" y="87"/>
                  </a:lnTo>
                  <a:lnTo>
                    <a:pt x="5273" y="44"/>
                  </a:lnTo>
                  <a:lnTo>
                    <a:pt x="5186" y="0"/>
                  </a:lnTo>
                  <a:close/>
                </a:path>
              </a:pathLst>
            </a:custGeom>
            <a:solidFill>
              <a:srgbClr val="CEAD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5737;p71"/>
            <p:cNvSpPr/>
            <p:nvPr/>
          </p:nvSpPr>
          <p:spPr>
            <a:xfrm>
              <a:off x="972425" y="3219725"/>
              <a:ext cx="135125" cy="76300"/>
            </a:xfrm>
            <a:custGeom>
              <a:avLst/>
              <a:gdLst/>
              <a:ahLst/>
              <a:cxnLst/>
              <a:rect l="l" t="t" r="r" b="b"/>
              <a:pathLst>
                <a:path w="5405" h="3052" extrusionOk="0">
                  <a:moveTo>
                    <a:pt x="131" y="1"/>
                  </a:moveTo>
                  <a:lnTo>
                    <a:pt x="88" y="44"/>
                  </a:lnTo>
                  <a:lnTo>
                    <a:pt x="1" y="131"/>
                  </a:lnTo>
                  <a:lnTo>
                    <a:pt x="1" y="219"/>
                  </a:lnTo>
                  <a:lnTo>
                    <a:pt x="1" y="2833"/>
                  </a:lnTo>
                  <a:lnTo>
                    <a:pt x="1" y="2920"/>
                  </a:lnTo>
                  <a:lnTo>
                    <a:pt x="88" y="2964"/>
                  </a:lnTo>
                  <a:lnTo>
                    <a:pt x="131" y="3051"/>
                  </a:lnTo>
                  <a:lnTo>
                    <a:pt x="5274" y="3051"/>
                  </a:lnTo>
                  <a:lnTo>
                    <a:pt x="5361" y="2964"/>
                  </a:lnTo>
                  <a:lnTo>
                    <a:pt x="5404" y="2920"/>
                  </a:lnTo>
                  <a:lnTo>
                    <a:pt x="5404" y="2833"/>
                  </a:lnTo>
                  <a:lnTo>
                    <a:pt x="5404" y="219"/>
                  </a:lnTo>
                  <a:lnTo>
                    <a:pt x="5404" y="131"/>
                  </a:lnTo>
                  <a:lnTo>
                    <a:pt x="5361" y="44"/>
                  </a:lnTo>
                  <a:lnTo>
                    <a:pt x="5274" y="1"/>
                  </a:lnTo>
                  <a:close/>
                </a:path>
              </a:pathLst>
            </a:custGeom>
            <a:solidFill>
              <a:srgbClr val="CEAD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5738;p71"/>
            <p:cNvSpPr/>
            <p:nvPr/>
          </p:nvSpPr>
          <p:spPr>
            <a:xfrm>
              <a:off x="972425" y="3219725"/>
              <a:ext cx="135125" cy="76300"/>
            </a:xfrm>
            <a:custGeom>
              <a:avLst/>
              <a:gdLst/>
              <a:ahLst/>
              <a:cxnLst/>
              <a:rect l="l" t="t" r="r" b="b"/>
              <a:pathLst>
                <a:path w="5405" h="3052" fill="none" extrusionOk="0">
                  <a:moveTo>
                    <a:pt x="5186" y="3051"/>
                  </a:moveTo>
                  <a:lnTo>
                    <a:pt x="218" y="3051"/>
                  </a:lnTo>
                  <a:lnTo>
                    <a:pt x="218" y="3051"/>
                  </a:lnTo>
                  <a:lnTo>
                    <a:pt x="131" y="3051"/>
                  </a:lnTo>
                  <a:lnTo>
                    <a:pt x="88" y="2964"/>
                  </a:lnTo>
                  <a:lnTo>
                    <a:pt x="1" y="2920"/>
                  </a:lnTo>
                  <a:lnTo>
                    <a:pt x="1" y="2833"/>
                  </a:lnTo>
                  <a:lnTo>
                    <a:pt x="1" y="219"/>
                  </a:lnTo>
                  <a:lnTo>
                    <a:pt x="1" y="219"/>
                  </a:lnTo>
                  <a:lnTo>
                    <a:pt x="1" y="131"/>
                  </a:lnTo>
                  <a:lnTo>
                    <a:pt x="88" y="44"/>
                  </a:lnTo>
                  <a:lnTo>
                    <a:pt x="131" y="1"/>
                  </a:lnTo>
                  <a:lnTo>
                    <a:pt x="218" y="1"/>
                  </a:lnTo>
                  <a:lnTo>
                    <a:pt x="5186" y="1"/>
                  </a:lnTo>
                  <a:lnTo>
                    <a:pt x="5186" y="1"/>
                  </a:lnTo>
                  <a:lnTo>
                    <a:pt x="5274" y="1"/>
                  </a:lnTo>
                  <a:lnTo>
                    <a:pt x="5361" y="44"/>
                  </a:lnTo>
                  <a:lnTo>
                    <a:pt x="5404" y="131"/>
                  </a:lnTo>
                  <a:lnTo>
                    <a:pt x="5404" y="219"/>
                  </a:lnTo>
                  <a:lnTo>
                    <a:pt x="5404" y="2833"/>
                  </a:lnTo>
                  <a:lnTo>
                    <a:pt x="5404" y="2833"/>
                  </a:lnTo>
                  <a:lnTo>
                    <a:pt x="5404" y="2920"/>
                  </a:lnTo>
                  <a:lnTo>
                    <a:pt x="5361" y="2964"/>
                  </a:lnTo>
                  <a:lnTo>
                    <a:pt x="5274" y="3051"/>
                  </a:lnTo>
                  <a:lnTo>
                    <a:pt x="5186" y="305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5739;p71"/>
            <p:cNvSpPr/>
            <p:nvPr/>
          </p:nvSpPr>
          <p:spPr>
            <a:xfrm>
              <a:off x="354675" y="3169600"/>
              <a:ext cx="784475" cy="25"/>
            </a:xfrm>
            <a:custGeom>
              <a:avLst/>
              <a:gdLst/>
              <a:ahLst/>
              <a:cxnLst/>
              <a:rect l="l" t="t" r="r" b="b"/>
              <a:pathLst>
                <a:path w="31379" h="1" extrusionOk="0">
                  <a:moveTo>
                    <a:pt x="31378" y="1"/>
                  </a:moveTo>
                  <a:lnTo>
                    <a:pt x="1" y="1"/>
                  </a:lnTo>
                  <a:lnTo>
                    <a:pt x="15690" y="1"/>
                  </a:lnTo>
                  <a:lnTo>
                    <a:pt x="31378" y="1"/>
                  </a:lnTo>
                  <a:close/>
                </a:path>
              </a:pathLst>
            </a:custGeom>
            <a:solidFill>
              <a:srgbClr val="3855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5740;p71"/>
            <p:cNvSpPr/>
            <p:nvPr/>
          </p:nvSpPr>
          <p:spPr>
            <a:xfrm>
              <a:off x="354675" y="3169600"/>
              <a:ext cx="784475" cy="25"/>
            </a:xfrm>
            <a:custGeom>
              <a:avLst/>
              <a:gdLst/>
              <a:ahLst/>
              <a:cxnLst/>
              <a:rect l="l" t="t" r="r" b="b"/>
              <a:pathLst>
                <a:path w="31379" h="1" fill="none" extrusionOk="0">
                  <a:moveTo>
                    <a:pt x="31378" y="1"/>
                  </a:moveTo>
                  <a:lnTo>
                    <a:pt x="1" y="1"/>
                  </a:lnTo>
                  <a:lnTo>
                    <a:pt x="15690" y="1"/>
                  </a:lnTo>
                  <a:lnTo>
                    <a:pt x="31378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5741;p71"/>
            <p:cNvSpPr/>
            <p:nvPr/>
          </p:nvSpPr>
          <p:spPr>
            <a:xfrm>
              <a:off x="972425" y="3219725"/>
              <a:ext cx="135125" cy="38150"/>
            </a:xfrm>
            <a:custGeom>
              <a:avLst/>
              <a:gdLst/>
              <a:ahLst/>
              <a:cxnLst/>
              <a:rect l="l" t="t" r="r" b="b"/>
              <a:pathLst>
                <a:path w="5405" h="1526" extrusionOk="0">
                  <a:moveTo>
                    <a:pt x="131" y="1"/>
                  </a:moveTo>
                  <a:lnTo>
                    <a:pt x="88" y="44"/>
                  </a:lnTo>
                  <a:lnTo>
                    <a:pt x="1" y="131"/>
                  </a:lnTo>
                  <a:lnTo>
                    <a:pt x="1" y="219"/>
                  </a:lnTo>
                  <a:lnTo>
                    <a:pt x="1" y="1526"/>
                  </a:lnTo>
                  <a:lnTo>
                    <a:pt x="5404" y="1526"/>
                  </a:lnTo>
                  <a:lnTo>
                    <a:pt x="5404" y="219"/>
                  </a:lnTo>
                  <a:lnTo>
                    <a:pt x="5404" y="131"/>
                  </a:lnTo>
                  <a:lnTo>
                    <a:pt x="5361" y="44"/>
                  </a:lnTo>
                  <a:lnTo>
                    <a:pt x="5274" y="1"/>
                  </a:lnTo>
                  <a:close/>
                </a:path>
              </a:pathLst>
            </a:custGeom>
            <a:solidFill>
              <a:srgbClr val="B99B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5742;p71"/>
            <p:cNvSpPr/>
            <p:nvPr/>
          </p:nvSpPr>
          <p:spPr>
            <a:xfrm>
              <a:off x="972425" y="3219725"/>
              <a:ext cx="135125" cy="38150"/>
            </a:xfrm>
            <a:custGeom>
              <a:avLst/>
              <a:gdLst/>
              <a:ahLst/>
              <a:cxnLst/>
              <a:rect l="l" t="t" r="r" b="b"/>
              <a:pathLst>
                <a:path w="5405" h="1526" fill="none" extrusionOk="0">
                  <a:moveTo>
                    <a:pt x="5186" y="1"/>
                  </a:moveTo>
                  <a:lnTo>
                    <a:pt x="218" y="1"/>
                  </a:lnTo>
                  <a:lnTo>
                    <a:pt x="218" y="1"/>
                  </a:lnTo>
                  <a:lnTo>
                    <a:pt x="131" y="1"/>
                  </a:lnTo>
                  <a:lnTo>
                    <a:pt x="88" y="44"/>
                  </a:lnTo>
                  <a:lnTo>
                    <a:pt x="1" y="131"/>
                  </a:lnTo>
                  <a:lnTo>
                    <a:pt x="1" y="219"/>
                  </a:lnTo>
                  <a:lnTo>
                    <a:pt x="1" y="1526"/>
                  </a:lnTo>
                  <a:lnTo>
                    <a:pt x="5404" y="1526"/>
                  </a:lnTo>
                  <a:lnTo>
                    <a:pt x="5404" y="219"/>
                  </a:lnTo>
                  <a:lnTo>
                    <a:pt x="5404" y="219"/>
                  </a:lnTo>
                  <a:lnTo>
                    <a:pt x="5404" y="131"/>
                  </a:lnTo>
                  <a:lnTo>
                    <a:pt x="5361" y="44"/>
                  </a:lnTo>
                  <a:lnTo>
                    <a:pt x="5274" y="1"/>
                  </a:lnTo>
                  <a:lnTo>
                    <a:pt x="5186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5743;p71"/>
            <p:cNvSpPr/>
            <p:nvPr/>
          </p:nvSpPr>
          <p:spPr>
            <a:xfrm>
              <a:off x="738175" y="2291500"/>
              <a:ext cx="17475" cy="229900"/>
            </a:xfrm>
            <a:custGeom>
              <a:avLst/>
              <a:gdLst/>
              <a:ahLst/>
              <a:cxnLst/>
              <a:rect l="l" t="t" r="r" b="b"/>
              <a:pathLst>
                <a:path w="699" h="9196" extrusionOk="0">
                  <a:moveTo>
                    <a:pt x="1" y="0"/>
                  </a:moveTo>
                  <a:lnTo>
                    <a:pt x="1" y="9195"/>
                  </a:lnTo>
                  <a:lnTo>
                    <a:pt x="698" y="9195"/>
                  </a:lnTo>
                  <a:lnTo>
                    <a:pt x="698" y="0"/>
                  </a:lnTo>
                  <a:close/>
                </a:path>
              </a:pathLst>
            </a:custGeom>
            <a:solidFill>
              <a:srgbClr val="3E5F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5744;p71"/>
            <p:cNvSpPr/>
            <p:nvPr/>
          </p:nvSpPr>
          <p:spPr>
            <a:xfrm>
              <a:off x="475625" y="2344875"/>
              <a:ext cx="175425" cy="76275"/>
            </a:xfrm>
            <a:custGeom>
              <a:avLst/>
              <a:gdLst/>
              <a:ahLst/>
              <a:cxnLst/>
              <a:rect l="l" t="t" r="r" b="b"/>
              <a:pathLst>
                <a:path w="7017" h="3051" extrusionOk="0">
                  <a:moveTo>
                    <a:pt x="0" y="0"/>
                  </a:moveTo>
                  <a:lnTo>
                    <a:pt x="1221" y="1526"/>
                  </a:lnTo>
                  <a:lnTo>
                    <a:pt x="0" y="3051"/>
                  </a:lnTo>
                  <a:lnTo>
                    <a:pt x="7017" y="3051"/>
                  </a:lnTo>
                  <a:lnTo>
                    <a:pt x="7017" y="0"/>
                  </a:lnTo>
                  <a:close/>
                </a:path>
              </a:pathLst>
            </a:custGeom>
            <a:solidFill>
              <a:srgbClr val="DBC08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5745;p71"/>
            <p:cNvSpPr/>
            <p:nvPr/>
          </p:nvSpPr>
          <p:spPr>
            <a:xfrm>
              <a:off x="583475" y="2306750"/>
              <a:ext cx="154725" cy="76275"/>
            </a:xfrm>
            <a:custGeom>
              <a:avLst/>
              <a:gdLst/>
              <a:ahLst/>
              <a:cxnLst/>
              <a:rect l="l" t="t" r="r" b="b"/>
              <a:pathLst>
                <a:path w="6189" h="3051" extrusionOk="0">
                  <a:moveTo>
                    <a:pt x="1" y="0"/>
                  </a:moveTo>
                  <a:lnTo>
                    <a:pt x="1" y="3051"/>
                  </a:lnTo>
                  <a:lnTo>
                    <a:pt x="6189" y="3051"/>
                  </a:lnTo>
                  <a:lnTo>
                    <a:pt x="6189" y="0"/>
                  </a:lnTo>
                  <a:close/>
                </a:path>
              </a:pathLst>
            </a:custGeom>
            <a:solidFill>
              <a:srgbClr val="CEAD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5746;p71"/>
            <p:cNvSpPr/>
            <p:nvPr/>
          </p:nvSpPr>
          <p:spPr>
            <a:xfrm>
              <a:off x="583475" y="2383000"/>
              <a:ext cx="67575" cy="38150"/>
            </a:xfrm>
            <a:custGeom>
              <a:avLst/>
              <a:gdLst/>
              <a:ahLst/>
              <a:cxnLst/>
              <a:rect l="l" t="t" r="r" b="b"/>
              <a:pathLst>
                <a:path w="2703" h="1526" extrusionOk="0">
                  <a:moveTo>
                    <a:pt x="1" y="1"/>
                  </a:moveTo>
                  <a:lnTo>
                    <a:pt x="2703" y="1526"/>
                  </a:lnTo>
                  <a:lnTo>
                    <a:pt x="2703" y="1"/>
                  </a:lnTo>
                  <a:close/>
                </a:path>
              </a:pathLst>
            </a:custGeom>
            <a:solidFill>
              <a:srgbClr val="BC99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7" name="Google Shape;5747;p71"/>
          <p:cNvGrpSpPr/>
          <p:nvPr/>
        </p:nvGrpSpPr>
        <p:grpSpPr>
          <a:xfrm flipH="1">
            <a:off x="7773467" y="4392094"/>
            <a:ext cx="633926" cy="422339"/>
            <a:chOff x="4262675" y="3439800"/>
            <a:chExt cx="941325" cy="1112400"/>
          </a:xfrm>
        </p:grpSpPr>
        <p:sp>
          <p:nvSpPr>
            <p:cNvPr id="138" name="Google Shape;5748;p71"/>
            <p:cNvSpPr/>
            <p:nvPr/>
          </p:nvSpPr>
          <p:spPr>
            <a:xfrm>
              <a:off x="4724600" y="3439800"/>
              <a:ext cx="17475" cy="229900"/>
            </a:xfrm>
            <a:custGeom>
              <a:avLst/>
              <a:gdLst/>
              <a:ahLst/>
              <a:cxnLst/>
              <a:rect l="l" t="t" r="r" b="b"/>
              <a:pathLst>
                <a:path w="699" h="9196" extrusionOk="0">
                  <a:moveTo>
                    <a:pt x="1" y="1"/>
                  </a:moveTo>
                  <a:lnTo>
                    <a:pt x="1" y="9196"/>
                  </a:lnTo>
                  <a:lnTo>
                    <a:pt x="698" y="9196"/>
                  </a:lnTo>
                  <a:lnTo>
                    <a:pt x="698" y="1"/>
                  </a:lnTo>
                  <a:close/>
                </a:path>
              </a:pathLst>
            </a:custGeom>
            <a:solidFill>
              <a:srgbClr val="E3C1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5749;p71"/>
            <p:cNvSpPr/>
            <p:nvPr/>
          </p:nvSpPr>
          <p:spPr>
            <a:xfrm>
              <a:off x="4289900" y="4006325"/>
              <a:ext cx="886875" cy="545875"/>
            </a:xfrm>
            <a:custGeom>
              <a:avLst/>
              <a:gdLst/>
              <a:ahLst/>
              <a:cxnLst/>
              <a:rect l="l" t="t" r="r" b="b"/>
              <a:pathLst>
                <a:path w="35475" h="21835" extrusionOk="0">
                  <a:moveTo>
                    <a:pt x="1" y="1"/>
                  </a:moveTo>
                  <a:lnTo>
                    <a:pt x="1" y="21834"/>
                  </a:lnTo>
                  <a:lnTo>
                    <a:pt x="35474" y="21834"/>
                  </a:lnTo>
                  <a:lnTo>
                    <a:pt x="35474" y="1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5750;p71"/>
            <p:cNvSpPr/>
            <p:nvPr/>
          </p:nvSpPr>
          <p:spPr>
            <a:xfrm>
              <a:off x="4289900" y="4006325"/>
              <a:ext cx="886875" cy="545875"/>
            </a:xfrm>
            <a:custGeom>
              <a:avLst/>
              <a:gdLst/>
              <a:ahLst/>
              <a:cxnLst/>
              <a:rect l="l" t="t" r="r" b="b"/>
              <a:pathLst>
                <a:path w="35475" h="21835" fill="none" extrusionOk="0">
                  <a:moveTo>
                    <a:pt x="35474" y="21834"/>
                  </a:moveTo>
                  <a:lnTo>
                    <a:pt x="1" y="21834"/>
                  </a:lnTo>
                  <a:lnTo>
                    <a:pt x="1" y="1"/>
                  </a:lnTo>
                  <a:lnTo>
                    <a:pt x="35474" y="1"/>
                  </a:lnTo>
                  <a:lnTo>
                    <a:pt x="35474" y="21834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5751;p71"/>
            <p:cNvSpPr/>
            <p:nvPr/>
          </p:nvSpPr>
          <p:spPr>
            <a:xfrm>
              <a:off x="4262675" y="3615200"/>
              <a:ext cx="470675" cy="318175"/>
            </a:xfrm>
            <a:custGeom>
              <a:avLst/>
              <a:gdLst/>
              <a:ahLst/>
              <a:cxnLst/>
              <a:rect l="l" t="t" r="r" b="b"/>
              <a:pathLst>
                <a:path w="18827" h="12727" extrusionOk="0">
                  <a:moveTo>
                    <a:pt x="18827" y="1"/>
                  </a:moveTo>
                  <a:lnTo>
                    <a:pt x="0" y="12726"/>
                  </a:lnTo>
                  <a:lnTo>
                    <a:pt x="18827" y="12726"/>
                  </a:lnTo>
                  <a:lnTo>
                    <a:pt x="18827" y="1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5752;p71"/>
            <p:cNvSpPr/>
            <p:nvPr/>
          </p:nvSpPr>
          <p:spPr>
            <a:xfrm>
              <a:off x="4733325" y="3615200"/>
              <a:ext cx="470675" cy="318175"/>
            </a:xfrm>
            <a:custGeom>
              <a:avLst/>
              <a:gdLst/>
              <a:ahLst/>
              <a:cxnLst/>
              <a:rect l="l" t="t" r="r" b="b"/>
              <a:pathLst>
                <a:path w="18827" h="12727" extrusionOk="0">
                  <a:moveTo>
                    <a:pt x="1" y="1"/>
                  </a:moveTo>
                  <a:lnTo>
                    <a:pt x="1" y="12726"/>
                  </a:lnTo>
                  <a:lnTo>
                    <a:pt x="18827" y="12726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5753;p71"/>
            <p:cNvSpPr/>
            <p:nvPr/>
          </p:nvSpPr>
          <p:spPr>
            <a:xfrm>
              <a:off x="4800875" y="4006325"/>
              <a:ext cx="134025" cy="545875"/>
            </a:xfrm>
            <a:custGeom>
              <a:avLst/>
              <a:gdLst/>
              <a:ahLst/>
              <a:cxnLst/>
              <a:rect l="l" t="t" r="r" b="b"/>
              <a:pathLst>
                <a:path w="5361" h="21835" extrusionOk="0">
                  <a:moveTo>
                    <a:pt x="0" y="1"/>
                  </a:moveTo>
                  <a:lnTo>
                    <a:pt x="0" y="21834"/>
                  </a:lnTo>
                  <a:lnTo>
                    <a:pt x="5361" y="21834"/>
                  </a:lnTo>
                  <a:lnTo>
                    <a:pt x="5361" y="1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5754;p71"/>
            <p:cNvSpPr/>
            <p:nvPr/>
          </p:nvSpPr>
          <p:spPr>
            <a:xfrm>
              <a:off x="4800875" y="4006325"/>
              <a:ext cx="134025" cy="545875"/>
            </a:xfrm>
            <a:custGeom>
              <a:avLst/>
              <a:gdLst/>
              <a:ahLst/>
              <a:cxnLst/>
              <a:rect l="l" t="t" r="r" b="b"/>
              <a:pathLst>
                <a:path w="5361" h="21835" fill="none" extrusionOk="0">
                  <a:moveTo>
                    <a:pt x="5361" y="21834"/>
                  </a:moveTo>
                  <a:lnTo>
                    <a:pt x="0" y="21834"/>
                  </a:lnTo>
                  <a:lnTo>
                    <a:pt x="0" y="1"/>
                  </a:lnTo>
                  <a:lnTo>
                    <a:pt x="5361" y="1"/>
                  </a:lnTo>
                  <a:lnTo>
                    <a:pt x="5361" y="21834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5755;p71"/>
            <p:cNvSpPr/>
            <p:nvPr/>
          </p:nvSpPr>
          <p:spPr>
            <a:xfrm>
              <a:off x="5069975" y="4006325"/>
              <a:ext cx="106800" cy="545875"/>
            </a:xfrm>
            <a:custGeom>
              <a:avLst/>
              <a:gdLst/>
              <a:ahLst/>
              <a:cxnLst/>
              <a:rect l="l" t="t" r="r" b="b"/>
              <a:pathLst>
                <a:path w="4272" h="21835" extrusionOk="0">
                  <a:moveTo>
                    <a:pt x="1" y="1"/>
                  </a:moveTo>
                  <a:lnTo>
                    <a:pt x="1" y="21834"/>
                  </a:lnTo>
                  <a:lnTo>
                    <a:pt x="4271" y="21834"/>
                  </a:lnTo>
                  <a:lnTo>
                    <a:pt x="4271" y="1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5756;p71"/>
            <p:cNvSpPr/>
            <p:nvPr/>
          </p:nvSpPr>
          <p:spPr>
            <a:xfrm>
              <a:off x="5069975" y="4006325"/>
              <a:ext cx="106800" cy="545875"/>
            </a:xfrm>
            <a:custGeom>
              <a:avLst/>
              <a:gdLst/>
              <a:ahLst/>
              <a:cxnLst/>
              <a:rect l="l" t="t" r="r" b="b"/>
              <a:pathLst>
                <a:path w="4272" h="21835" fill="none" extrusionOk="0">
                  <a:moveTo>
                    <a:pt x="4271" y="21834"/>
                  </a:moveTo>
                  <a:lnTo>
                    <a:pt x="1" y="21834"/>
                  </a:lnTo>
                  <a:lnTo>
                    <a:pt x="1" y="1"/>
                  </a:lnTo>
                  <a:lnTo>
                    <a:pt x="4271" y="1"/>
                  </a:lnTo>
                  <a:lnTo>
                    <a:pt x="4271" y="21834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5757;p71"/>
            <p:cNvSpPr/>
            <p:nvPr/>
          </p:nvSpPr>
          <p:spPr>
            <a:xfrm>
              <a:off x="4289900" y="4006325"/>
              <a:ext cx="106800" cy="545875"/>
            </a:xfrm>
            <a:custGeom>
              <a:avLst/>
              <a:gdLst/>
              <a:ahLst/>
              <a:cxnLst/>
              <a:rect l="l" t="t" r="r" b="b"/>
              <a:pathLst>
                <a:path w="4272" h="21835" extrusionOk="0">
                  <a:moveTo>
                    <a:pt x="1" y="1"/>
                  </a:moveTo>
                  <a:lnTo>
                    <a:pt x="1" y="21834"/>
                  </a:lnTo>
                  <a:lnTo>
                    <a:pt x="4272" y="21834"/>
                  </a:lnTo>
                  <a:lnTo>
                    <a:pt x="4272" y="1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5758;p71"/>
            <p:cNvSpPr/>
            <p:nvPr/>
          </p:nvSpPr>
          <p:spPr>
            <a:xfrm>
              <a:off x="4289900" y="4006325"/>
              <a:ext cx="106800" cy="545875"/>
            </a:xfrm>
            <a:custGeom>
              <a:avLst/>
              <a:gdLst/>
              <a:ahLst/>
              <a:cxnLst/>
              <a:rect l="l" t="t" r="r" b="b"/>
              <a:pathLst>
                <a:path w="4272" h="21835" fill="none" extrusionOk="0">
                  <a:moveTo>
                    <a:pt x="4272" y="21834"/>
                  </a:moveTo>
                  <a:lnTo>
                    <a:pt x="1" y="21834"/>
                  </a:lnTo>
                  <a:lnTo>
                    <a:pt x="1" y="1"/>
                  </a:lnTo>
                  <a:lnTo>
                    <a:pt x="4272" y="1"/>
                  </a:lnTo>
                  <a:lnTo>
                    <a:pt x="4272" y="21834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5759;p71"/>
            <p:cNvSpPr/>
            <p:nvPr/>
          </p:nvSpPr>
          <p:spPr>
            <a:xfrm>
              <a:off x="4531775" y="4006325"/>
              <a:ext cx="134025" cy="545875"/>
            </a:xfrm>
            <a:custGeom>
              <a:avLst/>
              <a:gdLst/>
              <a:ahLst/>
              <a:cxnLst/>
              <a:rect l="l" t="t" r="r" b="b"/>
              <a:pathLst>
                <a:path w="5361" h="21835" extrusionOk="0">
                  <a:moveTo>
                    <a:pt x="0" y="1"/>
                  </a:moveTo>
                  <a:lnTo>
                    <a:pt x="0" y="21834"/>
                  </a:lnTo>
                  <a:lnTo>
                    <a:pt x="5361" y="21834"/>
                  </a:lnTo>
                  <a:lnTo>
                    <a:pt x="5361" y="1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5760;p71"/>
            <p:cNvSpPr/>
            <p:nvPr/>
          </p:nvSpPr>
          <p:spPr>
            <a:xfrm>
              <a:off x="4531775" y="4006325"/>
              <a:ext cx="134025" cy="545875"/>
            </a:xfrm>
            <a:custGeom>
              <a:avLst/>
              <a:gdLst/>
              <a:ahLst/>
              <a:cxnLst/>
              <a:rect l="l" t="t" r="r" b="b"/>
              <a:pathLst>
                <a:path w="5361" h="21835" fill="none" extrusionOk="0">
                  <a:moveTo>
                    <a:pt x="5361" y="21834"/>
                  </a:moveTo>
                  <a:lnTo>
                    <a:pt x="0" y="21834"/>
                  </a:lnTo>
                  <a:lnTo>
                    <a:pt x="0" y="1"/>
                  </a:lnTo>
                  <a:lnTo>
                    <a:pt x="5361" y="1"/>
                  </a:lnTo>
                  <a:lnTo>
                    <a:pt x="5361" y="21834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5761;p71"/>
            <p:cNvSpPr/>
            <p:nvPr/>
          </p:nvSpPr>
          <p:spPr>
            <a:xfrm>
              <a:off x="4262675" y="3615200"/>
              <a:ext cx="941325" cy="391150"/>
            </a:xfrm>
            <a:custGeom>
              <a:avLst/>
              <a:gdLst/>
              <a:ahLst/>
              <a:cxnLst/>
              <a:rect l="l" t="t" r="r" b="b"/>
              <a:pathLst>
                <a:path w="37653" h="15646" extrusionOk="0">
                  <a:moveTo>
                    <a:pt x="18827" y="1"/>
                  </a:moveTo>
                  <a:lnTo>
                    <a:pt x="18827" y="1"/>
                  </a:lnTo>
                  <a:lnTo>
                    <a:pt x="18827" y="1"/>
                  </a:lnTo>
                  <a:lnTo>
                    <a:pt x="18827" y="1"/>
                  </a:lnTo>
                  <a:close/>
                  <a:moveTo>
                    <a:pt x="18827" y="1"/>
                  </a:moveTo>
                  <a:lnTo>
                    <a:pt x="5361" y="12726"/>
                  </a:lnTo>
                  <a:lnTo>
                    <a:pt x="0" y="12726"/>
                  </a:lnTo>
                  <a:lnTo>
                    <a:pt x="0" y="15646"/>
                  </a:lnTo>
                  <a:lnTo>
                    <a:pt x="37653" y="15646"/>
                  </a:lnTo>
                  <a:lnTo>
                    <a:pt x="37653" y="12726"/>
                  </a:lnTo>
                  <a:lnTo>
                    <a:pt x="32293" y="12726"/>
                  </a:lnTo>
                  <a:lnTo>
                    <a:pt x="18827" y="1"/>
                  </a:lnTo>
                  <a:lnTo>
                    <a:pt x="26889" y="12726"/>
                  </a:lnTo>
                  <a:lnTo>
                    <a:pt x="21528" y="12726"/>
                  </a:lnTo>
                  <a:lnTo>
                    <a:pt x="18827" y="1"/>
                  </a:lnTo>
                  <a:lnTo>
                    <a:pt x="16125" y="12726"/>
                  </a:lnTo>
                  <a:lnTo>
                    <a:pt x="10764" y="12726"/>
                  </a:lnTo>
                  <a:lnTo>
                    <a:pt x="18827" y="1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5762;p71"/>
            <p:cNvSpPr/>
            <p:nvPr/>
          </p:nvSpPr>
          <p:spPr>
            <a:xfrm>
              <a:off x="4262675" y="3615200"/>
              <a:ext cx="941325" cy="391150"/>
            </a:xfrm>
            <a:custGeom>
              <a:avLst/>
              <a:gdLst/>
              <a:ahLst/>
              <a:cxnLst/>
              <a:rect l="l" t="t" r="r" b="b"/>
              <a:pathLst>
                <a:path w="37653" h="15646" fill="none" extrusionOk="0">
                  <a:moveTo>
                    <a:pt x="32293" y="12726"/>
                  </a:moveTo>
                  <a:lnTo>
                    <a:pt x="18827" y="1"/>
                  </a:lnTo>
                  <a:lnTo>
                    <a:pt x="26889" y="12726"/>
                  </a:lnTo>
                  <a:lnTo>
                    <a:pt x="21528" y="12726"/>
                  </a:lnTo>
                  <a:lnTo>
                    <a:pt x="18827" y="1"/>
                  </a:lnTo>
                  <a:lnTo>
                    <a:pt x="16125" y="12726"/>
                  </a:lnTo>
                  <a:lnTo>
                    <a:pt x="10764" y="12726"/>
                  </a:lnTo>
                  <a:lnTo>
                    <a:pt x="18827" y="1"/>
                  </a:lnTo>
                  <a:lnTo>
                    <a:pt x="5361" y="12726"/>
                  </a:lnTo>
                  <a:lnTo>
                    <a:pt x="0" y="12726"/>
                  </a:lnTo>
                  <a:lnTo>
                    <a:pt x="0" y="15646"/>
                  </a:lnTo>
                  <a:lnTo>
                    <a:pt x="37653" y="15646"/>
                  </a:lnTo>
                  <a:lnTo>
                    <a:pt x="37653" y="12726"/>
                  </a:lnTo>
                  <a:lnTo>
                    <a:pt x="32293" y="12726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5763;p71"/>
            <p:cNvSpPr/>
            <p:nvPr/>
          </p:nvSpPr>
          <p:spPr>
            <a:xfrm>
              <a:off x="4262675" y="3933350"/>
              <a:ext cx="134025" cy="73000"/>
            </a:xfrm>
            <a:custGeom>
              <a:avLst/>
              <a:gdLst/>
              <a:ahLst/>
              <a:cxnLst/>
              <a:rect l="l" t="t" r="r" b="b"/>
              <a:pathLst>
                <a:path w="5361" h="2920" extrusionOk="0">
                  <a:moveTo>
                    <a:pt x="0" y="0"/>
                  </a:moveTo>
                  <a:lnTo>
                    <a:pt x="0" y="2920"/>
                  </a:lnTo>
                  <a:lnTo>
                    <a:pt x="5361" y="2920"/>
                  </a:lnTo>
                  <a:lnTo>
                    <a:pt x="5361" y="0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5764;p71"/>
            <p:cNvSpPr/>
            <p:nvPr/>
          </p:nvSpPr>
          <p:spPr>
            <a:xfrm>
              <a:off x="4262675" y="3933350"/>
              <a:ext cx="134025" cy="73000"/>
            </a:xfrm>
            <a:custGeom>
              <a:avLst/>
              <a:gdLst/>
              <a:ahLst/>
              <a:cxnLst/>
              <a:rect l="l" t="t" r="r" b="b"/>
              <a:pathLst>
                <a:path w="5361" h="2920" fill="none" extrusionOk="0">
                  <a:moveTo>
                    <a:pt x="0" y="2920"/>
                  </a:moveTo>
                  <a:lnTo>
                    <a:pt x="5361" y="2920"/>
                  </a:lnTo>
                  <a:lnTo>
                    <a:pt x="5361" y="0"/>
                  </a:lnTo>
                  <a:lnTo>
                    <a:pt x="0" y="0"/>
                  </a:lnTo>
                  <a:lnTo>
                    <a:pt x="0" y="292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5765;p71"/>
            <p:cNvSpPr/>
            <p:nvPr/>
          </p:nvSpPr>
          <p:spPr>
            <a:xfrm>
              <a:off x="4531775" y="3933350"/>
              <a:ext cx="134025" cy="73000"/>
            </a:xfrm>
            <a:custGeom>
              <a:avLst/>
              <a:gdLst/>
              <a:ahLst/>
              <a:cxnLst/>
              <a:rect l="l" t="t" r="r" b="b"/>
              <a:pathLst>
                <a:path w="5361" h="2920" extrusionOk="0">
                  <a:moveTo>
                    <a:pt x="0" y="0"/>
                  </a:moveTo>
                  <a:lnTo>
                    <a:pt x="0" y="2920"/>
                  </a:lnTo>
                  <a:lnTo>
                    <a:pt x="5361" y="2920"/>
                  </a:lnTo>
                  <a:lnTo>
                    <a:pt x="5361" y="0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5766;p71"/>
            <p:cNvSpPr/>
            <p:nvPr/>
          </p:nvSpPr>
          <p:spPr>
            <a:xfrm>
              <a:off x="4531775" y="3933350"/>
              <a:ext cx="134025" cy="73000"/>
            </a:xfrm>
            <a:custGeom>
              <a:avLst/>
              <a:gdLst/>
              <a:ahLst/>
              <a:cxnLst/>
              <a:rect l="l" t="t" r="r" b="b"/>
              <a:pathLst>
                <a:path w="5361" h="2920" fill="none" extrusionOk="0">
                  <a:moveTo>
                    <a:pt x="0" y="2920"/>
                  </a:moveTo>
                  <a:lnTo>
                    <a:pt x="5361" y="2920"/>
                  </a:lnTo>
                  <a:lnTo>
                    <a:pt x="5361" y="0"/>
                  </a:lnTo>
                  <a:lnTo>
                    <a:pt x="0" y="0"/>
                  </a:lnTo>
                  <a:lnTo>
                    <a:pt x="0" y="292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5767;p71"/>
            <p:cNvSpPr/>
            <p:nvPr/>
          </p:nvSpPr>
          <p:spPr>
            <a:xfrm>
              <a:off x="4800875" y="3933350"/>
              <a:ext cx="134025" cy="73000"/>
            </a:xfrm>
            <a:custGeom>
              <a:avLst/>
              <a:gdLst/>
              <a:ahLst/>
              <a:cxnLst/>
              <a:rect l="l" t="t" r="r" b="b"/>
              <a:pathLst>
                <a:path w="5361" h="2920" extrusionOk="0">
                  <a:moveTo>
                    <a:pt x="0" y="0"/>
                  </a:moveTo>
                  <a:lnTo>
                    <a:pt x="0" y="2920"/>
                  </a:lnTo>
                  <a:lnTo>
                    <a:pt x="5361" y="2920"/>
                  </a:lnTo>
                  <a:lnTo>
                    <a:pt x="5361" y="0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5768;p71"/>
            <p:cNvSpPr/>
            <p:nvPr/>
          </p:nvSpPr>
          <p:spPr>
            <a:xfrm>
              <a:off x="4800875" y="3933350"/>
              <a:ext cx="134025" cy="73000"/>
            </a:xfrm>
            <a:custGeom>
              <a:avLst/>
              <a:gdLst/>
              <a:ahLst/>
              <a:cxnLst/>
              <a:rect l="l" t="t" r="r" b="b"/>
              <a:pathLst>
                <a:path w="5361" h="2920" fill="none" extrusionOk="0">
                  <a:moveTo>
                    <a:pt x="0" y="2920"/>
                  </a:moveTo>
                  <a:lnTo>
                    <a:pt x="5361" y="2920"/>
                  </a:lnTo>
                  <a:lnTo>
                    <a:pt x="5361" y="0"/>
                  </a:lnTo>
                  <a:lnTo>
                    <a:pt x="0" y="0"/>
                  </a:lnTo>
                  <a:lnTo>
                    <a:pt x="0" y="292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5769;p71"/>
            <p:cNvSpPr/>
            <p:nvPr/>
          </p:nvSpPr>
          <p:spPr>
            <a:xfrm>
              <a:off x="5069975" y="3933350"/>
              <a:ext cx="134025" cy="73000"/>
            </a:xfrm>
            <a:custGeom>
              <a:avLst/>
              <a:gdLst/>
              <a:ahLst/>
              <a:cxnLst/>
              <a:rect l="l" t="t" r="r" b="b"/>
              <a:pathLst>
                <a:path w="5361" h="2920" extrusionOk="0">
                  <a:moveTo>
                    <a:pt x="1" y="0"/>
                  </a:moveTo>
                  <a:lnTo>
                    <a:pt x="1" y="2920"/>
                  </a:lnTo>
                  <a:lnTo>
                    <a:pt x="5361" y="2920"/>
                  </a:lnTo>
                  <a:lnTo>
                    <a:pt x="5361" y="0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5770;p71"/>
            <p:cNvSpPr/>
            <p:nvPr/>
          </p:nvSpPr>
          <p:spPr>
            <a:xfrm>
              <a:off x="5069975" y="3933350"/>
              <a:ext cx="134025" cy="73000"/>
            </a:xfrm>
            <a:custGeom>
              <a:avLst/>
              <a:gdLst/>
              <a:ahLst/>
              <a:cxnLst/>
              <a:rect l="l" t="t" r="r" b="b"/>
              <a:pathLst>
                <a:path w="5361" h="2920" fill="none" extrusionOk="0">
                  <a:moveTo>
                    <a:pt x="1" y="2920"/>
                  </a:moveTo>
                  <a:lnTo>
                    <a:pt x="5361" y="2920"/>
                  </a:lnTo>
                  <a:lnTo>
                    <a:pt x="5361" y="0"/>
                  </a:lnTo>
                  <a:lnTo>
                    <a:pt x="1" y="0"/>
                  </a:lnTo>
                  <a:lnTo>
                    <a:pt x="1" y="292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5771;p71"/>
            <p:cNvSpPr/>
            <p:nvPr/>
          </p:nvSpPr>
          <p:spPr>
            <a:xfrm>
              <a:off x="4665775" y="4007425"/>
              <a:ext cx="404225" cy="65400"/>
            </a:xfrm>
            <a:custGeom>
              <a:avLst/>
              <a:gdLst/>
              <a:ahLst/>
              <a:cxnLst/>
              <a:rect l="l" t="t" r="r" b="b"/>
              <a:pathLst>
                <a:path w="16169" h="2616" extrusionOk="0">
                  <a:moveTo>
                    <a:pt x="1" y="0"/>
                  </a:moveTo>
                  <a:lnTo>
                    <a:pt x="1" y="2615"/>
                  </a:lnTo>
                  <a:lnTo>
                    <a:pt x="5404" y="2615"/>
                  </a:lnTo>
                  <a:lnTo>
                    <a:pt x="5404" y="0"/>
                  </a:lnTo>
                  <a:close/>
                  <a:moveTo>
                    <a:pt x="10765" y="0"/>
                  </a:moveTo>
                  <a:lnTo>
                    <a:pt x="10765" y="2615"/>
                  </a:lnTo>
                  <a:lnTo>
                    <a:pt x="16169" y="2615"/>
                  </a:lnTo>
                  <a:lnTo>
                    <a:pt x="16169" y="0"/>
                  </a:lnTo>
                  <a:close/>
                </a:path>
              </a:pathLst>
            </a:custGeom>
            <a:solidFill>
              <a:srgbClr val="87252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5772;p71"/>
            <p:cNvSpPr/>
            <p:nvPr/>
          </p:nvSpPr>
          <p:spPr>
            <a:xfrm>
              <a:off x="4665775" y="4007425"/>
              <a:ext cx="135125" cy="65400"/>
            </a:xfrm>
            <a:custGeom>
              <a:avLst/>
              <a:gdLst/>
              <a:ahLst/>
              <a:cxnLst/>
              <a:rect l="l" t="t" r="r" b="b"/>
              <a:pathLst>
                <a:path w="5405" h="2616" fill="none" extrusionOk="0">
                  <a:moveTo>
                    <a:pt x="5404" y="0"/>
                  </a:moveTo>
                  <a:lnTo>
                    <a:pt x="1" y="0"/>
                  </a:lnTo>
                  <a:lnTo>
                    <a:pt x="1" y="2615"/>
                  </a:lnTo>
                  <a:lnTo>
                    <a:pt x="5404" y="2615"/>
                  </a:lnTo>
                  <a:lnTo>
                    <a:pt x="5404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5773;p71"/>
            <p:cNvSpPr/>
            <p:nvPr/>
          </p:nvSpPr>
          <p:spPr>
            <a:xfrm>
              <a:off x="4934875" y="4007425"/>
              <a:ext cx="135125" cy="65400"/>
            </a:xfrm>
            <a:custGeom>
              <a:avLst/>
              <a:gdLst/>
              <a:ahLst/>
              <a:cxnLst/>
              <a:rect l="l" t="t" r="r" b="b"/>
              <a:pathLst>
                <a:path w="5405" h="2616" fill="none" extrusionOk="0">
                  <a:moveTo>
                    <a:pt x="5405" y="0"/>
                  </a:moveTo>
                  <a:lnTo>
                    <a:pt x="1" y="0"/>
                  </a:lnTo>
                  <a:lnTo>
                    <a:pt x="1" y="2615"/>
                  </a:lnTo>
                  <a:lnTo>
                    <a:pt x="5405" y="2615"/>
                  </a:lnTo>
                  <a:lnTo>
                    <a:pt x="5405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5774;p71"/>
            <p:cNvSpPr/>
            <p:nvPr/>
          </p:nvSpPr>
          <p:spPr>
            <a:xfrm>
              <a:off x="4800875" y="4007425"/>
              <a:ext cx="134025" cy="65400"/>
            </a:xfrm>
            <a:custGeom>
              <a:avLst/>
              <a:gdLst/>
              <a:ahLst/>
              <a:cxnLst/>
              <a:rect l="l" t="t" r="r" b="b"/>
              <a:pathLst>
                <a:path w="5361" h="2616" extrusionOk="0">
                  <a:moveTo>
                    <a:pt x="0" y="0"/>
                  </a:moveTo>
                  <a:lnTo>
                    <a:pt x="0" y="2615"/>
                  </a:lnTo>
                  <a:lnTo>
                    <a:pt x="5361" y="2615"/>
                  </a:lnTo>
                  <a:lnTo>
                    <a:pt x="5361" y="0"/>
                  </a:lnTo>
                  <a:close/>
                </a:path>
              </a:pathLst>
            </a:custGeom>
            <a:solidFill>
              <a:srgbClr val="C8BD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5775;p71"/>
            <p:cNvSpPr/>
            <p:nvPr/>
          </p:nvSpPr>
          <p:spPr>
            <a:xfrm>
              <a:off x="4800875" y="4007425"/>
              <a:ext cx="134025" cy="65400"/>
            </a:xfrm>
            <a:custGeom>
              <a:avLst/>
              <a:gdLst/>
              <a:ahLst/>
              <a:cxnLst/>
              <a:rect l="l" t="t" r="r" b="b"/>
              <a:pathLst>
                <a:path w="5361" h="2616" fill="none" extrusionOk="0">
                  <a:moveTo>
                    <a:pt x="5361" y="0"/>
                  </a:moveTo>
                  <a:lnTo>
                    <a:pt x="0" y="0"/>
                  </a:lnTo>
                  <a:lnTo>
                    <a:pt x="0" y="2615"/>
                  </a:lnTo>
                  <a:lnTo>
                    <a:pt x="5361" y="2615"/>
                  </a:lnTo>
                  <a:lnTo>
                    <a:pt x="536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5776;p71"/>
            <p:cNvSpPr/>
            <p:nvPr/>
          </p:nvSpPr>
          <p:spPr>
            <a:xfrm>
              <a:off x="4396675" y="4007425"/>
              <a:ext cx="135125" cy="65400"/>
            </a:xfrm>
            <a:custGeom>
              <a:avLst/>
              <a:gdLst/>
              <a:ahLst/>
              <a:cxnLst/>
              <a:rect l="l" t="t" r="r" b="b"/>
              <a:pathLst>
                <a:path w="5405" h="2616" extrusionOk="0">
                  <a:moveTo>
                    <a:pt x="1" y="0"/>
                  </a:moveTo>
                  <a:lnTo>
                    <a:pt x="1" y="2615"/>
                  </a:lnTo>
                  <a:lnTo>
                    <a:pt x="5404" y="2615"/>
                  </a:lnTo>
                  <a:lnTo>
                    <a:pt x="5404" y="0"/>
                  </a:lnTo>
                  <a:close/>
                </a:path>
              </a:pathLst>
            </a:custGeom>
            <a:solidFill>
              <a:srgbClr val="87252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5777;p71"/>
            <p:cNvSpPr/>
            <p:nvPr/>
          </p:nvSpPr>
          <p:spPr>
            <a:xfrm>
              <a:off x="4396675" y="4007425"/>
              <a:ext cx="135125" cy="65400"/>
            </a:xfrm>
            <a:custGeom>
              <a:avLst/>
              <a:gdLst/>
              <a:ahLst/>
              <a:cxnLst/>
              <a:rect l="l" t="t" r="r" b="b"/>
              <a:pathLst>
                <a:path w="5405" h="2616" fill="none" extrusionOk="0">
                  <a:moveTo>
                    <a:pt x="5404" y="0"/>
                  </a:moveTo>
                  <a:lnTo>
                    <a:pt x="1" y="0"/>
                  </a:lnTo>
                  <a:lnTo>
                    <a:pt x="1" y="2615"/>
                  </a:lnTo>
                  <a:lnTo>
                    <a:pt x="5404" y="2615"/>
                  </a:lnTo>
                  <a:lnTo>
                    <a:pt x="5404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5778;p71"/>
            <p:cNvSpPr/>
            <p:nvPr/>
          </p:nvSpPr>
          <p:spPr>
            <a:xfrm>
              <a:off x="5069975" y="4007425"/>
              <a:ext cx="106800" cy="65400"/>
            </a:xfrm>
            <a:custGeom>
              <a:avLst/>
              <a:gdLst/>
              <a:ahLst/>
              <a:cxnLst/>
              <a:rect l="l" t="t" r="r" b="b"/>
              <a:pathLst>
                <a:path w="4272" h="2616" extrusionOk="0">
                  <a:moveTo>
                    <a:pt x="1" y="0"/>
                  </a:moveTo>
                  <a:lnTo>
                    <a:pt x="1" y="2615"/>
                  </a:lnTo>
                  <a:lnTo>
                    <a:pt x="4271" y="2615"/>
                  </a:lnTo>
                  <a:lnTo>
                    <a:pt x="4271" y="0"/>
                  </a:lnTo>
                  <a:close/>
                </a:path>
              </a:pathLst>
            </a:custGeom>
            <a:solidFill>
              <a:srgbClr val="C8BD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5779;p71"/>
            <p:cNvSpPr/>
            <p:nvPr/>
          </p:nvSpPr>
          <p:spPr>
            <a:xfrm>
              <a:off x="5069975" y="4007425"/>
              <a:ext cx="106800" cy="65400"/>
            </a:xfrm>
            <a:custGeom>
              <a:avLst/>
              <a:gdLst/>
              <a:ahLst/>
              <a:cxnLst/>
              <a:rect l="l" t="t" r="r" b="b"/>
              <a:pathLst>
                <a:path w="4272" h="2616" fill="none" extrusionOk="0">
                  <a:moveTo>
                    <a:pt x="4271" y="0"/>
                  </a:moveTo>
                  <a:lnTo>
                    <a:pt x="1" y="0"/>
                  </a:lnTo>
                  <a:lnTo>
                    <a:pt x="1" y="2615"/>
                  </a:lnTo>
                  <a:lnTo>
                    <a:pt x="4271" y="2615"/>
                  </a:lnTo>
                  <a:lnTo>
                    <a:pt x="427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5780;p71"/>
            <p:cNvSpPr/>
            <p:nvPr/>
          </p:nvSpPr>
          <p:spPr>
            <a:xfrm>
              <a:off x="4289900" y="4007425"/>
              <a:ext cx="106800" cy="65400"/>
            </a:xfrm>
            <a:custGeom>
              <a:avLst/>
              <a:gdLst/>
              <a:ahLst/>
              <a:cxnLst/>
              <a:rect l="l" t="t" r="r" b="b"/>
              <a:pathLst>
                <a:path w="4272" h="2616" extrusionOk="0">
                  <a:moveTo>
                    <a:pt x="1" y="0"/>
                  </a:moveTo>
                  <a:lnTo>
                    <a:pt x="1" y="2615"/>
                  </a:lnTo>
                  <a:lnTo>
                    <a:pt x="4272" y="2615"/>
                  </a:lnTo>
                  <a:lnTo>
                    <a:pt x="4272" y="0"/>
                  </a:lnTo>
                  <a:close/>
                </a:path>
              </a:pathLst>
            </a:custGeom>
            <a:solidFill>
              <a:srgbClr val="C8BD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5781;p71"/>
            <p:cNvSpPr/>
            <p:nvPr/>
          </p:nvSpPr>
          <p:spPr>
            <a:xfrm>
              <a:off x="4289900" y="4007425"/>
              <a:ext cx="106800" cy="65400"/>
            </a:xfrm>
            <a:custGeom>
              <a:avLst/>
              <a:gdLst/>
              <a:ahLst/>
              <a:cxnLst/>
              <a:rect l="l" t="t" r="r" b="b"/>
              <a:pathLst>
                <a:path w="4272" h="2616" fill="none" extrusionOk="0">
                  <a:moveTo>
                    <a:pt x="4272" y="0"/>
                  </a:moveTo>
                  <a:lnTo>
                    <a:pt x="1" y="0"/>
                  </a:lnTo>
                  <a:lnTo>
                    <a:pt x="1" y="2615"/>
                  </a:lnTo>
                  <a:lnTo>
                    <a:pt x="4272" y="2615"/>
                  </a:lnTo>
                  <a:lnTo>
                    <a:pt x="4272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5782;p71"/>
            <p:cNvSpPr/>
            <p:nvPr/>
          </p:nvSpPr>
          <p:spPr>
            <a:xfrm>
              <a:off x="4531775" y="4007425"/>
              <a:ext cx="134025" cy="65400"/>
            </a:xfrm>
            <a:custGeom>
              <a:avLst/>
              <a:gdLst/>
              <a:ahLst/>
              <a:cxnLst/>
              <a:rect l="l" t="t" r="r" b="b"/>
              <a:pathLst>
                <a:path w="5361" h="2616" extrusionOk="0">
                  <a:moveTo>
                    <a:pt x="0" y="0"/>
                  </a:moveTo>
                  <a:lnTo>
                    <a:pt x="0" y="2615"/>
                  </a:lnTo>
                  <a:lnTo>
                    <a:pt x="5361" y="2615"/>
                  </a:lnTo>
                  <a:lnTo>
                    <a:pt x="5361" y="0"/>
                  </a:lnTo>
                  <a:close/>
                </a:path>
              </a:pathLst>
            </a:custGeom>
            <a:solidFill>
              <a:srgbClr val="C8BD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5783;p71"/>
            <p:cNvSpPr/>
            <p:nvPr/>
          </p:nvSpPr>
          <p:spPr>
            <a:xfrm>
              <a:off x="4531775" y="4007425"/>
              <a:ext cx="134025" cy="65400"/>
            </a:xfrm>
            <a:custGeom>
              <a:avLst/>
              <a:gdLst/>
              <a:ahLst/>
              <a:cxnLst/>
              <a:rect l="l" t="t" r="r" b="b"/>
              <a:pathLst>
                <a:path w="5361" h="2616" fill="none" extrusionOk="0">
                  <a:moveTo>
                    <a:pt x="5361" y="0"/>
                  </a:moveTo>
                  <a:lnTo>
                    <a:pt x="0" y="0"/>
                  </a:lnTo>
                  <a:lnTo>
                    <a:pt x="0" y="2615"/>
                  </a:lnTo>
                  <a:lnTo>
                    <a:pt x="5361" y="2615"/>
                  </a:lnTo>
                  <a:lnTo>
                    <a:pt x="536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5784;p71"/>
            <p:cNvSpPr/>
            <p:nvPr/>
          </p:nvSpPr>
          <p:spPr>
            <a:xfrm>
              <a:off x="5176750" y="4006325"/>
              <a:ext cx="27250" cy="1125"/>
            </a:xfrm>
            <a:custGeom>
              <a:avLst/>
              <a:gdLst/>
              <a:ahLst/>
              <a:cxnLst/>
              <a:rect l="l" t="t" r="r" b="b"/>
              <a:pathLst>
                <a:path w="1090" h="45" extrusionOk="0">
                  <a:moveTo>
                    <a:pt x="0" y="1"/>
                  </a:moveTo>
                  <a:lnTo>
                    <a:pt x="0" y="44"/>
                  </a:lnTo>
                  <a:lnTo>
                    <a:pt x="1090" y="44"/>
                  </a:lnTo>
                  <a:lnTo>
                    <a:pt x="1090" y="1"/>
                  </a:lnTo>
                  <a:close/>
                </a:path>
              </a:pathLst>
            </a:custGeom>
            <a:solidFill>
              <a:srgbClr val="FFFF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5785;p71"/>
            <p:cNvSpPr/>
            <p:nvPr/>
          </p:nvSpPr>
          <p:spPr>
            <a:xfrm>
              <a:off x="5176750" y="3935525"/>
              <a:ext cx="27250" cy="71925"/>
            </a:xfrm>
            <a:custGeom>
              <a:avLst/>
              <a:gdLst/>
              <a:ahLst/>
              <a:cxnLst/>
              <a:rect l="l" t="t" r="r" b="b"/>
              <a:pathLst>
                <a:path w="1090" h="2877" fill="none" extrusionOk="0">
                  <a:moveTo>
                    <a:pt x="1090" y="0"/>
                  </a:moveTo>
                  <a:lnTo>
                    <a:pt x="1090" y="0"/>
                  </a:lnTo>
                  <a:lnTo>
                    <a:pt x="1090" y="2833"/>
                  </a:lnTo>
                  <a:lnTo>
                    <a:pt x="1090" y="2833"/>
                  </a:lnTo>
                  <a:lnTo>
                    <a:pt x="0" y="2833"/>
                  </a:lnTo>
                  <a:lnTo>
                    <a:pt x="0" y="2876"/>
                  </a:lnTo>
                  <a:lnTo>
                    <a:pt x="1090" y="2876"/>
                  </a:lnTo>
                  <a:lnTo>
                    <a:pt x="109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5786;p71"/>
            <p:cNvSpPr/>
            <p:nvPr/>
          </p:nvSpPr>
          <p:spPr>
            <a:xfrm>
              <a:off x="4396675" y="3935525"/>
              <a:ext cx="673325" cy="70825"/>
            </a:xfrm>
            <a:custGeom>
              <a:avLst/>
              <a:gdLst/>
              <a:ahLst/>
              <a:cxnLst/>
              <a:rect l="l" t="t" r="r" b="b"/>
              <a:pathLst>
                <a:path w="26933" h="2833" extrusionOk="0">
                  <a:moveTo>
                    <a:pt x="1" y="0"/>
                  </a:moveTo>
                  <a:lnTo>
                    <a:pt x="1" y="2833"/>
                  </a:lnTo>
                  <a:lnTo>
                    <a:pt x="5404" y="2833"/>
                  </a:lnTo>
                  <a:lnTo>
                    <a:pt x="5404" y="0"/>
                  </a:lnTo>
                  <a:close/>
                  <a:moveTo>
                    <a:pt x="10765" y="0"/>
                  </a:moveTo>
                  <a:lnTo>
                    <a:pt x="10765" y="2833"/>
                  </a:lnTo>
                  <a:lnTo>
                    <a:pt x="16168" y="2833"/>
                  </a:lnTo>
                  <a:lnTo>
                    <a:pt x="16168" y="0"/>
                  </a:lnTo>
                  <a:close/>
                  <a:moveTo>
                    <a:pt x="21529" y="0"/>
                  </a:moveTo>
                  <a:lnTo>
                    <a:pt x="21529" y="2833"/>
                  </a:lnTo>
                  <a:lnTo>
                    <a:pt x="26933" y="2833"/>
                  </a:lnTo>
                  <a:lnTo>
                    <a:pt x="26933" y="0"/>
                  </a:lnTo>
                  <a:close/>
                </a:path>
              </a:pathLst>
            </a:custGeom>
            <a:solidFill>
              <a:srgbClr val="A03E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5787;p71"/>
            <p:cNvSpPr/>
            <p:nvPr/>
          </p:nvSpPr>
          <p:spPr>
            <a:xfrm>
              <a:off x="4396675" y="3935525"/>
              <a:ext cx="135125" cy="70825"/>
            </a:xfrm>
            <a:custGeom>
              <a:avLst/>
              <a:gdLst/>
              <a:ahLst/>
              <a:cxnLst/>
              <a:rect l="l" t="t" r="r" b="b"/>
              <a:pathLst>
                <a:path w="5405" h="2833" fill="none" extrusionOk="0">
                  <a:moveTo>
                    <a:pt x="5404" y="0"/>
                  </a:moveTo>
                  <a:lnTo>
                    <a:pt x="1" y="0"/>
                  </a:lnTo>
                  <a:lnTo>
                    <a:pt x="1" y="2833"/>
                  </a:lnTo>
                  <a:lnTo>
                    <a:pt x="5404" y="2833"/>
                  </a:lnTo>
                  <a:lnTo>
                    <a:pt x="5404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5788;p71"/>
            <p:cNvSpPr/>
            <p:nvPr/>
          </p:nvSpPr>
          <p:spPr>
            <a:xfrm>
              <a:off x="4665775" y="3935525"/>
              <a:ext cx="135125" cy="70825"/>
            </a:xfrm>
            <a:custGeom>
              <a:avLst/>
              <a:gdLst/>
              <a:ahLst/>
              <a:cxnLst/>
              <a:rect l="l" t="t" r="r" b="b"/>
              <a:pathLst>
                <a:path w="5405" h="2833" fill="none" extrusionOk="0">
                  <a:moveTo>
                    <a:pt x="5404" y="0"/>
                  </a:moveTo>
                  <a:lnTo>
                    <a:pt x="1" y="0"/>
                  </a:lnTo>
                  <a:lnTo>
                    <a:pt x="1" y="2833"/>
                  </a:lnTo>
                  <a:lnTo>
                    <a:pt x="5404" y="2833"/>
                  </a:lnTo>
                  <a:lnTo>
                    <a:pt x="5404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5789;p71"/>
            <p:cNvSpPr/>
            <p:nvPr/>
          </p:nvSpPr>
          <p:spPr>
            <a:xfrm>
              <a:off x="4934875" y="3935525"/>
              <a:ext cx="135125" cy="70825"/>
            </a:xfrm>
            <a:custGeom>
              <a:avLst/>
              <a:gdLst/>
              <a:ahLst/>
              <a:cxnLst/>
              <a:rect l="l" t="t" r="r" b="b"/>
              <a:pathLst>
                <a:path w="5405" h="2833" fill="none" extrusionOk="0">
                  <a:moveTo>
                    <a:pt x="5405" y="0"/>
                  </a:moveTo>
                  <a:lnTo>
                    <a:pt x="1" y="0"/>
                  </a:lnTo>
                  <a:lnTo>
                    <a:pt x="1" y="2833"/>
                  </a:lnTo>
                  <a:lnTo>
                    <a:pt x="5405" y="2833"/>
                  </a:lnTo>
                  <a:lnTo>
                    <a:pt x="5405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5790;p71"/>
            <p:cNvSpPr/>
            <p:nvPr/>
          </p:nvSpPr>
          <p:spPr>
            <a:xfrm>
              <a:off x="4262675" y="4006325"/>
              <a:ext cx="27250" cy="1125"/>
            </a:xfrm>
            <a:custGeom>
              <a:avLst/>
              <a:gdLst/>
              <a:ahLst/>
              <a:cxnLst/>
              <a:rect l="l" t="t" r="r" b="b"/>
              <a:pathLst>
                <a:path w="1090" h="45" extrusionOk="0">
                  <a:moveTo>
                    <a:pt x="0" y="1"/>
                  </a:moveTo>
                  <a:lnTo>
                    <a:pt x="0" y="44"/>
                  </a:lnTo>
                  <a:lnTo>
                    <a:pt x="1090" y="44"/>
                  </a:lnTo>
                  <a:lnTo>
                    <a:pt x="1090" y="1"/>
                  </a:lnTo>
                  <a:close/>
                </a:path>
              </a:pathLst>
            </a:custGeom>
            <a:solidFill>
              <a:srgbClr val="FFFF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5791;p71"/>
            <p:cNvSpPr/>
            <p:nvPr/>
          </p:nvSpPr>
          <p:spPr>
            <a:xfrm>
              <a:off x="4262675" y="4006325"/>
              <a:ext cx="27250" cy="1125"/>
            </a:xfrm>
            <a:custGeom>
              <a:avLst/>
              <a:gdLst/>
              <a:ahLst/>
              <a:cxnLst/>
              <a:rect l="l" t="t" r="r" b="b"/>
              <a:pathLst>
                <a:path w="1090" h="45" fill="none" extrusionOk="0">
                  <a:moveTo>
                    <a:pt x="1090" y="1"/>
                  </a:moveTo>
                  <a:lnTo>
                    <a:pt x="0" y="1"/>
                  </a:lnTo>
                  <a:lnTo>
                    <a:pt x="0" y="44"/>
                  </a:lnTo>
                  <a:lnTo>
                    <a:pt x="1090" y="44"/>
                  </a:lnTo>
                  <a:lnTo>
                    <a:pt x="109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5792;p71"/>
            <p:cNvSpPr/>
            <p:nvPr/>
          </p:nvSpPr>
          <p:spPr>
            <a:xfrm>
              <a:off x="4262675" y="3935525"/>
              <a:ext cx="134025" cy="70825"/>
            </a:xfrm>
            <a:custGeom>
              <a:avLst/>
              <a:gdLst/>
              <a:ahLst/>
              <a:cxnLst/>
              <a:rect l="l" t="t" r="r" b="b"/>
              <a:pathLst>
                <a:path w="5361" h="2833" extrusionOk="0">
                  <a:moveTo>
                    <a:pt x="0" y="0"/>
                  </a:moveTo>
                  <a:lnTo>
                    <a:pt x="0" y="2833"/>
                  </a:lnTo>
                  <a:lnTo>
                    <a:pt x="5361" y="2833"/>
                  </a:lnTo>
                  <a:lnTo>
                    <a:pt x="5361" y="0"/>
                  </a:lnTo>
                  <a:close/>
                </a:path>
              </a:pathLst>
            </a:custGeom>
            <a:solidFill>
              <a:srgbClr val="E2D6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5793;p71"/>
            <p:cNvSpPr/>
            <p:nvPr/>
          </p:nvSpPr>
          <p:spPr>
            <a:xfrm>
              <a:off x="4262675" y="3935525"/>
              <a:ext cx="134025" cy="70825"/>
            </a:xfrm>
            <a:custGeom>
              <a:avLst/>
              <a:gdLst/>
              <a:ahLst/>
              <a:cxnLst/>
              <a:rect l="l" t="t" r="r" b="b"/>
              <a:pathLst>
                <a:path w="5361" h="2833" fill="none" extrusionOk="0">
                  <a:moveTo>
                    <a:pt x="5361" y="0"/>
                  </a:moveTo>
                  <a:lnTo>
                    <a:pt x="0" y="0"/>
                  </a:lnTo>
                  <a:lnTo>
                    <a:pt x="0" y="2833"/>
                  </a:lnTo>
                  <a:lnTo>
                    <a:pt x="1090" y="2833"/>
                  </a:lnTo>
                  <a:lnTo>
                    <a:pt x="5361" y="2833"/>
                  </a:lnTo>
                  <a:lnTo>
                    <a:pt x="536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5794;p71"/>
            <p:cNvSpPr/>
            <p:nvPr/>
          </p:nvSpPr>
          <p:spPr>
            <a:xfrm>
              <a:off x="4531775" y="3935525"/>
              <a:ext cx="134025" cy="70825"/>
            </a:xfrm>
            <a:custGeom>
              <a:avLst/>
              <a:gdLst/>
              <a:ahLst/>
              <a:cxnLst/>
              <a:rect l="l" t="t" r="r" b="b"/>
              <a:pathLst>
                <a:path w="5361" h="2833" extrusionOk="0">
                  <a:moveTo>
                    <a:pt x="0" y="0"/>
                  </a:moveTo>
                  <a:lnTo>
                    <a:pt x="0" y="2833"/>
                  </a:lnTo>
                  <a:lnTo>
                    <a:pt x="5361" y="2833"/>
                  </a:lnTo>
                  <a:lnTo>
                    <a:pt x="5361" y="0"/>
                  </a:lnTo>
                  <a:close/>
                </a:path>
              </a:pathLst>
            </a:custGeom>
            <a:solidFill>
              <a:srgbClr val="E2D6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5795;p71"/>
            <p:cNvSpPr/>
            <p:nvPr/>
          </p:nvSpPr>
          <p:spPr>
            <a:xfrm>
              <a:off x="4531775" y="3935525"/>
              <a:ext cx="134025" cy="70825"/>
            </a:xfrm>
            <a:custGeom>
              <a:avLst/>
              <a:gdLst/>
              <a:ahLst/>
              <a:cxnLst/>
              <a:rect l="l" t="t" r="r" b="b"/>
              <a:pathLst>
                <a:path w="5361" h="2833" fill="none" extrusionOk="0">
                  <a:moveTo>
                    <a:pt x="5361" y="0"/>
                  </a:moveTo>
                  <a:lnTo>
                    <a:pt x="0" y="0"/>
                  </a:lnTo>
                  <a:lnTo>
                    <a:pt x="0" y="2833"/>
                  </a:lnTo>
                  <a:lnTo>
                    <a:pt x="5361" y="2833"/>
                  </a:lnTo>
                  <a:lnTo>
                    <a:pt x="536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5796;p71"/>
            <p:cNvSpPr/>
            <p:nvPr/>
          </p:nvSpPr>
          <p:spPr>
            <a:xfrm>
              <a:off x="4800875" y="3935525"/>
              <a:ext cx="134025" cy="70825"/>
            </a:xfrm>
            <a:custGeom>
              <a:avLst/>
              <a:gdLst/>
              <a:ahLst/>
              <a:cxnLst/>
              <a:rect l="l" t="t" r="r" b="b"/>
              <a:pathLst>
                <a:path w="5361" h="2833" extrusionOk="0">
                  <a:moveTo>
                    <a:pt x="0" y="0"/>
                  </a:moveTo>
                  <a:lnTo>
                    <a:pt x="0" y="2833"/>
                  </a:lnTo>
                  <a:lnTo>
                    <a:pt x="5361" y="2833"/>
                  </a:lnTo>
                  <a:lnTo>
                    <a:pt x="5361" y="0"/>
                  </a:lnTo>
                  <a:close/>
                </a:path>
              </a:pathLst>
            </a:custGeom>
            <a:solidFill>
              <a:srgbClr val="E2D6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5797;p71"/>
            <p:cNvSpPr/>
            <p:nvPr/>
          </p:nvSpPr>
          <p:spPr>
            <a:xfrm>
              <a:off x="4800875" y="3935525"/>
              <a:ext cx="134025" cy="70825"/>
            </a:xfrm>
            <a:custGeom>
              <a:avLst/>
              <a:gdLst/>
              <a:ahLst/>
              <a:cxnLst/>
              <a:rect l="l" t="t" r="r" b="b"/>
              <a:pathLst>
                <a:path w="5361" h="2833" fill="none" extrusionOk="0">
                  <a:moveTo>
                    <a:pt x="5361" y="0"/>
                  </a:moveTo>
                  <a:lnTo>
                    <a:pt x="0" y="0"/>
                  </a:lnTo>
                  <a:lnTo>
                    <a:pt x="0" y="2833"/>
                  </a:lnTo>
                  <a:lnTo>
                    <a:pt x="5361" y="2833"/>
                  </a:lnTo>
                  <a:lnTo>
                    <a:pt x="536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5798;p71"/>
            <p:cNvSpPr/>
            <p:nvPr/>
          </p:nvSpPr>
          <p:spPr>
            <a:xfrm>
              <a:off x="5069975" y="3935525"/>
              <a:ext cx="134025" cy="70825"/>
            </a:xfrm>
            <a:custGeom>
              <a:avLst/>
              <a:gdLst/>
              <a:ahLst/>
              <a:cxnLst/>
              <a:rect l="l" t="t" r="r" b="b"/>
              <a:pathLst>
                <a:path w="5361" h="2833" extrusionOk="0">
                  <a:moveTo>
                    <a:pt x="1" y="0"/>
                  </a:moveTo>
                  <a:lnTo>
                    <a:pt x="1" y="2833"/>
                  </a:lnTo>
                  <a:lnTo>
                    <a:pt x="5361" y="2833"/>
                  </a:lnTo>
                  <a:lnTo>
                    <a:pt x="5361" y="0"/>
                  </a:lnTo>
                  <a:close/>
                </a:path>
              </a:pathLst>
            </a:custGeom>
            <a:solidFill>
              <a:srgbClr val="E2D6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5799;p71"/>
            <p:cNvSpPr/>
            <p:nvPr/>
          </p:nvSpPr>
          <p:spPr>
            <a:xfrm>
              <a:off x="5069975" y="3935525"/>
              <a:ext cx="134025" cy="70825"/>
            </a:xfrm>
            <a:custGeom>
              <a:avLst/>
              <a:gdLst/>
              <a:ahLst/>
              <a:cxnLst/>
              <a:rect l="l" t="t" r="r" b="b"/>
              <a:pathLst>
                <a:path w="5361" h="2833" fill="none" extrusionOk="0">
                  <a:moveTo>
                    <a:pt x="5361" y="0"/>
                  </a:moveTo>
                  <a:lnTo>
                    <a:pt x="1" y="0"/>
                  </a:lnTo>
                  <a:lnTo>
                    <a:pt x="1" y="2833"/>
                  </a:lnTo>
                  <a:lnTo>
                    <a:pt x="4271" y="2833"/>
                  </a:lnTo>
                  <a:lnTo>
                    <a:pt x="5361" y="2833"/>
                  </a:lnTo>
                  <a:lnTo>
                    <a:pt x="536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5800;p71"/>
            <p:cNvSpPr/>
            <p:nvPr/>
          </p:nvSpPr>
          <p:spPr>
            <a:xfrm>
              <a:off x="4396675" y="4006325"/>
              <a:ext cx="673325" cy="1125"/>
            </a:xfrm>
            <a:custGeom>
              <a:avLst/>
              <a:gdLst/>
              <a:ahLst/>
              <a:cxnLst/>
              <a:rect l="l" t="t" r="r" b="b"/>
              <a:pathLst>
                <a:path w="26933" h="45" extrusionOk="0">
                  <a:moveTo>
                    <a:pt x="1" y="1"/>
                  </a:moveTo>
                  <a:lnTo>
                    <a:pt x="1" y="44"/>
                  </a:lnTo>
                  <a:lnTo>
                    <a:pt x="5404" y="44"/>
                  </a:lnTo>
                  <a:lnTo>
                    <a:pt x="5404" y="1"/>
                  </a:lnTo>
                  <a:close/>
                  <a:moveTo>
                    <a:pt x="10765" y="1"/>
                  </a:moveTo>
                  <a:lnTo>
                    <a:pt x="10765" y="44"/>
                  </a:lnTo>
                  <a:lnTo>
                    <a:pt x="16168" y="44"/>
                  </a:lnTo>
                  <a:lnTo>
                    <a:pt x="16168" y="1"/>
                  </a:lnTo>
                  <a:close/>
                  <a:moveTo>
                    <a:pt x="21529" y="1"/>
                  </a:moveTo>
                  <a:lnTo>
                    <a:pt x="21529" y="44"/>
                  </a:lnTo>
                  <a:lnTo>
                    <a:pt x="26933" y="44"/>
                  </a:lnTo>
                  <a:lnTo>
                    <a:pt x="26933" y="1"/>
                  </a:lnTo>
                  <a:close/>
                </a:path>
              </a:pathLst>
            </a:custGeom>
            <a:solidFill>
              <a:srgbClr val="933B4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5801;p71"/>
            <p:cNvSpPr/>
            <p:nvPr/>
          </p:nvSpPr>
          <p:spPr>
            <a:xfrm>
              <a:off x="4396675" y="4006325"/>
              <a:ext cx="135125" cy="1125"/>
            </a:xfrm>
            <a:custGeom>
              <a:avLst/>
              <a:gdLst/>
              <a:ahLst/>
              <a:cxnLst/>
              <a:rect l="l" t="t" r="r" b="b"/>
              <a:pathLst>
                <a:path w="5405" h="45" fill="none" extrusionOk="0">
                  <a:moveTo>
                    <a:pt x="5404" y="1"/>
                  </a:moveTo>
                  <a:lnTo>
                    <a:pt x="1" y="1"/>
                  </a:lnTo>
                  <a:lnTo>
                    <a:pt x="1" y="44"/>
                  </a:lnTo>
                  <a:lnTo>
                    <a:pt x="5404" y="44"/>
                  </a:lnTo>
                  <a:lnTo>
                    <a:pt x="5404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5802;p71"/>
            <p:cNvSpPr/>
            <p:nvPr/>
          </p:nvSpPr>
          <p:spPr>
            <a:xfrm>
              <a:off x="4665775" y="4006325"/>
              <a:ext cx="135125" cy="1125"/>
            </a:xfrm>
            <a:custGeom>
              <a:avLst/>
              <a:gdLst/>
              <a:ahLst/>
              <a:cxnLst/>
              <a:rect l="l" t="t" r="r" b="b"/>
              <a:pathLst>
                <a:path w="5405" h="45" fill="none" extrusionOk="0">
                  <a:moveTo>
                    <a:pt x="5404" y="1"/>
                  </a:moveTo>
                  <a:lnTo>
                    <a:pt x="1" y="1"/>
                  </a:lnTo>
                  <a:lnTo>
                    <a:pt x="1" y="44"/>
                  </a:lnTo>
                  <a:lnTo>
                    <a:pt x="5404" y="44"/>
                  </a:lnTo>
                  <a:lnTo>
                    <a:pt x="5404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5803;p71"/>
            <p:cNvSpPr/>
            <p:nvPr/>
          </p:nvSpPr>
          <p:spPr>
            <a:xfrm>
              <a:off x="4934875" y="4006325"/>
              <a:ext cx="135125" cy="1125"/>
            </a:xfrm>
            <a:custGeom>
              <a:avLst/>
              <a:gdLst/>
              <a:ahLst/>
              <a:cxnLst/>
              <a:rect l="l" t="t" r="r" b="b"/>
              <a:pathLst>
                <a:path w="5405" h="45" fill="none" extrusionOk="0">
                  <a:moveTo>
                    <a:pt x="5405" y="1"/>
                  </a:moveTo>
                  <a:lnTo>
                    <a:pt x="1" y="1"/>
                  </a:lnTo>
                  <a:lnTo>
                    <a:pt x="1" y="44"/>
                  </a:lnTo>
                  <a:lnTo>
                    <a:pt x="5405" y="44"/>
                  </a:lnTo>
                  <a:lnTo>
                    <a:pt x="5405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5804;p71"/>
            <p:cNvSpPr/>
            <p:nvPr/>
          </p:nvSpPr>
          <p:spPr>
            <a:xfrm>
              <a:off x="4800875" y="4006325"/>
              <a:ext cx="134025" cy="1125"/>
            </a:xfrm>
            <a:custGeom>
              <a:avLst/>
              <a:gdLst/>
              <a:ahLst/>
              <a:cxnLst/>
              <a:rect l="l" t="t" r="r" b="b"/>
              <a:pathLst>
                <a:path w="5361" h="45" extrusionOk="0">
                  <a:moveTo>
                    <a:pt x="0" y="1"/>
                  </a:moveTo>
                  <a:lnTo>
                    <a:pt x="0" y="44"/>
                  </a:lnTo>
                  <a:lnTo>
                    <a:pt x="5361" y="44"/>
                  </a:lnTo>
                  <a:lnTo>
                    <a:pt x="5361" y="1"/>
                  </a:lnTo>
                  <a:close/>
                </a:path>
              </a:pathLst>
            </a:custGeom>
            <a:solidFill>
              <a:srgbClr val="CDC3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5805;p71"/>
            <p:cNvSpPr/>
            <p:nvPr/>
          </p:nvSpPr>
          <p:spPr>
            <a:xfrm>
              <a:off x="4800875" y="4006325"/>
              <a:ext cx="134025" cy="1125"/>
            </a:xfrm>
            <a:custGeom>
              <a:avLst/>
              <a:gdLst/>
              <a:ahLst/>
              <a:cxnLst/>
              <a:rect l="l" t="t" r="r" b="b"/>
              <a:pathLst>
                <a:path w="5361" h="45" fill="none" extrusionOk="0">
                  <a:moveTo>
                    <a:pt x="5361" y="1"/>
                  </a:moveTo>
                  <a:lnTo>
                    <a:pt x="0" y="1"/>
                  </a:lnTo>
                  <a:lnTo>
                    <a:pt x="0" y="44"/>
                  </a:lnTo>
                  <a:lnTo>
                    <a:pt x="5361" y="44"/>
                  </a:lnTo>
                  <a:lnTo>
                    <a:pt x="536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5806;p71"/>
            <p:cNvSpPr/>
            <p:nvPr/>
          </p:nvSpPr>
          <p:spPr>
            <a:xfrm>
              <a:off x="5069975" y="4006325"/>
              <a:ext cx="106800" cy="1125"/>
            </a:xfrm>
            <a:custGeom>
              <a:avLst/>
              <a:gdLst/>
              <a:ahLst/>
              <a:cxnLst/>
              <a:rect l="l" t="t" r="r" b="b"/>
              <a:pathLst>
                <a:path w="4272" h="45" extrusionOk="0">
                  <a:moveTo>
                    <a:pt x="1" y="1"/>
                  </a:moveTo>
                  <a:lnTo>
                    <a:pt x="1" y="44"/>
                  </a:lnTo>
                  <a:lnTo>
                    <a:pt x="4271" y="44"/>
                  </a:lnTo>
                  <a:lnTo>
                    <a:pt x="4271" y="1"/>
                  </a:lnTo>
                  <a:close/>
                </a:path>
              </a:pathLst>
            </a:custGeom>
            <a:solidFill>
              <a:srgbClr val="CDC3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5807;p71"/>
            <p:cNvSpPr/>
            <p:nvPr/>
          </p:nvSpPr>
          <p:spPr>
            <a:xfrm>
              <a:off x="5069975" y="4006325"/>
              <a:ext cx="106800" cy="1125"/>
            </a:xfrm>
            <a:custGeom>
              <a:avLst/>
              <a:gdLst/>
              <a:ahLst/>
              <a:cxnLst/>
              <a:rect l="l" t="t" r="r" b="b"/>
              <a:pathLst>
                <a:path w="4272" h="45" fill="none" extrusionOk="0">
                  <a:moveTo>
                    <a:pt x="4271" y="1"/>
                  </a:moveTo>
                  <a:lnTo>
                    <a:pt x="1" y="1"/>
                  </a:lnTo>
                  <a:lnTo>
                    <a:pt x="1" y="44"/>
                  </a:lnTo>
                  <a:lnTo>
                    <a:pt x="4271" y="44"/>
                  </a:lnTo>
                  <a:lnTo>
                    <a:pt x="427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5808;p71"/>
            <p:cNvSpPr/>
            <p:nvPr/>
          </p:nvSpPr>
          <p:spPr>
            <a:xfrm>
              <a:off x="4289900" y="4006325"/>
              <a:ext cx="106800" cy="1125"/>
            </a:xfrm>
            <a:custGeom>
              <a:avLst/>
              <a:gdLst/>
              <a:ahLst/>
              <a:cxnLst/>
              <a:rect l="l" t="t" r="r" b="b"/>
              <a:pathLst>
                <a:path w="4272" h="45" extrusionOk="0">
                  <a:moveTo>
                    <a:pt x="1" y="1"/>
                  </a:moveTo>
                  <a:lnTo>
                    <a:pt x="1" y="44"/>
                  </a:lnTo>
                  <a:lnTo>
                    <a:pt x="4272" y="44"/>
                  </a:lnTo>
                  <a:lnTo>
                    <a:pt x="4272" y="1"/>
                  </a:lnTo>
                  <a:close/>
                </a:path>
              </a:pathLst>
            </a:custGeom>
            <a:solidFill>
              <a:srgbClr val="CDC3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5809;p71"/>
            <p:cNvSpPr/>
            <p:nvPr/>
          </p:nvSpPr>
          <p:spPr>
            <a:xfrm>
              <a:off x="4289900" y="4006325"/>
              <a:ext cx="106800" cy="1125"/>
            </a:xfrm>
            <a:custGeom>
              <a:avLst/>
              <a:gdLst/>
              <a:ahLst/>
              <a:cxnLst/>
              <a:rect l="l" t="t" r="r" b="b"/>
              <a:pathLst>
                <a:path w="4272" h="45" fill="none" extrusionOk="0">
                  <a:moveTo>
                    <a:pt x="4272" y="1"/>
                  </a:moveTo>
                  <a:lnTo>
                    <a:pt x="1" y="1"/>
                  </a:lnTo>
                  <a:lnTo>
                    <a:pt x="1" y="44"/>
                  </a:lnTo>
                  <a:lnTo>
                    <a:pt x="4272" y="44"/>
                  </a:lnTo>
                  <a:lnTo>
                    <a:pt x="4272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5810;p71"/>
            <p:cNvSpPr/>
            <p:nvPr/>
          </p:nvSpPr>
          <p:spPr>
            <a:xfrm>
              <a:off x="4531775" y="4006325"/>
              <a:ext cx="134025" cy="1125"/>
            </a:xfrm>
            <a:custGeom>
              <a:avLst/>
              <a:gdLst/>
              <a:ahLst/>
              <a:cxnLst/>
              <a:rect l="l" t="t" r="r" b="b"/>
              <a:pathLst>
                <a:path w="5361" h="45" extrusionOk="0">
                  <a:moveTo>
                    <a:pt x="0" y="1"/>
                  </a:moveTo>
                  <a:lnTo>
                    <a:pt x="0" y="44"/>
                  </a:lnTo>
                  <a:lnTo>
                    <a:pt x="5361" y="44"/>
                  </a:lnTo>
                  <a:lnTo>
                    <a:pt x="5361" y="1"/>
                  </a:lnTo>
                  <a:close/>
                </a:path>
              </a:pathLst>
            </a:custGeom>
            <a:solidFill>
              <a:srgbClr val="CDC3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5811;p71"/>
            <p:cNvSpPr/>
            <p:nvPr/>
          </p:nvSpPr>
          <p:spPr>
            <a:xfrm>
              <a:off x="4531775" y="4006325"/>
              <a:ext cx="134025" cy="1125"/>
            </a:xfrm>
            <a:custGeom>
              <a:avLst/>
              <a:gdLst/>
              <a:ahLst/>
              <a:cxnLst/>
              <a:rect l="l" t="t" r="r" b="b"/>
              <a:pathLst>
                <a:path w="5361" h="45" fill="none" extrusionOk="0">
                  <a:moveTo>
                    <a:pt x="5361" y="1"/>
                  </a:moveTo>
                  <a:lnTo>
                    <a:pt x="0" y="1"/>
                  </a:lnTo>
                  <a:lnTo>
                    <a:pt x="0" y="44"/>
                  </a:lnTo>
                  <a:lnTo>
                    <a:pt x="5361" y="44"/>
                  </a:lnTo>
                  <a:lnTo>
                    <a:pt x="536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5812;p71"/>
            <p:cNvSpPr/>
            <p:nvPr/>
          </p:nvSpPr>
          <p:spPr>
            <a:xfrm>
              <a:off x="4289900" y="4006325"/>
              <a:ext cx="886875" cy="25"/>
            </a:xfrm>
            <a:custGeom>
              <a:avLst/>
              <a:gdLst/>
              <a:ahLst/>
              <a:cxnLst/>
              <a:rect l="l" t="t" r="r" b="b"/>
              <a:pathLst>
                <a:path w="35475" h="1" extrusionOk="0">
                  <a:moveTo>
                    <a:pt x="35474" y="1"/>
                  </a:moveTo>
                  <a:lnTo>
                    <a:pt x="31204" y="1"/>
                  </a:lnTo>
                  <a:lnTo>
                    <a:pt x="25800" y="1"/>
                  </a:lnTo>
                  <a:lnTo>
                    <a:pt x="20439" y="1"/>
                  </a:lnTo>
                  <a:lnTo>
                    <a:pt x="15036" y="1"/>
                  </a:lnTo>
                  <a:lnTo>
                    <a:pt x="9675" y="1"/>
                  </a:lnTo>
                  <a:lnTo>
                    <a:pt x="4272" y="1"/>
                  </a:lnTo>
                  <a:lnTo>
                    <a:pt x="1" y="1"/>
                  </a:lnTo>
                  <a:lnTo>
                    <a:pt x="35474" y="1"/>
                  </a:lnTo>
                  <a:close/>
                </a:path>
              </a:pathLst>
            </a:custGeom>
            <a:solidFill>
              <a:srgbClr val="933B4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5813;p71"/>
            <p:cNvSpPr/>
            <p:nvPr/>
          </p:nvSpPr>
          <p:spPr>
            <a:xfrm>
              <a:off x="4289900" y="4006325"/>
              <a:ext cx="886875" cy="25"/>
            </a:xfrm>
            <a:custGeom>
              <a:avLst/>
              <a:gdLst/>
              <a:ahLst/>
              <a:cxnLst/>
              <a:rect l="l" t="t" r="r" b="b"/>
              <a:pathLst>
                <a:path w="35475" h="1" fill="none" extrusionOk="0">
                  <a:moveTo>
                    <a:pt x="35474" y="1"/>
                  </a:moveTo>
                  <a:lnTo>
                    <a:pt x="31204" y="1"/>
                  </a:lnTo>
                  <a:lnTo>
                    <a:pt x="25800" y="1"/>
                  </a:lnTo>
                  <a:lnTo>
                    <a:pt x="20439" y="1"/>
                  </a:lnTo>
                  <a:lnTo>
                    <a:pt x="15036" y="1"/>
                  </a:lnTo>
                  <a:lnTo>
                    <a:pt x="9675" y="1"/>
                  </a:lnTo>
                  <a:lnTo>
                    <a:pt x="4272" y="1"/>
                  </a:lnTo>
                  <a:lnTo>
                    <a:pt x="1" y="1"/>
                  </a:lnTo>
                  <a:lnTo>
                    <a:pt x="35474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5814;p71"/>
            <p:cNvSpPr/>
            <p:nvPr/>
          </p:nvSpPr>
          <p:spPr>
            <a:xfrm>
              <a:off x="4598225" y="4278700"/>
              <a:ext cx="269125" cy="273500"/>
            </a:xfrm>
            <a:custGeom>
              <a:avLst/>
              <a:gdLst/>
              <a:ahLst/>
              <a:cxnLst/>
              <a:rect l="l" t="t" r="r" b="b"/>
              <a:pathLst>
                <a:path w="10765" h="10940" extrusionOk="0">
                  <a:moveTo>
                    <a:pt x="5405" y="1"/>
                  </a:moveTo>
                  <a:lnTo>
                    <a:pt x="4838" y="44"/>
                  </a:lnTo>
                  <a:lnTo>
                    <a:pt x="4315" y="131"/>
                  </a:lnTo>
                  <a:lnTo>
                    <a:pt x="3792" y="262"/>
                  </a:lnTo>
                  <a:lnTo>
                    <a:pt x="3313" y="436"/>
                  </a:lnTo>
                  <a:lnTo>
                    <a:pt x="2833" y="654"/>
                  </a:lnTo>
                  <a:lnTo>
                    <a:pt x="2398" y="916"/>
                  </a:lnTo>
                  <a:lnTo>
                    <a:pt x="1962" y="1221"/>
                  </a:lnTo>
                  <a:lnTo>
                    <a:pt x="1613" y="1570"/>
                  </a:lnTo>
                  <a:lnTo>
                    <a:pt x="1264" y="1962"/>
                  </a:lnTo>
                  <a:lnTo>
                    <a:pt x="916" y="2398"/>
                  </a:lnTo>
                  <a:lnTo>
                    <a:pt x="654" y="2833"/>
                  </a:lnTo>
                  <a:lnTo>
                    <a:pt x="436" y="3313"/>
                  </a:lnTo>
                  <a:lnTo>
                    <a:pt x="262" y="3792"/>
                  </a:lnTo>
                  <a:lnTo>
                    <a:pt x="131" y="4315"/>
                  </a:lnTo>
                  <a:lnTo>
                    <a:pt x="44" y="4838"/>
                  </a:lnTo>
                  <a:lnTo>
                    <a:pt x="1" y="5404"/>
                  </a:lnTo>
                  <a:lnTo>
                    <a:pt x="1" y="10939"/>
                  </a:lnTo>
                  <a:lnTo>
                    <a:pt x="10765" y="10939"/>
                  </a:lnTo>
                  <a:lnTo>
                    <a:pt x="10765" y="5404"/>
                  </a:lnTo>
                  <a:lnTo>
                    <a:pt x="10765" y="4838"/>
                  </a:lnTo>
                  <a:lnTo>
                    <a:pt x="10678" y="4315"/>
                  </a:lnTo>
                  <a:lnTo>
                    <a:pt x="10547" y="3792"/>
                  </a:lnTo>
                  <a:lnTo>
                    <a:pt x="10373" y="3313"/>
                  </a:lnTo>
                  <a:lnTo>
                    <a:pt x="10155" y="2833"/>
                  </a:lnTo>
                  <a:lnTo>
                    <a:pt x="9850" y="2398"/>
                  </a:lnTo>
                  <a:lnTo>
                    <a:pt x="9545" y="1962"/>
                  </a:lnTo>
                  <a:lnTo>
                    <a:pt x="9196" y="1570"/>
                  </a:lnTo>
                  <a:lnTo>
                    <a:pt x="8804" y="1221"/>
                  </a:lnTo>
                  <a:lnTo>
                    <a:pt x="8412" y="916"/>
                  </a:lnTo>
                  <a:lnTo>
                    <a:pt x="7976" y="654"/>
                  </a:lnTo>
                  <a:lnTo>
                    <a:pt x="7496" y="436"/>
                  </a:lnTo>
                  <a:lnTo>
                    <a:pt x="7017" y="262"/>
                  </a:lnTo>
                  <a:lnTo>
                    <a:pt x="6494" y="131"/>
                  </a:lnTo>
                  <a:lnTo>
                    <a:pt x="5971" y="44"/>
                  </a:lnTo>
                  <a:lnTo>
                    <a:pt x="5405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5815;p71"/>
            <p:cNvSpPr/>
            <p:nvPr/>
          </p:nvSpPr>
          <p:spPr>
            <a:xfrm>
              <a:off x="4462050" y="3493200"/>
              <a:ext cx="175425" cy="76275"/>
            </a:xfrm>
            <a:custGeom>
              <a:avLst/>
              <a:gdLst/>
              <a:ahLst/>
              <a:cxnLst/>
              <a:rect l="l" t="t" r="r" b="b"/>
              <a:pathLst>
                <a:path w="7017" h="3051" extrusionOk="0">
                  <a:moveTo>
                    <a:pt x="0" y="0"/>
                  </a:moveTo>
                  <a:lnTo>
                    <a:pt x="1264" y="1525"/>
                  </a:lnTo>
                  <a:lnTo>
                    <a:pt x="0" y="3051"/>
                  </a:lnTo>
                  <a:lnTo>
                    <a:pt x="7017" y="3051"/>
                  </a:lnTo>
                  <a:lnTo>
                    <a:pt x="7017" y="0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5816;p71"/>
            <p:cNvSpPr/>
            <p:nvPr/>
          </p:nvSpPr>
          <p:spPr>
            <a:xfrm>
              <a:off x="4571000" y="3455050"/>
              <a:ext cx="153625" cy="76300"/>
            </a:xfrm>
            <a:custGeom>
              <a:avLst/>
              <a:gdLst/>
              <a:ahLst/>
              <a:cxnLst/>
              <a:rect l="l" t="t" r="r" b="b"/>
              <a:pathLst>
                <a:path w="6145" h="3052" extrusionOk="0">
                  <a:moveTo>
                    <a:pt x="0" y="1"/>
                  </a:moveTo>
                  <a:lnTo>
                    <a:pt x="0" y="3051"/>
                  </a:lnTo>
                  <a:lnTo>
                    <a:pt x="6145" y="3051"/>
                  </a:lnTo>
                  <a:lnTo>
                    <a:pt x="6145" y="1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5817;p71"/>
            <p:cNvSpPr/>
            <p:nvPr/>
          </p:nvSpPr>
          <p:spPr>
            <a:xfrm>
              <a:off x="4571000" y="3531325"/>
              <a:ext cx="66475" cy="38150"/>
            </a:xfrm>
            <a:custGeom>
              <a:avLst/>
              <a:gdLst/>
              <a:ahLst/>
              <a:cxnLst/>
              <a:rect l="l" t="t" r="r" b="b"/>
              <a:pathLst>
                <a:path w="2659" h="1526" extrusionOk="0">
                  <a:moveTo>
                    <a:pt x="0" y="0"/>
                  </a:moveTo>
                  <a:lnTo>
                    <a:pt x="2659" y="1526"/>
                  </a:lnTo>
                  <a:lnTo>
                    <a:pt x="2659" y="0"/>
                  </a:lnTo>
                  <a:close/>
                </a:path>
              </a:pathLst>
            </a:custGeom>
            <a:solidFill>
              <a:srgbClr val="9428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8" name="Google Shape;5857;p71"/>
          <p:cNvGrpSpPr/>
          <p:nvPr/>
        </p:nvGrpSpPr>
        <p:grpSpPr>
          <a:xfrm flipH="1">
            <a:off x="6412769" y="4360657"/>
            <a:ext cx="634667" cy="422339"/>
            <a:chOff x="1980200" y="3439800"/>
            <a:chExt cx="942425" cy="1112400"/>
          </a:xfrm>
        </p:grpSpPr>
        <p:sp>
          <p:nvSpPr>
            <p:cNvPr id="209" name="Google Shape;5858;p71"/>
            <p:cNvSpPr/>
            <p:nvPr/>
          </p:nvSpPr>
          <p:spPr>
            <a:xfrm>
              <a:off x="2442150" y="3439800"/>
              <a:ext cx="18525" cy="229900"/>
            </a:xfrm>
            <a:custGeom>
              <a:avLst/>
              <a:gdLst/>
              <a:ahLst/>
              <a:cxnLst/>
              <a:rect l="l" t="t" r="r" b="b"/>
              <a:pathLst>
                <a:path w="741" h="9196" extrusionOk="0">
                  <a:moveTo>
                    <a:pt x="0" y="1"/>
                  </a:moveTo>
                  <a:lnTo>
                    <a:pt x="0" y="9196"/>
                  </a:lnTo>
                  <a:lnTo>
                    <a:pt x="741" y="9196"/>
                  </a:lnTo>
                  <a:lnTo>
                    <a:pt x="741" y="1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5859;p71"/>
            <p:cNvSpPr/>
            <p:nvPr/>
          </p:nvSpPr>
          <p:spPr>
            <a:xfrm>
              <a:off x="2007425" y="4006325"/>
              <a:ext cx="887975" cy="545875"/>
            </a:xfrm>
            <a:custGeom>
              <a:avLst/>
              <a:gdLst/>
              <a:ahLst/>
              <a:cxnLst/>
              <a:rect l="l" t="t" r="r" b="b"/>
              <a:pathLst>
                <a:path w="35519" h="21835" extrusionOk="0">
                  <a:moveTo>
                    <a:pt x="1" y="1"/>
                  </a:moveTo>
                  <a:lnTo>
                    <a:pt x="1" y="21834"/>
                  </a:lnTo>
                  <a:lnTo>
                    <a:pt x="35518" y="21834"/>
                  </a:lnTo>
                  <a:lnTo>
                    <a:pt x="35518" y="1"/>
                  </a:lnTo>
                  <a:close/>
                </a:path>
              </a:pathLst>
            </a:custGeom>
            <a:solidFill>
              <a:srgbClr val="3E5F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5860;p71"/>
            <p:cNvSpPr/>
            <p:nvPr/>
          </p:nvSpPr>
          <p:spPr>
            <a:xfrm>
              <a:off x="2007425" y="4006325"/>
              <a:ext cx="887975" cy="545875"/>
            </a:xfrm>
            <a:custGeom>
              <a:avLst/>
              <a:gdLst/>
              <a:ahLst/>
              <a:cxnLst/>
              <a:rect l="l" t="t" r="r" b="b"/>
              <a:pathLst>
                <a:path w="35519" h="21835" fill="none" extrusionOk="0">
                  <a:moveTo>
                    <a:pt x="35518" y="21834"/>
                  </a:moveTo>
                  <a:lnTo>
                    <a:pt x="1" y="21834"/>
                  </a:lnTo>
                  <a:lnTo>
                    <a:pt x="1" y="1"/>
                  </a:lnTo>
                  <a:lnTo>
                    <a:pt x="35518" y="1"/>
                  </a:lnTo>
                  <a:lnTo>
                    <a:pt x="35518" y="21834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5861;p71"/>
            <p:cNvSpPr/>
            <p:nvPr/>
          </p:nvSpPr>
          <p:spPr>
            <a:xfrm>
              <a:off x="1980200" y="3615200"/>
              <a:ext cx="471775" cy="318175"/>
            </a:xfrm>
            <a:custGeom>
              <a:avLst/>
              <a:gdLst/>
              <a:ahLst/>
              <a:cxnLst/>
              <a:rect l="l" t="t" r="r" b="b"/>
              <a:pathLst>
                <a:path w="18871" h="12727" extrusionOk="0">
                  <a:moveTo>
                    <a:pt x="18870" y="1"/>
                  </a:moveTo>
                  <a:lnTo>
                    <a:pt x="0" y="12726"/>
                  </a:lnTo>
                  <a:lnTo>
                    <a:pt x="18870" y="12726"/>
                  </a:lnTo>
                  <a:lnTo>
                    <a:pt x="18870" y="1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5862;p71"/>
            <p:cNvSpPr/>
            <p:nvPr/>
          </p:nvSpPr>
          <p:spPr>
            <a:xfrm>
              <a:off x="1980200" y="3615200"/>
              <a:ext cx="471775" cy="318175"/>
            </a:xfrm>
            <a:custGeom>
              <a:avLst/>
              <a:gdLst/>
              <a:ahLst/>
              <a:cxnLst/>
              <a:rect l="l" t="t" r="r" b="b"/>
              <a:pathLst>
                <a:path w="18871" h="12727" fill="none" extrusionOk="0">
                  <a:moveTo>
                    <a:pt x="18870" y="1"/>
                  </a:moveTo>
                  <a:lnTo>
                    <a:pt x="0" y="12726"/>
                  </a:lnTo>
                  <a:lnTo>
                    <a:pt x="18870" y="12726"/>
                  </a:lnTo>
                  <a:lnTo>
                    <a:pt x="1887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5863;p71"/>
            <p:cNvSpPr/>
            <p:nvPr/>
          </p:nvSpPr>
          <p:spPr>
            <a:xfrm>
              <a:off x="2451950" y="3615200"/>
              <a:ext cx="470675" cy="318175"/>
            </a:xfrm>
            <a:custGeom>
              <a:avLst/>
              <a:gdLst/>
              <a:ahLst/>
              <a:cxnLst/>
              <a:rect l="l" t="t" r="r" b="b"/>
              <a:pathLst>
                <a:path w="18827" h="12727" extrusionOk="0">
                  <a:moveTo>
                    <a:pt x="0" y="1"/>
                  </a:moveTo>
                  <a:lnTo>
                    <a:pt x="0" y="12726"/>
                  </a:lnTo>
                  <a:lnTo>
                    <a:pt x="18827" y="12726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5864;p71"/>
            <p:cNvSpPr/>
            <p:nvPr/>
          </p:nvSpPr>
          <p:spPr>
            <a:xfrm>
              <a:off x="2451950" y="3615200"/>
              <a:ext cx="470675" cy="318175"/>
            </a:xfrm>
            <a:custGeom>
              <a:avLst/>
              <a:gdLst/>
              <a:ahLst/>
              <a:cxnLst/>
              <a:rect l="l" t="t" r="r" b="b"/>
              <a:pathLst>
                <a:path w="18827" h="12727" fill="none" extrusionOk="0">
                  <a:moveTo>
                    <a:pt x="0" y="1"/>
                  </a:moveTo>
                  <a:lnTo>
                    <a:pt x="18827" y="12726"/>
                  </a:lnTo>
                  <a:lnTo>
                    <a:pt x="0" y="12726"/>
                  </a:lnTo>
                  <a:lnTo>
                    <a:pt x="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5865;p71"/>
            <p:cNvSpPr/>
            <p:nvPr/>
          </p:nvSpPr>
          <p:spPr>
            <a:xfrm>
              <a:off x="2518400" y="4006325"/>
              <a:ext cx="135125" cy="545875"/>
            </a:xfrm>
            <a:custGeom>
              <a:avLst/>
              <a:gdLst/>
              <a:ahLst/>
              <a:cxnLst/>
              <a:rect l="l" t="t" r="r" b="b"/>
              <a:pathLst>
                <a:path w="5405" h="21835" extrusionOk="0">
                  <a:moveTo>
                    <a:pt x="1" y="1"/>
                  </a:moveTo>
                  <a:lnTo>
                    <a:pt x="1" y="21834"/>
                  </a:lnTo>
                  <a:lnTo>
                    <a:pt x="5404" y="21834"/>
                  </a:lnTo>
                  <a:lnTo>
                    <a:pt x="5404" y="1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5866;p71"/>
            <p:cNvSpPr/>
            <p:nvPr/>
          </p:nvSpPr>
          <p:spPr>
            <a:xfrm>
              <a:off x="2518400" y="4006325"/>
              <a:ext cx="135125" cy="545875"/>
            </a:xfrm>
            <a:custGeom>
              <a:avLst/>
              <a:gdLst/>
              <a:ahLst/>
              <a:cxnLst/>
              <a:rect l="l" t="t" r="r" b="b"/>
              <a:pathLst>
                <a:path w="5405" h="21835" fill="none" extrusionOk="0">
                  <a:moveTo>
                    <a:pt x="5404" y="21834"/>
                  </a:moveTo>
                  <a:lnTo>
                    <a:pt x="1" y="21834"/>
                  </a:lnTo>
                  <a:lnTo>
                    <a:pt x="1" y="1"/>
                  </a:lnTo>
                  <a:lnTo>
                    <a:pt x="5404" y="1"/>
                  </a:lnTo>
                  <a:lnTo>
                    <a:pt x="5404" y="21834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5867;p71"/>
            <p:cNvSpPr/>
            <p:nvPr/>
          </p:nvSpPr>
          <p:spPr>
            <a:xfrm>
              <a:off x="2788600" y="4006325"/>
              <a:ext cx="106800" cy="545875"/>
            </a:xfrm>
            <a:custGeom>
              <a:avLst/>
              <a:gdLst/>
              <a:ahLst/>
              <a:cxnLst/>
              <a:rect l="l" t="t" r="r" b="b"/>
              <a:pathLst>
                <a:path w="4272" h="21835" extrusionOk="0">
                  <a:moveTo>
                    <a:pt x="0" y="1"/>
                  </a:moveTo>
                  <a:lnTo>
                    <a:pt x="0" y="21834"/>
                  </a:lnTo>
                  <a:lnTo>
                    <a:pt x="4271" y="21834"/>
                  </a:lnTo>
                  <a:lnTo>
                    <a:pt x="4271" y="1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5868;p71"/>
            <p:cNvSpPr/>
            <p:nvPr/>
          </p:nvSpPr>
          <p:spPr>
            <a:xfrm>
              <a:off x="2788600" y="4006325"/>
              <a:ext cx="106800" cy="545875"/>
            </a:xfrm>
            <a:custGeom>
              <a:avLst/>
              <a:gdLst/>
              <a:ahLst/>
              <a:cxnLst/>
              <a:rect l="l" t="t" r="r" b="b"/>
              <a:pathLst>
                <a:path w="4272" h="21835" fill="none" extrusionOk="0">
                  <a:moveTo>
                    <a:pt x="4271" y="21834"/>
                  </a:moveTo>
                  <a:lnTo>
                    <a:pt x="0" y="21834"/>
                  </a:lnTo>
                  <a:lnTo>
                    <a:pt x="0" y="1"/>
                  </a:lnTo>
                  <a:lnTo>
                    <a:pt x="4271" y="1"/>
                  </a:lnTo>
                  <a:lnTo>
                    <a:pt x="4271" y="21834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5869;p71"/>
            <p:cNvSpPr/>
            <p:nvPr/>
          </p:nvSpPr>
          <p:spPr>
            <a:xfrm>
              <a:off x="2007425" y="4006325"/>
              <a:ext cx="107900" cy="545875"/>
            </a:xfrm>
            <a:custGeom>
              <a:avLst/>
              <a:gdLst/>
              <a:ahLst/>
              <a:cxnLst/>
              <a:rect l="l" t="t" r="r" b="b"/>
              <a:pathLst>
                <a:path w="4316" h="21835" extrusionOk="0">
                  <a:moveTo>
                    <a:pt x="1" y="1"/>
                  </a:moveTo>
                  <a:lnTo>
                    <a:pt x="1" y="21834"/>
                  </a:lnTo>
                  <a:lnTo>
                    <a:pt x="4315" y="21834"/>
                  </a:lnTo>
                  <a:lnTo>
                    <a:pt x="4315" y="1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5870;p71"/>
            <p:cNvSpPr/>
            <p:nvPr/>
          </p:nvSpPr>
          <p:spPr>
            <a:xfrm>
              <a:off x="2007425" y="4006325"/>
              <a:ext cx="107900" cy="545875"/>
            </a:xfrm>
            <a:custGeom>
              <a:avLst/>
              <a:gdLst/>
              <a:ahLst/>
              <a:cxnLst/>
              <a:rect l="l" t="t" r="r" b="b"/>
              <a:pathLst>
                <a:path w="4316" h="21835" fill="none" extrusionOk="0">
                  <a:moveTo>
                    <a:pt x="4315" y="21834"/>
                  </a:moveTo>
                  <a:lnTo>
                    <a:pt x="1" y="21834"/>
                  </a:lnTo>
                  <a:lnTo>
                    <a:pt x="1" y="1"/>
                  </a:lnTo>
                  <a:lnTo>
                    <a:pt x="4315" y="1"/>
                  </a:lnTo>
                  <a:lnTo>
                    <a:pt x="4315" y="21834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5871;p71"/>
            <p:cNvSpPr/>
            <p:nvPr/>
          </p:nvSpPr>
          <p:spPr>
            <a:xfrm>
              <a:off x="2249300" y="4006325"/>
              <a:ext cx="135125" cy="545875"/>
            </a:xfrm>
            <a:custGeom>
              <a:avLst/>
              <a:gdLst/>
              <a:ahLst/>
              <a:cxnLst/>
              <a:rect l="l" t="t" r="r" b="b"/>
              <a:pathLst>
                <a:path w="5405" h="21835" extrusionOk="0">
                  <a:moveTo>
                    <a:pt x="1" y="1"/>
                  </a:moveTo>
                  <a:lnTo>
                    <a:pt x="1" y="21834"/>
                  </a:lnTo>
                  <a:lnTo>
                    <a:pt x="5404" y="21834"/>
                  </a:lnTo>
                  <a:lnTo>
                    <a:pt x="5404" y="1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5872;p71"/>
            <p:cNvSpPr/>
            <p:nvPr/>
          </p:nvSpPr>
          <p:spPr>
            <a:xfrm>
              <a:off x="2249300" y="4006325"/>
              <a:ext cx="135125" cy="545875"/>
            </a:xfrm>
            <a:custGeom>
              <a:avLst/>
              <a:gdLst/>
              <a:ahLst/>
              <a:cxnLst/>
              <a:rect l="l" t="t" r="r" b="b"/>
              <a:pathLst>
                <a:path w="5405" h="21835" fill="none" extrusionOk="0">
                  <a:moveTo>
                    <a:pt x="5404" y="21834"/>
                  </a:moveTo>
                  <a:lnTo>
                    <a:pt x="1" y="21834"/>
                  </a:lnTo>
                  <a:lnTo>
                    <a:pt x="1" y="1"/>
                  </a:lnTo>
                  <a:lnTo>
                    <a:pt x="5404" y="1"/>
                  </a:lnTo>
                  <a:lnTo>
                    <a:pt x="5404" y="21834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5873;p71"/>
            <p:cNvSpPr/>
            <p:nvPr/>
          </p:nvSpPr>
          <p:spPr>
            <a:xfrm>
              <a:off x="1980200" y="3615200"/>
              <a:ext cx="942425" cy="391150"/>
            </a:xfrm>
            <a:custGeom>
              <a:avLst/>
              <a:gdLst/>
              <a:ahLst/>
              <a:cxnLst/>
              <a:rect l="l" t="t" r="r" b="b"/>
              <a:pathLst>
                <a:path w="37697" h="15646" extrusionOk="0">
                  <a:moveTo>
                    <a:pt x="18870" y="1"/>
                  </a:moveTo>
                  <a:lnTo>
                    <a:pt x="16168" y="12726"/>
                  </a:lnTo>
                  <a:lnTo>
                    <a:pt x="10765" y="12726"/>
                  </a:lnTo>
                  <a:lnTo>
                    <a:pt x="18870" y="1"/>
                  </a:lnTo>
                  <a:close/>
                  <a:moveTo>
                    <a:pt x="18870" y="1"/>
                  </a:moveTo>
                  <a:lnTo>
                    <a:pt x="18870" y="1"/>
                  </a:lnTo>
                  <a:lnTo>
                    <a:pt x="18870" y="1"/>
                  </a:lnTo>
                  <a:lnTo>
                    <a:pt x="26932" y="12726"/>
                  </a:lnTo>
                  <a:lnTo>
                    <a:pt x="21529" y="12726"/>
                  </a:lnTo>
                  <a:lnTo>
                    <a:pt x="18870" y="1"/>
                  </a:lnTo>
                  <a:lnTo>
                    <a:pt x="18870" y="1"/>
                  </a:lnTo>
                  <a:lnTo>
                    <a:pt x="5404" y="12726"/>
                  </a:lnTo>
                  <a:lnTo>
                    <a:pt x="0" y="12726"/>
                  </a:lnTo>
                  <a:lnTo>
                    <a:pt x="0" y="15646"/>
                  </a:lnTo>
                  <a:lnTo>
                    <a:pt x="37697" y="15646"/>
                  </a:lnTo>
                  <a:lnTo>
                    <a:pt x="37697" y="12726"/>
                  </a:lnTo>
                  <a:lnTo>
                    <a:pt x="32336" y="12726"/>
                  </a:lnTo>
                  <a:lnTo>
                    <a:pt x="18870" y="1"/>
                  </a:lnTo>
                  <a:close/>
                </a:path>
              </a:pathLst>
            </a:custGeom>
            <a:solidFill>
              <a:srgbClr val="3E5F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5874;p71"/>
            <p:cNvSpPr/>
            <p:nvPr/>
          </p:nvSpPr>
          <p:spPr>
            <a:xfrm>
              <a:off x="1980200" y="3615200"/>
              <a:ext cx="942425" cy="391150"/>
            </a:xfrm>
            <a:custGeom>
              <a:avLst/>
              <a:gdLst/>
              <a:ahLst/>
              <a:cxnLst/>
              <a:rect l="l" t="t" r="r" b="b"/>
              <a:pathLst>
                <a:path w="37697" h="15646" fill="none" extrusionOk="0">
                  <a:moveTo>
                    <a:pt x="32336" y="12726"/>
                  </a:moveTo>
                  <a:lnTo>
                    <a:pt x="18870" y="1"/>
                  </a:lnTo>
                  <a:lnTo>
                    <a:pt x="26932" y="12726"/>
                  </a:lnTo>
                  <a:lnTo>
                    <a:pt x="21529" y="12726"/>
                  </a:lnTo>
                  <a:lnTo>
                    <a:pt x="18870" y="1"/>
                  </a:lnTo>
                  <a:lnTo>
                    <a:pt x="16168" y="12726"/>
                  </a:lnTo>
                  <a:lnTo>
                    <a:pt x="10765" y="12726"/>
                  </a:lnTo>
                  <a:lnTo>
                    <a:pt x="18870" y="1"/>
                  </a:lnTo>
                  <a:lnTo>
                    <a:pt x="5404" y="12726"/>
                  </a:lnTo>
                  <a:lnTo>
                    <a:pt x="0" y="12726"/>
                  </a:lnTo>
                  <a:lnTo>
                    <a:pt x="0" y="15646"/>
                  </a:lnTo>
                  <a:lnTo>
                    <a:pt x="37697" y="15646"/>
                  </a:lnTo>
                  <a:lnTo>
                    <a:pt x="37697" y="12726"/>
                  </a:lnTo>
                  <a:lnTo>
                    <a:pt x="32336" y="12726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5875;p71"/>
            <p:cNvSpPr/>
            <p:nvPr/>
          </p:nvSpPr>
          <p:spPr>
            <a:xfrm>
              <a:off x="1980200" y="3933350"/>
              <a:ext cx="135125" cy="73000"/>
            </a:xfrm>
            <a:custGeom>
              <a:avLst/>
              <a:gdLst/>
              <a:ahLst/>
              <a:cxnLst/>
              <a:rect l="l" t="t" r="r" b="b"/>
              <a:pathLst>
                <a:path w="5405" h="2920" extrusionOk="0">
                  <a:moveTo>
                    <a:pt x="0" y="0"/>
                  </a:moveTo>
                  <a:lnTo>
                    <a:pt x="0" y="2920"/>
                  </a:lnTo>
                  <a:lnTo>
                    <a:pt x="5404" y="2920"/>
                  </a:lnTo>
                  <a:lnTo>
                    <a:pt x="5404" y="0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5876;p71"/>
            <p:cNvSpPr/>
            <p:nvPr/>
          </p:nvSpPr>
          <p:spPr>
            <a:xfrm>
              <a:off x="1980200" y="3933350"/>
              <a:ext cx="135125" cy="73000"/>
            </a:xfrm>
            <a:custGeom>
              <a:avLst/>
              <a:gdLst/>
              <a:ahLst/>
              <a:cxnLst/>
              <a:rect l="l" t="t" r="r" b="b"/>
              <a:pathLst>
                <a:path w="5405" h="2920" fill="none" extrusionOk="0">
                  <a:moveTo>
                    <a:pt x="0" y="2920"/>
                  </a:moveTo>
                  <a:lnTo>
                    <a:pt x="5404" y="2920"/>
                  </a:lnTo>
                  <a:lnTo>
                    <a:pt x="5404" y="0"/>
                  </a:lnTo>
                  <a:lnTo>
                    <a:pt x="0" y="0"/>
                  </a:lnTo>
                  <a:lnTo>
                    <a:pt x="0" y="292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5877;p71"/>
            <p:cNvSpPr/>
            <p:nvPr/>
          </p:nvSpPr>
          <p:spPr>
            <a:xfrm>
              <a:off x="2249300" y="3933350"/>
              <a:ext cx="135125" cy="73000"/>
            </a:xfrm>
            <a:custGeom>
              <a:avLst/>
              <a:gdLst/>
              <a:ahLst/>
              <a:cxnLst/>
              <a:rect l="l" t="t" r="r" b="b"/>
              <a:pathLst>
                <a:path w="5405" h="2920" extrusionOk="0">
                  <a:moveTo>
                    <a:pt x="1" y="0"/>
                  </a:moveTo>
                  <a:lnTo>
                    <a:pt x="1" y="2920"/>
                  </a:lnTo>
                  <a:lnTo>
                    <a:pt x="5404" y="2920"/>
                  </a:lnTo>
                  <a:lnTo>
                    <a:pt x="5404" y="0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5878;p71"/>
            <p:cNvSpPr/>
            <p:nvPr/>
          </p:nvSpPr>
          <p:spPr>
            <a:xfrm>
              <a:off x="2249300" y="3933350"/>
              <a:ext cx="135125" cy="73000"/>
            </a:xfrm>
            <a:custGeom>
              <a:avLst/>
              <a:gdLst/>
              <a:ahLst/>
              <a:cxnLst/>
              <a:rect l="l" t="t" r="r" b="b"/>
              <a:pathLst>
                <a:path w="5405" h="2920" fill="none" extrusionOk="0">
                  <a:moveTo>
                    <a:pt x="1" y="2920"/>
                  </a:moveTo>
                  <a:lnTo>
                    <a:pt x="5404" y="2920"/>
                  </a:lnTo>
                  <a:lnTo>
                    <a:pt x="5404" y="0"/>
                  </a:lnTo>
                  <a:lnTo>
                    <a:pt x="1" y="0"/>
                  </a:lnTo>
                  <a:lnTo>
                    <a:pt x="1" y="292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5879;p71"/>
            <p:cNvSpPr/>
            <p:nvPr/>
          </p:nvSpPr>
          <p:spPr>
            <a:xfrm>
              <a:off x="2518400" y="3933350"/>
              <a:ext cx="135125" cy="73000"/>
            </a:xfrm>
            <a:custGeom>
              <a:avLst/>
              <a:gdLst/>
              <a:ahLst/>
              <a:cxnLst/>
              <a:rect l="l" t="t" r="r" b="b"/>
              <a:pathLst>
                <a:path w="5405" h="2920" extrusionOk="0">
                  <a:moveTo>
                    <a:pt x="1" y="0"/>
                  </a:moveTo>
                  <a:lnTo>
                    <a:pt x="1" y="2920"/>
                  </a:lnTo>
                  <a:lnTo>
                    <a:pt x="5404" y="2920"/>
                  </a:lnTo>
                  <a:lnTo>
                    <a:pt x="5404" y="0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5880;p71"/>
            <p:cNvSpPr/>
            <p:nvPr/>
          </p:nvSpPr>
          <p:spPr>
            <a:xfrm>
              <a:off x="2518400" y="3933350"/>
              <a:ext cx="135125" cy="73000"/>
            </a:xfrm>
            <a:custGeom>
              <a:avLst/>
              <a:gdLst/>
              <a:ahLst/>
              <a:cxnLst/>
              <a:rect l="l" t="t" r="r" b="b"/>
              <a:pathLst>
                <a:path w="5405" h="2920" fill="none" extrusionOk="0">
                  <a:moveTo>
                    <a:pt x="1" y="2920"/>
                  </a:moveTo>
                  <a:lnTo>
                    <a:pt x="5404" y="2920"/>
                  </a:lnTo>
                  <a:lnTo>
                    <a:pt x="5404" y="0"/>
                  </a:lnTo>
                  <a:lnTo>
                    <a:pt x="1" y="0"/>
                  </a:lnTo>
                  <a:lnTo>
                    <a:pt x="1" y="292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5881;p71"/>
            <p:cNvSpPr/>
            <p:nvPr/>
          </p:nvSpPr>
          <p:spPr>
            <a:xfrm>
              <a:off x="2788600" y="3933350"/>
              <a:ext cx="134025" cy="73000"/>
            </a:xfrm>
            <a:custGeom>
              <a:avLst/>
              <a:gdLst/>
              <a:ahLst/>
              <a:cxnLst/>
              <a:rect l="l" t="t" r="r" b="b"/>
              <a:pathLst>
                <a:path w="5361" h="2920" extrusionOk="0">
                  <a:moveTo>
                    <a:pt x="0" y="0"/>
                  </a:moveTo>
                  <a:lnTo>
                    <a:pt x="0" y="2920"/>
                  </a:lnTo>
                  <a:lnTo>
                    <a:pt x="5361" y="2920"/>
                  </a:lnTo>
                  <a:lnTo>
                    <a:pt x="5361" y="0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5882;p71"/>
            <p:cNvSpPr/>
            <p:nvPr/>
          </p:nvSpPr>
          <p:spPr>
            <a:xfrm>
              <a:off x="2788600" y="3933350"/>
              <a:ext cx="134025" cy="73000"/>
            </a:xfrm>
            <a:custGeom>
              <a:avLst/>
              <a:gdLst/>
              <a:ahLst/>
              <a:cxnLst/>
              <a:rect l="l" t="t" r="r" b="b"/>
              <a:pathLst>
                <a:path w="5361" h="2920" fill="none" extrusionOk="0">
                  <a:moveTo>
                    <a:pt x="0" y="2920"/>
                  </a:moveTo>
                  <a:lnTo>
                    <a:pt x="5361" y="2920"/>
                  </a:lnTo>
                  <a:lnTo>
                    <a:pt x="5361" y="0"/>
                  </a:lnTo>
                  <a:lnTo>
                    <a:pt x="0" y="0"/>
                  </a:lnTo>
                  <a:lnTo>
                    <a:pt x="0" y="292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5883;p71"/>
            <p:cNvSpPr/>
            <p:nvPr/>
          </p:nvSpPr>
          <p:spPr>
            <a:xfrm>
              <a:off x="2115300" y="4006325"/>
              <a:ext cx="673325" cy="66500"/>
            </a:xfrm>
            <a:custGeom>
              <a:avLst/>
              <a:gdLst/>
              <a:ahLst/>
              <a:cxnLst/>
              <a:rect l="l" t="t" r="r" b="b"/>
              <a:pathLst>
                <a:path w="26933" h="2660" extrusionOk="0">
                  <a:moveTo>
                    <a:pt x="0" y="1"/>
                  </a:moveTo>
                  <a:lnTo>
                    <a:pt x="0" y="2659"/>
                  </a:lnTo>
                  <a:lnTo>
                    <a:pt x="5361" y="2659"/>
                  </a:lnTo>
                  <a:lnTo>
                    <a:pt x="5361" y="1"/>
                  </a:lnTo>
                  <a:close/>
                  <a:moveTo>
                    <a:pt x="10764" y="1"/>
                  </a:moveTo>
                  <a:lnTo>
                    <a:pt x="10764" y="2659"/>
                  </a:lnTo>
                  <a:lnTo>
                    <a:pt x="16125" y="2659"/>
                  </a:lnTo>
                  <a:lnTo>
                    <a:pt x="16125" y="1"/>
                  </a:lnTo>
                  <a:close/>
                  <a:moveTo>
                    <a:pt x="21528" y="1"/>
                  </a:moveTo>
                  <a:lnTo>
                    <a:pt x="21528" y="2659"/>
                  </a:lnTo>
                  <a:lnTo>
                    <a:pt x="26932" y="2659"/>
                  </a:lnTo>
                  <a:lnTo>
                    <a:pt x="26932" y="1"/>
                  </a:lnTo>
                  <a:close/>
                </a:path>
              </a:pathLst>
            </a:custGeom>
            <a:solidFill>
              <a:srgbClr val="3855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5884;p71"/>
            <p:cNvSpPr/>
            <p:nvPr/>
          </p:nvSpPr>
          <p:spPr>
            <a:xfrm>
              <a:off x="2115300" y="4006325"/>
              <a:ext cx="134025" cy="66500"/>
            </a:xfrm>
            <a:custGeom>
              <a:avLst/>
              <a:gdLst/>
              <a:ahLst/>
              <a:cxnLst/>
              <a:rect l="l" t="t" r="r" b="b"/>
              <a:pathLst>
                <a:path w="5361" h="2660" fill="none" extrusionOk="0">
                  <a:moveTo>
                    <a:pt x="5361" y="1"/>
                  </a:moveTo>
                  <a:lnTo>
                    <a:pt x="0" y="1"/>
                  </a:lnTo>
                  <a:lnTo>
                    <a:pt x="0" y="2659"/>
                  </a:lnTo>
                  <a:lnTo>
                    <a:pt x="5361" y="2659"/>
                  </a:lnTo>
                  <a:lnTo>
                    <a:pt x="536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5885;p71"/>
            <p:cNvSpPr/>
            <p:nvPr/>
          </p:nvSpPr>
          <p:spPr>
            <a:xfrm>
              <a:off x="2384400" y="4006325"/>
              <a:ext cx="134025" cy="66500"/>
            </a:xfrm>
            <a:custGeom>
              <a:avLst/>
              <a:gdLst/>
              <a:ahLst/>
              <a:cxnLst/>
              <a:rect l="l" t="t" r="r" b="b"/>
              <a:pathLst>
                <a:path w="5361" h="2660" fill="none" extrusionOk="0">
                  <a:moveTo>
                    <a:pt x="5361" y="1"/>
                  </a:moveTo>
                  <a:lnTo>
                    <a:pt x="0" y="1"/>
                  </a:lnTo>
                  <a:lnTo>
                    <a:pt x="0" y="2659"/>
                  </a:lnTo>
                  <a:lnTo>
                    <a:pt x="5361" y="2659"/>
                  </a:lnTo>
                  <a:lnTo>
                    <a:pt x="536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5886;p71"/>
            <p:cNvSpPr/>
            <p:nvPr/>
          </p:nvSpPr>
          <p:spPr>
            <a:xfrm>
              <a:off x="2653500" y="4006325"/>
              <a:ext cx="135125" cy="66500"/>
            </a:xfrm>
            <a:custGeom>
              <a:avLst/>
              <a:gdLst/>
              <a:ahLst/>
              <a:cxnLst/>
              <a:rect l="l" t="t" r="r" b="b"/>
              <a:pathLst>
                <a:path w="5405" h="2660" fill="none" extrusionOk="0">
                  <a:moveTo>
                    <a:pt x="5404" y="1"/>
                  </a:moveTo>
                  <a:lnTo>
                    <a:pt x="0" y="1"/>
                  </a:lnTo>
                  <a:lnTo>
                    <a:pt x="0" y="2659"/>
                  </a:lnTo>
                  <a:lnTo>
                    <a:pt x="5404" y="2659"/>
                  </a:lnTo>
                  <a:lnTo>
                    <a:pt x="5404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5887;p71"/>
            <p:cNvSpPr/>
            <p:nvPr/>
          </p:nvSpPr>
          <p:spPr>
            <a:xfrm>
              <a:off x="2518400" y="4006325"/>
              <a:ext cx="135125" cy="66500"/>
            </a:xfrm>
            <a:custGeom>
              <a:avLst/>
              <a:gdLst/>
              <a:ahLst/>
              <a:cxnLst/>
              <a:rect l="l" t="t" r="r" b="b"/>
              <a:pathLst>
                <a:path w="5405" h="2660" extrusionOk="0">
                  <a:moveTo>
                    <a:pt x="1" y="1"/>
                  </a:moveTo>
                  <a:lnTo>
                    <a:pt x="1" y="2659"/>
                  </a:lnTo>
                  <a:lnTo>
                    <a:pt x="5404" y="2659"/>
                  </a:lnTo>
                  <a:lnTo>
                    <a:pt x="5404" y="1"/>
                  </a:lnTo>
                  <a:close/>
                </a:path>
              </a:pathLst>
            </a:custGeom>
            <a:solidFill>
              <a:srgbClr val="C8BD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5888;p71"/>
            <p:cNvSpPr/>
            <p:nvPr/>
          </p:nvSpPr>
          <p:spPr>
            <a:xfrm>
              <a:off x="2518400" y="4006325"/>
              <a:ext cx="135125" cy="66500"/>
            </a:xfrm>
            <a:custGeom>
              <a:avLst/>
              <a:gdLst/>
              <a:ahLst/>
              <a:cxnLst/>
              <a:rect l="l" t="t" r="r" b="b"/>
              <a:pathLst>
                <a:path w="5405" h="2660" fill="none" extrusionOk="0">
                  <a:moveTo>
                    <a:pt x="5404" y="1"/>
                  </a:moveTo>
                  <a:lnTo>
                    <a:pt x="1" y="1"/>
                  </a:lnTo>
                  <a:lnTo>
                    <a:pt x="1" y="2659"/>
                  </a:lnTo>
                  <a:lnTo>
                    <a:pt x="5404" y="2659"/>
                  </a:lnTo>
                  <a:lnTo>
                    <a:pt x="5404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5889;p71"/>
            <p:cNvSpPr/>
            <p:nvPr/>
          </p:nvSpPr>
          <p:spPr>
            <a:xfrm>
              <a:off x="2788600" y="4006325"/>
              <a:ext cx="106800" cy="66500"/>
            </a:xfrm>
            <a:custGeom>
              <a:avLst/>
              <a:gdLst/>
              <a:ahLst/>
              <a:cxnLst/>
              <a:rect l="l" t="t" r="r" b="b"/>
              <a:pathLst>
                <a:path w="4272" h="2660" extrusionOk="0">
                  <a:moveTo>
                    <a:pt x="0" y="1"/>
                  </a:moveTo>
                  <a:lnTo>
                    <a:pt x="0" y="2659"/>
                  </a:lnTo>
                  <a:lnTo>
                    <a:pt x="4271" y="2659"/>
                  </a:lnTo>
                  <a:lnTo>
                    <a:pt x="4271" y="1"/>
                  </a:lnTo>
                  <a:close/>
                </a:path>
              </a:pathLst>
            </a:custGeom>
            <a:solidFill>
              <a:srgbClr val="C8BD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5890;p71"/>
            <p:cNvSpPr/>
            <p:nvPr/>
          </p:nvSpPr>
          <p:spPr>
            <a:xfrm>
              <a:off x="2788600" y="4006325"/>
              <a:ext cx="106800" cy="66500"/>
            </a:xfrm>
            <a:custGeom>
              <a:avLst/>
              <a:gdLst/>
              <a:ahLst/>
              <a:cxnLst/>
              <a:rect l="l" t="t" r="r" b="b"/>
              <a:pathLst>
                <a:path w="4272" h="2660" fill="none" extrusionOk="0">
                  <a:moveTo>
                    <a:pt x="4271" y="1"/>
                  </a:moveTo>
                  <a:lnTo>
                    <a:pt x="0" y="1"/>
                  </a:lnTo>
                  <a:lnTo>
                    <a:pt x="0" y="2659"/>
                  </a:lnTo>
                  <a:lnTo>
                    <a:pt x="4271" y="2659"/>
                  </a:lnTo>
                  <a:lnTo>
                    <a:pt x="427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5891;p71"/>
            <p:cNvSpPr/>
            <p:nvPr/>
          </p:nvSpPr>
          <p:spPr>
            <a:xfrm>
              <a:off x="2007425" y="4006325"/>
              <a:ext cx="107900" cy="66500"/>
            </a:xfrm>
            <a:custGeom>
              <a:avLst/>
              <a:gdLst/>
              <a:ahLst/>
              <a:cxnLst/>
              <a:rect l="l" t="t" r="r" b="b"/>
              <a:pathLst>
                <a:path w="4316" h="2660" extrusionOk="0">
                  <a:moveTo>
                    <a:pt x="1" y="1"/>
                  </a:moveTo>
                  <a:lnTo>
                    <a:pt x="1" y="2659"/>
                  </a:lnTo>
                  <a:lnTo>
                    <a:pt x="4315" y="2659"/>
                  </a:lnTo>
                  <a:lnTo>
                    <a:pt x="4315" y="1"/>
                  </a:lnTo>
                  <a:close/>
                </a:path>
              </a:pathLst>
            </a:custGeom>
            <a:solidFill>
              <a:srgbClr val="C8BD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5892;p71"/>
            <p:cNvSpPr/>
            <p:nvPr/>
          </p:nvSpPr>
          <p:spPr>
            <a:xfrm>
              <a:off x="2007425" y="4006325"/>
              <a:ext cx="107900" cy="66500"/>
            </a:xfrm>
            <a:custGeom>
              <a:avLst/>
              <a:gdLst/>
              <a:ahLst/>
              <a:cxnLst/>
              <a:rect l="l" t="t" r="r" b="b"/>
              <a:pathLst>
                <a:path w="4316" h="2660" fill="none" extrusionOk="0">
                  <a:moveTo>
                    <a:pt x="4315" y="1"/>
                  </a:moveTo>
                  <a:lnTo>
                    <a:pt x="1" y="1"/>
                  </a:lnTo>
                  <a:lnTo>
                    <a:pt x="1" y="2659"/>
                  </a:lnTo>
                  <a:lnTo>
                    <a:pt x="4315" y="2659"/>
                  </a:lnTo>
                  <a:lnTo>
                    <a:pt x="4315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5893;p71"/>
            <p:cNvSpPr/>
            <p:nvPr/>
          </p:nvSpPr>
          <p:spPr>
            <a:xfrm>
              <a:off x="2249300" y="4006325"/>
              <a:ext cx="135125" cy="66500"/>
            </a:xfrm>
            <a:custGeom>
              <a:avLst/>
              <a:gdLst/>
              <a:ahLst/>
              <a:cxnLst/>
              <a:rect l="l" t="t" r="r" b="b"/>
              <a:pathLst>
                <a:path w="5405" h="2660" extrusionOk="0">
                  <a:moveTo>
                    <a:pt x="1" y="1"/>
                  </a:moveTo>
                  <a:lnTo>
                    <a:pt x="1" y="2659"/>
                  </a:lnTo>
                  <a:lnTo>
                    <a:pt x="5404" y="2659"/>
                  </a:lnTo>
                  <a:lnTo>
                    <a:pt x="5404" y="1"/>
                  </a:lnTo>
                  <a:close/>
                </a:path>
              </a:pathLst>
            </a:custGeom>
            <a:solidFill>
              <a:srgbClr val="C8BD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5894;p71"/>
            <p:cNvSpPr/>
            <p:nvPr/>
          </p:nvSpPr>
          <p:spPr>
            <a:xfrm>
              <a:off x="2249300" y="4006325"/>
              <a:ext cx="135125" cy="66500"/>
            </a:xfrm>
            <a:custGeom>
              <a:avLst/>
              <a:gdLst/>
              <a:ahLst/>
              <a:cxnLst/>
              <a:rect l="l" t="t" r="r" b="b"/>
              <a:pathLst>
                <a:path w="5405" h="2660" fill="none" extrusionOk="0">
                  <a:moveTo>
                    <a:pt x="5404" y="1"/>
                  </a:moveTo>
                  <a:lnTo>
                    <a:pt x="1" y="1"/>
                  </a:lnTo>
                  <a:lnTo>
                    <a:pt x="1" y="2659"/>
                  </a:lnTo>
                  <a:lnTo>
                    <a:pt x="5404" y="2659"/>
                  </a:lnTo>
                  <a:lnTo>
                    <a:pt x="5404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5895;p71"/>
            <p:cNvSpPr/>
            <p:nvPr/>
          </p:nvSpPr>
          <p:spPr>
            <a:xfrm>
              <a:off x="2007425" y="4006325"/>
              <a:ext cx="887975" cy="25"/>
            </a:xfrm>
            <a:custGeom>
              <a:avLst/>
              <a:gdLst/>
              <a:ahLst/>
              <a:cxnLst/>
              <a:rect l="l" t="t" r="r" b="b"/>
              <a:pathLst>
                <a:path w="35519" h="1" extrusionOk="0">
                  <a:moveTo>
                    <a:pt x="35518" y="1"/>
                  </a:moveTo>
                  <a:lnTo>
                    <a:pt x="31247" y="1"/>
                  </a:lnTo>
                  <a:lnTo>
                    <a:pt x="25843" y="1"/>
                  </a:lnTo>
                  <a:lnTo>
                    <a:pt x="20440" y="1"/>
                  </a:lnTo>
                  <a:lnTo>
                    <a:pt x="15079" y="1"/>
                  </a:lnTo>
                  <a:lnTo>
                    <a:pt x="9676" y="1"/>
                  </a:lnTo>
                  <a:lnTo>
                    <a:pt x="4315" y="1"/>
                  </a:lnTo>
                  <a:lnTo>
                    <a:pt x="1" y="1"/>
                  </a:lnTo>
                  <a:lnTo>
                    <a:pt x="35518" y="1"/>
                  </a:lnTo>
                  <a:close/>
                </a:path>
              </a:pathLst>
            </a:custGeom>
            <a:solidFill>
              <a:srgbClr val="3855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5896;p71"/>
            <p:cNvSpPr/>
            <p:nvPr/>
          </p:nvSpPr>
          <p:spPr>
            <a:xfrm>
              <a:off x="2007425" y="4006325"/>
              <a:ext cx="887975" cy="25"/>
            </a:xfrm>
            <a:custGeom>
              <a:avLst/>
              <a:gdLst/>
              <a:ahLst/>
              <a:cxnLst/>
              <a:rect l="l" t="t" r="r" b="b"/>
              <a:pathLst>
                <a:path w="35519" h="1" fill="none" extrusionOk="0">
                  <a:moveTo>
                    <a:pt x="35518" y="1"/>
                  </a:moveTo>
                  <a:lnTo>
                    <a:pt x="31247" y="1"/>
                  </a:lnTo>
                  <a:lnTo>
                    <a:pt x="25843" y="1"/>
                  </a:lnTo>
                  <a:lnTo>
                    <a:pt x="20440" y="1"/>
                  </a:lnTo>
                  <a:lnTo>
                    <a:pt x="15079" y="1"/>
                  </a:lnTo>
                  <a:lnTo>
                    <a:pt x="9676" y="1"/>
                  </a:lnTo>
                  <a:lnTo>
                    <a:pt x="4315" y="1"/>
                  </a:lnTo>
                  <a:lnTo>
                    <a:pt x="1" y="1"/>
                  </a:lnTo>
                  <a:lnTo>
                    <a:pt x="35518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5897;p71"/>
            <p:cNvSpPr/>
            <p:nvPr/>
          </p:nvSpPr>
          <p:spPr>
            <a:xfrm>
              <a:off x="2115300" y="3933350"/>
              <a:ext cx="673325" cy="73000"/>
            </a:xfrm>
            <a:custGeom>
              <a:avLst/>
              <a:gdLst/>
              <a:ahLst/>
              <a:cxnLst/>
              <a:rect l="l" t="t" r="r" b="b"/>
              <a:pathLst>
                <a:path w="26933" h="2920" extrusionOk="0">
                  <a:moveTo>
                    <a:pt x="0" y="0"/>
                  </a:moveTo>
                  <a:lnTo>
                    <a:pt x="0" y="2920"/>
                  </a:lnTo>
                  <a:lnTo>
                    <a:pt x="5361" y="2920"/>
                  </a:lnTo>
                  <a:lnTo>
                    <a:pt x="5361" y="0"/>
                  </a:lnTo>
                  <a:close/>
                  <a:moveTo>
                    <a:pt x="10764" y="0"/>
                  </a:moveTo>
                  <a:lnTo>
                    <a:pt x="10764" y="2920"/>
                  </a:lnTo>
                  <a:lnTo>
                    <a:pt x="16125" y="2920"/>
                  </a:lnTo>
                  <a:lnTo>
                    <a:pt x="16125" y="0"/>
                  </a:lnTo>
                  <a:close/>
                  <a:moveTo>
                    <a:pt x="21528" y="0"/>
                  </a:moveTo>
                  <a:lnTo>
                    <a:pt x="21528" y="2920"/>
                  </a:lnTo>
                  <a:lnTo>
                    <a:pt x="26932" y="2920"/>
                  </a:lnTo>
                  <a:lnTo>
                    <a:pt x="26932" y="0"/>
                  </a:lnTo>
                  <a:close/>
                </a:path>
              </a:pathLst>
            </a:custGeom>
            <a:solidFill>
              <a:srgbClr val="516F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5898;p71"/>
            <p:cNvSpPr/>
            <p:nvPr/>
          </p:nvSpPr>
          <p:spPr>
            <a:xfrm>
              <a:off x="2115300" y="3933350"/>
              <a:ext cx="134025" cy="73000"/>
            </a:xfrm>
            <a:custGeom>
              <a:avLst/>
              <a:gdLst/>
              <a:ahLst/>
              <a:cxnLst/>
              <a:rect l="l" t="t" r="r" b="b"/>
              <a:pathLst>
                <a:path w="5361" h="2920" fill="none" extrusionOk="0">
                  <a:moveTo>
                    <a:pt x="5361" y="0"/>
                  </a:moveTo>
                  <a:lnTo>
                    <a:pt x="0" y="0"/>
                  </a:lnTo>
                  <a:lnTo>
                    <a:pt x="0" y="2920"/>
                  </a:lnTo>
                  <a:lnTo>
                    <a:pt x="5361" y="2920"/>
                  </a:lnTo>
                  <a:lnTo>
                    <a:pt x="536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5899;p71"/>
            <p:cNvSpPr/>
            <p:nvPr/>
          </p:nvSpPr>
          <p:spPr>
            <a:xfrm>
              <a:off x="2384400" y="3933350"/>
              <a:ext cx="134025" cy="73000"/>
            </a:xfrm>
            <a:custGeom>
              <a:avLst/>
              <a:gdLst/>
              <a:ahLst/>
              <a:cxnLst/>
              <a:rect l="l" t="t" r="r" b="b"/>
              <a:pathLst>
                <a:path w="5361" h="2920" fill="none" extrusionOk="0">
                  <a:moveTo>
                    <a:pt x="5361" y="0"/>
                  </a:moveTo>
                  <a:lnTo>
                    <a:pt x="0" y="0"/>
                  </a:lnTo>
                  <a:lnTo>
                    <a:pt x="0" y="2920"/>
                  </a:lnTo>
                  <a:lnTo>
                    <a:pt x="5361" y="2920"/>
                  </a:lnTo>
                  <a:lnTo>
                    <a:pt x="5361" y="0"/>
                  </a:lnTo>
                  <a:lnTo>
                    <a:pt x="536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5900;p71"/>
            <p:cNvSpPr/>
            <p:nvPr/>
          </p:nvSpPr>
          <p:spPr>
            <a:xfrm>
              <a:off x="2653500" y="3933350"/>
              <a:ext cx="135125" cy="73000"/>
            </a:xfrm>
            <a:custGeom>
              <a:avLst/>
              <a:gdLst/>
              <a:ahLst/>
              <a:cxnLst/>
              <a:rect l="l" t="t" r="r" b="b"/>
              <a:pathLst>
                <a:path w="5405" h="2920" fill="none" extrusionOk="0">
                  <a:moveTo>
                    <a:pt x="5404" y="0"/>
                  </a:moveTo>
                  <a:lnTo>
                    <a:pt x="0" y="0"/>
                  </a:lnTo>
                  <a:lnTo>
                    <a:pt x="0" y="2920"/>
                  </a:lnTo>
                  <a:lnTo>
                    <a:pt x="5404" y="2920"/>
                  </a:lnTo>
                  <a:lnTo>
                    <a:pt x="5404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5901;p71"/>
            <p:cNvSpPr/>
            <p:nvPr/>
          </p:nvSpPr>
          <p:spPr>
            <a:xfrm>
              <a:off x="1980200" y="3933350"/>
              <a:ext cx="135125" cy="73000"/>
            </a:xfrm>
            <a:custGeom>
              <a:avLst/>
              <a:gdLst/>
              <a:ahLst/>
              <a:cxnLst/>
              <a:rect l="l" t="t" r="r" b="b"/>
              <a:pathLst>
                <a:path w="5405" h="2920" extrusionOk="0">
                  <a:moveTo>
                    <a:pt x="0" y="0"/>
                  </a:moveTo>
                  <a:lnTo>
                    <a:pt x="0" y="2920"/>
                  </a:lnTo>
                  <a:lnTo>
                    <a:pt x="5404" y="2920"/>
                  </a:lnTo>
                  <a:lnTo>
                    <a:pt x="5404" y="0"/>
                  </a:lnTo>
                  <a:close/>
                </a:path>
              </a:pathLst>
            </a:custGeom>
            <a:solidFill>
              <a:srgbClr val="E2D6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5902;p71"/>
            <p:cNvSpPr/>
            <p:nvPr/>
          </p:nvSpPr>
          <p:spPr>
            <a:xfrm>
              <a:off x="1980200" y="3933350"/>
              <a:ext cx="135125" cy="73000"/>
            </a:xfrm>
            <a:custGeom>
              <a:avLst/>
              <a:gdLst/>
              <a:ahLst/>
              <a:cxnLst/>
              <a:rect l="l" t="t" r="r" b="b"/>
              <a:pathLst>
                <a:path w="5405" h="2920" fill="none" extrusionOk="0">
                  <a:moveTo>
                    <a:pt x="5404" y="0"/>
                  </a:moveTo>
                  <a:lnTo>
                    <a:pt x="0" y="0"/>
                  </a:lnTo>
                  <a:lnTo>
                    <a:pt x="0" y="2920"/>
                  </a:lnTo>
                  <a:lnTo>
                    <a:pt x="5404" y="2920"/>
                  </a:lnTo>
                  <a:lnTo>
                    <a:pt x="5404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5903;p71"/>
            <p:cNvSpPr/>
            <p:nvPr/>
          </p:nvSpPr>
          <p:spPr>
            <a:xfrm>
              <a:off x="2249300" y="3933350"/>
              <a:ext cx="135125" cy="73000"/>
            </a:xfrm>
            <a:custGeom>
              <a:avLst/>
              <a:gdLst/>
              <a:ahLst/>
              <a:cxnLst/>
              <a:rect l="l" t="t" r="r" b="b"/>
              <a:pathLst>
                <a:path w="5405" h="2920" extrusionOk="0">
                  <a:moveTo>
                    <a:pt x="1" y="0"/>
                  </a:moveTo>
                  <a:lnTo>
                    <a:pt x="1" y="2920"/>
                  </a:lnTo>
                  <a:lnTo>
                    <a:pt x="5404" y="2920"/>
                  </a:lnTo>
                  <a:lnTo>
                    <a:pt x="5404" y="0"/>
                  </a:lnTo>
                  <a:close/>
                </a:path>
              </a:pathLst>
            </a:custGeom>
            <a:solidFill>
              <a:srgbClr val="E2D6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5904;p71"/>
            <p:cNvSpPr/>
            <p:nvPr/>
          </p:nvSpPr>
          <p:spPr>
            <a:xfrm>
              <a:off x="2249300" y="3933350"/>
              <a:ext cx="135125" cy="73000"/>
            </a:xfrm>
            <a:custGeom>
              <a:avLst/>
              <a:gdLst/>
              <a:ahLst/>
              <a:cxnLst/>
              <a:rect l="l" t="t" r="r" b="b"/>
              <a:pathLst>
                <a:path w="5405" h="2920" fill="none" extrusionOk="0">
                  <a:moveTo>
                    <a:pt x="5404" y="0"/>
                  </a:moveTo>
                  <a:lnTo>
                    <a:pt x="1" y="0"/>
                  </a:lnTo>
                  <a:lnTo>
                    <a:pt x="1" y="2920"/>
                  </a:lnTo>
                  <a:lnTo>
                    <a:pt x="5404" y="2920"/>
                  </a:lnTo>
                  <a:lnTo>
                    <a:pt x="5404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5905;p71"/>
            <p:cNvSpPr/>
            <p:nvPr/>
          </p:nvSpPr>
          <p:spPr>
            <a:xfrm>
              <a:off x="2518400" y="3933350"/>
              <a:ext cx="135125" cy="73000"/>
            </a:xfrm>
            <a:custGeom>
              <a:avLst/>
              <a:gdLst/>
              <a:ahLst/>
              <a:cxnLst/>
              <a:rect l="l" t="t" r="r" b="b"/>
              <a:pathLst>
                <a:path w="5405" h="2920" extrusionOk="0">
                  <a:moveTo>
                    <a:pt x="1" y="0"/>
                  </a:moveTo>
                  <a:lnTo>
                    <a:pt x="1" y="2920"/>
                  </a:lnTo>
                  <a:lnTo>
                    <a:pt x="5404" y="2920"/>
                  </a:lnTo>
                  <a:lnTo>
                    <a:pt x="5404" y="0"/>
                  </a:lnTo>
                  <a:close/>
                </a:path>
              </a:pathLst>
            </a:custGeom>
            <a:solidFill>
              <a:srgbClr val="E2D6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5906;p71"/>
            <p:cNvSpPr/>
            <p:nvPr/>
          </p:nvSpPr>
          <p:spPr>
            <a:xfrm>
              <a:off x="2518400" y="3933350"/>
              <a:ext cx="135125" cy="73000"/>
            </a:xfrm>
            <a:custGeom>
              <a:avLst/>
              <a:gdLst/>
              <a:ahLst/>
              <a:cxnLst/>
              <a:rect l="l" t="t" r="r" b="b"/>
              <a:pathLst>
                <a:path w="5405" h="2920" fill="none" extrusionOk="0">
                  <a:moveTo>
                    <a:pt x="5404" y="0"/>
                  </a:moveTo>
                  <a:lnTo>
                    <a:pt x="5404" y="0"/>
                  </a:lnTo>
                  <a:lnTo>
                    <a:pt x="1" y="0"/>
                  </a:lnTo>
                  <a:lnTo>
                    <a:pt x="1" y="2920"/>
                  </a:lnTo>
                  <a:lnTo>
                    <a:pt x="5404" y="2920"/>
                  </a:lnTo>
                  <a:lnTo>
                    <a:pt x="5404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5907;p71"/>
            <p:cNvSpPr/>
            <p:nvPr/>
          </p:nvSpPr>
          <p:spPr>
            <a:xfrm>
              <a:off x="2788600" y="3933350"/>
              <a:ext cx="134025" cy="73000"/>
            </a:xfrm>
            <a:custGeom>
              <a:avLst/>
              <a:gdLst/>
              <a:ahLst/>
              <a:cxnLst/>
              <a:rect l="l" t="t" r="r" b="b"/>
              <a:pathLst>
                <a:path w="5361" h="2920" extrusionOk="0">
                  <a:moveTo>
                    <a:pt x="0" y="0"/>
                  </a:moveTo>
                  <a:lnTo>
                    <a:pt x="0" y="2920"/>
                  </a:lnTo>
                  <a:lnTo>
                    <a:pt x="5361" y="2920"/>
                  </a:lnTo>
                  <a:lnTo>
                    <a:pt x="5361" y="0"/>
                  </a:lnTo>
                  <a:close/>
                </a:path>
              </a:pathLst>
            </a:custGeom>
            <a:solidFill>
              <a:srgbClr val="E2D6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5908;p71"/>
            <p:cNvSpPr/>
            <p:nvPr/>
          </p:nvSpPr>
          <p:spPr>
            <a:xfrm>
              <a:off x="2788600" y="3933350"/>
              <a:ext cx="134025" cy="73000"/>
            </a:xfrm>
            <a:custGeom>
              <a:avLst/>
              <a:gdLst/>
              <a:ahLst/>
              <a:cxnLst/>
              <a:rect l="l" t="t" r="r" b="b"/>
              <a:pathLst>
                <a:path w="5361" h="2920" fill="none" extrusionOk="0">
                  <a:moveTo>
                    <a:pt x="5361" y="0"/>
                  </a:moveTo>
                  <a:lnTo>
                    <a:pt x="0" y="0"/>
                  </a:lnTo>
                  <a:lnTo>
                    <a:pt x="0" y="2920"/>
                  </a:lnTo>
                  <a:lnTo>
                    <a:pt x="5361" y="2920"/>
                  </a:lnTo>
                  <a:lnTo>
                    <a:pt x="536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5909;p71"/>
            <p:cNvSpPr/>
            <p:nvPr/>
          </p:nvSpPr>
          <p:spPr>
            <a:xfrm>
              <a:off x="2316850" y="4278700"/>
              <a:ext cx="269125" cy="273500"/>
            </a:xfrm>
            <a:custGeom>
              <a:avLst/>
              <a:gdLst/>
              <a:ahLst/>
              <a:cxnLst/>
              <a:rect l="l" t="t" r="r" b="b"/>
              <a:pathLst>
                <a:path w="10765" h="10940" extrusionOk="0">
                  <a:moveTo>
                    <a:pt x="5404" y="1"/>
                  </a:moveTo>
                  <a:lnTo>
                    <a:pt x="4838" y="44"/>
                  </a:lnTo>
                  <a:lnTo>
                    <a:pt x="4315" y="131"/>
                  </a:lnTo>
                  <a:lnTo>
                    <a:pt x="3792" y="262"/>
                  </a:lnTo>
                  <a:lnTo>
                    <a:pt x="3312" y="436"/>
                  </a:lnTo>
                  <a:lnTo>
                    <a:pt x="2833" y="654"/>
                  </a:lnTo>
                  <a:lnTo>
                    <a:pt x="2397" y="916"/>
                  </a:lnTo>
                  <a:lnTo>
                    <a:pt x="1962" y="1221"/>
                  </a:lnTo>
                  <a:lnTo>
                    <a:pt x="1569" y="1570"/>
                  </a:lnTo>
                  <a:lnTo>
                    <a:pt x="1221" y="1962"/>
                  </a:lnTo>
                  <a:lnTo>
                    <a:pt x="916" y="2398"/>
                  </a:lnTo>
                  <a:lnTo>
                    <a:pt x="654" y="2833"/>
                  </a:lnTo>
                  <a:lnTo>
                    <a:pt x="436" y="3313"/>
                  </a:lnTo>
                  <a:lnTo>
                    <a:pt x="262" y="3792"/>
                  </a:lnTo>
                  <a:lnTo>
                    <a:pt x="131" y="4315"/>
                  </a:lnTo>
                  <a:lnTo>
                    <a:pt x="44" y="4838"/>
                  </a:lnTo>
                  <a:lnTo>
                    <a:pt x="0" y="5404"/>
                  </a:lnTo>
                  <a:lnTo>
                    <a:pt x="0" y="10939"/>
                  </a:lnTo>
                  <a:lnTo>
                    <a:pt x="10765" y="10939"/>
                  </a:lnTo>
                  <a:lnTo>
                    <a:pt x="10765" y="5404"/>
                  </a:lnTo>
                  <a:lnTo>
                    <a:pt x="10765" y="4838"/>
                  </a:lnTo>
                  <a:lnTo>
                    <a:pt x="10677" y="4315"/>
                  </a:lnTo>
                  <a:lnTo>
                    <a:pt x="10547" y="3792"/>
                  </a:lnTo>
                  <a:lnTo>
                    <a:pt x="10372" y="3313"/>
                  </a:lnTo>
                  <a:lnTo>
                    <a:pt x="10111" y="2833"/>
                  </a:lnTo>
                  <a:lnTo>
                    <a:pt x="9849" y="2398"/>
                  </a:lnTo>
                  <a:lnTo>
                    <a:pt x="9544" y="1962"/>
                  </a:lnTo>
                  <a:lnTo>
                    <a:pt x="9196" y="1570"/>
                  </a:lnTo>
                  <a:lnTo>
                    <a:pt x="8803" y="1221"/>
                  </a:lnTo>
                  <a:lnTo>
                    <a:pt x="8411" y="916"/>
                  </a:lnTo>
                  <a:lnTo>
                    <a:pt x="7975" y="654"/>
                  </a:lnTo>
                  <a:lnTo>
                    <a:pt x="7496" y="436"/>
                  </a:lnTo>
                  <a:lnTo>
                    <a:pt x="6973" y="262"/>
                  </a:lnTo>
                  <a:lnTo>
                    <a:pt x="6494" y="131"/>
                  </a:lnTo>
                  <a:lnTo>
                    <a:pt x="5927" y="44"/>
                  </a:lnTo>
                  <a:lnTo>
                    <a:pt x="5404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5910;p71"/>
            <p:cNvSpPr/>
            <p:nvPr/>
          </p:nvSpPr>
          <p:spPr>
            <a:xfrm>
              <a:off x="2180675" y="3493200"/>
              <a:ext cx="175425" cy="76275"/>
            </a:xfrm>
            <a:custGeom>
              <a:avLst/>
              <a:gdLst/>
              <a:ahLst/>
              <a:cxnLst/>
              <a:rect l="l" t="t" r="r" b="b"/>
              <a:pathLst>
                <a:path w="7017" h="3051" extrusionOk="0">
                  <a:moveTo>
                    <a:pt x="0" y="0"/>
                  </a:moveTo>
                  <a:lnTo>
                    <a:pt x="1220" y="1525"/>
                  </a:lnTo>
                  <a:lnTo>
                    <a:pt x="0" y="3051"/>
                  </a:lnTo>
                  <a:lnTo>
                    <a:pt x="7016" y="3051"/>
                  </a:lnTo>
                  <a:lnTo>
                    <a:pt x="7016" y="0"/>
                  </a:lnTo>
                  <a:close/>
                </a:path>
              </a:pathLst>
            </a:custGeom>
            <a:solidFill>
              <a:srgbClr val="2E52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5911;p71"/>
            <p:cNvSpPr/>
            <p:nvPr/>
          </p:nvSpPr>
          <p:spPr>
            <a:xfrm>
              <a:off x="2288525" y="3455050"/>
              <a:ext cx="153650" cy="76300"/>
            </a:xfrm>
            <a:custGeom>
              <a:avLst/>
              <a:gdLst/>
              <a:ahLst/>
              <a:cxnLst/>
              <a:rect l="l" t="t" r="r" b="b"/>
              <a:pathLst>
                <a:path w="6146" h="3052" extrusionOk="0">
                  <a:moveTo>
                    <a:pt x="0" y="1"/>
                  </a:moveTo>
                  <a:lnTo>
                    <a:pt x="0" y="3051"/>
                  </a:lnTo>
                  <a:lnTo>
                    <a:pt x="6145" y="3051"/>
                  </a:lnTo>
                  <a:lnTo>
                    <a:pt x="6145" y="1"/>
                  </a:lnTo>
                  <a:close/>
                </a:path>
              </a:pathLst>
            </a:custGeom>
            <a:solidFill>
              <a:srgbClr val="3E5F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5912;p71"/>
            <p:cNvSpPr/>
            <p:nvPr/>
          </p:nvSpPr>
          <p:spPr>
            <a:xfrm>
              <a:off x="2288525" y="3531325"/>
              <a:ext cx="67575" cy="38150"/>
            </a:xfrm>
            <a:custGeom>
              <a:avLst/>
              <a:gdLst/>
              <a:ahLst/>
              <a:cxnLst/>
              <a:rect l="l" t="t" r="r" b="b"/>
              <a:pathLst>
                <a:path w="2703" h="1526" extrusionOk="0">
                  <a:moveTo>
                    <a:pt x="0" y="0"/>
                  </a:moveTo>
                  <a:lnTo>
                    <a:pt x="2702" y="1526"/>
                  </a:lnTo>
                  <a:lnTo>
                    <a:pt x="2702" y="0"/>
                  </a:lnTo>
                  <a:close/>
                </a:path>
              </a:pathLst>
            </a:custGeom>
            <a:solidFill>
              <a:srgbClr val="2247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4" name="Google Shape;5913;p71"/>
          <p:cNvGrpSpPr/>
          <p:nvPr/>
        </p:nvGrpSpPr>
        <p:grpSpPr>
          <a:xfrm flipH="1">
            <a:off x="7024691" y="4288274"/>
            <a:ext cx="790955" cy="526159"/>
            <a:chOff x="3009750" y="3166350"/>
            <a:chExt cx="1174500" cy="1385850"/>
          </a:xfrm>
        </p:grpSpPr>
        <p:sp>
          <p:nvSpPr>
            <p:cNvPr id="265" name="Google Shape;5914;p71"/>
            <p:cNvSpPr/>
            <p:nvPr/>
          </p:nvSpPr>
          <p:spPr>
            <a:xfrm>
              <a:off x="3586100" y="3166350"/>
              <a:ext cx="22900" cy="286550"/>
            </a:xfrm>
            <a:custGeom>
              <a:avLst/>
              <a:gdLst/>
              <a:ahLst/>
              <a:cxnLst/>
              <a:rect l="l" t="t" r="r" b="b"/>
              <a:pathLst>
                <a:path w="916" h="11462" extrusionOk="0">
                  <a:moveTo>
                    <a:pt x="0" y="0"/>
                  </a:moveTo>
                  <a:lnTo>
                    <a:pt x="0" y="11462"/>
                  </a:lnTo>
                  <a:lnTo>
                    <a:pt x="916" y="11462"/>
                  </a:lnTo>
                  <a:lnTo>
                    <a:pt x="916" y="0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5915;p71"/>
            <p:cNvSpPr/>
            <p:nvPr/>
          </p:nvSpPr>
          <p:spPr>
            <a:xfrm>
              <a:off x="3044625" y="3871250"/>
              <a:ext cx="1105850" cy="680950"/>
            </a:xfrm>
            <a:custGeom>
              <a:avLst/>
              <a:gdLst/>
              <a:ahLst/>
              <a:cxnLst/>
              <a:rect l="l" t="t" r="r" b="b"/>
              <a:pathLst>
                <a:path w="44234" h="27238" extrusionOk="0">
                  <a:moveTo>
                    <a:pt x="0" y="0"/>
                  </a:moveTo>
                  <a:lnTo>
                    <a:pt x="0" y="27237"/>
                  </a:lnTo>
                  <a:lnTo>
                    <a:pt x="44234" y="27237"/>
                  </a:lnTo>
                  <a:lnTo>
                    <a:pt x="44234" y="0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5916;p71"/>
            <p:cNvSpPr/>
            <p:nvPr/>
          </p:nvSpPr>
          <p:spPr>
            <a:xfrm>
              <a:off x="3044625" y="3871250"/>
              <a:ext cx="1105850" cy="680950"/>
            </a:xfrm>
            <a:custGeom>
              <a:avLst/>
              <a:gdLst/>
              <a:ahLst/>
              <a:cxnLst/>
              <a:rect l="l" t="t" r="r" b="b"/>
              <a:pathLst>
                <a:path w="44234" h="27238" fill="none" extrusionOk="0">
                  <a:moveTo>
                    <a:pt x="44234" y="27237"/>
                  </a:moveTo>
                  <a:lnTo>
                    <a:pt x="0" y="27237"/>
                  </a:lnTo>
                  <a:lnTo>
                    <a:pt x="0" y="0"/>
                  </a:lnTo>
                  <a:lnTo>
                    <a:pt x="44234" y="0"/>
                  </a:lnTo>
                  <a:lnTo>
                    <a:pt x="44234" y="27237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5917;p71"/>
            <p:cNvSpPr/>
            <p:nvPr/>
          </p:nvSpPr>
          <p:spPr>
            <a:xfrm>
              <a:off x="3009750" y="3384250"/>
              <a:ext cx="587275" cy="396575"/>
            </a:xfrm>
            <a:custGeom>
              <a:avLst/>
              <a:gdLst/>
              <a:ahLst/>
              <a:cxnLst/>
              <a:rect l="l" t="t" r="r" b="b"/>
              <a:pathLst>
                <a:path w="23491" h="15863" extrusionOk="0">
                  <a:moveTo>
                    <a:pt x="23490" y="0"/>
                  </a:moveTo>
                  <a:lnTo>
                    <a:pt x="1" y="15863"/>
                  </a:lnTo>
                  <a:lnTo>
                    <a:pt x="23490" y="15863"/>
                  </a:lnTo>
                  <a:lnTo>
                    <a:pt x="23490" y="0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5918;p71"/>
            <p:cNvSpPr/>
            <p:nvPr/>
          </p:nvSpPr>
          <p:spPr>
            <a:xfrm>
              <a:off x="3009750" y="3384250"/>
              <a:ext cx="587275" cy="396575"/>
            </a:xfrm>
            <a:custGeom>
              <a:avLst/>
              <a:gdLst/>
              <a:ahLst/>
              <a:cxnLst/>
              <a:rect l="l" t="t" r="r" b="b"/>
              <a:pathLst>
                <a:path w="23491" h="15863" fill="none" extrusionOk="0">
                  <a:moveTo>
                    <a:pt x="23490" y="0"/>
                  </a:moveTo>
                  <a:lnTo>
                    <a:pt x="1" y="15863"/>
                  </a:lnTo>
                  <a:lnTo>
                    <a:pt x="23490" y="15863"/>
                  </a:lnTo>
                  <a:lnTo>
                    <a:pt x="2349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5919;p71"/>
            <p:cNvSpPr/>
            <p:nvPr/>
          </p:nvSpPr>
          <p:spPr>
            <a:xfrm>
              <a:off x="3597000" y="3384250"/>
              <a:ext cx="587250" cy="396575"/>
            </a:xfrm>
            <a:custGeom>
              <a:avLst/>
              <a:gdLst/>
              <a:ahLst/>
              <a:cxnLst/>
              <a:rect l="l" t="t" r="r" b="b"/>
              <a:pathLst>
                <a:path w="23490" h="15863" extrusionOk="0">
                  <a:moveTo>
                    <a:pt x="0" y="0"/>
                  </a:moveTo>
                  <a:lnTo>
                    <a:pt x="0" y="15863"/>
                  </a:lnTo>
                  <a:lnTo>
                    <a:pt x="23490" y="1586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5920;p71"/>
            <p:cNvSpPr/>
            <p:nvPr/>
          </p:nvSpPr>
          <p:spPr>
            <a:xfrm>
              <a:off x="3597000" y="3384250"/>
              <a:ext cx="587250" cy="396575"/>
            </a:xfrm>
            <a:custGeom>
              <a:avLst/>
              <a:gdLst/>
              <a:ahLst/>
              <a:cxnLst/>
              <a:rect l="l" t="t" r="r" b="b"/>
              <a:pathLst>
                <a:path w="23490" h="15863" fill="none" extrusionOk="0">
                  <a:moveTo>
                    <a:pt x="0" y="0"/>
                  </a:moveTo>
                  <a:lnTo>
                    <a:pt x="23490" y="15863"/>
                  </a:lnTo>
                  <a:lnTo>
                    <a:pt x="0" y="15863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5921;p71"/>
            <p:cNvSpPr/>
            <p:nvPr/>
          </p:nvSpPr>
          <p:spPr>
            <a:xfrm>
              <a:off x="3680875" y="3871250"/>
              <a:ext cx="167825" cy="680950"/>
            </a:xfrm>
            <a:custGeom>
              <a:avLst/>
              <a:gdLst/>
              <a:ahLst/>
              <a:cxnLst/>
              <a:rect l="l" t="t" r="r" b="b"/>
              <a:pathLst>
                <a:path w="6713" h="27238" extrusionOk="0">
                  <a:moveTo>
                    <a:pt x="1" y="0"/>
                  </a:moveTo>
                  <a:lnTo>
                    <a:pt x="1" y="27237"/>
                  </a:lnTo>
                  <a:lnTo>
                    <a:pt x="6712" y="27237"/>
                  </a:lnTo>
                  <a:lnTo>
                    <a:pt x="6712" y="0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5922;p71"/>
            <p:cNvSpPr/>
            <p:nvPr/>
          </p:nvSpPr>
          <p:spPr>
            <a:xfrm>
              <a:off x="3680875" y="3871250"/>
              <a:ext cx="167825" cy="680950"/>
            </a:xfrm>
            <a:custGeom>
              <a:avLst/>
              <a:gdLst/>
              <a:ahLst/>
              <a:cxnLst/>
              <a:rect l="l" t="t" r="r" b="b"/>
              <a:pathLst>
                <a:path w="6713" h="27238" fill="none" extrusionOk="0">
                  <a:moveTo>
                    <a:pt x="6712" y="27237"/>
                  </a:moveTo>
                  <a:lnTo>
                    <a:pt x="1" y="27237"/>
                  </a:lnTo>
                  <a:lnTo>
                    <a:pt x="1" y="0"/>
                  </a:lnTo>
                  <a:lnTo>
                    <a:pt x="6712" y="0"/>
                  </a:lnTo>
                  <a:lnTo>
                    <a:pt x="6712" y="27237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5923;p71"/>
            <p:cNvSpPr/>
            <p:nvPr/>
          </p:nvSpPr>
          <p:spPr>
            <a:xfrm>
              <a:off x="4016450" y="3871250"/>
              <a:ext cx="134025" cy="680950"/>
            </a:xfrm>
            <a:custGeom>
              <a:avLst/>
              <a:gdLst/>
              <a:ahLst/>
              <a:cxnLst/>
              <a:rect l="l" t="t" r="r" b="b"/>
              <a:pathLst>
                <a:path w="5361" h="27238" extrusionOk="0">
                  <a:moveTo>
                    <a:pt x="0" y="0"/>
                  </a:moveTo>
                  <a:lnTo>
                    <a:pt x="0" y="27237"/>
                  </a:lnTo>
                  <a:lnTo>
                    <a:pt x="5361" y="27237"/>
                  </a:lnTo>
                  <a:lnTo>
                    <a:pt x="5361" y="0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5924;p71"/>
            <p:cNvSpPr/>
            <p:nvPr/>
          </p:nvSpPr>
          <p:spPr>
            <a:xfrm>
              <a:off x="4016450" y="3871250"/>
              <a:ext cx="134025" cy="680950"/>
            </a:xfrm>
            <a:custGeom>
              <a:avLst/>
              <a:gdLst/>
              <a:ahLst/>
              <a:cxnLst/>
              <a:rect l="l" t="t" r="r" b="b"/>
              <a:pathLst>
                <a:path w="5361" h="27238" fill="none" extrusionOk="0">
                  <a:moveTo>
                    <a:pt x="5361" y="27237"/>
                  </a:moveTo>
                  <a:lnTo>
                    <a:pt x="0" y="27237"/>
                  </a:lnTo>
                  <a:lnTo>
                    <a:pt x="0" y="0"/>
                  </a:lnTo>
                  <a:lnTo>
                    <a:pt x="5361" y="0"/>
                  </a:lnTo>
                  <a:lnTo>
                    <a:pt x="5361" y="27237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5925;p71"/>
            <p:cNvSpPr/>
            <p:nvPr/>
          </p:nvSpPr>
          <p:spPr>
            <a:xfrm>
              <a:off x="3044625" y="3871250"/>
              <a:ext cx="132950" cy="680950"/>
            </a:xfrm>
            <a:custGeom>
              <a:avLst/>
              <a:gdLst/>
              <a:ahLst/>
              <a:cxnLst/>
              <a:rect l="l" t="t" r="r" b="b"/>
              <a:pathLst>
                <a:path w="5318" h="27238" extrusionOk="0">
                  <a:moveTo>
                    <a:pt x="0" y="0"/>
                  </a:moveTo>
                  <a:lnTo>
                    <a:pt x="0" y="27237"/>
                  </a:lnTo>
                  <a:lnTo>
                    <a:pt x="5317" y="27237"/>
                  </a:lnTo>
                  <a:lnTo>
                    <a:pt x="5317" y="0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5926;p71"/>
            <p:cNvSpPr/>
            <p:nvPr/>
          </p:nvSpPr>
          <p:spPr>
            <a:xfrm>
              <a:off x="3044625" y="3871250"/>
              <a:ext cx="132950" cy="680950"/>
            </a:xfrm>
            <a:custGeom>
              <a:avLst/>
              <a:gdLst/>
              <a:ahLst/>
              <a:cxnLst/>
              <a:rect l="l" t="t" r="r" b="b"/>
              <a:pathLst>
                <a:path w="5318" h="27238" fill="none" extrusionOk="0">
                  <a:moveTo>
                    <a:pt x="5317" y="27237"/>
                  </a:moveTo>
                  <a:lnTo>
                    <a:pt x="0" y="27237"/>
                  </a:lnTo>
                  <a:lnTo>
                    <a:pt x="0" y="0"/>
                  </a:lnTo>
                  <a:lnTo>
                    <a:pt x="5317" y="0"/>
                  </a:lnTo>
                  <a:lnTo>
                    <a:pt x="5317" y="27237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" name="Google Shape;5927;p71"/>
            <p:cNvSpPr/>
            <p:nvPr/>
          </p:nvSpPr>
          <p:spPr>
            <a:xfrm>
              <a:off x="3345325" y="3871250"/>
              <a:ext cx="167800" cy="680950"/>
            </a:xfrm>
            <a:custGeom>
              <a:avLst/>
              <a:gdLst/>
              <a:ahLst/>
              <a:cxnLst/>
              <a:rect l="l" t="t" r="r" b="b"/>
              <a:pathLst>
                <a:path w="6712" h="27238" extrusionOk="0">
                  <a:moveTo>
                    <a:pt x="0" y="0"/>
                  </a:moveTo>
                  <a:lnTo>
                    <a:pt x="0" y="27237"/>
                  </a:lnTo>
                  <a:lnTo>
                    <a:pt x="6712" y="27237"/>
                  </a:lnTo>
                  <a:lnTo>
                    <a:pt x="6712" y="0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" name="Google Shape;5928;p71"/>
            <p:cNvSpPr/>
            <p:nvPr/>
          </p:nvSpPr>
          <p:spPr>
            <a:xfrm>
              <a:off x="3345325" y="3871250"/>
              <a:ext cx="167800" cy="680950"/>
            </a:xfrm>
            <a:custGeom>
              <a:avLst/>
              <a:gdLst/>
              <a:ahLst/>
              <a:cxnLst/>
              <a:rect l="l" t="t" r="r" b="b"/>
              <a:pathLst>
                <a:path w="6712" h="27238" fill="none" extrusionOk="0">
                  <a:moveTo>
                    <a:pt x="6712" y="27237"/>
                  </a:moveTo>
                  <a:lnTo>
                    <a:pt x="0" y="27237"/>
                  </a:lnTo>
                  <a:lnTo>
                    <a:pt x="0" y="0"/>
                  </a:lnTo>
                  <a:lnTo>
                    <a:pt x="6712" y="0"/>
                  </a:lnTo>
                  <a:lnTo>
                    <a:pt x="6712" y="27237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" name="Google Shape;5929;p71"/>
            <p:cNvSpPr/>
            <p:nvPr/>
          </p:nvSpPr>
          <p:spPr>
            <a:xfrm>
              <a:off x="3177550" y="3384250"/>
              <a:ext cx="419475" cy="396575"/>
            </a:xfrm>
            <a:custGeom>
              <a:avLst/>
              <a:gdLst/>
              <a:ahLst/>
              <a:cxnLst/>
              <a:rect l="l" t="t" r="r" b="b"/>
              <a:pathLst>
                <a:path w="16779" h="15863" extrusionOk="0">
                  <a:moveTo>
                    <a:pt x="16778" y="0"/>
                  </a:moveTo>
                  <a:lnTo>
                    <a:pt x="0" y="15863"/>
                  </a:lnTo>
                  <a:lnTo>
                    <a:pt x="6711" y="15863"/>
                  </a:lnTo>
                  <a:lnTo>
                    <a:pt x="16778" y="0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" name="Google Shape;5930;p71"/>
            <p:cNvSpPr/>
            <p:nvPr/>
          </p:nvSpPr>
          <p:spPr>
            <a:xfrm>
              <a:off x="3177550" y="3384250"/>
              <a:ext cx="419475" cy="396575"/>
            </a:xfrm>
            <a:custGeom>
              <a:avLst/>
              <a:gdLst/>
              <a:ahLst/>
              <a:cxnLst/>
              <a:rect l="l" t="t" r="r" b="b"/>
              <a:pathLst>
                <a:path w="16779" h="15863" fill="none" extrusionOk="0">
                  <a:moveTo>
                    <a:pt x="0" y="15863"/>
                  </a:moveTo>
                  <a:lnTo>
                    <a:pt x="16778" y="0"/>
                  </a:lnTo>
                  <a:lnTo>
                    <a:pt x="6711" y="15863"/>
                  </a:lnTo>
                  <a:lnTo>
                    <a:pt x="0" y="15863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" name="Google Shape;5931;p71"/>
            <p:cNvSpPr/>
            <p:nvPr/>
          </p:nvSpPr>
          <p:spPr>
            <a:xfrm>
              <a:off x="3513100" y="3384250"/>
              <a:ext cx="167800" cy="396575"/>
            </a:xfrm>
            <a:custGeom>
              <a:avLst/>
              <a:gdLst/>
              <a:ahLst/>
              <a:cxnLst/>
              <a:rect l="l" t="t" r="r" b="b"/>
              <a:pathLst>
                <a:path w="6712" h="15863" extrusionOk="0">
                  <a:moveTo>
                    <a:pt x="3356" y="0"/>
                  </a:moveTo>
                  <a:lnTo>
                    <a:pt x="1" y="15863"/>
                  </a:lnTo>
                  <a:lnTo>
                    <a:pt x="6712" y="15863"/>
                  </a:lnTo>
                  <a:lnTo>
                    <a:pt x="3356" y="0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5932;p71"/>
            <p:cNvSpPr/>
            <p:nvPr/>
          </p:nvSpPr>
          <p:spPr>
            <a:xfrm>
              <a:off x="3513100" y="3384250"/>
              <a:ext cx="167800" cy="396575"/>
            </a:xfrm>
            <a:custGeom>
              <a:avLst/>
              <a:gdLst/>
              <a:ahLst/>
              <a:cxnLst/>
              <a:rect l="l" t="t" r="r" b="b"/>
              <a:pathLst>
                <a:path w="6712" h="15863" fill="none" extrusionOk="0">
                  <a:moveTo>
                    <a:pt x="6712" y="15863"/>
                  </a:moveTo>
                  <a:lnTo>
                    <a:pt x="3356" y="0"/>
                  </a:lnTo>
                  <a:lnTo>
                    <a:pt x="1" y="15863"/>
                  </a:lnTo>
                  <a:lnTo>
                    <a:pt x="6712" y="15863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5933;p71"/>
            <p:cNvSpPr/>
            <p:nvPr/>
          </p:nvSpPr>
          <p:spPr>
            <a:xfrm>
              <a:off x="3597000" y="3384250"/>
              <a:ext cx="419475" cy="396575"/>
            </a:xfrm>
            <a:custGeom>
              <a:avLst/>
              <a:gdLst/>
              <a:ahLst/>
              <a:cxnLst/>
              <a:rect l="l" t="t" r="r" b="b"/>
              <a:pathLst>
                <a:path w="16779" h="15863" extrusionOk="0">
                  <a:moveTo>
                    <a:pt x="0" y="0"/>
                  </a:moveTo>
                  <a:lnTo>
                    <a:pt x="10067" y="15863"/>
                  </a:lnTo>
                  <a:lnTo>
                    <a:pt x="16778" y="1586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5934;p71"/>
            <p:cNvSpPr/>
            <p:nvPr/>
          </p:nvSpPr>
          <p:spPr>
            <a:xfrm>
              <a:off x="3597000" y="3384250"/>
              <a:ext cx="419475" cy="396575"/>
            </a:xfrm>
            <a:custGeom>
              <a:avLst/>
              <a:gdLst/>
              <a:ahLst/>
              <a:cxnLst/>
              <a:rect l="l" t="t" r="r" b="b"/>
              <a:pathLst>
                <a:path w="16779" h="15863" fill="none" extrusionOk="0">
                  <a:moveTo>
                    <a:pt x="16778" y="15863"/>
                  </a:moveTo>
                  <a:lnTo>
                    <a:pt x="0" y="0"/>
                  </a:lnTo>
                  <a:lnTo>
                    <a:pt x="10067" y="15863"/>
                  </a:lnTo>
                  <a:lnTo>
                    <a:pt x="16778" y="15863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5935;p71"/>
            <p:cNvSpPr/>
            <p:nvPr/>
          </p:nvSpPr>
          <p:spPr>
            <a:xfrm>
              <a:off x="3009750" y="3780800"/>
              <a:ext cx="1174500" cy="90450"/>
            </a:xfrm>
            <a:custGeom>
              <a:avLst/>
              <a:gdLst/>
              <a:ahLst/>
              <a:cxnLst/>
              <a:rect l="l" t="t" r="r" b="b"/>
              <a:pathLst>
                <a:path w="46980" h="3618" extrusionOk="0">
                  <a:moveTo>
                    <a:pt x="1" y="1"/>
                  </a:moveTo>
                  <a:lnTo>
                    <a:pt x="1" y="3618"/>
                  </a:lnTo>
                  <a:lnTo>
                    <a:pt x="46980" y="3618"/>
                  </a:lnTo>
                  <a:lnTo>
                    <a:pt x="46980" y="1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5936;p71"/>
            <p:cNvSpPr/>
            <p:nvPr/>
          </p:nvSpPr>
          <p:spPr>
            <a:xfrm>
              <a:off x="3009750" y="3780800"/>
              <a:ext cx="1174500" cy="90450"/>
            </a:xfrm>
            <a:custGeom>
              <a:avLst/>
              <a:gdLst/>
              <a:ahLst/>
              <a:cxnLst/>
              <a:rect l="l" t="t" r="r" b="b"/>
              <a:pathLst>
                <a:path w="46980" h="3618" fill="none" extrusionOk="0">
                  <a:moveTo>
                    <a:pt x="46980" y="3618"/>
                  </a:moveTo>
                  <a:lnTo>
                    <a:pt x="1" y="3618"/>
                  </a:lnTo>
                  <a:lnTo>
                    <a:pt x="1" y="1"/>
                  </a:lnTo>
                  <a:lnTo>
                    <a:pt x="46980" y="1"/>
                  </a:lnTo>
                  <a:lnTo>
                    <a:pt x="46980" y="3618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5937;p71"/>
            <p:cNvSpPr/>
            <p:nvPr/>
          </p:nvSpPr>
          <p:spPr>
            <a:xfrm>
              <a:off x="3009750" y="3780800"/>
              <a:ext cx="167825" cy="90450"/>
            </a:xfrm>
            <a:custGeom>
              <a:avLst/>
              <a:gdLst/>
              <a:ahLst/>
              <a:cxnLst/>
              <a:rect l="l" t="t" r="r" b="b"/>
              <a:pathLst>
                <a:path w="6713" h="3618" extrusionOk="0">
                  <a:moveTo>
                    <a:pt x="1" y="1"/>
                  </a:moveTo>
                  <a:lnTo>
                    <a:pt x="1" y="3618"/>
                  </a:lnTo>
                  <a:lnTo>
                    <a:pt x="6712" y="3618"/>
                  </a:lnTo>
                  <a:lnTo>
                    <a:pt x="6712" y="1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" name="Google Shape;5938;p71"/>
            <p:cNvSpPr/>
            <p:nvPr/>
          </p:nvSpPr>
          <p:spPr>
            <a:xfrm>
              <a:off x="3009750" y="3780800"/>
              <a:ext cx="167825" cy="90450"/>
            </a:xfrm>
            <a:custGeom>
              <a:avLst/>
              <a:gdLst/>
              <a:ahLst/>
              <a:cxnLst/>
              <a:rect l="l" t="t" r="r" b="b"/>
              <a:pathLst>
                <a:path w="6713" h="3618" fill="none" extrusionOk="0">
                  <a:moveTo>
                    <a:pt x="1" y="3618"/>
                  </a:moveTo>
                  <a:lnTo>
                    <a:pt x="6712" y="3618"/>
                  </a:lnTo>
                  <a:lnTo>
                    <a:pt x="6712" y="1"/>
                  </a:lnTo>
                  <a:lnTo>
                    <a:pt x="1" y="1"/>
                  </a:lnTo>
                  <a:lnTo>
                    <a:pt x="1" y="3618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5939;p71"/>
            <p:cNvSpPr/>
            <p:nvPr/>
          </p:nvSpPr>
          <p:spPr>
            <a:xfrm>
              <a:off x="3345325" y="3780800"/>
              <a:ext cx="167800" cy="90450"/>
            </a:xfrm>
            <a:custGeom>
              <a:avLst/>
              <a:gdLst/>
              <a:ahLst/>
              <a:cxnLst/>
              <a:rect l="l" t="t" r="r" b="b"/>
              <a:pathLst>
                <a:path w="6712" h="3618" extrusionOk="0">
                  <a:moveTo>
                    <a:pt x="0" y="1"/>
                  </a:moveTo>
                  <a:lnTo>
                    <a:pt x="0" y="3618"/>
                  </a:lnTo>
                  <a:lnTo>
                    <a:pt x="6712" y="3618"/>
                  </a:lnTo>
                  <a:lnTo>
                    <a:pt x="6712" y="1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5940;p71"/>
            <p:cNvSpPr/>
            <p:nvPr/>
          </p:nvSpPr>
          <p:spPr>
            <a:xfrm>
              <a:off x="3345325" y="3780800"/>
              <a:ext cx="167800" cy="90450"/>
            </a:xfrm>
            <a:custGeom>
              <a:avLst/>
              <a:gdLst/>
              <a:ahLst/>
              <a:cxnLst/>
              <a:rect l="l" t="t" r="r" b="b"/>
              <a:pathLst>
                <a:path w="6712" h="3618" fill="none" extrusionOk="0">
                  <a:moveTo>
                    <a:pt x="0" y="3618"/>
                  </a:moveTo>
                  <a:lnTo>
                    <a:pt x="6712" y="3618"/>
                  </a:lnTo>
                  <a:lnTo>
                    <a:pt x="6712" y="1"/>
                  </a:lnTo>
                  <a:lnTo>
                    <a:pt x="0" y="1"/>
                  </a:lnTo>
                  <a:lnTo>
                    <a:pt x="0" y="3618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" name="Google Shape;5941;p71"/>
            <p:cNvSpPr/>
            <p:nvPr/>
          </p:nvSpPr>
          <p:spPr>
            <a:xfrm>
              <a:off x="3680875" y="3780800"/>
              <a:ext cx="167825" cy="90450"/>
            </a:xfrm>
            <a:custGeom>
              <a:avLst/>
              <a:gdLst/>
              <a:ahLst/>
              <a:cxnLst/>
              <a:rect l="l" t="t" r="r" b="b"/>
              <a:pathLst>
                <a:path w="6713" h="3618" extrusionOk="0">
                  <a:moveTo>
                    <a:pt x="1" y="1"/>
                  </a:moveTo>
                  <a:lnTo>
                    <a:pt x="1" y="3618"/>
                  </a:lnTo>
                  <a:lnTo>
                    <a:pt x="6712" y="3618"/>
                  </a:lnTo>
                  <a:lnTo>
                    <a:pt x="6712" y="1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" name="Google Shape;5942;p71"/>
            <p:cNvSpPr/>
            <p:nvPr/>
          </p:nvSpPr>
          <p:spPr>
            <a:xfrm>
              <a:off x="3680875" y="3780800"/>
              <a:ext cx="167825" cy="90450"/>
            </a:xfrm>
            <a:custGeom>
              <a:avLst/>
              <a:gdLst/>
              <a:ahLst/>
              <a:cxnLst/>
              <a:rect l="l" t="t" r="r" b="b"/>
              <a:pathLst>
                <a:path w="6713" h="3618" fill="none" extrusionOk="0">
                  <a:moveTo>
                    <a:pt x="1" y="3618"/>
                  </a:moveTo>
                  <a:lnTo>
                    <a:pt x="6712" y="3618"/>
                  </a:lnTo>
                  <a:lnTo>
                    <a:pt x="6712" y="1"/>
                  </a:lnTo>
                  <a:lnTo>
                    <a:pt x="1" y="1"/>
                  </a:lnTo>
                  <a:lnTo>
                    <a:pt x="1" y="3618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5943;p71"/>
            <p:cNvSpPr/>
            <p:nvPr/>
          </p:nvSpPr>
          <p:spPr>
            <a:xfrm>
              <a:off x="4016450" y="3780800"/>
              <a:ext cx="167800" cy="90450"/>
            </a:xfrm>
            <a:custGeom>
              <a:avLst/>
              <a:gdLst/>
              <a:ahLst/>
              <a:cxnLst/>
              <a:rect l="l" t="t" r="r" b="b"/>
              <a:pathLst>
                <a:path w="6712" h="3618" extrusionOk="0">
                  <a:moveTo>
                    <a:pt x="0" y="1"/>
                  </a:moveTo>
                  <a:lnTo>
                    <a:pt x="0" y="3618"/>
                  </a:lnTo>
                  <a:lnTo>
                    <a:pt x="6712" y="3618"/>
                  </a:lnTo>
                  <a:lnTo>
                    <a:pt x="6712" y="1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" name="Google Shape;5944;p71"/>
            <p:cNvSpPr/>
            <p:nvPr/>
          </p:nvSpPr>
          <p:spPr>
            <a:xfrm>
              <a:off x="4016450" y="3780800"/>
              <a:ext cx="167800" cy="90450"/>
            </a:xfrm>
            <a:custGeom>
              <a:avLst/>
              <a:gdLst/>
              <a:ahLst/>
              <a:cxnLst/>
              <a:rect l="l" t="t" r="r" b="b"/>
              <a:pathLst>
                <a:path w="6712" h="3618" fill="none" extrusionOk="0">
                  <a:moveTo>
                    <a:pt x="0" y="3618"/>
                  </a:moveTo>
                  <a:lnTo>
                    <a:pt x="6712" y="3618"/>
                  </a:lnTo>
                  <a:lnTo>
                    <a:pt x="6712" y="1"/>
                  </a:lnTo>
                  <a:lnTo>
                    <a:pt x="0" y="1"/>
                  </a:lnTo>
                  <a:lnTo>
                    <a:pt x="0" y="3618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" name="Google Shape;5945;p71"/>
            <p:cNvSpPr/>
            <p:nvPr/>
          </p:nvSpPr>
          <p:spPr>
            <a:xfrm>
              <a:off x="3680875" y="3871250"/>
              <a:ext cx="167825" cy="83900"/>
            </a:xfrm>
            <a:custGeom>
              <a:avLst/>
              <a:gdLst/>
              <a:ahLst/>
              <a:cxnLst/>
              <a:rect l="l" t="t" r="r" b="b"/>
              <a:pathLst>
                <a:path w="6713" h="3356" extrusionOk="0">
                  <a:moveTo>
                    <a:pt x="1" y="0"/>
                  </a:moveTo>
                  <a:lnTo>
                    <a:pt x="1" y="3356"/>
                  </a:lnTo>
                  <a:lnTo>
                    <a:pt x="6712" y="3356"/>
                  </a:lnTo>
                  <a:lnTo>
                    <a:pt x="6712" y="0"/>
                  </a:lnTo>
                  <a:close/>
                </a:path>
              </a:pathLst>
            </a:custGeom>
            <a:solidFill>
              <a:srgbClr val="87252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" name="Google Shape;5946;p71"/>
            <p:cNvSpPr/>
            <p:nvPr/>
          </p:nvSpPr>
          <p:spPr>
            <a:xfrm>
              <a:off x="3680875" y="3871250"/>
              <a:ext cx="167825" cy="83900"/>
            </a:xfrm>
            <a:custGeom>
              <a:avLst/>
              <a:gdLst/>
              <a:ahLst/>
              <a:cxnLst/>
              <a:rect l="l" t="t" r="r" b="b"/>
              <a:pathLst>
                <a:path w="6713" h="3356" fill="none" extrusionOk="0">
                  <a:moveTo>
                    <a:pt x="6712" y="0"/>
                  </a:moveTo>
                  <a:lnTo>
                    <a:pt x="1" y="0"/>
                  </a:lnTo>
                  <a:lnTo>
                    <a:pt x="1" y="3356"/>
                  </a:lnTo>
                  <a:lnTo>
                    <a:pt x="6712" y="3356"/>
                  </a:lnTo>
                  <a:lnTo>
                    <a:pt x="6712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" name="Google Shape;5947;p71"/>
            <p:cNvSpPr/>
            <p:nvPr/>
          </p:nvSpPr>
          <p:spPr>
            <a:xfrm>
              <a:off x="4016450" y="3871250"/>
              <a:ext cx="134025" cy="83900"/>
            </a:xfrm>
            <a:custGeom>
              <a:avLst/>
              <a:gdLst/>
              <a:ahLst/>
              <a:cxnLst/>
              <a:rect l="l" t="t" r="r" b="b"/>
              <a:pathLst>
                <a:path w="5361" h="3356" extrusionOk="0">
                  <a:moveTo>
                    <a:pt x="0" y="0"/>
                  </a:moveTo>
                  <a:lnTo>
                    <a:pt x="0" y="3356"/>
                  </a:lnTo>
                  <a:lnTo>
                    <a:pt x="5361" y="3356"/>
                  </a:lnTo>
                  <a:lnTo>
                    <a:pt x="5361" y="0"/>
                  </a:lnTo>
                  <a:close/>
                </a:path>
              </a:pathLst>
            </a:custGeom>
            <a:solidFill>
              <a:srgbClr val="87252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5948;p71"/>
            <p:cNvSpPr/>
            <p:nvPr/>
          </p:nvSpPr>
          <p:spPr>
            <a:xfrm>
              <a:off x="4016450" y="3871250"/>
              <a:ext cx="134025" cy="83900"/>
            </a:xfrm>
            <a:custGeom>
              <a:avLst/>
              <a:gdLst/>
              <a:ahLst/>
              <a:cxnLst/>
              <a:rect l="l" t="t" r="r" b="b"/>
              <a:pathLst>
                <a:path w="5361" h="3356" fill="none" extrusionOk="0">
                  <a:moveTo>
                    <a:pt x="5361" y="0"/>
                  </a:moveTo>
                  <a:lnTo>
                    <a:pt x="0" y="0"/>
                  </a:lnTo>
                  <a:lnTo>
                    <a:pt x="0" y="3356"/>
                  </a:lnTo>
                  <a:lnTo>
                    <a:pt x="5361" y="3356"/>
                  </a:lnTo>
                  <a:lnTo>
                    <a:pt x="536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" name="Google Shape;5949;p71"/>
            <p:cNvSpPr/>
            <p:nvPr/>
          </p:nvSpPr>
          <p:spPr>
            <a:xfrm>
              <a:off x="3044625" y="3871250"/>
              <a:ext cx="132950" cy="83900"/>
            </a:xfrm>
            <a:custGeom>
              <a:avLst/>
              <a:gdLst/>
              <a:ahLst/>
              <a:cxnLst/>
              <a:rect l="l" t="t" r="r" b="b"/>
              <a:pathLst>
                <a:path w="5318" h="3356" extrusionOk="0">
                  <a:moveTo>
                    <a:pt x="0" y="0"/>
                  </a:moveTo>
                  <a:lnTo>
                    <a:pt x="0" y="3356"/>
                  </a:lnTo>
                  <a:lnTo>
                    <a:pt x="5317" y="3356"/>
                  </a:lnTo>
                  <a:lnTo>
                    <a:pt x="5317" y="0"/>
                  </a:lnTo>
                  <a:close/>
                </a:path>
              </a:pathLst>
            </a:custGeom>
            <a:solidFill>
              <a:srgbClr val="87252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" name="Google Shape;5950;p71"/>
            <p:cNvSpPr/>
            <p:nvPr/>
          </p:nvSpPr>
          <p:spPr>
            <a:xfrm>
              <a:off x="3044625" y="3871250"/>
              <a:ext cx="132950" cy="83900"/>
            </a:xfrm>
            <a:custGeom>
              <a:avLst/>
              <a:gdLst/>
              <a:ahLst/>
              <a:cxnLst/>
              <a:rect l="l" t="t" r="r" b="b"/>
              <a:pathLst>
                <a:path w="5318" h="3356" fill="none" extrusionOk="0">
                  <a:moveTo>
                    <a:pt x="5317" y="0"/>
                  </a:moveTo>
                  <a:lnTo>
                    <a:pt x="0" y="0"/>
                  </a:lnTo>
                  <a:lnTo>
                    <a:pt x="0" y="3356"/>
                  </a:lnTo>
                  <a:lnTo>
                    <a:pt x="5317" y="3356"/>
                  </a:lnTo>
                  <a:lnTo>
                    <a:pt x="5317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" name="Google Shape;5951;p71"/>
            <p:cNvSpPr/>
            <p:nvPr/>
          </p:nvSpPr>
          <p:spPr>
            <a:xfrm>
              <a:off x="3345325" y="3871250"/>
              <a:ext cx="167800" cy="83900"/>
            </a:xfrm>
            <a:custGeom>
              <a:avLst/>
              <a:gdLst/>
              <a:ahLst/>
              <a:cxnLst/>
              <a:rect l="l" t="t" r="r" b="b"/>
              <a:pathLst>
                <a:path w="6712" h="3356" extrusionOk="0">
                  <a:moveTo>
                    <a:pt x="0" y="0"/>
                  </a:moveTo>
                  <a:lnTo>
                    <a:pt x="0" y="3356"/>
                  </a:lnTo>
                  <a:lnTo>
                    <a:pt x="6712" y="3356"/>
                  </a:lnTo>
                  <a:lnTo>
                    <a:pt x="6712" y="0"/>
                  </a:lnTo>
                  <a:close/>
                </a:path>
              </a:pathLst>
            </a:custGeom>
            <a:solidFill>
              <a:srgbClr val="87252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" name="Google Shape;5952;p71"/>
            <p:cNvSpPr/>
            <p:nvPr/>
          </p:nvSpPr>
          <p:spPr>
            <a:xfrm>
              <a:off x="3345325" y="3871250"/>
              <a:ext cx="167800" cy="83900"/>
            </a:xfrm>
            <a:custGeom>
              <a:avLst/>
              <a:gdLst/>
              <a:ahLst/>
              <a:cxnLst/>
              <a:rect l="l" t="t" r="r" b="b"/>
              <a:pathLst>
                <a:path w="6712" h="3356" fill="none" extrusionOk="0">
                  <a:moveTo>
                    <a:pt x="6712" y="0"/>
                  </a:moveTo>
                  <a:lnTo>
                    <a:pt x="0" y="0"/>
                  </a:lnTo>
                  <a:lnTo>
                    <a:pt x="0" y="3356"/>
                  </a:lnTo>
                  <a:lnTo>
                    <a:pt x="6712" y="3356"/>
                  </a:lnTo>
                  <a:lnTo>
                    <a:pt x="6712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" name="Google Shape;5953;p71"/>
            <p:cNvSpPr/>
            <p:nvPr/>
          </p:nvSpPr>
          <p:spPr>
            <a:xfrm>
              <a:off x="3044625" y="3871250"/>
              <a:ext cx="1105850" cy="0"/>
            </a:xfrm>
            <a:custGeom>
              <a:avLst/>
              <a:gdLst/>
              <a:ahLst/>
              <a:cxnLst/>
              <a:rect l="l" t="t" r="r" b="b"/>
              <a:pathLst>
                <a:path w="44234" extrusionOk="0">
                  <a:moveTo>
                    <a:pt x="44234" y="0"/>
                  </a:moveTo>
                  <a:lnTo>
                    <a:pt x="38873" y="0"/>
                  </a:lnTo>
                  <a:lnTo>
                    <a:pt x="32162" y="0"/>
                  </a:lnTo>
                  <a:lnTo>
                    <a:pt x="25451" y="0"/>
                  </a:lnTo>
                  <a:lnTo>
                    <a:pt x="18740" y="0"/>
                  </a:lnTo>
                  <a:lnTo>
                    <a:pt x="12028" y="0"/>
                  </a:lnTo>
                  <a:lnTo>
                    <a:pt x="5317" y="0"/>
                  </a:lnTo>
                  <a:lnTo>
                    <a:pt x="0" y="0"/>
                  </a:lnTo>
                  <a:lnTo>
                    <a:pt x="44234" y="0"/>
                  </a:lnTo>
                  <a:close/>
                </a:path>
              </a:pathLst>
            </a:custGeom>
            <a:solidFill>
              <a:srgbClr val="C8BD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" name="Google Shape;5954;p71"/>
            <p:cNvSpPr/>
            <p:nvPr/>
          </p:nvSpPr>
          <p:spPr>
            <a:xfrm>
              <a:off x="3044625" y="3871250"/>
              <a:ext cx="1105850" cy="0"/>
            </a:xfrm>
            <a:custGeom>
              <a:avLst/>
              <a:gdLst/>
              <a:ahLst/>
              <a:cxnLst/>
              <a:rect l="l" t="t" r="r" b="b"/>
              <a:pathLst>
                <a:path w="44234" fill="none" extrusionOk="0">
                  <a:moveTo>
                    <a:pt x="44234" y="0"/>
                  </a:moveTo>
                  <a:lnTo>
                    <a:pt x="38873" y="0"/>
                  </a:lnTo>
                  <a:lnTo>
                    <a:pt x="32162" y="0"/>
                  </a:lnTo>
                  <a:lnTo>
                    <a:pt x="25451" y="0"/>
                  </a:lnTo>
                  <a:lnTo>
                    <a:pt x="18740" y="0"/>
                  </a:lnTo>
                  <a:lnTo>
                    <a:pt x="12028" y="0"/>
                  </a:lnTo>
                  <a:lnTo>
                    <a:pt x="5317" y="0"/>
                  </a:lnTo>
                  <a:lnTo>
                    <a:pt x="0" y="0"/>
                  </a:lnTo>
                  <a:lnTo>
                    <a:pt x="44234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" name="Google Shape;5955;p71"/>
            <p:cNvSpPr/>
            <p:nvPr/>
          </p:nvSpPr>
          <p:spPr>
            <a:xfrm>
              <a:off x="3177550" y="3780800"/>
              <a:ext cx="838925" cy="90450"/>
            </a:xfrm>
            <a:custGeom>
              <a:avLst/>
              <a:gdLst/>
              <a:ahLst/>
              <a:cxnLst/>
              <a:rect l="l" t="t" r="r" b="b"/>
              <a:pathLst>
                <a:path w="33557" h="3618" extrusionOk="0">
                  <a:moveTo>
                    <a:pt x="0" y="1"/>
                  </a:moveTo>
                  <a:lnTo>
                    <a:pt x="0" y="3618"/>
                  </a:lnTo>
                  <a:lnTo>
                    <a:pt x="6711" y="3618"/>
                  </a:lnTo>
                  <a:lnTo>
                    <a:pt x="6711" y="1"/>
                  </a:lnTo>
                  <a:close/>
                  <a:moveTo>
                    <a:pt x="13423" y="1"/>
                  </a:moveTo>
                  <a:lnTo>
                    <a:pt x="13423" y="3618"/>
                  </a:lnTo>
                  <a:lnTo>
                    <a:pt x="20134" y="3618"/>
                  </a:lnTo>
                  <a:lnTo>
                    <a:pt x="20134" y="1"/>
                  </a:lnTo>
                  <a:close/>
                  <a:moveTo>
                    <a:pt x="26845" y="1"/>
                  </a:moveTo>
                  <a:lnTo>
                    <a:pt x="26845" y="3618"/>
                  </a:lnTo>
                  <a:lnTo>
                    <a:pt x="33556" y="3618"/>
                  </a:lnTo>
                  <a:lnTo>
                    <a:pt x="33556" y="1"/>
                  </a:lnTo>
                  <a:close/>
                </a:path>
              </a:pathLst>
            </a:custGeom>
            <a:solidFill>
              <a:srgbClr val="E2D6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" name="Google Shape;5956;p71"/>
            <p:cNvSpPr/>
            <p:nvPr/>
          </p:nvSpPr>
          <p:spPr>
            <a:xfrm>
              <a:off x="3177550" y="3780800"/>
              <a:ext cx="167800" cy="90450"/>
            </a:xfrm>
            <a:custGeom>
              <a:avLst/>
              <a:gdLst/>
              <a:ahLst/>
              <a:cxnLst/>
              <a:rect l="l" t="t" r="r" b="b"/>
              <a:pathLst>
                <a:path w="6712" h="3618" fill="none" extrusionOk="0">
                  <a:moveTo>
                    <a:pt x="6711" y="1"/>
                  </a:moveTo>
                  <a:lnTo>
                    <a:pt x="0" y="1"/>
                  </a:lnTo>
                  <a:lnTo>
                    <a:pt x="0" y="3618"/>
                  </a:lnTo>
                  <a:lnTo>
                    <a:pt x="6711" y="3618"/>
                  </a:lnTo>
                  <a:lnTo>
                    <a:pt x="671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" name="Google Shape;5957;p71"/>
            <p:cNvSpPr/>
            <p:nvPr/>
          </p:nvSpPr>
          <p:spPr>
            <a:xfrm>
              <a:off x="3513100" y="3780800"/>
              <a:ext cx="167800" cy="90450"/>
            </a:xfrm>
            <a:custGeom>
              <a:avLst/>
              <a:gdLst/>
              <a:ahLst/>
              <a:cxnLst/>
              <a:rect l="l" t="t" r="r" b="b"/>
              <a:pathLst>
                <a:path w="6712" h="3618" fill="none" extrusionOk="0">
                  <a:moveTo>
                    <a:pt x="6712" y="1"/>
                  </a:moveTo>
                  <a:lnTo>
                    <a:pt x="6712" y="1"/>
                  </a:lnTo>
                  <a:lnTo>
                    <a:pt x="1" y="1"/>
                  </a:lnTo>
                  <a:lnTo>
                    <a:pt x="1" y="3618"/>
                  </a:lnTo>
                  <a:lnTo>
                    <a:pt x="6712" y="3618"/>
                  </a:lnTo>
                  <a:lnTo>
                    <a:pt x="6712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" name="Google Shape;5958;p71"/>
            <p:cNvSpPr/>
            <p:nvPr/>
          </p:nvSpPr>
          <p:spPr>
            <a:xfrm>
              <a:off x="3848675" y="3780800"/>
              <a:ext cx="167800" cy="90450"/>
            </a:xfrm>
            <a:custGeom>
              <a:avLst/>
              <a:gdLst/>
              <a:ahLst/>
              <a:cxnLst/>
              <a:rect l="l" t="t" r="r" b="b"/>
              <a:pathLst>
                <a:path w="6712" h="3618" fill="none" extrusionOk="0">
                  <a:moveTo>
                    <a:pt x="6711" y="1"/>
                  </a:moveTo>
                  <a:lnTo>
                    <a:pt x="6711" y="1"/>
                  </a:lnTo>
                  <a:lnTo>
                    <a:pt x="0" y="1"/>
                  </a:lnTo>
                  <a:lnTo>
                    <a:pt x="0" y="3618"/>
                  </a:lnTo>
                  <a:lnTo>
                    <a:pt x="6711" y="3618"/>
                  </a:lnTo>
                  <a:lnTo>
                    <a:pt x="671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" name="Google Shape;5959;p71"/>
            <p:cNvSpPr/>
            <p:nvPr/>
          </p:nvSpPr>
          <p:spPr>
            <a:xfrm>
              <a:off x="3009750" y="3780800"/>
              <a:ext cx="167825" cy="90450"/>
            </a:xfrm>
            <a:custGeom>
              <a:avLst/>
              <a:gdLst/>
              <a:ahLst/>
              <a:cxnLst/>
              <a:rect l="l" t="t" r="r" b="b"/>
              <a:pathLst>
                <a:path w="6713" h="3618" extrusionOk="0">
                  <a:moveTo>
                    <a:pt x="1" y="1"/>
                  </a:moveTo>
                  <a:lnTo>
                    <a:pt x="1" y="3618"/>
                  </a:lnTo>
                  <a:lnTo>
                    <a:pt x="6712" y="3618"/>
                  </a:lnTo>
                  <a:lnTo>
                    <a:pt x="6712" y="1"/>
                  </a:lnTo>
                  <a:close/>
                </a:path>
              </a:pathLst>
            </a:custGeom>
            <a:solidFill>
              <a:srgbClr val="A03E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" name="Google Shape;5960;p71"/>
            <p:cNvSpPr/>
            <p:nvPr/>
          </p:nvSpPr>
          <p:spPr>
            <a:xfrm>
              <a:off x="3009750" y="3780800"/>
              <a:ext cx="167825" cy="90450"/>
            </a:xfrm>
            <a:custGeom>
              <a:avLst/>
              <a:gdLst/>
              <a:ahLst/>
              <a:cxnLst/>
              <a:rect l="l" t="t" r="r" b="b"/>
              <a:pathLst>
                <a:path w="6713" h="3618" fill="none" extrusionOk="0">
                  <a:moveTo>
                    <a:pt x="6712" y="1"/>
                  </a:moveTo>
                  <a:lnTo>
                    <a:pt x="1" y="1"/>
                  </a:lnTo>
                  <a:lnTo>
                    <a:pt x="1" y="3618"/>
                  </a:lnTo>
                  <a:lnTo>
                    <a:pt x="6712" y="3618"/>
                  </a:lnTo>
                  <a:lnTo>
                    <a:pt x="6712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" name="Google Shape;5961;p71"/>
            <p:cNvSpPr/>
            <p:nvPr/>
          </p:nvSpPr>
          <p:spPr>
            <a:xfrm>
              <a:off x="3345325" y="3780800"/>
              <a:ext cx="167800" cy="90450"/>
            </a:xfrm>
            <a:custGeom>
              <a:avLst/>
              <a:gdLst/>
              <a:ahLst/>
              <a:cxnLst/>
              <a:rect l="l" t="t" r="r" b="b"/>
              <a:pathLst>
                <a:path w="6712" h="3618" extrusionOk="0">
                  <a:moveTo>
                    <a:pt x="0" y="1"/>
                  </a:moveTo>
                  <a:lnTo>
                    <a:pt x="0" y="3618"/>
                  </a:lnTo>
                  <a:lnTo>
                    <a:pt x="6712" y="3618"/>
                  </a:lnTo>
                  <a:lnTo>
                    <a:pt x="6712" y="1"/>
                  </a:lnTo>
                  <a:close/>
                </a:path>
              </a:pathLst>
            </a:custGeom>
            <a:solidFill>
              <a:srgbClr val="A03E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" name="Google Shape;5962;p71"/>
            <p:cNvSpPr/>
            <p:nvPr/>
          </p:nvSpPr>
          <p:spPr>
            <a:xfrm>
              <a:off x="3345325" y="3780800"/>
              <a:ext cx="167800" cy="90450"/>
            </a:xfrm>
            <a:custGeom>
              <a:avLst/>
              <a:gdLst/>
              <a:ahLst/>
              <a:cxnLst/>
              <a:rect l="l" t="t" r="r" b="b"/>
              <a:pathLst>
                <a:path w="6712" h="3618" fill="none" extrusionOk="0">
                  <a:moveTo>
                    <a:pt x="6712" y="1"/>
                  </a:moveTo>
                  <a:lnTo>
                    <a:pt x="0" y="1"/>
                  </a:lnTo>
                  <a:lnTo>
                    <a:pt x="0" y="3618"/>
                  </a:lnTo>
                  <a:lnTo>
                    <a:pt x="6712" y="3618"/>
                  </a:lnTo>
                  <a:lnTo>
                    <a:pt x="6712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" name="Google Shape;5963;p71"/>
            <p:cNvSpPr/>
            <p:nvPr/>
          </p:nvSpPr>
          <p:spPr>
            <a:xfrm>
              <a:off x="3680875" y="3780800"/>
              <a:ext cx="167825" cy="90450"/>
            </a:xfrm>
            <a:custGeom>
              <a:avLst/>
              <a:gdLst/>
              <a:ahLst/>
              <a:cxnLst/>
              <a:rect l="l" t="t" r="r" b="b"/>
              <a:pathLst>
                <a:path w="6713" h="3618" extrusionOk="0">
                  <a:moveTo>
                    <a:pt x="1" y="1"/>
                  </a:moveTo>
                  <a:lnTo>
                    <a:pt x="1" y="3618"/>
                  </a:lnTo>
                  <a:lnTo>
                    <a:pt x="6712" y="3618"/>
                  </a:lnTo>
                  <a:lnTo>
                    <a:pt x="6712" y="1"/>
                  </a:lnTo>
                  <a:close/>
                </a:path>
              </a:pathLst>
            </a:custGeom>
            <a:solidFill>
              <a:srgbClr val="A03E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" name="Google Shape;5964;p71"/>
            <p:cNvSpPr/>
            <p:nvPr/>
          </p:nvSpPr>
          <p:spPr>
            <a:xfrm>
              <a:off x="3680875" y="3780800"/>
              <a:ext cx="167825" cy="90450"/>
            </a:xfrm>
            <a:custGeom>
              <a:avLst/>
              <a:gdLst/>
              <a:ahLst/>
              <a:cxnLst/>
              <a:rect l="l" t="t" r="r" b="b"/>
              <a:pathLst>
                <a:path w="6713" h="3618" fill="none" extrusionOk="0">
                  <a:moveTo>
                    <a:pt x="6712" y="1"/>
                  </a:moveTo>
                  <a:lnTo>
                    <a:pt x="6712" y="1"/>
                  </a:lnTo>
                  <a:lnTo>
                    <a:pt x="1" y="1"/>
                  </a:lnTo>
                  <a:lnTo>
                    <a:pt x="1" y="3618"/>
                  </a:lnTo>
                  <a:lnTo>
                    <a:pt x="6712" y="3618"/>
                  </a:lnTo>
                  <a:lnTo>
                    <a:pt x="6712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" name="Google Shape;5965;p71"/>
            <p:cNvSpPr/>
            <p:nvPr/>
          </p:nvSpPr>
          <p:spPr>
            <a:xfrm>
              <a:off x="4016450" y="3780800"/>
              <a:ext cx="167800" cy="90450"/>
            </a:xfrm>
            <a:custGeom>
              <a:avLst/>
              <a:gdLst/>
              <a:ahLst/>
              <a:cxnLst/>
              <a:rect l="l" t="t" r="r" b="b"/>
              <a:pathLst>
                <a:path w="6712" h="3618" extrusionOk="0">
                  <a:moveTo>
                    <a:pt x="0" y="1"/>
                  </a:moveTo>
                  <a:lnTo>
                    <a:pt x="0" y="3618"/>
                  </a:lnTo>
                  <a:lnTo>
                    <a:pt x="6712" y="3618"/>
                  </a:lnTo>
                  <a:lnTo>
                    <a:pt x="6712" y="1"/>
                  </a:lnTo>
                  <a:close/>
                </a:path>
              </a:pathLst>
            </a:custGeom>
            <a:solidFill>
              <a:srgbClr val="A03E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" name="Google Shape;5966;p71"/>
            <p:cNvSpPr/>
            <p:nvPr/>
          </p:nvSpPr>
          <p:spPr>
            <a:xfrm>
              <a:off x="4016450" y="3780800"/>
              <a:ext cx="167800" cy="90450"/>
            </a:xfrm>
            <a:custGeom>
              <a:avLst/>
              <a:gdLst/>
              <a:ahLst/>
              <a:cxnLst/>
              <a:rect l="l" t="t" r="r" b="b"/>
              <a:pathLst>
                <a:path w="6712" h="3618" fill="none" extrusionOk="0">
                  <a:moveTo>
                    <a:pt x="6712" y="1"/>
                  </a:moveTo>
                  <a:lnTo>
                    <a:pt x="0" y="1"/>
                  </a:lnTo>
                  <a:lnTo>
                    <a:pt x="0" y="3618"/>
                  </a:lnTo>
                  <a:lnTo>
                    <a:pt x="6712" y="3618"/>
                  </a:lnTo>
                  <a:lnTo>
                    <a:pt x="6712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" name="Google Shape;5967;p71"/>
            <p:cNvSpPr/>
            <p:nvPr/>
          </p:nvSpPr>
          <p:spPr>
            <a:xfrm>
              <a:off x="3429225" y="4212250"/>
              <a:ext cx="335575" cy="339950"/>
            </a:xfrm>
            <a:custGeom>
              <a:avLst/>
              <a:gdLst/>
              <a:ahLst/>
              <a:cxnLst/>
              <a:rect l="l" t="t" r="r" b="b"/>
              <a:pathLst>
                <a:path w="13423" h="13598" extrusionOk="0">
                  <a:moveTo>
                    <a:pt x="6058" y="0"/>
                  </a:moveTo>
                  <a:lnTo>
                    <a:pt x="5360" y="131"/>
                  </a:lnTo>
                  <a:lnTo>
                    <a:pt x="4750" y="305"/>
                  </a:lnTo>
                  <a:lnTo>
                    <a:pt x="4096" y="523"/>
                  </a:lnTo>
                  <a:lnTo>
                    <a:pt x="3530" y="785"/>
                  </a:lnTo>
                  <a:lnTo>
                    <a:pt x="2963" y="1133"/>
                  </a:lnTo>
                  <a:lnTo>
                    <a:pt x="2440" y="1526"/>
                  </a:lnTo>
                  <a:lnTo>
                    <a:pt x="1961" y="1961"/>
                  </a:lnTo>
                  <a:lnTo>
                    <a:pt x="1569" y="2441"/>
                  </a:lnTo>
                  <a:lnTo>
                    <a:pt x="1177" y="2920"/>
                  </a:lnTo>
                  <a:lnTo>
                    <a:pt x="828" y="3487"/>
                  </a:lnTo>
                  <a:lnTo>
                    <a:pt x="523" y="4097"/>
                  </a:lnTo>
                  <a:lnTo>
                    <a:pt x="305" y="4707"/>
                  </a:lnTo>
                  <a:lnTo>
                    <a:pt x="131" y="5361"/>
                  </a:lnTo>
                  <a:lnTo>
                    <a:pt x="44" y="6014"/>
                  </a:lnTo>
                  <a:lnTo>
                    <a:pt x="0" y="6712"/>
                  </a:lnTo>
                  <a:lnTo>
                    <a:pt x="0" y="13597"/>
                  </a:lnTo>
                  <a:lnTo>
                    <a:pt x="13422" y="13597"/>
                  </a:lnTo>
                  <a:lnTo>
                    <a:pt x="13422" y="6712"/>
                  </a:lnTo>
                  <a:lnTo>
                    <a:pt x="13379" y="6014"/>
                  </a:lnTo>
                  <a:lnTo>
                    <a:pt x="13292" y="5361"/>
                  </a:lnTo>
                  <a:lnTo>
                    <a:pt x="13117" y="4707"/>
                  </a:lnTo>
                  <a:lnTo>
                    <a:pt x="12900" y="4097"/>
                  </a:lnTo>
                  <a:lnTo>
                    <a:pt x="12638" y="3487"/>
                  </a:lnTo>
                  <a:lnTo>
                    <a:pt x="12289" y="2920"/>
                  </a:lnTo>
                  <a:lnTo>
                    <a:pt x="11897" y="2441"/>
                  </a:lnTo>
                  <a:lnTo>
                    <a:pt x="11461" y="1961"/>
                  </a:lnTo>
                  <a:lnTo>
                    <a:pt x="10982" y="1526"/>
                  </a:lnTo>
                  <a:lnTo>
                    <a:pt x="10459" y="1133"/>
                  </a:lnTo>
                  <a:lnTo>
                    <a:pt x="9936" y="785"/>
                  </a:lnTo>
                  <a:lnTo>
                    <a:pt x="9326" y="523"/>
                  </a:lnTo>
                  <a:lnTo>
                    <a:pt x="8716" y="305"/>
                  </a:lnTo>
                  <a:lnTo>
                    <a:pt x="8062" y="131"/>
                  </a:lnTo>
                  <a:lnTo>
                    <a:pt x="7409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" name="Google Shape;5968;p71"/>
            <p:cNvSpPr/>
            <p:nvPr/>
          </p:nvSpPr>
          <p:spPr>
            <a:xfrm>
              <a:off x="3260350" y="3232800"/>
              <a:ext cx="217925" cy="94800"/>
            </a:xfrm>
            <a:custGeom>
              <a:avLst/>
              <a:gdLst/>
              <a:ahLst/>
              <a:cxnLst/>
              <a:rect l="l" t="t" r="r" b="b"/>
              <a:pathLst>
                <a:path w="8717" h="3792" extrusionOk="0">
                  <a:moveTo>
                    <a:pt x="0" y="1"/>
                  </a:moveTo>
                  <a:lnTo>
                    <a:pt x="1525" y="1874"/>
                  </a:lnTo>
                  <a:lnTo>
                    <a:pt x="0" y="3792"/>
                  </a:lnTo>
                  <a:lnTo>
                    <a:pt x="8716" y="3792"/>
                  </a:lnTo>
                  <a:lnTo>
                    <a:pt x="8716" y="1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" name="Google Shape;5969;p71"/>
            <p:cNvSpPr/>
            <p:nvPr/>
          </p:nvSpPr>
          <p:spPr>
            <a:xfrm>
              <a:off x="3394350" y="3184875"/>
              <a:ext cx="191775" cy="94800"/>
            </a:xfrm>
            <a:custGeom>
              <a:avLst/>
              <a:gdLst/>
              <a:ahLst/>
              <a:cxnLst/>
              <a:rect l="l" t="t" r="r" b="b"/>
              <a:pathLst>
                <a:path w="7671" h="3792" extrusionOk="0">
                  <a:moveTo>
                    <a:pt x="0" y="0"/>
                  </a:moveTo>
                  <a:lnTo>
                    <a:pt x="0" y="3791"/>
                  </a:lnTo>
                  <a:lnTo>
                    <a:pt x="7670" y="3791"/>
                  </a:lnTo>
                  <a:lnTo>
                    <a:pt x="7670" y="0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" name="Google Shape;5970;p71"/>
            <p:cNvSpPr/>
            <p:nvPr/>
          </p:nvSpPr>
          <p:spPr>
            <a:xfrm>
              <a:off x="3394350" y="3279650"/>
              <a:ext cx="83925" cy="47950"/>
            </a:xfrm>
            <a:custGeom>
              <a:avLst/>
              <a:gdLst/>
              <a:ahLst/>
              <a:cxnLst/>
              <a:rect l="l" t="t" r="r" b="b"/>
              <a:pathLst>
                <a:path w="3357" h="1918" extrusionOk="0">
                  <a:moveTo>
                    <a:pt x="0" y="0"/>
                  </a:moveTo>
                  <a:lnTo>
                    <a:pt x="3356" y="1918"/>
                  </a:lnTo>
                  <a:lnTo>
                    <a:pt x="3356" y="0"/>
                  </a:lnTo>
                  <a:close/>
                </a:path>
              </a:pathLst>
            </a:custGeom>
            <a:solidFill>
              <a:srgbClr val="9428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22" name="Title 1"/>
          <p:cNvSpPr txBox="1">
            <a:spLocks/>
          </p:cNvSpPr>
          <p:nvPr/>
        </p:nvSpPr>
        <p:spPr>
          <a:xfrm>
            <a:off x="374848" y="139931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P001 4 hàng" panose="020B0603050302020204" pitchFamily="34" charset="0"/>
                <a:cs typeface="Times New Roman" pitchFamily="18" charset="0"/>
              </a:rPr>
              <a:t>Thứ ... ngày ... tháng 12 năm 2021</a:t>
            </a:r>
          </a:p>
        </p:txBody>
      </p:sp>
      <p:sp>
        <p:nvSpPr>
          <p:cNvPr id="323" name="TextBox 3"/>
          <p:cNvSpPr txBox="1">
            <a:spLocks noChangeArrowheads="1"/>
          </p:cNvSpPr>
          <p:nvPr/>
        </p:nvSpPr>
        <p:spPr bwMode="auto">
          <a:xfrm>
            <a:off x="3691361" y="2280702"/>
            <a:ext cx="126963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P001 4 hàng" panose="020B0603050302020204" pitchFamily="34" charset="0"/>
              </a:rPr>
              <a:t>Toán </a:t>
            </a:r>
          </a:p>
        </p:txBody>
      </p:sp>
      <p:sp>
        <p:nvSpPr>
          <p:cNvPr id="324" name="TextBox 4"/>
          <p:cNvSpPr txBox="1">
            <a:spLocks noChangeArrowheads="1"/>
          </p:cNvSpPr>
          <p:nvPr/>
        </p:nvSpPr>
        <p:spPr bwMode="auto">
          <a:xfrm>
            <a:off x="2929071" y="2787774"/>
            <a:ext cx="331236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P001 4 hàng" panose="020B0603050302020204" pitchFamily="34" charset="0"/>
                <a:cs typeface="Times New Roman" pitchFamily="18" charset="0"/>
              </a:rPr>
              <a:t>Luyện tập (Tr.98)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Google Shape;3634;p41"/>
          <p:cNvGrpSpPr/>
          <p:nvPr/>
        </p:nvGrpSpPr>
        <p:grpSpPr>
          <a:xfrm>
            <a:off x="7989891" y="4364695"/>
            <a:ext cx="371750" cy="402515"/>
            <a:chOff x="6538750" y="3114825"/>
            <a:chExt cx="391575" cy="516825"/>
          </a:xfrm>
        </p:grpSpPr>
        <p:sp>
          <p:nvSpPr>
            <p:cNvPr id="31" name="Google Shape;3635;p41"/>
            <p:cNvSpPr/>
            <p:nvPr/>
          </p:nvSpPr>
          <p:spPr>
            <a:xfrm>
              <a:off x="6558750" y="3342175"/>
              <a:ext cx="337900" cy="289475"/>
            </a:xfrm>
            <a:custGeom>
              <a:avLst/>
              <a:gdLst/>
              <a:ahLst/>
              <a:cxnLst/>
              <a:rect l="l" t="t" r="r" b="b"/>
              <a:pathLst>
                <a:path w="13516" h="11579" extrusionOk="0">
                  <a:moveTo>
                    <a:pt x="422" y="1"/>
                  </a:moveTo>
                  <a:lnTo>
                    <a:pt x="1" y="11074"/>
                  </a:lnTo>
                  <a:lnTo>
                    <a:pt x="13095" y="11579"/>
                  </a:lnTo>
                  <a:lnTo>
                    <a:pt x="13516" y="506"/>
                  </a:lnTo>
                  <a:lnTo>
                    <a:pt x="422" y="1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636;p41"/>
            <p:cNvSpPr/>
            <p:nvPr/>
          </p:nvSpPr>
          <p:spPr>
            <a:xfrm>
              <a:off x="6558750" y="3342175"/>
              <a:ext cx="337900" cy="289475"/>
            </a:xfrm>
            <a:custGeom>
              <a:avLst/>
              <a:gdLst/>
              <a:ahLst/>
              <a:cxnLst/>
              <a:rect l="l" t="t" r="r" b="b"/>
              <a:pathLst>
                <a:path w="13516" h="11579" fill="none" extrusionOk="0">
                  <a:moveTo>
                    <a:pt x="1" y="11074"/>
                  </a:moveTo>
                  <a:lnTo>
                    <a:pt x="13095" y="11579"/>
                  </a:lnTo>
                  <a:lnTo>
                    <a:pt x="13516" y="506"/>
                  </a:lnTo>
                  <a:lnTo>
                    <a:pt x="422" y="1"/>
                  </a:lnTo>
                  <a:lnTo>
                    <a:pt x="1" y="11074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637;p41"/>
            <p:cNvSpPr/>
            <p:nvPr/>
          </p:nvSpPr>
          <p:spPr>
            <a:xfrm>
              <a:off x="6538750" y="3257109"/>
              <a:ext cx="391575" cy="100000"/>
            </a:xfrm>
            <a:custGeom>
              <a:avLst/>
              <a:gdLst/>
              <a:ahLst/>
              <a:cxnLst/>
              <a:rect l="l" t="t" r="r" b="b"/>
              <a:pathLst>
                <a:path w="15663" h="4000" extrusionOk="0">
                  <a:moveTo>
                    <a:pt x="127" y="0"/>
                  </a:moveTo>
                  <a:lnTo>
                    <a:pt x="1" y="3411"/>
                  </a:lnTo>
                  <a:lnTo>
                    <a:pt x="15537" y="4000"/>
                  </a:lnTo>
                  <a:lnTo>
                    <a:pt x="15663" y="590"/>
                  </a:lnTo>
                  <a:lnTo>
                    <a:pt x="127" y="0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638;p41"/>
            <p:cNvSpPr/>
            <p:nvPr/>
          </p:nvSpPr>
          <p:spPr>
            <a:xfrm>
              <a:off x="6538750" y="3255875"/>
              <a:ext cx="391575" cy="100000"/>
            </a:xfrm>
            <a:custGeom>
              <a:avLst/>
              <a:gdLst/>
              <a:ahLst/>
              <a:cxnLst/>
              <a:rect l="l" t="t" r="r" b="b"/>
              <a:pathLst>
                <a:path w="15663" h="4000" fill="none" extrusionOk="0">
                  <a:moveTo>
                    <a:pt x="1" y="3411"/>
                  </a:moveTo>
                  <a:lnTo>
                    <a:pt x="15537" y="4000"/>
                  </a:lnTo>
                  <a:lnTo>
                    <a:pt x="15663" y="590"/>
                  </a:lnTo>
                  <a:lnTo>
                    <a:pt x="127" y="0"/>
                  </a:lnTo>
                  <a:lnTo>
                    <a:pt x="1" y="341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639;p41"/>
            <p:cNvSpPr/>
            <p:nvPr/>
          </p:nvSpPr>
          <p:spPr>
            <a:xfrm>
              <a:off x="6736650" y="3114825"/>
              <a:ext cx="82125" cy="148425"/>
            </a:xfrm>
            <a:custGeom>
              <a:avLst/>
              <a:gdLst/>
              <a:ahLst/>
              <a:cxnLst/>
              <a:rect l="l" t="t" r="r" b="b"/>
              <a:pathLst>
                <a:path w="3285" h="5937" extrusionOk="0">
                  <a:moveTo>
                    <a:pt x="2400" y="1"/>
                  </a:moveTo>
                  <a:lnTo>
                    <a:pt x="1305" y="169"/>
                  </a:lnTo>
                  <a:lnTo>
                    <a:pt x="1474" y="253"/>
                  </a:lnTo>
                  <a:lnTo>
                    <a:pt x="1600" y="379"/>
                  </a:lnTo>
                  <a:lnTo>
                    <a:pt x="1726" y="464"/>
                  </a:lnTo>
                  <a:lnTo>
                    <a:pt x="1811" y="632"/>
                  </a:lnTo>
                  <a:lnTo>
                    <a:pt x="1853" y="758"/>
                  </a:lnTo>
                  <a:lnTo>
                    <a:pt x="1895" y="927"/>
                  </a:lnTo>
                  <a:lnTo>
                    <a:pt x="1895" y="1306"/>
                  </a:lnTo>
                  <a:lnTo>
                    <a:pt x="1853" y="1727"/>
                  </a:lnTo>
                  <a:lnTo>
                    <a:pt x="1768" y="2190"/>
                  </a:lnTo>
                  <a:lnTo>
                    <a:pt x="1600" y="2653"/>
                  </a:lnTo>
                  <a:lnTo>
                    <a:pt x="1390" y="3116"/>
                  </a:lnTo>
                  <a:lnTo>
                    <a:pt x="969" y="4000"/>
                  </a:lnTo>
                  <a:lnTo>
                    <a:pt x="547" y="4758"/>
                  </a:lnTo>
                  <a:lnTo>
                    <a:pt x="84" y="5474"/>
                  </a:lnTo>
                  <a:lnTo>
                    <a:pt x="0" y="5937"/>
                  </a:lnTo>
                  <a:lnTo>
                    <a:pt x="463" y="5600"/>
                  </a:lnTo>
                  <a:lnTo>
                    <a:pt x="969" y="5179"/>
                  </a:lnTo>
                  <a:lnTo>
                    <a:pt x="1516" y="4632"/>
                  </a:lnTo>
                  <a:lnTo>
                    <a:pt x="2105" y="3958"/>
                  </a:lnTo>
                  <a:lnTo>
                    <a:pt x="2400" y="3621"/>
                  </a:lnTo>
                  <a:lnTo>
                    <a:pt x="2653" y="3200"/>
                  </a:lnTo>
                  <a:lnTo>
                    <a:pt x="2863" y="2821"/>
                  </a:lnTo>
                  <a:lnTo>
                    <a:pt x="3074" y="2400"/>
                  </a:lnTo>
                  <a:lnTo>
                    <a:pt x="3200" y="1979"/>
                  </a:lnTo>
                  <a:lnTo>
                    <a:pt x="3284" y="1558"/>
                  </a:lnTo>
                  <a:lnTo>
                    <a:pt x="3284" y="1221"/>
                  </a:lnTo>
                  <a:lnTo>
                    <a:pt x="3284" y="885"/>
                  </a:lnTo>
                  <a:lnTo>
                    <a:pt x="3158" y="590"/>
                  </a:lnTo>
                  <a:lnTo>
                    <a:pt x="3032" y="379"/>
                  </a:lnTo>
                  <a:lnTo>
                    <a:pt x="2905" y="211"/>
                  </a:lnTo>
                  <a:lnTo>
                    <a:pt x="2737" y="85"/>
                  </a:lnTo>
                  <a:lnTo>
                    <a:pt x="2568" y="1"/>
                  </a:lnTo>
                  <a:close/>
                </a:path>
              </a:pathLst>
            </a:custGeom>
            <a:solidFill>
              <a:srgbClr val="E5BD6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3640;p41"/>
            <p:cNvSpPr/>
            <p:nvPr/>
          </p:nvSpPr>
          <p:spPr>
            <a:xfrm>
              <a:off x="6714525" y="3114825"/>
              <a:ext cx="82125" cy="148425"/>
            </a:xfrm>
            <a:custGeom>
              <a:avLst/>
              <a:gdLst/>
              <a:ahLst/>
              <a:cxnLst/>
              <a:rect l="l" t="t" r="r" b="b"/>
              <a:pathLst>
                <a:path w="3285" h="5937" extrusionOk="0">
                  <a:moveTo>
                    <a:pt x="3285" y="1"/>
                  </a:moveTo>
                  <a:lnTo>
                    <a:pt x="1685" y="211"/>
                  </a:lnTo>
                  <a:lnTo>
                    <a:pt x="1390" y="295"/>
                  </a:lnTo>
                  <a:lnTo>
                    <a:pt x="1096" y="422"/>
                  </a:lnTo>
                  <a:lnTo>
                    <a:pt x="843" y="590"/>
                  </a:lnTo>
                  <a:lnTo>
                    <a:pt x="590" y="800"/>
                  </a:lnTo>
                  <a:lnTo>
                    <a:pt x="380" y="1137"/>
                  </a:lnTo>
                  <a:lnTo>
                    <a:pt x="212" y="1474"/>
                  </a:lnTo>
                  <a:lnTo>
                    <a:pt x="85" y="1895"/>
                  </a:lnTo>
                  <a:lnTo>
                    <a:pt x="43" y="2316"/>
                  </a:lnTo>
                  <a:lnTo>
                    <a:pt x="1" y="2737"/>
                  </a:lnTo>
                  <a:lnTo>
                    <a:pt x="43" y="3158"/>
                  </a:lnTo>
                  <a:lnTo>
                    <a:pt x="127" y="3579"/>
                  </a:lnTo>
                  <a:lnTo>
                    <a:pt x="212" y="4000"/>
                  </a:lnTo>
                  <a:lnTo>
                    <a:pt x="422" y="4758"/>
                  </a:lnTo>
                  <a:lnTo>
                    <a:pt x="633" y="5390"/>
                  </a:lnTo>
                  <a:lnTo>
                    <a:pt x="885" y="5937"/>
                  </a:lnTo>
                  <a:lnTo>
                    <a:pt x="1432" y="5516"/>
                  </a:lnTo>
                  <a:lnTo>
                    <a:pt x="1264" y="4674"/>
                  </a:lnTo>
                  <a:lnTo>
                    <a:pt x="1180" y="3916"/>
                  </a:lnTo>
                  <a:lnTo>
                    <a:pt x="1180" y="3242"/>
                  </a:lnTo>
                  <a:lnTo>
                    <a:pt x="1264" y="2653"/>
                  </a:lnTo>
                  <a:lnTo>
                    <a:pt x="1348" y="2106"/>
                  </a:lnTo>
                  <a:lnTo>
                    <a:pt x="1517" y="1685"/>
                  </a:lnTo>
                  <a:lnTo>
                    <a:pt x="1727" y="1306"/>
                  </a:lnTo>
                  <a:lnTo>
                    <a:pt x="1938" y="969"/>
                  </a:lnTo>
                  <a:lnTo>
                    <a:pt x="2148" y="716"/>
                  </a:lnTo>
                  <a:lnTo>
                    <a:pt x="2401" y="506"/>
                  </a:lnTo>
                  <a:lnTo>
                    <a:pt x="2611" y="337"/>
                  </a:lnTo>
                  <a:lnTo>
                    <a:pt x="2822" y="211"/>
                  </a:lnTo>
                  <a:lnTo>
                    <a:pt x="3159" y="43"/>
                  </a:lnTo>
                  <a:lnTo>
                    <a:pt x="3285" y="1"/>
                  </a:lnTo>
                  <a:close/>
                </a:path>
              </a:pathLst>
            </a:custGeom>
            <a:solidFill>
              <a:srgbClr val="F9CB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641;p41"/>
            <p:cNvSpPr/>
            <p:nvPr/>
          </p:nvSpPr>
          <p:spPr>
            <a:xfrm>
              <a:off x="6715600" y="3193775"/>
              <a:ext cx="34750" cy="69475"/>
            </a:xfrm>
            <a:custGeom>
              <a:avLst/>
              <a:gdLst/>
              <a:ahLst/>
              <a:cxnLst/>
              <a:rect l="l" t="t" r="r" b="b"/>
              <a:pathLst>
                <a:path w="1390" h="2779" extrusionOk="0">
                  <a:moveTo>
                    <a:pt x="0" y="0"/>
                  </a:moveTo>
                  <a:lnTo>
                    <a:pt x="84" y="548"/>
                  </a:lnTo>
                  <a:lnTo>
                    <a:pt x="211" y="1053"/>
                  </a:lnTo>
                  <a:lnTo>
                    <a:pt x="463" y="1937"/>
                  </a:lnTo>
                  <a:lnTo>
                    <a:pt x="716" y="2568"/>
                  </a:lnTo>
                  <a:lnTo>
                    <a:pt x="842" y="2779"/>
                  </a:lnTo>
                  <a:lnTo>
                    <a:pt x="1389" y="2358"/>
                  </a:lnTo>
                  <a:lnTo>
                    <a:pt x="1263" y="1768"/>
                  </a:lnTo>
                  <a:lnTo>
                    <a:pt x="1179" y="1221"/>
                  </a:lnTo>
                  <a:lnTo>
                    <a:pt x="842" y="1768"/>
                  </a:lnTo>
                  <a:lnTo>
                    <a:pt x="632" y="1221"/>
                  </a:lnTo>
                  <a:lnTo>
                    <a:pt x="337" y="6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5BD6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642;p41"/>
            <p:cNvSpPr/>
            <p:nvPr/>
          </p:nvSpPr>
          <p:spPr>
            <a:xfrm>
              <a:off x="6736650" y="3175875"/>
              <a:ext cx="148425" cy="88450"/>
            </a:xfrm>
            <a:custGeom>
              <a:avLst/>
              <a:gdLst/>
              <a:ahLst/>
              <a:cxnLst/>
              <a:rect l="l" t="t" r="r" b="b"/>
              <a:pathLst>
                <a:path w="5937" h="3538" extrusionOk="0">
                  <a:moveTo>
                    <a:pt x="4758" y="0"/>
                  </a:moveTo>
                  <a:lnTo>
                    <a:pt x="4800" y="169"/>
                  </a:lnTo>
                  <a:lnTo>
                    <a:pt x="4842" y="337"/>
                  </a:lnTo>
                  <a:lnTo>
                    <a:pt x="4842" y="506"/>
                  </a:lnTo>
                  <a:lnTo>
                    <a:pt x="4842" y="632"/>
                  </a:lnTo>
                  <a:lnTo>
                    <a:pt x="4758" y="800"/>
                  </a:lnTo>
                  <a:lnTo>
                    <a:pt x="4674" y="969"/>
                  </a:lnTo>
                  <a:lnTo>
                    <a:pt x="4463" y="1264"/>
                  </a:lnTo>
                  <a:lnTo>
                    <a:pt x="4126" y="1516"/>
                  </a:lnTo>
                  <a:lnTo>
                    <a:pt x="3789" y="1811"/>
                  </a:lnTo>
                  <a:lnTo>
                    <a:pt x="3368" y="2063"/>
                  </a:lnTo>
                  <a:lnTo>
                    <a:pt x="2905" y="2274"/>
                  </a:lnTo>
                  <a:lnTo>
                    <a:pt x="2021" y="2653"/>
                  </a:lnTo>
                  <a:lnTo>
                    <a:pt x="1179" y="2990"/>
                  </a:lnTo>
                  <a:lnTo>
                    <a:pt x="379" y="3242"/>
                  </a:lnTo>
                  <a:lnTo>
                    <a:pt x="0" y="3495"/>
                  </a:lnTo>
                  <a:lnTo>
                    <a:pt x="590" y="3537"/>
                  </a:lnTo>
                  <a:lnTo>
                    <a:pt x="1221" y="3537"/>
                  </a:lnTo>
                  <a:lnTo>
                    <a:pt x="2021" y="3495"/>
                  </a:lnTo>
                  <a:lnTo>
                    <a:pt x="2863" y="3369"/>
                  </a:lnTo>
                  <a:lnTo>
                    <a:pt x="3326" y="3284"/>
                  </a:lnTo>
                  <a:lnTo>
                    <a:pt x="3789" y="3158"/>
                  </a:lnTo>
                  <a:lnTo>
                    <a:pt x="4210" y="3032"/>
                  </a:lnTo>
                  <a:lnTo>
                    <a:pt x="4631" y="2821"/>
                  </a:lnTo>
                  <a:lnTo>
                    <a:pt x="5010" y="2611"/>
                  </a:lnTo>
                  <a:lnTo>
                    <a:pt x="5347" y="2316"/>
                  </a:lnTo>
                  <a:lnTo>
                    <a:pt x="5600" y="2063"/>
                  </a:lnTo>
                  <a:lnTo>
                    <a:pt x="5768" y="1811"/>
                  </a:lnTo>
                  <a:lnTo>
                    <a:pt x="5895" y="1516"/>
                  </a:lnTo>
                  <a:lnTo>
                    <a:pt x="5937" y="1264"/>
                  </a:lnTo>
                  <a:lnTo>
                    <a:pt x="5937" y="1053"/>
                  </a:lnTo>
                  <a:lnTo>
                    <a:pt x="5895" y="843"/>
                  </a:lnTo>
                  <a:lnTo>
                    <a:pt x="5810" y="674"/>
                  </a:lnTo>
                  <a:lnTo>
                    <a:pt x="5684" y="548"/>
                  </a:lnTo>
                  <a:lnTo>
                    <a:pt x="4758" y="0"/>
                  </a:lnTo>
                  <a:close/>
                </a:path>
              </a:pathLst>
            </a:custGeom>
            <a:solidFill>
              <a:srgbClr val="E5BD6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643;p41"/>
            <p:cNvSpPr/>
            <p:nvPr/>
          </p:nvSpPr>
          <p:spPr>
            <a:xfrm>
              <a:off x="6736650" y="3161150"/>
              <a:ext cx="142100" cy="103175"/>
            </a:xfrm>
            <a:custGeom>
              <a:avLst/>
              <a:gdLst/>
              <a:ahLst/>
              <a:cxnLst/>
              <a:rect l="l" t="t" r="r" b="b"/>
              <a:pathLst>
                <a:path w="5684" h="4127" extrusionOk="0">
                  <a:moveTo>
                    <a:pt x="3116" y="0"/>
                  </a:moveTo>
                  <a:lnTo>
                    <a:pt x="2737" y="84"/>
                  </a:lnTo>
                  <a:lnTo>
                    <a:pt x="2358" y="253"/>
                  </a:lnTo>
                  <a:lnTo>
                    <a:pt x="2021" y="505"/>
                  </a:lnTo>
                  <a:lnTo>
                    <a:pt x="1726" y="758"/>
                  </a:lnTo>
                  <a:lnTo>
                    <a:pt x="1432" y="1095"/>
                  </a:lnTo>
                  <a:lnTo>
                    <a:pt x="1179" y="1432"/>
                  </a:lnTo>
                  <a:lnTo>
                    <a:pt x="926" y="1810"/>
                  </a:lnTo>
                  <a:lnTo>
                    <a:pt x="758" y="2147"/>
                  </a:lnTo>
                  <a:lnTo>
                    <a:pt x="421" y="2863"/>
                  </a:lnTo>
                  <a:lnTo>
                    <a:pt x="169" y="3495"/>
                  </a:lnTo>
                  <a:lnTo>
                    <a:pt x="0" y="4084"/>
                  </a:lnTo>
                  <a:lnTo>
                    <a:pt x="674" y="4126"/>
                  </a:lnTo>
                  <a:lnTo>
                    <a:pt x="1095" y="3368"/>
                  </a:lnTo>
                  <a:lnTo>
                    <a:pt x="1558" y="2737"/>
                  </a:lnTo>
                  <a:lnTo>
                    <a:pt x="1979" y="2231"/>
                  </a:lnTo>
                  <a:lnTo>
                    <a:pt x="2442" y="1853"/>
                  </a:lnTo>
                  <a:lnTo>
                    <a:pt x="2863" y="1516"/>
                  </a:lnTo>
                  <a:lnTo>
                    <a:pt x="3284" y="1263"/>
                  </a:lnTo>
                  <a:lnTo>
                    <a:pt x="3663" y="1137"/>
                  </a:lnTo>
                  <a:lnTo>
                    <a:pt x="4042" y="1010"/>
                  </a:lnTo>
                  <a:lnTo>
                    <a:pt x="4379" y="968"/>
                  </a:lnTo>
                  <a:lnTo>
                    <a:pt x="4968" y="968"/>
                  </a:lnTo>
                  <a:lnTo>
                    <a:pt x="5221" y="1010"/>
                  </a:lnTo>
                  <a:lnTo>
                    <a:pt x="5558" y="1095"/>
                  </a:lnTo>
                  <a:lnTo>
                    <a:pt x="5684" y="1137"/>
                  </a:lnTo>
                  <a:lnTo>
                    <a:pt x="4337" y="295"/>
                  </a:lnTo>
                  <a:lnTo>
                    <a:pt x="4084" y="126"/>
                  </a:lnTo>
                  <a:lnTo>
                    <a:pt x="3747" y="42"/>
                  </a:lnTo>
                  <a:lnTo>
                    <a:pt x="3453" y="0"/>
                  </a:lnTo>
                  <a:close/>
                </a:path>
              </a:pathLst>
            </a:custGeom>
            <a:solidFill>
              <a:srgbClr val="F9CB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3644;p41"/>
            <p:cNvSpPr/>
            <p:nvPr/>
          </p:nvSpPr>
          <p:spPr>
            <a:xfrm>
              <a:off x="6592450" y="3167450"/>
              <a:ext cx="144225" cy="95800"/>
            </a:xfrm>
            <a:custGeom>
              <a:avLst/>
              <a:gdLst/>
              <a:ahLst/>
              <a:cxnLst/>
              <a:rect l="l" t="t" r="r" b="b"/>
              <a:pathLst>
                <a:path w="5769" h="3832" extrusionOk="0">
                  <a:moveTo>
                    <a:pt x="1263" y="1"/>
                  </a:moveTo>
                  <a:lnTo>
                    <a:pt x="295" y="506"/>
                  </a:lnTo>
                  <a:lnTo>
                    <a:pt x="169" y="590"/>
                  </a:lnTo>
                  <a:lnTo>
                    <a:pt x="84" y="758"/>
                  </a:lnTo>
                  <a:lnTo>
                    <a:pt x="0" y="969"/>
                  </a:lnTo>
                  <a:lnTo>
                    <a:pt x="0" y="1180"/>
                  </a:lnTo>
                  <a:lnTo>
                    <a:pt x="42" y="1432"/>
                  </a:lnTo>
                  <a:lnTo>
                    <a:pt x="126" y="1727"/>
                  </a:lnTo>
                  <a:lnTo>
                    <a:pt x="295" y="1979"/>
                  </a:lnTo>
                  <a:lnTo>
                    <a:pt x="505" y="2274"/>
                  </a:lnTo>
                  <a:lnTo>
                    <a:pt x="842" y="2569"/>
                  </a:lnTo>
                  <a:lnTo>
                    <a:pt x="1179" y="2821"/>
                  </a:lnTo>
                  <a:lnTo>
                    <a:pt x="1600" y="3032"/>
                  </a:lnTo>
                  <a:lnTo>
                    <a:pt x="2021" y="3200"/>
                  </a:lnTo>
                  <a:lnTo>
                    <a:pt x="2442" y="3369"/>
                  </a:lnTo>
                  <a:lnTo>
                    <a:pt x="2863" y="3495"/>
                  </a:lnTo>
                  <a:lnTo>
                    <a:pt x="3747" y="3664"/>
                  </a:lnTo>
                  <a:lnTo>
                    <a:pt x="4505" y="3790"/>
                  </a:lnTo>
                  <a:lnTo>
                    <a:pt x="5179" y="3832"/>
                  </a:lnTo>
                  <a:lnTo>
                    <a:pt x="5768" y="3832"/>
                  </a:lnTo>
                  <a:lnTo>
                    <a:pt x="5389" y="3537"/>
                  </a:lnTo>
                  <a:lnTo>
                    <a:pt x="4589" y="3200"/>
                  </a:lnTo>
                  <a:lnTo>
                    <a:pt x="3789" y="2864"/>
                  </a:lnTo>
                  <a:lnTo>
                    <a:pt x="2947" y="2400"/>
                  </a:lnTo>
                  <a:lnTo>
                    <a:pt x="2484" y="2148"/>
                  </a:lnTo>
                  <a:lnTo>
                    <a:pt x="2105" y="1853"/>
                  </a:lnTo>
                  <a:lnTo>
                    <a:pt x="1768" y="1558"/>
                  </a:lnTo>
                  <a:lnTo>
                    <a:pt x="1474" y="1264"/>
                  </a:lnTo>
                  <a:lnTo>
                    <a:pt x="1263" y="927"/>
                  </a:lnTo>
                  <a:lnTo>
                    <a:pt x="1179" y="801"/>
                  </a:lnTo>
                  <a:lnTo>
                    <a:pt x="1137" y="632"/>
                  </a:lnTo>
                  <a:lnTo>
                    <a:pt x="1137" y="464"/>
                  </a:lnTo>
                  <a:lnTo>
                    <a:pt x="1137" y="295"/>
                  </a:lnTo>
                  <a:lnTo>
                    <a:pt x="1179" y="169"/>
                  </a:lnTo>
                  <a:lnTo>
                    <a:pt x="1263" y="1"/>
                  </a:lnTo>
                  <a:close/>
                </a:path>
              </a:pathLst>
            </a:custGeom>
            <a:solidFill>
              <a:srgbClr val="E5BD6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3645;p41"/>
            <p:cNvSpPr/>
            <p:nvPr/>
          </p:nvSpPr>
          <p:spPr>
            <a:xfrm>
              <a:off x="6599800" y="3154825"/>
              <a:ext cx="136875" cy="108425"/>
            </a:xfrm>
            <a:custGeom>
              <a:avLst/>
              <a:gdLst/>
              <a:ahLst/>
              <a:cxnLst/>
              <a:rect l="l" t="t" r="r" b="b"/>
              <a:pathLst>
                <a:path w="5475" h="4337" extrusionOk="0">
                  <a:moveTo>
                    <a:pt x="1980" y="0"/>
                  </a:moveTo>
                  <a:lnTo>
                    <a:pt x="1685" y="85"/>
                  </a:lnTo>
                  <a:lnTo>
                    <a:pt x="1390" y="211"/>
                  </a:lnTo>
                  <a:lnTo>
                    <a:pt x="1" y="1011"/>
                  </a:lnTo>
                  <a:lnTo>
                    <a:pt x="1" y="1011"/>
                  </a:lnTo>
                  <a:lnTo>
                    <a:pt x="127" y="969"/>
                  </a:lnTo>
                  <a:lnTo>
                    <a:pt x="464" y="885"/>
                  </a:lnTo>
                  <a:lnTo>
                    <a:pt x="717" y="842"/>
                  </a:lnTo>
                  <a:lnTo>
                    <a:pt x="1011" y="842"/>
                  </a:lnTo>
                  <a:lnTo>
                    <a:pt x="1306" y="885"/>
                  </a:lnTo>
                  <a:lnTo>
                    <a:pt x="1643" y="969"/>
                  </a:lnTo>
                  <a:lnTo>
                    <a:pt x="2022" y="1095"/>
                  </a:lnTo>
                  <a:lnTo>
                    <a:pt x="2401" y="1306"/>
                  </a:lnTo>
                  <a:lnTo>
                    <a:pt x="2780" y="1558"/>
                  </a:lnTo>
                  <a:lnTo>
                    <a:pt x="3201" y="1895"/>
                  </a:lnTo>
                  <a:lnTo>
                    <a:pt x="3622" y="2358"/>
                  </a:lnTo>
                  <a:lnTo>
                    <a:pt x="4001" y="2905"/>
                  </a:lnTo>
                  <a:lnTo>
                    <a:pt x="4422" y="3537"/>
                  </a:lnTo>
                  <a:lnTo>
                    <a:pt x="4801" y="4337"/>
                  </a:lnTo>
                  <a:lnTo>
                    <a:pt x="5474" y="4337"/>
                  </a:lnTo>
                  <a:lnTo>
                    <a:pt x="5306" y="3748"/>
                  </a:lnTo>
                  <a:lnTo>
                    <a:pt x="5137" y="3116"/>
                  </a:lnTo>
                  <a:lnTo>
                    <a:pt x="4843" y="2358"/>
                  </a:lnTo>
                  <a:lnTo>
                    <a:pt x="4674" y="1979"/>
                  </a:lnTo>
                  <a:lnTo>
                    <a:pt x="4464" y="1600"/>
                  </a:lnTo>
                  <a:lnTo>
                    <a:pt x="4253" y="1263"/>
                  </a:lnTo>
                  <a:lnTo>
                    <a:pt x="4001" y="927"/>
                  </a:lnTo>
                  <a:lnTo>
                    <a:pt x="3706" y="632"/>
                  </a:lnTo>
                  <a:lnTo>
                    <a:pt x="3369" y="337"/>
                  </a:lnTo>
                  <a:lnTo>
                    <a:pt x="3032" y="169"/>
                  </a:lnTo>
                  <a:lnTo>
                    <a:pt x="2611" y="43"/>
                  </a:lnTo>
                  <a:lnTo>
                    <a:pt x="2316" y="0"/>
                  </a:lnTo>
                  <a:close/>
                </a:path>
              </a:pathLst>
            </a:custGeom>
            <a:solidFill>
              <a:srgbClr val="F9CB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3646;p41"/>
            <p:cNvSpPr/>
            <p:nvPr/>
          </p:nvSpPr>
          <p:spPr>
            <a:xfrm>
              <a:off x="6753475" y="3248500"/>
              <a:ext cx="64250" cy="80025"/>
            </a:xfrm>
            <a:custGeom>
              <a:avLst/>
              <a:gdLst/>
              <a:ahLst/>
              <a:cxnLst/>
              <a:rect l="l" t="t" r="r" b="b"/>
              <a:pathLst>
                <a:path w="2570" h="3201" extrusionOk="0">
                  <a:moveTo>
                    <a:pt x="843" y="1"/>
                  </a:moveTo>
                  <a:lnTo>
                    <a:pt x="506" y="43"/>
                  </a:lnTo>
                  <a:lnTo>
                    <a:pt x="253" y="85"/>
                  </a:lnTo>
                  <a:lnTo>
                    <a:pt x="211" y="169"/>
                  </a:lnTo>
                  <a:lnTo>
                    <a:pt x="1" y="632"/>
                  </a:lnTo>
                  <a:lnTo>
                    <a:pt x="338" y="548"/>
                  </a:lnTo>
                  <a:lnTo>
                    <a:pt x="632" y="590"/>
                  </a:lnTo>
                  <a:lnTo>
                    <a:pt x="843" y="674"/>
                  </a:lnTo>
                  <a:lnTo>
                    <a:pt x="1053" y="800"/>
                  </a:lnTo>
                  <a:lnTo>
                    <a:pt x="1222" y="969"/>
                  </a:lnTo>
                  <a:lnTo>
                    <a:pt x="1348" y="1179"/>
                  </a:lnTo>
                  <a:lnTo>
                    <a:pt x="1432" y="1432"/>
                  </a:lnTo>
                  <a:lnTo>
                    <a:pt x="1516" y="1727"/>
                  </a:lnTo>
                  <a:lnTo>
                    <a:pt x="1601" y="2232"/>
                  </a:lnTo>
                  <a:lnTo>
                    <a:pt x="1601" y="2737"/>
                  </a:lnTo>
                  <a:lnTo>
                    <a:pt x="1559" y="3200"/>
                  </a:lnTo>
                  <a:lnTo>
                    <a:pt x="2148" y="2906"/>
                  </a:lnTo>
                  <a:lnTo>
                    <a:pt x="2569" y="3116"/>
                  </a:lnTo>
                  <a:lnTo>
                    <a:pt x="2569" y="2485"/>
                  </a:lnTo>
                  <a:lnTo>
                    <a:pt x="2527" y="1937"/>
                  </a:lnTo>
                  <a:lnTo>
                    <a:pt x="2443" y="1474"/>
                  </a:lnTo>
                  <a:lnTo>
                    <a:pt x="2316" y="1095"/>
                  </a:lnTo>
                  <a:lnTo>
                    <a:pt x="2190" y="758"/>
                  </a:lnTo>
                  <a:lnTo>
                    <a:pt x="2022" y="506"/>
                  </a:lnTo>
                  <a:lnTo>
                    <a:pt x="1811" y="337"/>
                  </a:lnTo>
                  <a:lnTo>
                    <a:pt x="1643" y="169"/>
                  </a:lnTo>
                  <a:lnTo>
                    <a:pt x="1432" y="85"/>
                  </a:lnTo>
                  <a:lnTo>
                    <a:pt x="1222" y="1"/>
                  </a:lnTo>
                  <a:close/>
                </a:path>
              </a:pathLst>
            </a:custGeom>
            <a:solidFill>
              <a:srgbClr val="F9CB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3647;p41"/>
            <p:cNvSpPr/>
            <p:nvPr/>
          </p:nvSpPr>
          <p:spPr>
            <a:xfrm>
              <a:off x="6655600" y="3248500"/>
              <a:ext cx="64225" cy="75800"/>
            </a:xfrm>
            <a:custGeom>
              <a:avLst/>
              <a:gdLst/>
              <a:ahLst/>
              <a:cxnLst/>
              <a:rect l="l" t="t" r="r" b="b"/>
              <a:pathLst>
                <a:path w="2569" h="3032" extrusionOk="0">
                  <a:moveTo>
                    <a:pt x="1937" y="1"/>
                  </a:moveTo>
                  <a:lnTo>
                    <a:pt x="1516" y="43"/>
                  </a:lnTo>
                  <a:lnTo>
                    <a:pt x="1305" y="85"/>
                  </a:lnTo>
                  <a:lnTo>
                    <a:pt x="1137" y="169"/>
                  </a:lnTo>
                  <a:lnTo>
                    <a:pt x="927" y="295"/>
                  </a:lnTo>
                  <a:lnTo>
                    <a:pt x="716" y="464"/>
                  </a:lnTo>
                  <a:lnTo>
                    <a:pt x="548" y="674"/>
                  </a:lnTo>
                  <a:lnTo>
                    <a:pt x="379" y="969"/>
                  </a:lnTo>
                  <a:lnTo>
                    <a:pt x="253" y="1348"/>
                  </a:lnTo>
                  <a:lnTo>
                    <a:pt x="127" y="1769"/>
                  </a:lnTo>
                  <a:lnTo>
                    <a:pt x="42" y="2274"/>
                  </a:lnTo>
                  <a:lnTo>
                    <a:pt x="0" y="2906"/>
                  </a:lnTo>
                  <a:lnTo>
                    <a:pt x="463" y="2527"/>
                  </a:lnTo>
                  <a:lnTo>
                    <a:pt x="1011" y="3032"/>
                  </a:lnTo>
                  <a:lnTo>
                    <a:pt x="969" y="2611"/>
                  </a:lnTo>
                  <a:lnTo>
                    <a:pt x="969" y="2190"/>
                  </a:lnTo>
                  <a:lnTo>
                    <a:pt x="1053" y="1685"/>
                  </a:lnTo>
                  <a:lnTo>
                    <a:pt x="1095" y="1474"/>
                  </a:lnTo>
                  <a:lnTo>
                    <a:pt x="1221" y="1221"/>
                  </a:lnTo>
                  <a:lnTo>
                    <a:pt x="1305" y="1011"/>
                  </a:lnTo>
                  <a:lnTo>
                    <a:pt x="1474" y="843"/>
                  </a:lnTo>
                  <a:lnTo>
                    <a:pt x="1684" y="674"/>
                  </a:lnTo>
                  <a:lnTo>
                    <a:pt x="1937" y="590"/>
                  </a:lnTo>
                  <a:lnTo>
                    <a:pt x="2232" y="548"/>
                  </a:lnTo>
                  <a:lnTo>
                    <a:pt x="2569" y="590"/>
                  </a:lnTo>
                  <a:lnTo>
                    <a:pt x="2526" y="85"/>
                  </a:lnTo>
                  <a:lnTo>
                    <a:pt x="1937" y="1"/>
                  </a:lnTo>
                  <a:close/>
                </a:path>
              </a:pathLst>
            </a:custGeom>
            <a:solidFill>
              <a:srgbClr val="F9CB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3648;p41"/>
            <p:cNvSpPr/>
            <p:nvPr/>
          </p:nvSpPr>
          <p:spPr>
            <a:xfrm>
              <a:off x="6716650" y="3262175"/>
              <a:ext cx="48425" cy="87400"/>
            </a:xfrm>
            <a:custGeom>
              <a:avLst/>
              <a:gdLst/>
              <a:ahLst/>
              <a:cxnLst/>
              <a:rect l="l" t="t" r="r" b="b"/>
              <a:pathLst>
                <a:path w="1937" h="3496" extrusionOk="0">
                  <a:moveTo>
                    <a:pt x="127" y="1"/>
                  </a:moveTo>
                  <a:lnTo>
                    <a:pt x="0" y="3411"/>
                  </a:lnTo>
                  <a:lnTo>
                    <a:pt x="1811" y="3495"/>
                  </a:lnTo>
                  <a:lnTo>
                    <a:pt x="1937" y="85"/>
                  </a:lnTo>
                  <a:lnTo>
                    <a:pt x="127" y="1"/>
                  </a:lnTo>
                  <a:close/>
                </a:path>
              </a:pathLst>
            </a:custGeom>
            <a:solidFill>
              <a:srgbClr val="F9CB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3649;p41"/>
            <p:cNvSpPr/>
            <p:nvPr/>
          </p:nvSpPr>
          <p:spPr>
            <a:xfrm>
              <a:off x="6716650" y="3262175"/>
              <a:ext cx="48425" cy="87400"/>
            </a:xfrm>
            <a:custGeom>
              <a:avLst/>
              <a:gdLst/>
              <a:ahLst/>
              <a:cxnLst/>
              <a:rect l="l" t="t" r="r" b="b"/>
              <a:pathLst>
                <a:path w="1937" h="3496" fill="none" extrusionOk="0">
                  <a:moveTo>
                    <a:pt x="0" y="3411"/>
                  </a:moveTo>
                  <a:lnTo>
                    <a:pt x="1811" y="3495"/>
                  </a:lnTo>
                  <a:lnTo>
                    <a:pt x="1937" y="85"/>
                  </a:lnTo>
                  <a:lnTo>
                    <a:pt x="127" y="1"/>
                  </a:lnTo>
                  <a:lnTo>
                    <a:pt x="0" y="341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3650;p41"/>
            <p:cNvSpPr/>
            <p:nvPr/>
          </p:nvSpPr>
          <p:spPr>
            <a:xfrm>
              <a:off x="6709275" y="3348500"/>
              <a:ext cx="48450" cy="277900"/>
            </a:xfrm>
            <a:custGeom>
              <a:avLst/>
              <a:gdLst/>
              <a:ahLst/>
              <a:cxnLst/>
              <a:rect l="l" t="t" r="r" b="b"/>
              <a:pathLst>
                <a:path w="1938" h="11116" extrusionOk="0">
                  <a:moveTo>
                    <a:pt x="422" y="0"/>
                  </a:moveTo>
                  <a:lnTo>
                    <a:pt x="0" y="11073"/>
                  </a:lnTo>
                  <a:lnTo>
                    <a:pt x="1516" y="11115"/>
                  </a:lnTo>
                  <a:lnTo>
                    <a:pt x="1937" y="42"/>
                  </a:lnTo>
                  <a:lnTo>
                    <a:pt x="422" y="0"/>
                  </a:lnTo>
                  <a:close/>
                </a:path>
              </a:pathLst>
            </a:custGeom>
            <a:solidFill>
              <a:srgbClr val="F9CB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3651;p41"/>
            <p:cNvSpPr/>
            <p:nvPr/>
          </p:nvSpPr>
          <p:spPr>
            <a:xfrm>
              <a:off x="6709275" y="3348500"/>
              <a:ext cx="48450" cy="277900"/>
            </a:xfrm>
            <a:custGeom>
              <a:avLst/>
              <a:gdLst/>
              <a:ahLst/>
              <a:cxnLst/>
              <a:rect l="l" t="t" r="r" b="b"/>
              <a:pathLst>
                <a:path w="1938" h="11116" fill="none" extrusionOk="0">
                  <a:moveTo>
                    <a:pt x="0" y="11073"/>
                  </a:moveTo>
                  <a:lnTo>
                    <a:pt x="1516" y="11115"/>
                  </a:lnTo>
                  <a:lnTo>
                    <a:pt x="1937" y="42"/>
                  </a:lnTo>
                  <a:lnTo>
                    <a:pt x="422" y="0"/>
                  </a:lnTo>
                  <a:lnTo>
                    <a:pt x="0" y="11073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3652;p41"/>
            <p:cNvSpPr/>
            <p:nvPr/>
          </p:nvSpPr>
          <p:spPr>
            <a:xfrm>
              <a:off x="6569275" y="3356925"/>
              <a:ext cx="3200" cy="4225"/>
            </a:xfrm>
            <a:custGeom>
              <a:avLst/>
              <a:gdLst/>
              <a:ahLst/>
              <a:cxnLst/>
              <a:rect l="l" t="t" r="r" b="b"/>
              <a:pathLst>
                <a:path w="128" h="169" fill="none" extrusionOk="0">
                  <a:moveTo>
                    <a:pt x="1" y="0"/>
                  </a:moveTo>
                  <a:lnTo>
                    <a:pt x="1" y="168"/>
                  </a:lnTo>
                  <a:lnTo>
                    <a:pt x="127" y="168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3653;p41"/>
            <p:cNvSpPr/>
            <p:nvPr/>
          </p:nvSpPr>
          <p:spPr>
            <a:xfrm>
              <a:off x="6757700" y="33495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0" y="0"/>
                  </a:moveTo>
                  <a:lnTo>
                    <a:pt x="0" y="0"/>
                  </a:lnTo>
                  <a:lnTo>
                    <a:pt x="127" y="0"/>
                  </a:lnTo>
                  <a:lnTo>
                    <a:pt x="169" y="0"/>
                  </a:lnTo>
                  <a:lnTo>
                    <a:pt x="16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E8E4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3654;p41"/>
            <p:cNvSpPr/>
            <p:nvPr/>
          </p:nvSpPr>
          <p:spPr>
            <a:xfrm>
              <a:off x="6757700" y="33495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fill="none" extrusionOk="0">
                  <a:moveTo>
                    <a:pt x="0" y="0"/>
                  </a:moveTo>
                  <a:lnTo>
                    <a:pt x="0" y="0"/>
                  </a:lnTo>
                  <a:lnTo>
                    <a:pt x="127" y="0"/>
                  </a:lnTo>
                  <a:lnTo>
                    <a:pt x="169" y="0"/>
                  </a:lnTo>
                  <a:lnTo>
                    <a:pt x="169" y="0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1" name="TextBox 50"/>
          <p:cNvSpPr txBox="1">
            <a:spLocks noChangeArrowheads="1"/>
          </p:cNvSpPr>
          <p:nvPr/>
        </p:nvSpPr>
        <p:spPr bwMode="auto">
          <a:xfrm>
            <a:off x="899592" y="1452099"/>
            <a:ext cx="381642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- Số nào chia hết cho </a:t>
            </a:r>
            <a:r>
              <a:rPr lang="en-US" sz="2400" b="1">
                <a:solidFill>
                  <a:srgbClr val="000000"/>
                </a:solidFill>
              </a:rPr>
              <a:t>3</a:t>
            </a:r>
            <a:r>
              <a: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?</a:t>
            </a:r>
          </a:p>
        </p:txBody>
      </p:sp>
      <p:sp>
        <p:nvSpPr>
          <p:cNvPr id="52" name="TextBox 51"/>
          <p:cNvSpPr txBox="1">
            <a:spLocks noChangeArrowheads="1"/>
          </p:cNvSpPr>
          <p:nvPr/>
        </p:nvSpPr>
        <p:spPr bwMode="auto">
          <a:xfrm>
            <a:off x="899592" y="2439663"/>
            <a:ext cx="403244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- Số nào chia hết cho </a:t>
            </a:r>
            <a:r>
              <a:rPr lang="en-US" sz="2400" b="1">
                <a:solidFill>
                  <a:srgbClr val="000000"/>
                </a:solidFill>
              </a:rPr>
              <a:t>9</a:t>
            </a:r>
            <a:r>
              <a: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?</a:t>
            </a:r>
          </a:p>
        </p:txBody>
      </p:sp>
      <p:sp>
        <p:nvSpPr>
          <p:cNvPr id="53" name="Text Box 4"/>
          <p:cNvSpPr txBox="1">
            <a:spLocks noChangeArrowheads="1"/>
          </p:cNvSpPr>
          <p:nvPr/>
        </p:nvSpPr>
        <p:spPr bwMode="auto">
          <a:xfrm>
            <a:off x="744215" y="930153"/>
            <a:ext cx="793744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lvl="0" algn="just">
              <a:buClrTx/>
            </a:pPr>
            <a:r>
              <a:rPr kumimoji="0" lang="en-US" altLang="en-US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</a:rPr>
              <a:t>Bài 1: Trong các số </a:t>
            </a:r>
            <a:r>
              <a:rPr lang="en-US" altLang="en-US" sz="2400" b="1">
                <a:solidFill>
                  <a:srgbClr val="000000"/>
                </a:solidFill>
                <a:latin typeface="Times New Roman" pitchFamily="18" charset="0"/>
              </a:rPr>
              <a:t>3451; 4563; 2050; 2229; 3576; 66816.</a:t>
            </a:r>
          </a:p>
        </p:txBody>
      </p:sp>
      <p:sp>
        <p:nvSpPr>
          <p:cNvPr id="54" name="Rectangle 53"/>
          <p:cNvSpPr/>
          <p:nvPr/>
        </p:nvSpPr>
        <p:spPr>
          <a:xfrm>
            <a:off x="1358824" y="1981391"/>
            <a:ext cx="52383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ClrTx/>
              <a:defRPr/>
            </a:pPr>
            <a:r>
              <a:rPr lang="en-US" altLang="en-US" sz="2400" b="1" kern="1200">
                <a:solidFill>
                  <a:srgbClr val="0000CC"/>
                </a:solidFill>
                <a:latin typeface="Times New Roman" pitchFamily="18" charset="0"/>
                <a:ea typeface="+mn-ea"/>
                <a:cs typeface="Arial" charset="0"/>
              </a:rPr>
              <a:t>4563; 2229; 3576; 66816</a:t>
            </a: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srgbClr val="0000CC"/>
              </a:solidFill>
              <a:effectLst/>
              <a:uLnTx/>
              <a:uFillTx/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1363687" y="2901328"/>
            <a:ext cx="245821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Tx/>
              <a:buFontTx/>
              <a:buNone/>
            </a:pPr>
            <a:r>
              <a:rPr lang="en-US" altLang="en-US" sz="2400" b="1" kern="1200">
                <a:solidFill>
                  <a:srgbClr val="0000CC"/>
                </a:solidFill>
                <a:latin typeface="Times New Roman" pitchFamily="18" charset="0"/>
                <a:ea typeface="+mn-ea"/>
                <a:cs typeface="Arial" charset="0"/>
              </a:rPr>
              <a:t>4563; 66816</a:t>
            </a:r>
            <a:endParaRPr lang="en-US" sz="2400" b="1" kern="1200">
              <a:solidFill>
                <a:srgbClr val="0000CC"/>
              </a:solidFill>
              <a:latin typeface="Times New Roman" pitchFamily="18" charset="0"/>
              <a:ea typeface="+mn-ea"/>
              <a:cs typeface="Arial" charset="0"/>
            </a:endParaRPr>
          </a:p>
        </p:txBody>
      </p:sp>
      <p:sp>
        <p:nvSpPr>
          <p:cNvPr id="56" name="TextBox 55"/>
          <p:cNvSpPr txBox="1">
            <a:spLocks noChangeArrowheads="1"/>
          </p:cNvSpPr>
          <p:nvPr/>
        </p:nvSpPr>
        <p:spPr bwMode="auto">
          <a:xfrm>
            <a:off x="902285" y="3356733"/>
            <a:ext cx="708552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- Số nào chia hết cho </a:t>
            </a:r>
            <a:r>
              <a:rPr lang="en-US" sz="2400" b="1" noProof="0">
                <a:solidFill>
                  <a:srgbClr val="000000"/>
                </a:solidFill>
              </a:rPr>
              <a:t>3 nhưng không chia hết cho 9</a:t>
            </a:r>
            <a:r>
              <a: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?</a:t>
            </a:r>
          </a:p>
        </p:txBody>
      </p:sp>
      <p:sp>
        <p:nvSpPr>
          <p:cNvPr id="4" name="Rectangle 3"/>
          <p:cNvSpPr/>
          <p:nvPr/>
        </p:nvSpPr>
        <p:spPr>
          <a:xfrm>
            <a:off x="1358824" y="3791524"/>
            <a:ext cx="159530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Tx/>
              <a:buFontTx/>
              <a:buNone/>
            </a:pPr>
            <a:r>
              <a:rPr lang="en-US" altLang="en-US" sz="2400" b="1" kern="1200">
                <a:solidFill>
                  <a:srgbClr val="0000CC"/>
                </a:solidFill>
                <a:latin typeface="Times New Roman" pitchFamily="18" charset="0"/>
                <a:ea typeface="+mn-ea"/>
                <a:cs typeface="Arial" charset="0"/>
              </a:rPr>
              <a:t>2229; 3576</a:t>
            </a:r>
            <a:endParaRPr lang="en-US" sz="2400" b="1" kern="1200">
              <a:solidFill>
                <a:srgbClr val="0000CC"/>
              </a:solidFill>
              <a:latin typeface="Times New Roman" pitchFamily="18" charset="0"/>
              <a:ea typeface="+mn-ea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  <p:bldP spid="55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Rectangle 3"/>
          <p:cNvSpPr>
            <a:spLocks noChangeArrowheads="1"/>
          </p:cNvSpPr>
          <p:nvPr/>
        </p:nvSpPr>
        <p:spPr bwMode="auto">
          <a:xfrm>
            <a:off x="601462" y="1202468"/>
            <a:ext cx="780279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just">
              <a:tabLst>
                <a:tab pos="457200" algn="l"/>
              </a:tabLst>
            </a:pPr>
            <a:r>
              <a:rPr lang="en-US" altLang="en-US" sz="2400" b="1">
                <a:latin typeface="Times New Roman" pitchFamily="18" charset="0"/>
              </a:rPr>
              <a:t>Bài 2: </a:t>
            </a:r>
            <a:r>
              <a:rPr lang="vi-VN" altLang="en-US" sz="2400" b="1">
                <a:latin typeface="Times New Roman" pitchFamily="18" charset="0"/>
              </a:rPr>
              <a:t>Tìm chữ số thích hợp </a:t>
            </a:r>
            <a:r>
              <a:rPr lang="en-US" altLang="en-US" sz="2400" b="1">
                <a:latin typeface="Times New Roman" pitchFamily="18" charset="0"/>
              </a:rPr>
              <a:t>để viết vào ô trống sao cho:</a:t>
            </a:r>
          </a:p>
        </p:txBody>
      </p:sp>
      <p:sp>
        <p:nvSpPr>
          <p:cNvPr id="281" name="Rectangle 280"/>
          <p:cNvSpPr/>
          <p:nvPr/>
        </p:nvSpPr>
        <p:spPr>
          <a:xfrm>
            <a:off x="1270246" y="1813413"/>
            <a:ext cx="3770195" cy="461665"/>
          </a:xfrm>
          <a:prstGeom prst="rect">
            <a:avLst/>
          </a:prstGeom>
          <a:noFill/>
          <a:ln>
            <a:noFill/>
          </a:ln>
        </p:spPr>
        <p:txBody>
          <a:bodyPr wrap="square" anchor="ctr">
            <a:spAutoFit/>
          </a:bodyPr>
          <a:lstStyle/>
          <a:p>
            <a:pPr algn="just">
              <a:tabLst>
                <a:tab pos="457200" algn="l"/>
              </a:tabLst>
            </a:pPr>
            <a:r>
              <a:rPr lang="en-US" sz="2400" b="1">
                <a:latin typeface="Times New Roman" pitchFamily="18" charset="0"/>
              </a:rPr>
              <a:t>a) 94        chia hết cho 9   </a:t>
            </a:r>
          </a:p>
        </p:txBody>
      </p:sp>
      <p:sp>
        <p:nvSpPr>
          <p:cNvPr id="285" name="TextBox 284"/>
          <p:cNvSpPr txBox="1"/>
          <p:nvPr/>
        </p:nvSpPr>
        <p:spPr>
          <a:xfrm>
            <a:off x="2051630" y="1884734"/>
            <a:ext cx="459589" cy="369332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rgbClr val="4BACC6"/>
            </a:solidFill>
            <a:prstDash val="solid"/>
          </a:ln>
          <a:effectLst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86" name="Rectangle 285"/>
          <p:cNvSpPr/>
          <p:nvPr/>
        </p:nvSpPr>
        <p:spPr>
          <a:xfrm>
            <a:off x="2103938" y="1823462"/>
            <a:ext cx="3385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>
              <a:tabLst>
                <a:tab pos="457200" algn="l"/>
              </a:tabLst>
            </a:pPr>
            <a:r>
              <a:rPr lang="en-US" sz="2400" b="1">
                <a:solidFill>
                  <a:srgbClr val="0000CC"/>
                </a:solidFill>
                <a:latin typeface="Times New Roman" pitchFamily="18" charset="0"/>
              </a:rPr>
              <a:t>5</a:t>
            </a:r>
          </a:p>
        </p:txBody>
      </p:sp>
      <p:sp>
        <p:nvSpPr>
          <p:cNvPr id="287" name="TextBox 286"/>
          <p:cNvSpPr txBox="1"/>
          <p:nvPr/>
        </p:nvSpPr>
        <p:spPr>
          <a:xfrm>
            <a:off x="2080763" y="3308787"/>
            <a:ext cx="459589" cy="369332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rgbClr val="4BACC6"/>
            </a:solidFill>
            <a:prstDash val="solid"/>
          </a:ln>
          <a:effectLst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88" name="TextBox 287"/>
          <p:cNvSpPr txBox="1"/>
          <p:nvPr/>
        </p:nvSpPr>
        <p:spPr>
          <a:xfrm>
            <a:off x="1924575" y="2535056"/>
            <a:ext cx="459589" cy="369332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rgbClr val="4BACC6"/>
            </a:solidFill>
            <a:prstDash val="solid"/>
          </a:ln>
          <a:effectLst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89" name="Rectangle 288"/>
          <p:cNvSpPr/>
          <p:nvPr/>
        </p:nvSpPr>
        <p:spPr>
          <a:xfrm>
            <a:off x="2122887" y="3246071"/>
            <a:ext cx="3385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>
              <a:tabLst>
                <a:tab pos="457200" algn="l"/>
              </a:tabLst>
            </a:pPr>
            <a:r>
              <a:rPr lang="en-US" sz="2400" b="1">
                <a:solidFill>
                  <a:srgbClr val="0000CC"/>
                </a:solidFill>
                <a:latin typeface="Times New Roman" pitchFamily="18" charset="0"/>
              </a:rPr>
              <a:t>5</a:t>
            </a:r>
          </a:p>
        </p:txBody>
      </p:sp>
      <p:sp>
        <p:nvSpPr>
          <p:cNvPr id="290" name="Rectangle 289"/>
          <p:cNvSpPr/>
          <p:nvPr/>
        </p:nvSpPr>
        <p:spPr>
          <a:xfrm>
            <a:off x="1976025" y="2487066"/>
            <a:ext cx="3385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>
              <a:tabLst>
                <a:tab pos="457200" algn="l"/>
              </a:tabLst>
            </a:pPr>
            <a:r>
              <a:rPr lang="en-US" sz="2400" b="1">
                <a:solidFill>
                  <a:srgbClr val="0000CC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291" name="Rectangle 290"/>
          <p:cNvSpPr/>
          <p:nvPr/>
        </p:nvSpPr>
        <p:spPr>
          <a:xfrm>
            <a:off x="1270245" y="2512056"/>
            <a:ext cx="3770195" cy="461665"/>
          </a:xfrm>
          <a:prstGeom prst="rect">
            <a:avLst/>
          </a:prstGeom>
          <a:noFill/>
          <a:ln>
            <a:noFill/>
          </a:ln>
        </p:spPr>
        <p:txBody>
          <a:bodyPr wrap="square" anchor="ctr">
            <a:spAutoFit/>
          </a:bodyPr>
          <a:lstStyle/>
          <a:p>
            <a:pPr algn="just">
              <a:tabLst>
                <a:tab pos="457200" algn="l"/>
              </a:tabLst>
            </a:pPr>
            <a:r>
              <a:rPr lang="en-US" sz="2400" b="1">
                <a:latin typeface="Times New Roman" pitchFamily="18" charset="0"/>
              </a:rPr>
              <a:t>b) 2        5 chia hết cho 3 </a:t>
            </a:r>
          </a:p>
        </p:txBody>
      </p:sp>
      <p:sp>
        <p:nvSpPr>
          <p:cNvPr id="292" name="Rectangle 291"/>
          <p:cNvSpPr/>
          <p:nvPr/>
        </p:nvSpPr>
        <p:spPr>
          <a:xfrm>
            <a:off x="1270245" y="3262620"/>
            <a:ext cx="6260713" cy="461665"/>
          </a:xfrm>
          <a:prstGeom prst="rect">
            <a:avLst/>
          </a:prstGeom>
          <a:noFill/>
          <a:ln>
            <a:noFill/>
          </a:ln>
        </p:spPr>
        <p:txBody>
          <a:bodyPr wrap="square" anchor="ctr">
            <a:spAutoFit/>
          </a:bodyPr>
          <a:lstStyle/>
          <a:p>
            <a:pPr algn="just">
              <a:tabLst>
                <a:tab pos="457200" algn="l"/>
              </a:tabLst>
            </a:pPr>
            <a:r>
              <a:rPr lang="en-US" sz="2400" b="1">
                <a:latin typeface="Times New Roman" pitchFamily="18" charset="0"/>
              </a:rPr>
              <a:t>c) 76         chia hết cho 3 và chia hết cho 2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" grpId="0"/>
      <p:bldP spid="289" grpId="0"/>
      <p:bldP spid="29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55" name="Google Shape;3655;p41"/>
          <p:cNvGrpSpPr/>
          <p:nvPr/>
        </p:nvGrpSpPr>
        <p:grpSpPr>
          <a:xfrm rot="-1086716">
            <a:off x="662527" y="4083364"/>
            <a:ext cx="614437" cy="577700"/>
            <a:chOff x="4999900" y="1693875"/>
            <a:chExt cx="841025" cy="747350"/>
          </a:xfrm>
        </p:grpSpPr>
        <p:sp>
          <p:nvSpPr>
            <p:cNvPr id="3656" name="Google Shape;3656;p41"/>
            <p:cNvSpPr/>
            <p:nvPr/>
          </p:nvSpPr>
          <p:spPr>
            <a:xfrm>
              <a:off x="4999900" y="1968600"/>
              <a:ext cx="531575" cy="472625"/>
            </a:xfrm>
            <a:custGeom>
              <a:avLst/>
              <a:gdLst/>
              <a:ahLst/>
              <a:cxnLst/>
              <a:rect l="l" t="t" r="r" b="b"/>
              <a:pathLst>
                <a:path w="21263" h="18905" extrusionOk="0">
                  <a:moveTo>
                    <a:pt x="10148" y="0"/>
                  </a:moveTo>
                  <a:lnTo>
                    <a:pt x="1" y="18904"/>
                  </a:lnTo>
                  <a:lnTo>
                    <a:pt x="21263" y="15831"/>
                  </a:lnTo>
                  <a:lnTo>
                    <a:pt x="15705" y="7915"/>
                  </a:lnTo>
                  <a:lnTo>
                    <a:pt x="10148" y="0"/>
                  </a:lnTo>
                  <a:close/>
                </a:path>
              </a:pathLst>
            </a:custGeom>
            <a:solidFill>
              <a:srgbClr val="3E5F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7" name="Google Shape;3657;p41"/>
            <p:cNvSpPr/>
            <p:nvPr/>
          </p:nvSpPr>
          <p:spPr>
            <a:xfrm>
              <a:off x="5123050" y="2081225"/>
              <a:ext cx="163175" cy="331575"/>
            </a:xfrm>
            <a:custGeom>
              <a:avLst/>
              <a:gdLst/>
              <a:ahLst/>
              <a:cxnLst/>
              <a:rect l="l" t="t" r="r" b="b"/>
              <a:pathLst>
                <a:path w="6527" h="13263" extrusionOk="0">
                  <a:moveTo>
                    <a:pt x="2780" y="0"/>
                  </a:moveTo>
                  <a:lnTo>
                    <a:pt x="1" y="5221"/>
                  </a:lnTo>
                  <a:lnTo>
                    <a:pt x="296" y="6484"/>
                  </a:lnTo>
                  <a:lnTo>
                    <a:pt x="506" y="7284"/>
                  </a:lnTo>
                  <a:lnTo>
                    <a:pt x="801" y="8168"/>
                  </a:lnTo>
                  <a:lnTo>
                    <a:pt x="1096" y="9010"/>
                  </a:lnTo>
                  <a:lnTo>
                    <a:pt x="1432" y="9894"/>
                  </a:lnTo>
                  <a:lnTo>
                    <a:pt x="2148" y="11578"/>
                  </a:lnTo>
                  <a:lnTo>
                    <a:pt x="2948" y="13262"/>
                  </a:lnTo>
                  <a:lnTo>
                    <a:pt x="6527" y="12757"/>
                  </a:lnTo>
                  <a:lnTo>
                    <a:pt x="5601" y="10820"/>
                  </a:lnTo>
                  <a:lnTo>
                    <a:pt x="4590" y="8589"/>
                  </a:lnTo>
                  <a:lnTo>
                    <a:pt x="4127" y="7410"/>
                  </a:lnTo>
                  <a:lnTo>
                    <a:pt x="3748" y="6273"/>
                  </a:lnTo>
                  <a:lnTo>
                    <a:pt x="3411" y="5137"/>
                  </a:lnTo>
                  <a:lnTo>
                    <a:pt x="3201" y="4042"/>
                  </a:lnTo>
                  <a:lnTo>
                    <a:pt x="2990" y="2947"/>
                  </a:lnTo>
                  <a:lnTo>
                    <a:pt x="2906" y="1937"/>
                  </a:lnTo>
                  <a:lnTo>
                    <a:pt x="2822" y="926"/>
                  </a:lnTo>
                  <a:lnTo>
                    <a:pt x="2780" y="0"/>
                  </a:lnTo>
                  <a:close/>
                </a:path>
              </a:pathLst>
            </a:custGeom>
            <a:solidFill>
              <a:srgbClr val="4D70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8" name="Google Shape;3658;p41"/>
            <p:cNvSpPr/>
            <p:nvPr/>
          </p:nvSpPr>
          <p:spPr>
            <a:xfrm>
              <a:off x="5243050" y="1968600"/>
              <a:ext cx="206325" cy="419975"/>
            </a:xfrm>
            <a:custGeom>
              <a:avLst/>
              <a:gdLst/>
              <a:ahLst/>
              <a:cxnLst/>
              <a:rect l="l" t="t" r="r" b="b"/>
              <a:pathLst>
                <a:path w="8253" h="16799" extrusionOk="0">
                  <a:moveTo>
                    <a:pt x="422" y="0"/>
                  </a:moveTo>
                  <a:lnTo>
                    <a:pt x="43" y="758"/>
                  </a:lnTo>
                  <a:lnTo>
                    <a:pt x="1" y="2232"/>
                  </a:lnTo>
                  <a:lnTo>
                    <a:pt x="43" y="2989"/>
                  </a:lnTo>
                  <a:lnTo>
                    <a:pt x="85" y="3831"/>
                  </a:lnTo>
                  <a:lnTo>
                    <a:pt x="169" y="4673"/>
                  </a:lnTo>
                  <a:lnTo>
                    <a:pt x="295" y="5558"/>
                  </a:lnTo>
                  <a:lnTo>
                    <a:pt x="464" y="6442"/>
                  </a:lnTo>
                  <a:lnTo>
                    <a:pt x="674" y="7368"/>
                  </a:lnTo>
                  <a:lnTo>
                    <a:pt x="1011" y="8547"/>
                  </a:lnTo>
                  <a:lnTo>
                    <a:pt x="1432" y="9810"/>
                  </a:lnTo>
                  <a:lnTo>
                    <a:pt x="1937" y="11073"/>
                  </a:lnTo>
                  <a:lnTo>
                    <a:pt x="2443" y="12336"/>
                  </a:lnTo>
                  <a:lnTo>
                    <a:pt x="3032" y="13557"/>
                  </a:lnTo>
                  <a:lnTo>
                    <a:pt x="3579" y="14736"/>
                  </a:lnTo>
                  <a:lnTo>
                    <a:pt x="4674" y="16799"/>
                  </a:lnTo>
                  <a:lnTo>
                    <a:pt x="8253" y="16294"/>
                  </a:lnTo>
                  <a:lnTo>
                    <a:pt x="7579" y="14989"/>
                  </a:lnTo>
                  <a:lnTo>
                    <a:pt x="6821" y="13431"/>
                  </a:lnTo>
                  <a:lnTo>
                    <a:pt x="5937" y="11578"/>
                  </a:lnTo>
                  <a:lnTo>
                    <a:pt x="4969" y="9473"/>
                  </a:lnTo>
                  <a:lnTo>
                    <a:pt x="4674" y="8799"/>
                  </a:lnTo>
                  <a:lnTo>
                    <a:pt x="4421" y="8126"/>
                  </a:lnTo>
                  <a:lnTo>
                    <a:pt x="4000" y="6821"/>
                  </a:lnTo>
                  <a:lnTo>
                    <a:pt x="3706" y="5558"/>
                  </a:lnTo>
                  <a:lnTo>
                    <a:pt x="3453" y="4295"/>
                  </a:lnTo>
                  <a:lnTo>
                    <a:pt x="422" y="0"/>
                  </a:lnTo>
                  <a:close/>
                </a:path>
              </a:pathLst>
            </a:custGeom>
            <a:solidFill>
              <a:srgbClr val="4D70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9" name="Google Shape;3659;p41"/>
            <p:cNvSpPr/>
            <p:nvPr/>
          </p:nvSpPr>
          <p:spPr>
            <a:xfrm>
              <a:off x="5022025" y="2295925"/>
              <a:ext cx="103175" cy="140025"/>
            </a:xfrm>
            <a:custGeom>
              <a:avLst/>
              <a:gdLst/>
              <a:ahLst/>
              <a:cxnLst/>
              <a:rect l="l" t="t" r="r" b="b"/>
              <a:pathLst>
                <a:path w="4127" h="5601" extrusionOk="0">
                  <a:moveTo>
                    <a:pt x="2232" y="1"/>
                  </a:moveTo>
                  <a:lnTo>
                    <a:pt x="0" y="4169"/>
                  </a:lnTo>
                  <a:lnTo>
                    <a:pt x="547" y="5601"/>
                  </a:lnTo>
                  <a:lnTo>
                    <a:pt x="4126" y="5095"/>
                  </a:lnTo>
                  <a:lnTo>
                    <a:pt x="3453" y="3622"/>
                  </a:lnTo>
                  <a:lnTo>
                    <a:pt x="3074" y="2695"/>
                  </a:lnTo>
                  <a:lnTo>
                    <a:pt x="2737" y="1769"/>
                  </a:lnTo>
                  <a:lnTo>
                    <a:pt x="2484" y="885"/>
                  </a:lnTo>
                  <a:lnTo>
                    <a:pt x="2232" y="1"/>
                  </a:lnTo>
                  <a:close/>
                </a:path>
              </a:pathLst>
            </a:custGeom>
            <a:solidFill>
              <a:srgbClr val="4D70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0" name="Google Shape;3660;p41"/>
            <p:cNvSpPr/>
            <p:nvPr/>
          </p:nvSpPr>
          <p:spPr>
            <a:xfrm>
              <a:off x="5242000" y="1963325"/>
              <a:ext cx="301050" cy="405250"/>
            </a:xfrm>
            <a:custGeom>
              <a:avLst/>
              <a:gdLst/>
              <a:ahLst/>
              <a:cxnLst/>
              <a:rect l="l" t="t" r="r" b="b"/>
              <a:pathLst>
                <a:path w="12042" h="16210" extrusionOk="0">
                  <a:moveTo>
                    <a:pt x="1053" y="1"/>
                  </a:moveTo>
                  <a:lnTo>
                    <a:pt x="758" y="85"/>
                  </a:lnTo>
                  <a:lnTo>
                    <a:pt x="464" y="211"/>
                  </a:lnTo>
                  <a:lnTo>
                    <a:pt x="253" y="422"/>
                  </a:lnTo>
                  <a:lnTo>
                    <a:pt x="127" y="674"/>
                  </a:lnTo>
                  <a:lnTo>
                    <a:pt x="43" y="1053"/>
                  </a:lnTo>
                  <a:lnTo>
                    <a:pt x="1" y="1474"/>
                  </a:lnTo>
                  <a:lnTo>
                    <a:pt x="43" y="1937"/>
                  </a:lnTo>
                  <a:lnTo>
                    <a:pt x="85" y="2485"/>
                  </a:lnTo>
                  <a:lnTo>
                    <a:pt x="253" y="3032"/>
                  </a:lnTo>
                  <a:lnTo>
                    <a:pt x="422" y="3663"/>
                  </a:lnTo>
                  <a:lnTo>
                    <a:pt x="674" y="4337"/>
                  </a:lnTo>
                  <a:lnTo>
                    <a:pt x="969" y="5053"/>
                  </a:lnTo>
                  <a:lnTo>
                    <a:pt x="1306" y="5769"/>
                  </a:lnTo>
                  <a:lnTo>
                    <a:pt x="1685" y="6569"/>
                  </a:lnTo>
                  <a:lnTo>
                    <a:pt x="2106" y="7326"/>
                  </a:lnTo>
                  <a:lnTo>
                    <a:pt x="2611" y="8126"/>
                  </a:lnTo>
                  <a:lnTo>
                    <a:pt x="3116" y="8926"/>
                  </a:lnTo>
                  <a:lnTo>
                    <a:pt x="3663" y="9768"/>
                  </a:lnTo>
                  <a:lnTo>
                    <a:pt x="4253" y="10568"/>
                  </a:lnTo>
                  <a:lnTo>
                    <a:pt x="4842" y="11326"/>
                  </a:lnTo>
                  <a:lnTo>
                    <a:pt x="5432" y="12042"/>
                  </a:lnTo>
                  <a:lnTo>
                    <a:pt x="6021" y="12715"/>
                  </a:lnTo>
                  <a:lnTo>
                    <a:pt x="6611" y="13347"/>
                  </a:lnTo>
                  <a:lnTo>
                    <a:pt x="7158" y="13894"/>
                  </a:lnTo>
                  <a:lnTo>
                    <a:pt x="7747" y="14442"/>
                  </a:lnTo>
                  <a:lnTo>
                    <a:pt x="8295" y="14905"/>
                  </a:lnTo>
                  <a:lnTo>
                    <a:pt x="8800" y="15284"/>
                  </a:lnTo>
                  <a:lnTo>
                    <a:pt x="9305" y="15621"/>
                  </a:lnTo>
                  <a:lnTo>
                    <a:pt x="9768" y="15873"/>
                  </a:lnTo>
                  <a:lnTo>
                    <a:pt x="10231" y="16042"/>
                  </a:lnTo>
                  <a:lnTo>
                    <a:pt x="10610" y="16168"/>
                  </a:lnTo>
                  <a:lnTo>
                    <a:pt x="10989" y="16210"/>
                  </a:lnTo>
                  <a:lnTo>
                    <a:pt x="11284" y="16168"/>
                  </a:lnTo>
                  <a:lnTo>
                    <a:pt x="11579" y="16042"/>
                  </a:lnTo>
                  <a:lnTo>
                    <a:pt x="11789" y="15831"/>
                  </a:lnTo>
                  <a:lnTo>
                    <a:pt x="11916" y="15536"/>
                  </a:lnTo>
                  <a:lnTo>
                    <a:pt x="12000" y="15200"/>
                  </a:lnTo>
                  <a:lnTo>
                    <a:pt x="12042" y="14778"/>
                  </a:lnTo>
                  <a:lnTo>
                    <a:pt x="12042" y="14315"/>
                  </a:lnTo>
                  <a:lnTo>
                    <a:pt x="11958" y="13768"/>
                  </a:lnTo>
                  <a:lnTo>
                    <a:pt x="11789" y="13179"/>
                  </a:lnTo>
                  <a:lnTo>
                    <a:pt x="11621" y="12547"/>
                  </a:lnTo>
                  <a:lnTo>
                    <a:pt x="11368" y="11873"/>
                  </a:lnTo>
                  <a:lnTo>
                    <a:pt x="11073" y="11158"/>
                  </a:lnTo>
                  <a:lnTo>
                    <a:pt x="10737" y="10442"/>
                  </a:lnTo>
                  <a:lnTo>
                    <a:pt x="10358" y="9684"/>
                  </a:lnTo>
                  <a:lnTo>
                    <a:pt x="9937" y="8884"/>
                  </a:lnTo>
                  <a:lnTo>
                    <a:pt x="9431" y="8084"/>
                  </a:lnTo>
                  <a:lnTo>
                    <a:pt x="8926" y="7284"/>
                  </a:lnTo>
                  <a:lnTo>
                    <a:pt x="8379" y="6484"/>
                  </a:lnTo>
                  <a:lnTo>
                    <a:pt x="7789" y="5684"/>
                  </a:lnTo>
                  <a:lnTo>
                    <a:pt x="7200" y="4884"/>
                  </a:lnTo>
                  <a:lnTo>
                    <a:pt x="6611" y="4169"/>
                  </a:lnTo>
                  <a:lnTo>
                    <a:pt x="6021" y="3495"/>
                  </a:lnTo>
                  <a:lnTo>
                    <a:pt x="5432" y="2906"/>
                  </a:lnTo>
                  <a:lnTo>
                    <a:pt x="4884" y="2316"/>
                  </a:lnTo>
                  <a:lnTo>
                    <a:pt x="4295" y="1811"/>
                  </a:lnTo>
                  <a:lnTo>
                    <a:pt x="3748" y="1348"/>
                  </a:lnTo>
                  <a:lnTo>
                    <a:pt x="3242" y="969"/>
                  </a:lnTo>
                  <a:lnTo>
                    <a:pt x="2737" y="632"/>
                  </a:lnTo>
                  <a:lnTo>
                    <a:pt x="2274" y="379"/>
                  </a:lnTo>
                  <a:lnTo>
                    <a:pt x="1811" y="169"/>
                  </a:lnTo>
                  <a:lnTo>
                    <a:pt x="1432" y="43"/>
                  </a:lnTo>
                  <a:lnTo>
                    <a:pt x="1053" y="1"/>
                  </a:lnTo>
                  <a:close/>
                </a:path>
              </a:pathLst>
            </a:custGeom>
            <a:solidFill>
              <a:srgbClr val="F9F1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1" name="Google Shape;3661;p41"/>
            <p:cNvSpPr/>
            <p:nvPr/>
          </p:nvSpPr>
          <p:spPr>
            <a:xfrm>
              <a:off x="5242000" y="1963325"/>
              <a:ext cx="301050" cy="405250"/>
            </a:xfrm>
            <a:custGeom>
              <a:avLst/>
              <a:gdLst/>
              <a:ahLst/>
              <a:cxnLst/>
              <a:rect l="l" t="t" r="r" b="b"/>
              <a:pathLst>
                <a:path w="12042" h="16210" extrusionOk="0">
                  <a:moveTo>
                    <a:pt x="1053" y="1"/>
                  </a:moveTo>
                  <a:lnTo>
                    <a:pt x="758" y="85"/>
                  </a:lnTo>
                  <a:lnTo>
                    <a:pt x="464" y="211"/>
                  </a:lnTo>
                  <a:lnTo>
                    <a:pt x="253" y="422"/>
                  </a:lnTo>
                  <a:lnTo>
                    <a:pt x="127" y="674"/>
                  </a:lnTo>
                  <a:lnTo>
                    <a:pt x="43" y="1053"/>
                  </a:lnTo>
                  <a:lnTo>
                    <a:pt x="1" y="1474"/>
                  </a:lnTo>
                  <a:lnTo>
                    <a:pt x="43" y="1937"/>
                  </a:lnTo>
                  <a:lnTo>
                    <a:pt x="85" y="2485"/>
                  </a:lnTo>
                  <a:lnTo>
                    <a:pt x="253" y="3032"/>
                  </a:lnTo>
                  <a:lnTo>
                    <a:pt x="422" y="3663"/>
                  </a:lnTo>
                  <a:lnTo>
                    <a:pt x="674" y="4337"/>
                  </a:lnTo>
                  <a:lnTo>
                    <a:pt x="969" y="5053"/>
                  </a:lnTo>
                  <a:lnTo>
                    <a:pt x="1306" y="5769"/>
                  </a:lnTo>
                  <a:lnTo>
                    <a:pt x="1685" y="6569"/>
                  </a:lnTo>
                  <a:lnTo>
                    <a:pt x="2106" y="7326"/>
                  </a:lnTo>
                  <a:lnTo>
                    <a:pt x="2611" y="8126"/>
                  </a:lnTo>
                  <a:lnTo>
                    <a:pt x="3116" y="8926"/>
                  </a:lnTo>
                  <a:lnTo>
                    <a:pt x="3663" y="9768"/>
                  </a:lnTo>
                  <a:lnTo>
                    <a:pt x="4253" y="10568"/>
                  </a:lnTo>
                  <a:lnTo>
                    <a:pt x="4842" y="11326"/>
                  </a:lnTo>
                  <a:lnTo>
                    <a:pt x="5432" y="12042"/>
                  </a:lnTo>
                  <a:lnTo>
                    <a:pt x="6021" y="12715"/>
                  </a:lnTo>
                  <a:lnTo>
                    <a:pt x="6611" y="13347"/>
                  </a:lnTo>
                  <a:lnTo>
                    <a:pt x="7158" y="13894"/>
                  </a:lnTo>
                  <a:lnTo>
                    <a:pt x="7747" y="14442"/>
                  </a:lnTo>
                  <a:lnTo>
                    <a:pt x="8295" y="14905"/>
                  </a:lnTo>
                  <a:lnTo>
                    <a:pt x="8800" y="15284"/>
                  </a:lnTo>
                  <a:lnTo>
                    <a:pt x="9305" y="15621"/>
                  </a:lnTo>
                  <a:lnTo>
                    <a:pt x="9768" y="15873"/>
                  </a:lnTo>
                  <a:lnTo>
                    <a:pt x="10231" y="16042"/>
                  </a:lnTo>
                  <a:lnTo>
                    <a:pt x="10610" y="16168"/>
                  </a:lnTo>
                  <a:lnTo>
                    <a:pt x="10989" y="16210"/>
                  </a:lnTo>
                  <a:lnTo>
                    <a:pt x="11284" y="16168"/>
                  </a:lnTo>
                  <a:lnTo>
                    <a:pt x="11579" y="16042"/>
                  </a:lnTo>
                  <a:lnTo>
                    <a:pt x="11789" y="15831"/>
                  </a:lnTo>
                  <a:lnTo>
                    <a:pt x="11916" y="15536"/>
                  </a:lnTo>
                  <a:lnTo>
                    <a:pt x="12000" y="15200"/>
                  </a:lnTo>
                  <a:lnTo>
                    <a:pt x="12042" y="14778"/>
                  </a:lnTo>
                  <a:lnTo>
                    <a:pt x="12042" y="14315"/>
                  </a:lnTo>
                  <a:lnTo>
                    <a:pt x="11958" y="13768"/>
                  </a:lnTo>
                  <a:lnTo>
                    <a:pt x="11789" y="13179"/>
                  </a:lnTo>
                  <a:lnTo>
                    <a:pt x="11621" y="12547"/>
                  </a:lnTo>
                  <a:lnTo>
                    <a:pt x="11368" y="11873"/>
                  </a:lnTo>
                  <a:lnTo>
                    <a:pt x="11073" y="11158"/>
                  </a:lnTo>
                  <a:lnTo>
                    <a:pt x="10737" y="10442"/>
                  </a:lnTo>
                  <a:lnTo>
                    <a:pt x="10358" y="9684"/>
                  </a:lnTo>
                  <a:lnTo>
                    <a:pt x="9937" y="8884"/>
                  </a:lnTo>
                  <a:lnTo>
                    <a:pt x="9431" y="8084"/>
                  </a:lnTo>
                  <a:lnTo>
                    <a:pt x="8926" y="7284"/>
                  </a:lnTo>
                  <a:lnTo>
                    <a:pt x="8379" y="6484"/>
                  </a:lnTo>
                  <a:lnTo>
                    <a:pt x="7789" y="5684"/>
                  </a:lnTo>
                  <a:lnTo>
                    <a:pt x="7200" y="4884"/>
                  </a:lnTo>
                  <a:lnTo>
                    <a:pt x="6611" y="4169"/>
                  </a:lnTo>
                  <a:lnTo>
                    <a:pt x="6021" y="3495"/>
                  </a:lnTo>
                  <a:lnTo>
                    <a:pt x="5432" y="2906"/>
                  </a:lnTo>
                  <a:lnTo>
                    <a:pt x="4884" y="2316"/>
                  </a:lnTo>
                  <a:lnTo>
                    <a:pt x="4295" y="1811"/>
                  </a:lnTo>
                  <a:lnTo>
                    <a:pt x="3748" y="1348"/>
                  </a:lnTo>
                  <a:lnTo>
                    <a:pt x="3242" y="969"/>
                  </a:lnTo>
                  <a:lnTo>
                    <a:pt x="2737" y="632"/>
                  </a:lnTo>
                  <a:lnTo>
                    <a:pt x="2274" y="379"/>
                  </a:lnTo>
                  <a:lnTo>
                    <a:pt x="1811" y="169"/>
                  </a:lnTo>
                  <a:lnTo>
                    <a:pt x="1432" y="43"/>
                  </a:lnTo>
                  <a:lnTo>
                    <a:pt x="1053" y="1"/>
                  </a:lnTo>
                  <a:close/>
                </a:path>
              </a:pathLst>
            </a:custGeom>
            <a:solidFill>
              <a:srgbClr val="B5B5B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2" name="Google Shape;3662;p41"/>
            <p:cNvSpPr/>
            <p:nvPr/>
          </p:nvSpPr>
          <p:spPr>
            <a:xfrm>
              <a:off x="5243050" y="2018050"/>
              <a:ext cx="241075" cy="338950"/>
            </a:xfrm>
            <a:custGeom>
              <a:avLst/>
              <a:gdLst/>
              <a:ahLst/>
              <a:cxnLst/>
              <a:rect l="l" t="t" r="r" b="b"/>
              <a:pathLst>
                <a:path w="9643" h="13558" extrusionOk="0">
                  <a:moveTo>
                    <a:pt x="1" y="1"/>
                  </a:moveTo>
                  <a:lnTo>
                    <a:pt x="169" y="759"/>
                  </a:lnTo>
                  <a:lnTo>
                    <a:pt x="422" y="1559"/>
                  </a:lnTo>
                  <a:lnTo>
                    <a:pt x="758" y="2443"/>
                  </a:lnTo>
                  <a:lnTo>
                    <a:pt x="1179" y="3411"/>
                  </a:lnTo>
                  <a:lnTo>
                    <a:pt x="1685" y="4422"/>
                  </a:lnTo>
                  <a:lnTo>
                    <a:pt x="2232" y="5432"/>
                  </a:lnTo>
                  <a:lnTo>
                    <a:pt x="2906" y="6485"/>
                  </a:lnTo>
                  <a:lnTo>
                    <a:pt x="3621" y="7579"/>
                  </a:lnTo>
                  <a:lnTo>
                    <a:pt x="4379" y="8632"/>
                  </a:lnTo>
                  <a:lnTo>
                    <a:pt x="5179" y="9600"/>
                  </a:lnTo>
                  <a:lnTo>
                    <a:pt x="5937" y="10484"/>
                  </a:lnTo>
                  <a:lnTo>
                    <a:pt x="6695" y="11284"/>
                  </a:lnTo>
                  <a:lnTo>
                    <a:pt x="7453" y="12042"/>
                  </a:lnTo>
                  <a:lnTo>
                    <a:pt x="8169" y="12632"/>
                  </a:lnTo>
                  <a:lnTo>
                    <a:pt x="8884" y="13179"/>
                  </a:lnTo>
                  <a:lnTo>
                    <a:pt x="9516" y="13558"/>
                  </a:lnTo>
                  <a:lnTo>
                    <a:pt x="9600" y="13305"/>
                  </a:lnTo>
                  <a:lnTo>
                    <a:pt x="9642" y="13011"/>
                  </a:lnTo>
                  <a:lnTo>
                    <a:pt x="9642" y="12674"/>
                  </a:lnTo>
                  <a:lnTo>
                    <a:pt x="9600" y="12295"/>
                  </a:lnTo>
                  <a:lnTo>
                    <a:pt x="9558" y="11874"/>
                  </a:lnTo>
                  <a:lnTo>
                    <a:pt x="9432" y="11411"/>
                  </a:lnTo>
                  <a:lnTo>
                    <a:pt x="9095" y="10400"/>
                  </a:lnTo>
                  <a:lnTo>
                    <a:pt x="8632" y="9306"/>
                  </a:lnTo>
                  <a:lnTo>
                    <a:pt x="8042" y="8085"/>
                  </a:lnTo>
                  <a:lnTo>
                    <a:pt x="7326" y="6864"/>
                  </a:lnTo>
                  <a:lnTo>
                    <a:pt x="6484" y="5600"/>
                  </a:lnTo>
                  <a:lnTo>
                    <a:pt x="5558" y="4337"/>
                  </a:lnTo>
                  <a:lnTo>
                    <a:pt x="4632" y="3243"/>
                  </a:lnTo>
                  <a:lnTo>
                    <a:pt x="3748" y="2274"/>
                  </a:lnTo>
                  <a:lnTo>
                    <a:pt x="2864" y="1474"/>
                  </a:lnTo>
                  <a:lnTo>
                    <a:pt x="2022" y="801"/>
                  </a:lnTo>
                  <a:lnTo>
                    <a:pt x="1643" y="548"/>
                  </a:lnTo>
                  <a:lnTo>
                    <a:pt x="1264" y="338"/>
                  </a:lnTo>
                  <a:lnTo>
                    <a:pt x="927" y="169"/>
                  </a:lnTo>
                  <a:lnTo>
                    <a:pt x="590" y="43"/>
                  </a:lnTo>
                  <a:lnTo>
                    <a:pt x="295" y="1"/>
                  </a:lnTo>
                  <a:close/>
                </a:path>
              </a:pathLst>
            </a:custGeom>
            <a:solidFill>
              <a:srgbClr val="DCD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3" name="Google Shape;3663;p41"/>
            <p:cNvSpPr/>
            <p:nvPr/>
          </p:nvSpPr>
          <p:spPr>
            <a:xfrm>
              <a:off x="5272525" y="1693875"/>
              <a:ext cx="105275" cy="348425"/>
            </a:xfrm>
            <a:custGeom>
              <a:avLst/>
              <a:gdLst/>
              <a:ahLst/>
              <a:cxnLst/>
              <a:rect l="l" t="t" r="r" b="b"/>
              <a:pathLst>
                <a:path w="4211" h="13937" extrusionOk="0">
                  <a:moveTo>
                    <a:pt x="1432" y="0"/>
                  </a:moveTo>
                  <a:lnTo>
                    <a:pt x="1264" y="42"/>
                  </a:lnTo>
                  <a:lnTo>
                    <a:pt x="1221" y="85"/>
                  </a:lnTo>
                  <a:lnTo>
                    <a:pt x="1179" y="169"/>
                  </a:lnTo>
                  <a:lnTo>
                    <a:pt x="1221" y="211"/>
                  </a:lnTo>
                  <a:lnTo>
                    <a:pt x="1264" y="295"/>
                  </a:lnTo>
                  <a:lnTo>
                    <a:pt x="1558" y="716"/>
                  </a:lnTo>
                  <a:lnTo>
                    <a:pt x="1853" y="1137"/>
                  </a:lnTo>
                  <a:lnTo>
                    <a:pt x="2064" y="1558"/>
                  </a:lnTo>
                  <a:lnTo>
                    <a:pt x="2232" y="1979"/>
                  </a:lnTo>
                  <a:lnTo>
                    <a:pt x="2316" y="2442"/>
                  </a:lnTo>
                  <a:lnTo>
                    <a:pt x="2400" y="2905"/>
                  </a:lnTo>
                  <a:lnTo>
                    <a:pt x="2442" y="3411"/>
                  </a:lnTo>
                  <a:lnTo>
                    <a:pt x="2442" y="3916"/>
                  </a:lnTo>
                  <a:lnTo>
                    <a:pt x="2400" y="4253"/>
                  </a:lnTo>
                  <a:lnTo>
                    <a:pt x="2316" y="4590"/>
                  </a:lnTo>
                  <a:lnTo>
                    <a:pt x="2232" y="4926"/>
                  </a:lnTo>
                  <a:lnTo>
                    <a:pt x="2182" y="5042"/>
                  </a:lnTo>
                  <a:lnTo>
                    <a:pt x="2182" y="5042"/>
                  </a:lnTo>
                  <a:lnTo>
                    <a:pt x="2106" y="5011"/>
                  </a:lnTo>
                  <a:lnTo>
                    <a:pt x="1558" y="4884"/>
                  </a:lnTo>
                  <a:lnTo>
                    <a:pt x="1053" y="4842"/>
                  </a:lnTo>
                  <a:lnTo>
                    <a:pt x="800" y="4884"/>
                  </a:lnTo>
                  <a:lnTo>
                    <a:pt x="590" y="4926"/>
                  </a:lnTo>
                  <a:lnTo>
                    <a:pt x="379" y="5011"/>
                  </a:lnTo>
                  <a:lnTo>
                    <a:pt x="211" y="5137"/>
                  </a:lnTo>
                  <a:lnTo>
                    <a:pt x="85" y="5305"/>
                  </a:lnTo>
                  <a:lnTo>
                    <a:pt x="43" y="5516"/>
                  </a:lnTo>
                  <a:lnTo>
                    <a:pt x="0" y="5768"/>
                  </a:lnTo>
                  <a:lnTo>
                    <a:pt x="0" y="6021"/>
                  </a:lnTo>
                  <a:lnTo>
                    <a:pt x="43" y="6232"/>
                  </a:lnTo>
                  <a:lnTo>
                    <a:pt x="85" y="6400"/>
                  </a:lnTo>
                  <a:lnTo>
                    <a:pt x="211" y="6568"/>
                  </a:lnTo>
                  <a:lnTo>
                    <a:pt x="337" y="6695"/>
                  </a:lnTo>
                  <a:lnTo>
                    <a:pt x="506" y="6821"/>
                  </a:lnTo>
                  <a:lnTo>
                    <a:pt x="674" y="6905"/>
                  </a:lnTo>
                  <a:lnTo>
                    <a:pt x="1053" y="7074"/>
                  </a:lnTo>
                  <a:lnTo>
                    <a:pt x="1474" y="7116"/>
                  </a:lnTo>
                  <a:lnTo>
                    <a:pt x="1937" y="7074"/>
                  </a:lnTo>
                  <a:lnTo>
                    <a:pt x="2358" y="6947"/>
                  </a:lnTo>
                  <a:lnTo>
                    <a:pt x="2633" y="6797"/>
                  </a:lnTo>
                  <a:lnTo>
                    <a:pt x="2653" y="6863"/>
                  </a:lnTo>
                  <a:lnTo>
                    <a:pt x="2737" y="7284"/>
                  </a:lnTo>
                  <a:lnTo>
                    <a:pt x="2779" y="7789"/>
                  </a:lnTo>
                  <a:lnTo>
                    <a:pt x="2779" y="8252"/>
                  </a:lnTo>
                  <a:lnTo>
                    <a:pt x="2695" y="8800"/>
                  </a:lnTo>
                  <a:lnTo>
                    <a:pt x="2611" y="9305"/>
                  </a:lnTo>
                  <a:lnTo>
                    <a:pt x="2442" y="9810"/>
                  </a:lnTo>
                  <a:lnTo>
                    <a:pt x="2106" y="10863"/>
                  </a:lnTo>
                  <a:lnTo>
                    <a:pt x="1685" y="11831"/>
                  </a:lnTo>
                  <a:lnTo>
                    <a:pt x="1264" y="12715"/>
                  </a:lnTo>
                  <a:lnTo>
                    <a:pt x="927" y="13389"/>
                  </a:lnTo>
                  <a:lnTo>
                    <a:pt x="885" y="13473"/>
                  </a:lnTo>
                  <a:lnTo>
                    <a:pt x="885" y="13557"/>
                  </a:lnTo>
                  <a:lnTo>
                    <a:pt x="1011" y="13684"/>
                  </a:lnTo>
                  <a:lnTo>
                    <a:pt x="1221" y="13768"/>
                  </a:lnTo>
                  <a:lnTo>
                    <a:pt x="1432" y="13852"/>
                  </a:lnTo>
                  <a:lnTo>
                    <a:pt x="1727" y="13894"/>
                  </a:lnTo>
                  <a:lnTo>
                    <a:pt x="1979" y="13936"/>
                  </a:lnTo>
                  <a:lnTo>
                    <a:pt x="2190" y="13894"/>
                  </a:lnTo>
                  <a:lnTo>
                    <a:pt x="2232" y="13852"/>
                  </a:lnTo>
                  <a:lnTo>
                    <a:pt x="2316" y="13768"/>
                  </a:lnTo>
                  <a:lnTo>
                    <a:pt x="2737" y="12968"/>
                  </a:lnTo>
                  <a:lnTo>
                    <a:pt x="3200" y="11957"/>
                  </a:lnTo>
                  <a:lnTo>
                    <a:pt x="3663" y="10863"/>
                  </a:lnTo>
                  <a:lnTo>
                    <a:pt x="3832" y="10273"/>
                  </a:lnTo>
                  <a:lnTo>
                    <a:pt x="4000" y="9684"/>
                  </a:lnTo>
                  <a:lnTo>
                    <a:pt x="4127" y="9094"/>
                  </a:lnTo>
                  <a:lnTo>
                    <a:pt x="4211" y="8547"/>
                  </a:lnTo>
                  <a:lnTo>
                    <a:pt x="4211" y="7958"/>
                  </a:lnTo>
                  <a:lnTo>
                    <a:pt x="4211" y="7410"/>
                  </a:lnTo>
                  <a:lnTo>
                    <a:pt x="4084" y="6905"/>
                  </a:lnTo>
                  <a:lnTo>
                    <a:pt x="3916" y="6442"/>
                  </a:lnTo>
                  <a:lnTo>
                    <a:pt x="3663" y="5979"/>
                  </a:lnTo>
                  <a:lnTo>
                    <a:pt x="3543" y="5859"/>
                  </a:lnTo>
                  <a:lnTo>
                    <a:pt x="3663" y="5642"/>
                  </a:lnTo>
                  <a:lnTo>
                    <a:pt x="3832" y="5179"/>
                  </a:lnTo>
                  <a:lnTo>
                    <a:pt x="3916" y="4716"/>
                  </a:lnTo>
                  <a:lnTo>
                    <a:pt x="3958" y="4253"/>
                  </a:lnTo>
                  <a:lnTo>
                    <a:pt x="3958" y="3747"/>
                  </a:lnTo>
                  <a:lnTo>
                    <a:pt x="3874" y="3242"/>
                  </a:lnTo>
                  <a:lnTo>
                    <a:pt x="3790" y="2737"/>
                  </a:lnTo>
                  <a:lnTo>
                    <a:pt x="3621" y="2274"/>
                  </a:lnTo>
                  <a:lnTo>
                    <a:pt x="3453" y="1769"/>
                  </a:lnTo>
                  <a:lnTo>
                    <a:pt x="3242" y="1348"/>
                  </a:lnTo>
                  <a:lnTo>
                    <a:pt x="3032" y="927"/>
                  </a:lnTo>
                  <a:lnTo>
                    <a:pt x="2821" y="548"/>
                  </a:lnTo>
                  <a:lnTo>
                    <a:pt x="2569" y="211"/>
                  </a:lnTo>
                  <a:lnTo>
                    <a:pt x="2400" y="127"/>
                  </a:lnTo>
                  <a:lnTo>
                    <a:pt x="2190" y="42"/>
                  </a:lnTo>
                  <a:lnTo>
                    <a:pt x="1937" y="0"/>
                  </a:lnTo>
                  <a:close/>
                </a:path>
              </a:pathLst>
            </a:custGeom>
            <a:solidFill>
              <a:srgbClr val="3E5F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4" name="Google Shape;3664;p41"/>
            <p:cNvSpPr/>
            <p:nvPr/>
          </p:nvSpPr>
          <p:spPr>
            <a:xfrm>
              <a:off x="5375675" y="1737025"/>
              <a:ext cx="374750" cy="350525"/>
            </a:xfrm>
            <a:custGeom>
              <a:avLst/>
              <a:gdLst/>
              <a:ahLst/>
              <a:cxnLst/>
              <a:rect l="l" t="t" r="r" b="b"/>
              <a:pathLst>
                <a:path w="14990" h="14021" extrusionOk="0">
                  <a:moveTo>
                    <a:pt x="14063" y="1"/>
                  </a:moveTo>
                  <a:lnTo>
                    <a:pt x="13810" y="85"/>
                  </a:lnTo>
                  <a:lnTo>
                    <a:pt x="12547" y="632"/>
                  </a:lnTo>
                  <a:lnTo>
                    <a:pt x="11368" y="1222"/>
                  </a:lnTo>
                  <a:lnTo>
                    <a:pt x="10779" y="1516"/>
                  </a:lnTo>
                  <a:lnTo>
                    <a:pt x="10189" y="1853"/>
                  </a:lnTo>
                  <a:lnTo>
                    <a:pt x="9642" y="2232"/>
                  </a:lnTo>
                  <a:lnTo>
                    <a:pt x="9137" y="2611"/>
                  </a:lnTo>
                  <a:lnTo>
                    <a:pt x="8632" y="3032"/>
                  </a:lnTo>
                  <a:lnTo>
                    <a:pt x="8168" y="3495"/>
                  </a:lnTo>
                  <a:lnTo>
                    <a:pt x="7747" y="3958"/>
                  </a:lnTo>
                  <a:lnTo>
                    <a:pt x="7368" y="4463"/>
                  </a:lnTo>
                  <a:lnTo>
                    <a:pt x="7206" y="4728"/>
                  </a:lnTo>
                  <a:lnTo>
                    <a:pt x="7206" y="4728"/>
                  </a:lnTo>
                  <a:lnTo>
                    <a:pt x="7158" y="4716"/>
                  </a:lnTo>
                  <a:lnTo>
                    <a:pt x="6779" y="4674"/>
                  </a:lnTo>
                  <a:lnTo>
                    <a:pt x="6400" y="4632"/>
                  </a:lnTo>
                  <a:lnTo>
                    <a:pt x="6105" y="4632"/>
                  </a:lnTo>
                  <a:lnTo>
                    <a:pt x="5769" y="4674"/>
                  </a:lnTo>
                  <a:lnTo>
                    <a:pt x="5474" y="4758"/>
                  </a:lnTo>
                  <a:lnTo>
                    <a:pt x="5221" y="4842"/>
                  </a:lnTo>
                  <a:lnTo>
                    <a:pt x="4927" y="4969"/>
                  </a:lnTo>
                  <a:lnTo>
                    <a:pt x="4674" y="5137"/>
                  </a:lnTo>
                  <a:lnTo>
                    <a:pt x="4169" y="5474"/>
                  </a:lnTo>
                  <a:lnTo>
                    <a:pt x="3663" y="5937"/>
                  </a:lnTo>
                  <a:lnTo>
                    <a:pt x="3242" y="6442"/>
                  </a:lnTo>
                  <a:lnTo>
                    <a:pt x="2821" y="7032"/>
                  </a:lnTo>
                  <a:lnTo>
                    <a:pt x="2442" y="7663"/>
                  </a:lnTo>
                  <a:lnTo>
                    <a:pt x="2064" y="8337"/>
                  </a:lnTo>
                  <a:lnTo>
                    <a:pt x="1727" y="9010"/>
                  </a:lnTo>
                  <a:lnTo>
                    <a:pt x="1390" y="9726"/>
                  </a:lnTo>
                  <a:lnTo>
                    <a:pt x="843" y="11073"/>
                  </a:lnTo>
                  <a:lnTo>
                    <a:pt x="1" y="13389"/>
                  </a:lnTo>
                  <a:lnTo>
                    <a:pt x="1" y="13515"/>
                  </a:lnTo>
                  <a:lnTo>
                    <a:pt x="1" y="13600"/>
                  </a:lnTo>
                  <a:lnTo>
                    <a:pt x="43" y="13684"/>
                  </a:lnTo>
                  <a:lnTo>
                    <a:pt x="127" y="13768"/>
                  </a:lnTo>
                  <a:lnTo>
                    <a:pt x="337" y="13936"/>
                  </a:lnTo>
                  <a:lnTo>
                    <a:pt x="590" y="13979"/>
                  </a:lnTo>
                  <a:lnTo>
                    <a:pt x="843" y="14021"/>
                  </a:lnTo>
                  <a:lnTo>
                    <a:pt x="1137" y="13979"/>
                  </a:lnTo>
                  <a:lnTo>
                    <a:pt x="1222" y="13894"/>
                  </a:lnTo>
                  <a:lnTo>
                    <a:pt x="1348" y="13852"/>
                  </a:lnTo>
                  <a:lnTo>
                    <a:pt x="1432" y="13768"/>
                  </a:lnTo>
                  <a:lnTo>
                    <a:pt x="1474" y="13642"/>
                  </a:lnTo>
                  <a:lnTo>
                    <a:pt x="1895" y="12547"/>
                  </a:lnTo>
                  <a:lnTo>
                    <a:pt x="2358" y="11495"/>
                  </a:lnTo>
                  <a:lnTo>
                    <a:pt x="2864" y="10442"/>
                  </a:lnTo>
                  <a:lnTo>
                    <a:pt x="3369" y="9389"/>
                  </a:lnTo>
                  <a:lnTo>
                    <a:pt x="3579" y="8968"/>
                  </a:lnTo>
                  <a:lnTo>
                    <a:pt x="4042" y="8295"/>
                  </a:lnTo>
                  <a:lnTo>
                    <a:pt x="4632" y="7453"/>
                  </a:lnTo>
                  <a:lnTo>
                    <a:pt x="4927" y="6990"/>
                  </a:lnTo>
                  <a:lnTo>
                    <a:pt x="5305" y="6611"/>
                  </a:lnTo>
                  <a:lnTo>
                    <a:pt x="5642" y="6232"/>
                  </a:lnTo>
                  <a:lnTo>
                    <a:pt x="6021" y="5895"/>
                  </a:lnTo>
                  <a:lnTo>
                    <a:pt x="6358" y="5684"/>
                  </a:lnTo>
                  <a:lnTo>
                    <a:pt x="6695" y="5558"/>
                  </a:lnTo>
                  <a:lnTo>
                    <a:pt x="6787" y="5535"/>
                  </a:lnTo>
                  <a:lnTo>
                    <a:pt x="6787" y="5535"/>
                  </a:lnTo>
                  <a:lnTo>
                    <a:pt x="6737" y="5642"/>
                  </a:lnTo>
                  <a:lnTo>
                    <a:pt x="6484" y="6274"/>
                  </a:lnTo>
                  <a:lnTo>
                    <a:pt x="6274" y="6947"/>
                  </a:lnTo>
                  <a:lnTo>
                    <a:pt x="6232" y="7242"/>
                  </a:lnTo>
                  <a:lnTo>
                    <a:pt x="6232" y="7495"/>
                  </a:lnTo>
                  <a:lnTo>
                    <a:pt x="6316" y="7705"/>
                  </a:lnTo>
                  <a:lnTo>
                    <a:pt x="6442" y="7916"/>
                  </a:lnTo>
                  <a:lnTo>
                    <a:pt x="6611" y="8084"/>
                  </a:lnTo>
                  <a:lnTo>
                    <a:pt x="6821" y="8168"/>
                  </a:lnTo>
                  <a:lnTo>
                    <a:pt x="7032" y="8253"/>
                  </a:lnTo>
                  <a:lnTo>
                    <a:pt x="7284" y="8337"/>
                  </a:lnTo>
                  <a:lnTo>
                    <a:pt x="7832" y="8337"/>
                  </a:lnTo>
                  <a:lnTo>
                    <a:pt x="8084" y="8295"/>
                  </a:lnTo>
                  <a:lnTo>
                    <a:pt x="8337" y="8211"/>
                  </a:lnTo>
                  <a:lnTo>
                    <a:pt x="8589" y="8126"/>
                  </a:lnTo>
                  <a:lnTo>
                    <a:pt x="8800" y="7958"/>
                  </a:lnTo>
                  <a:lnTo>
                    <a:pt x="8968" y="7789"/>
                  </a:lnTo>
                  <a:lnTo>
                    <a:pt x="9137" y="7621"/>
                  </a:lnTo>
                  <a:lnTo>
                    <a:pt x="9347" y="7200"/>
                  </a:lnTo>
                  <a:lnTo>
                    <a:pt x="9432" y="6821"/>
                  </a:lnTo>
                  <a:lnTo>
                    <a:pt x="9474" y="6484"/>
                  </a:lnTo>
                  <a:lnTo>
                    <a:pt x="9389" y="6148"/>
                  </a:lnTo>
                  <a:lnTo>
                    <a:pt x="9263" y="5895"/>
                  </a:lnTo>
                  <a:lnTo>
                    <a:pt x="9095" y="5642"/>
                  </a:lnTo>
                  <a:lnTo>
                    <a:pt x="8842" y="5390"/>
                  </a:lnTo>
                  <a:lnTo>
                    <a:pt x="8547" y="5179"/>
                  </a:lnTo>
                  <a:lnTo>
                    <a:pt x="8499" y="5155"/>
                  </a:lnTo>
                  <a:lnTo>
                    <a:pt x="8499" y="5155"/>
                  </a:lnTo>
                  <a:lnTo>
                    <a:pt x="8589" y="5011"/>
                  </a:lnTo>
                  <a:lnTo>
                    <a:pt x="8842" y="4674"/>
                  </a:lnTo>
                  <a:lnTo>
                    <a:pt x="9137" y="4379"/>
                  </a:lnTo>
                  <a:lnTo>
                    <a:pt x="9726" y="3790"/>
                  </a:lnTo>
                  <a:lnTo>
                    <a:pt x="10316" y="3242"/>
                  </a:lnTo>
                  <a:lnTo>
                    <a:pt x="10821" y="2864"/>
                  </a:lnTo>
                  <a:lnTo>
                    <a:pt x="11326" y="2527"/>
                  </a:lnTo>
                  <a:lnTo>
                    <a:pt x="11873" y="2232"/>
                  </a:lnTo>
                  <a:lnTo>
                    <a:pt x="12421" y="1937"/>
                  </a:lnTo>
                  <a:lnTo>
                    <a:pt x="13600" y="1432"/>
                  </a:lnTo>
                  <a:lnTo>
                    <a:pt x="14736" y="969"/>
                  </a:lnTo>
                  <a:lnTo>
                    <a:pt x="14863" y="885"/>
                  </a:lnTo>
                  <a:lnTo>
                    <a:pt x="14947" y="801"/>
                  </a:lnTo>
                  <a:lnTo>
                    <a:pt x="14989" y="716"/>
                  </a:lnTo>
                  <a:lnTo>
                    <a:pt x="14989" y="632"/>
                  </a:lnTo>
                  <a:lnTo>
                    <a:pt x="14989" y="548"/>
                  </a:lnTo>
                  <a:lnTo>
                    <a:pt x="14947" y="464"/>
                  </a:lnTo>
                  <a:lnTo>
                    <a:pt x="14779" y="295"/>
                  </a:lnTo>
                  <a:lnTo>
                    <a:pt x="14568" y="127"/>
                  </a:lnTo>
                  <a:lnTo>
                    <a:pt x="14315" y="43"/>
                  </a:lnTo>
                  <a:lnTo>
                    <a:pt x="14063" y="1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5" name="Google Shape;3665;p41"/>
            <p:cNvSpPr/>
            <p:nvPr/>
          </p:nvSpPr>
          <p:spPr>
            <a:xfrm>
              <a:off x="5438825" y="2019100"/>
              <a:ext cx="402100" cy="130550"/>
            </a:xfrm>
            <a:custGeom>
              <a:avLst/>
              <a:gdLst/>
              <a:ahLst/>
              <a:cxnLst/>
              <a:rect l="l" t="t" r="r" b="b"/>
              <a:pathLst>
                <a:path w="16084" h="5222" extrusionOk="0">
                  <a:moveTo>
                    <a:pt x="8421" y="1"/>
                  </a:moveTo>
                  <a:lnTo>
                    <a:pt x="8295" y="43"/>
                  </a:lnTo>
                  <a:lnTo>
                    <a:pt x="8211" y="127"/>
                  </a:lnTo>
                  <a:lnTo>
                    <a:pt x="7958" y="338"/>
                  </a:lnTo>
                  <a:lnTo>
                    <a:pt x="7790" y="548"/>
                  </a:lnTo>
                  <a:lnTo>
                    <a:pt x="7705" y="759"/>
                  </a:lnTo>
                  <a:lnTo>
                    <a:pt x="7663" y="969"/>
                  </a:lnTo>
                  <a:lnTo>
                    <a:pt x="7663" y="1138"/>
                  </a:lnTo>
                  <a:lnTo>
                    <a:pt x="7705" y="1348"/>
                  </a:lnTo>
                  <a:lnTo>
                    <a:pt x="7832" y="1559"/>
                  </a:lnTo>
                  <a:lnTo>
                    <a:pt x="7958" y="1727"/>
                  </a:lnTo>
                  <a:lnTo>
                    <a:pt x="8295" y="2064"/>
                  </a:lnTo>
                  <a:lnTo>
                    <a:pt x="8629" y="2277"/>
                  </a:lnTo>
                  <a:lnTo>
                    <a:pt x="8629" y="2277"/>
                  </a:lnTo>
                  <a:lnTo>
                    <a:pt x="8548" y="2359"/>
                  </a:lnTo>
                  <a:lnTo>
                    <a:pt x="8295" y="2611"/>
                  </a:lnTo>
                  <a:lnTo>
                    <a:pt x="7663" y="3117"/>
                  </a:lnTo>
                  <a:lnTo>
                    <a:pt x="6990" y="3538"/>
                  </a:lnTo>
                  <a:lnTo>
                    <a:pt x="6442" y="3832"/>
                  </a:lnTo>
                  <a:lnTo>
                    <a:pt x="6063" y="4001"/>
                  </a:lnTo>
                  <a:lnTo>
                    <a:pt x="5432" y="4169"/>
                  </a:lnTo>
                  <a:lnTo>
                    <a:pt x="4800" y="4338"/>
                  </a:lnTo>
                  <a:lnTo>
                    <a:pt x="4169" y="4422"/>
                  </a:lnTo>
                  <a:lnTo>
                    <a:pt x="3495" y="4506"/>
                  </a:lnTo>
                  <a:lnTo>
                    <a:pt x="2864" y="4506"/>
                  </a:lnTo>
                  <a:lnTo>
                    <a:pt x="2232" y="4464"/>
                  </a:lnTo>
                  <a:lnTo>
                    <a:pt x="1601" y="4338"/>
                  </a:lnTo>
                  <a:lnTo>
                    <a:pt x="927" y="4211"/>
                  </a:lnTo>
                  <a:lnTo>
                    <a:pt x="716" y="4169"/>
                  </a:lnTo>
                  <a:lnTo>
                    <a:pt x="464" y="4169"/>
                  </a:lnTo>
                  <a:lnTo>
                    <a:pt x="253" y="4253"/>
                  </a:lnTo>
                  <a:lnTo>
                    <a:pt x="85" y="4338"/>
                  </a:lnTo>
                  <a:lnTo>
                    <a:pt x="1" y="4422"/>
                  </a:lnTo>
                  <a:lnTo>
                    <a:pt x="1" y="4506"/>
                  </a:lnTo>
                  <a:lnTo>
                    <a:pt x="43" y="4548"/>
                  </a:lnTo>
                  <a:lnTo>
                    <a:pt x="169" y="4674"/>
                  </a:lnTo>
                  <a:lnTo>
                    <a:pt x="464" y="4801"/>
                  </a:lnTo>
                  <a:lnTo>
                    <a:pt x="1348" y="5011"/>
                  </a:lnTo>
                  <a:lnTo>
                    <a:pt x="2274" y="5137"/>
                  </a:lnTo>
                  <a:lnTo>
                    <a:pt x="3243" y="5222"/>
                  </a:lnTo>
                  <a:lnTo>
                    <a:pt x="4169" y="5222"/>
                  </a:lnTo>
                  <a:lnTo>
                    <a:pt x="5137" y="5137"/>
                  </a:lnTo>
                  <a:lnTo>
                    <a:pt x="6063" y="4969"/>
                  </a:lnTo>
                  <a:lnTo>
                    <a:pt x="6990" y="4674"/>
                  </a:lnTo>
                  <a:lnTo>
                    <a:pt x="7832" y="4338"/>
                  </a:lnTo>
                  <a:lnTo>
                    <a:pt x="8169" y="4169"/>
                  </a:lnTo>
                  <a:lnTo>
                    <a:pt x="8463" y="4001"/>
                  </a:lnTo>
                  <a:lnTo>
                    <a:pt x="8800" y="3790"/>
                  </a:lnTo>
                  <a:lnTo>
                    <a:pt x="9095" y="3538"/>
                  </a:lnTo>
                  <a:lnTo>
                    <a:pt x="9390" y="3285"/>
                  </a:lnTo>
                  <a:lnTo>
                    <a:pt x="9642" y="2990"/>
                  </a:lnTo>
                  <a:lnTo>
                    <a:pt x="9747" y="2868"/>
                  </a:lnTo>
                  <a:lnTo>
                    <a:pt x="9747" y="2868"/>
                  </a:lnTo>
                  <a:lnTo>
                    <a:pt x="10021" y="2990"/>
                  </a:lnTo>
                  <a:lnTo>
                    <a:pt x="10400" y="3074"/>
                  </a:lnTo>
                  <a:lnTo>
                    <a:pt x="10779" y="3159"/>
                  </a:lnTo>
                  <a:lnTo>
                    <a:pt x="11158" y="3243"/>
                  </a:lnTo>
                  <a:lnTo>
                    <a:pt x="11958" y="3285"/>
                  </a:lnTo>
                  <a:lnTo>
                    <a:pt x="12716" y="3243"/>
                  </a:lnTo>
                  <a:lnTo>
                    <a:pt x="13516" y="3159"/>
                  </a:lnTo>
                  <a:lnTo>
                    <a:pt x="14316" y="3032"/>
                  </a:lnTo>
                  <a:lnTo>
                    <a:pt x="15831" y="2696"/>
                  </a:lnTo>
                  <a:lnTo>
                    <a:pt x="15958" y="2653"/>
                  </a:lnTo>
                  <a:lnTo>
                    <a:pt x="16042" y="2611"/>
                  </a:lnTo>
                  <a:lnTo>
                    <a:pt x="16084" y="2527"/>
                  </a:lnTo>
                  <a:lnTo>
                    <a:pt x="16084" y="2485"/>
                  </a:lnTo>
                  <a:lnTo>
                    <a:pt x="16000" y="2359"/>
                  </a:lnTo>
                  <a:lnTo>
                    <a:pt x="15789" y="2232"/>
                  </a:lnTo>
                  <a:lnTo>
                    <a:pt x="15579" y="2148"/>
                  </a:lnTo>
                  <a:lnTo>
                    <a:pt x="15326" y="2064"/>
                  </a:lnTo>
                  <a:lnTo>
                    <a:pt x="15073" y="2022"/>
                  </a:lnTo>
                  <a:lnTo>
                    <a:pt x="14863" y="2022"/>
                  </a:lnTo>
                  <a:lnTo>
                    <a:pt x="14105" y="2232"/>
                  </a:lnTo>
                  <a:lnTo>
                    <a:pt x="13474" y="2401"/>
                  </a:lnTo>
                  <a:lnTo>
                    <a:pt x="13137" y="2485"/>
                  </a:lnTo>
                  <a:lnTo>
                    <a:pt x="12505" y="2485"/>
                  </a:lnTo>
                  <a:lnTo>
                    <a:pt x="12210" y="2443"/>
                  </a:lnTo>
                  <a:lnTo>
                    <a:pt x="11916" y="2401"/>
                  </a:lnTo>
                  <a:lnTo>
                    <a:pt x="11621" y="2317"/>
                  </a:lnTo>
                  <a:lnTo>
                    <a:pt x="11326" y="2190"/>
                  </a:lnTo>
                  <a:lnTo>
                    <a:pt x="11032" y="2064"/>
                  </a:lnTo>
                  <a:lnTo>
                    <a:pt x="10737" y="1896"/>
                  </a:lnTo>
                  <a:lnTo>
                    <a:pt x="10484" y="1727"/>
                  </a:lnTo>
                  <a:lnTo>
                    <a:pt x="10309" y="1565"/>
                  </a:lnTo>
                  <a:lnTo>
                    <a:pt x="10316" y="1517"/>
                  </a:lnTo>
                  <a:lnTo>
                    <a:pt x="10274" y="1222"/>
                  </a:lnTo>
                  <a:lnTo>
                    <a:pt x="10147" y="927"/>
                  </a:lnTo>
                  <a:lnTo>
                    <a:pt x="9937" y="633"/>
                  </a:lnTo>
                  <a:lnTo>
                    <a:pt x="9600" y="380"/>
                  </a:lnTo>
                  <a:lnTo>
                    <a:pt x="9221" y="169"/>
                  </a:lnTo>
                  <a:lnTo>
                    <a:pt x="8969" y="85"/>
                  </a:lnTo>
                  <a:lnTo>
                    <a:pt x="8716" y="1"/>
                  </a:lnTo>
                  <a:close/>
                </a:path>
              </a:pathLst>
            </a:custGeom>
            <a:solidFill>
              <a:srgbClr val="DBC08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6" name="Google Shape;3666;p41"/>
            <p:cNvSpPr/>
            <p:nvPr/>
          </p:nvSpPr>
          <p:spPr>
            <a:xfrm>
              <a:off x="5530400" y="2169625"/>
              <a:ext cx="298950" cy="129500"/>
            </a:xfrm>
            <a:custGeom>
              <a:avLst/>
              <a:gdLst/>
              <a:ahLst/>
              <a:cxnLst/>
              <a:rect l="l" t="t" r="r" b="b"/>
              <a:pathLst>
                <a:path w="11958" h="5180" extrusionOk="0">
                  <a:moveTo>
                    <a:pt x="3032" y="1"/>
                  </a:moveTo>
                  <a:lnTo>
                    <a:pt x="2527" y="43"/>
                  </a:lnTo>
                  <a:lnTo>
                    <a:pt x="2064" y="85"/>
                  </a:lnTo>
                  <a:lnTo>
                    <a:pt x="1643" y="211"/>
                  </a:lnTo>
                  <a:lnTo>
                    <a:pt x="1179" y="337"/>
                  </a:lnTo>
                  <a:lnTo>
                    <a:pt x="758" y="506"/>
                  </a:lnTo>
                  <a:lnTo>
                    <a:pt x="380" y="674"/>
                  </a:lnTo>
                  <a:lnTo>
                    <a:pt x="43" y="927"/>
                  </a:lnTo>
                  <a:lnTo>
                    <a:pt x="1" y="969"/>
                  </a:lnTo>
                  <a:lnTo>
                    <a:pt x="1" y="1011"/>
                  </a:lnTo>
                  <a:lnTo>
                    <a:pt x="85" y="1095"/>
                  </a:lnTo>
                  <a:lnTo>
                    <a:pt x="253" y="1222"/>
                  </a:lnTo>
                  <a:lnTo>
                    <a:pt x="464" y="1306"/>
                  </a:lnTo>
                  <a:lnTo>
                    <a:pt x="716" y="1348"/>
                  </a:lnTo>
                  <a:lnTo>
                    <a:pt x="1011" y="1390"/>
                  </a:lnTo>
                  <a:lnTo>
                    <a:pt x="1222" y="1390"/>
                  </a:lnTo>
                  <a:lnTo>
                    <a:pt x="1390" y="1306"/>
                  </a:lnTo>
                  <a:lnTo>
                    <a:pt x="1811" y="1095"/>
                  </a:lnTo>
                  <a:lnTo>
                    <a:pt x="2190" y="927"/>
                  </a:lnTo>
                  <a:lnTo>
                    <a:pt x="2611" y="843"/>
                  </a:lnTo>
                  <a:lnTo>
                    <a:pt x="3032" y="758"/>
                  </a:lnTo>
                  <a:lnTo>
                    <a:pt x="3411" y="716"/>
                  </a:lnTo>
                  <a:lnTo>
                    <a:pt x="3832" y="716"/>
                  </a:lnTo>
                  <a:lnTo>
                    <a:pt x="4253" y="758"/>
                  </a:lnTo>
                  <a:lnTo>
                    <a:pt x="4674" y="843"/>
                  </a:lnTo>
                  <a:lnTo>
                    <a:pt x="5306" y="1095"/>
                  </a:lnTo>
                  <a:lnTo>
                    <a:pt x="5811" y="1348"/>
                  </a:lnTo>
                  <a:lnTo>
                    <a:pt x="6190" y="1601"/>
                  </a:lnTo>
                  <a:lnTo>
                    <a:pt x="6316" y="1727"/>
                  </a:lnTo>
                  <a:lnTo>
                    <a:pt x="6442" y="1895"/>
                  </a:lnTo>
                  <a:lnTo>
                    <a:pt x="6527" y="2022"/>
                  </a:lnTo>
                  <a:lnTo>
                    <a:pt x="6533" y="2046"/>
                  </a:lnTo>
                  <a:lnTo>
                    <a:pt x="6533" y="2046"/>
                  </a:lnTo>
                  <a:lnTo>
                    <a:pt x="6442" y="2064"/>
                  </a:lnTo>
                  <a:lnTo>
                    <a:pt x="6232" y="2148"/>
                  </a:lnTo>
                  <a:lnTo>
                    <a:pt x="6021" y="2274"/>
                  </a:lnTo>
                  <a:lnTo>
                    <a:pt x="5811" y="2358"/>
                  </a:lnTo>
                  <a:lnTo>
                    <a:pt x="5642" y="2527"/>
                  </a:lnTo>
                  <a:lnTo>
                    <a:pt x="5432" y="2737"/>
                  </a:lnTo>
                  <a:lnTo>
                    <a:pt x="5306" y="2948"/>
                  </a:lnTo>
                  <a:lnTo>
                    <a:pt x="5137" y="3200"/>
                  </a:lnTo>
                  <a:lnTo>
                    <a:pt x="5137" y="3285"/>
                  </a:lnTo>
                  <a:lnTo>
                    <a:pt x="5137" y="3369"/>
                  </a:lnTo>
                  <a:lnTo>
                    <a:pt x="5179" y="3411"/>
                  </a:lnTo>
                  <a:lnTo>
                    <a:pt x="5263" y="3495"/>
                  </a:lnTo>
                  <a:lnTo>
                    <a:pt x="5432" y="3579"/>
                  </a:lnTo>
                  <a:lnTo>
                    <a:pt x="5600" y="3621"/>
                  </a:lnTo>
                  <a:lnTo>
                    <a:pt x="5937" y="3706"/>
                  </a:lnTo>
                  <a:lnTo>
                    <a:pt x="6611" y="3706"/>
                  </a:lnTo>
                  <a:lnTo>
                    <a:pt x="6905" y="3621"/>
                  </a:lnTo>
                  <a:lnTo>
                    <a:pt x="7158" y="3495"/>
                  </a:lnTo>
                  <a:lnTo>
                    <a:pt x="7411" y="3369"/>
                  </a:lnTo>
                  <a:lnTo>
                    <a:pt x="7621" y="3158"/>
                  </a:lnTo>
                  <a:lnTo>
                    <a:pt x="7790" y="2990"/>
                  </a:lnTo>
                  <a:lnTo>
                    <a:pt x="7828" y="2875"/>
                  </a:lnTo>
                  <a:lnTo>
                    <a:pt x="8042" y="2906"/>
                  </a:lnTo>
                  <a:lnTo>
                    <a:pt x="8337" y="3032"/>
                  </a:lnTo>
                  <a:lnTo>
                    <a:pt x="8632" y="3158"/>
                  </a:lnTo>
                  <a:lnTo>
                    <a:pt x="8926" y="3369"/>
                  </a:lnTo>
                  <a:lnTo>
                    <a:pt x="9221" y="3579"/>
                  </a:lnTo>
                  <a:lnTo>
                    <a:pt x="9768" y="4042"/>
                  </a:lnTo>
                  <a:lnTo>
                    <a:pt x="10232" y="4506"/>
                  </a:lnTo>
                  <a:lnTo>
                    <a:pt x="10568" y="4927"/>
                  </a:lnTo>
                  <a:lnTo>
                    <a:pt x="10737" y="5053"/>
                  </a:lnTo>
                  <a:lnTo>
                    <a:pt x="10947" y="5095"/>
                  </a:lnTo>
                  <a:lnTo>
                    <a:pt x="11200" y="5179"/>
                  </a:lnTo>
                  <a:lnTo>
                    <a:pt x="11495" y="5179"/>
                  </a:lnTo>
                  <a:lnTo>
                    <a:pt x="11705" y="5137"/>
                  </a:lnTo>
                  <a:lnTo>
                    <a:pt x="11874" y="5095"/>
                  </a:lnTo>
                  <a:lnTo>
                    <a:pt x="11958" y="5053"/>
                  </a:lnTo>
                  <a:lnTo>
                    <a:pt x="11958" y="4969"/>
                  </a:lnTo>
                  <a:lnTo>
                    <a:pt x="11958" y="4927"/>
                  </a:lnTo>
                  <a:lnTo>
                    <a:pt x="11916" y="4842"/>
                  </a:lnTo>
                  <a:lnTo>
                    <a:pt x="11621" y="4548"/>
                  </a:lnTo>
                  <a:lnTo>
                    <a:pt x="11326" y="4211"/>
                  </a:lnTo>
                  <a:lnTo>
                    <a:pt x="10947" y="3874"/>
                  </a:lnTo>
                  <a:lnTo>
                    <a:pt x="10526" y="3537"/>
                  </a:lnTo>
                  <a:lnTo>
                    <a:pt x="10105" y="3200"/>
                  </a:lnTo>
                  <a:lnTo>
                    <a:pt x="9600" y="2906"/>
                  </a:lnTo>
                  <a:lnTo>
                    <a:pt x="9137" y="2611"/>
                  </a:lnTo>
                  <a:lnTo>
                    <a:pt x="8632" y="2400"/>
                  </a:lnTo>
                  <a:lnTo>
                    <a:pt x="8126" y="2190"/>
                  </a:lnTo>
                  <a:lnTo>
                    <a:pt x="7936" y="2142"/>
                  </a:lnTo>
                  <a:lnTo>
                    <a:pt x="7936" y="2142"/>
                  </a:lnTo>
                  <a:lnTo>
                    <a:pt x="7916" y="2022"/>
                  </a:lnTo>
                  <a:lnTo>
                    <a:pt x="7790" y="1727"/>
                  </a:lnTo>
                  <a:lnTo>
                    <a:pt x="7621" y="1474"/>
                  </a:lnTo>
                  <a:lnTo>
                    <a:pt x="7369" y="1222"/>
                  </a:lnTo>
                  <a:lnTo>
                    <a:pt x="7032" y="969"/>
                  </a:lnTo>
                  <a:lnTo>
                    <a:pt x="6653" y="758"/>
                  </a:lnTo>
                  <a:lnTo>
                    <a:pt x="6232" y="590"/>
                  </a:lnTo>
                  <a:lnTo>
                    <a:pt x="5811" y="422"/>
                  </a:lnTo>
                  <a:lnTo>
                    <a:pt x="5390" y="295"/>
                  </a:lnTo>
                  <a:lnTo>
                    <a:pt x="4927" y="169"/>
                  </a:lnTo>
                  <a:lnTo>
                    <a:pt x="4463" y="85"/>
                  </a:lnTo>
                  <a:lnTo>
                    <a:pt x="3958" y="43"/>
                  </a:lnTo>
                  <a:lnTo>
                    <a:pt x="349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7" name="Google Shape;3667;p41"/>
            <p:cNvSpPr/>
            <p:nvPr/>
          </p:nvSpPr>
          <p:spPr>
            <a:xfrm>
              <a:off x="5521975" y="2268575"/>
              <a:ext cx="197925" cy="126325"/>
            </a:xfrm>
            <a:custGeom>
              <a:avLst/>
              <a:gdLst/>
              <a:ahLst/>
              <a:cxnLst/>
              <a:rect l="l" t="t" r="r" b="b"/>
              <a:pathLst>
                <a:path w="7917" h="5053" extrusionOk="0">
                  <a:moveTo>
                    <a:pt x="422" y="0"/>
                  </a:moveTo>
                  <a:lnTo>
                    <a:pt x="211" y="42"/>
                  </a:lnTo>
                  <a:lnTo>
                    <a:pt x="43" y="169"/>
                  </a:lnTo>
                  <a:lnTo>
                    <a:pt x="1" y="295"/>
                  </a:lnTo>
                  <a:lnTo>
                    <a:pt x="1" y="463"/>
                  </a:lnTo>
                  <a:lnTo>
                    <a:pt x="85" y="632"/>
                  </a:lnTo>
                  <a:lnTo>
                    <a:pt x="296" y="758"/>
                  </a:lnTo>
                  <a:lnTo>
                    <a:pt x="590" y="842"/>
                  </a:lnTo>
                  <a:lnTo>
                    <a:pt x="1474" y="1053"/>
                  </a:lnTo>
                  <a:lnTo>
                    <a:pt x="2359" y="1348"/>
                  </a:lnTo>
                  <a:lnTo>
                    <a:pt x="3201" y="1642"/>
                  </a:lnTo>
                  <a:lnTo>
                    <a:pt x="4001" y="2063"/>
                  </a:lnTo>
                  <a:lnTo>
                    <a:pt x="4379" y="2274"/>
                  </a:lnTo>
                  <a:lnTo>
                    <a:pt x="4758" y="2568"/>
                  </a:lnTo>
                  <a:lnTo>
                    <a:pt x="5095" y="2821"/>
                  </a:lnTo>
                  <a:lnTo>
                    <a:pt x="5390" y="3158"/>
                  </a:lnTo>
                  <a:lnTo>
                    <a:pt x="5727" y="3453"/>
                  </a:lnTo>
                  <a:lnTo>
                    <a:pt x="5979" y="3832"/>
                  </a:lnTo>
                  <a:lnTo>
                    <a:pt x="6232" y="4210"/>
                  </a:lnTo>
                  <a:lnTo>
                    <a:pt x="6442" y="4674"/>
                  </a:lnTo>
                  <a:lnTo>
                    <a:pt x="6527" y="4758"/>
                  </a:lnTo>
                  <a:lnTo>
                    <a:pt x="6611" y="4800"/>
                  </a:lnTo>
                  <a:lnTo>
                    <a:pt x="6821" y="4926"/>
                  </a:lnTo>
                  <a:lnTo>
                    <a:pt x="7074" y="5010"/>
                  </a:lnTo>
                  <a:lnTo>
                    <a:pt x="7369" y="5053"/>
                  </a:lnTo>
                  <a:lnTo>
                    <a:pt x="7621" y="5010"/>
                  </a:lnTo>
                  <a:lnTo>
                    <a:pt x="7832" y="4968"/>
                  </a:lnTo>
                  <a:lnTo>
                    <a:pt x="7874" y="4884"/>
                  </a:lnTo>
                  <a:lnTo>
                    <a:pt x="7916" y="4842"/>
                  </a:lnTo>
                  <a:lnTo>
                    <a:pt x="7916" y="4758"/>
                  </a:lnTo>
                  <a:lnTo>
                    <a:pt x="7916" y="4674"/>
                  </a:lnTo>
                  <a:lnTo>
                    <a:pt x="7621" y="4168"/>
                  </a:lnTo>
                  <a:lnTo>
                    <a:pt x="7327" y="3663"/>
                  </a:lnTo>
                  <a:lnTo>
                    <a:pt x="6990" y="3242"/>
                  </a:lnTo>
                  <a:lnTo>
                    <a:pt x="6611" y="2821"/>
                  </a:lnTo>
                  <a:lnTo>
                    <a:pt x="6232" y="2442"/>
                  </a:lnTo>
                  <a:lnTo>
                    <a:pt x="5811" y="2105"/>
                  </a:lnTo>
                  <a:lnTo>
                    <a:pt x="5348" y="1811"/>
                  </a:lnTo>
                  <a:lnTo>
                    <a:pt x="4885" y="1516"/>
                  </a:lnTo>
                  <a:lnTo>
                    <a:pt x="4422" y="1263"/>
                  </a:lnTo>
                  <a:lnTo>
                    <a:pt x="3916" y="1011"/>
                  </a:lnTo>
                  <a:lnTo>
                    <a:pt x="2906" y="632"/>
                  </a:lnTo>
                  <a:lnTo>
                    <a:pt x="1811" y="295"/>
                  </a:lnTo>
                  <a:lnTo>
                    <a:pt x="717" y="42"/>
                  </a:lnTo>
                  <a:lnTo>
                    <a:pt x="422" y="0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678" name="Google Shape;3678;p41"/>
          <p:cNvGrpSpPr/>
          <p:nvPr/>
        </p:nvGrpSpPr>
        <p:grpSpPr>
          <a:xfrm rot="808949" flipH="1">
            <a:off x="7848213" y="4086514"/>
            <a:ext cx="632571" cy="534370"/>
            <a:chOff x="4999900" y="1693875"/>
            <a:chExt cx="841025" cy="747350"/>
          </a:xfrm>
        </p:grpSpPr>
        <p:sp>
          <p:nvSpPr>
            <p:cNvPr id="3679" name="Google Shape;3679;p41"/>
            <p:cNvSpPr/>
            <p:nvPr/>
          </p:nvSpPr>
          <p:spPr>
            <a:xfrm>
              <a:off x="4999900" y="1968600"/>
              <a:ext cx="531575" cy="472625"/>
            </a:xfrm>
            <a:custGeom>
              <a:avLst/>
              <a:gdLst/>
              <a:ahLst/>
              <a:cxnLst/>
              <a:rect l="l" t="t" r="r" b="b"/>
              <a:pathLst>
                <a:path w="21263" h="18905" extrusionOk="0">
                  <a:moveTo>
                    <a:pt x="10148" y="0"/>
                  </a:moveTo>
                  <a:lnTo>
                    <a:pt x="1" y="18904"/>
                  </a:lnTo>
                  <a:lnTo>
                    <a:pt x="21263" y="15831"/>
                  </a:lnTo>
                  <a:lnTo>
                    <a:pt x="15705" y="7915"/>
                  </a:lnTo>
                  <a:lnTo>
                    <a:pt x="10148" y="0"/>
                  </a:lnTo>
                  <a:close/>
                </a:path>
              </a:pathLst>
            </a:custGeom>
            <a:solidFill>
              <a:srgbClr val="3E5F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0" name="Google Shape;3680;p41"/>
            <p:cNvSpPr/>
            <p:nvPr/>
          </p:nvSpPr>
          <p:spPr>
            <a:xfrm>
              <a:off x="5123050" y="2081225"/>
              <a:ext cx="163175" cy="331575"/>
            </a:xfrm>
            <a:custGeom>
              <a:avLst/>
              <a:gdLst/>
              <a:ahLst/>
              <a:cxnLst/>
              <a:rect l="l" t="t" r="r" b="b"/>
              <a:pathLst>
                <a:path w="6527" h="13263" extrusionOk="0">
                  <a:moveTo>
                    <a:pt x="2780" y="0"/>
                  </a:moveTo>
                  <a:lnTo>
                    <a:pt x="1" y="5221"/>
                  </a:lnTo>
                  <a:lnTo>
                    <a:pt x="296" y="6484"/>
                  </a:lnTo>
                  <a:lnTo>
                    <a:pt x="506" y="7284"/>
                  </a:lnTo>
                  <a:lnTo>
                    <a:pt x="801" y="8168"/>
                  </a:lnTo>
                  <a:lnTo>
                    <a:pt x="1096" y="9010"/>
                  </a:lnTo>
                  <a:lnTo>
                    <a:pt x="1432" y="9894"/>
                  </a:lnTo>
                  <a:lnTo>
                    <a:pt x="2148" y="11578"/>
                  </a:lnTo>
                  <a:lnTo>
                    <a:pt x="2948" y="13262"/>
                  </a:lnTo>
                  <a:lnTo>
                    <a:pt x="6527" y="12757"/>
                  </a:lnTo>
                  <a:lnTo>
                    <a:pt x="5601" y="10820"/>
                  </a:lnTo>
                  <a:lnTo>
                    <a:pt x="4590" y="8589"/>
                  </a:lnTo>
                  <a:lnTo>
                    <a:pt x="4127" y="7410"/>
                  </a:lnTo>
                  <a:lnTo>
                    <a:pt x="3748" y="6273"/>
                  </a:lnTo>
                  <a:lnTo>
                    <a:pt x="3411" y="5137"/>
                  </a:lnTo>
                  <a:lnTo>
                    <a:pt x="3201" y="4042"/>
                  </a:lnTo>
                  <a:lnTo>
                    <a:pt x="2990" y="2947"/>
                  </a:lnTo>
                  <a:lnTo>
                    <a:pt x="2906" y="1937"/>
                  </a:lnTo>
                  <a:lnTo>
                    <a:pt x="2822" y="926"/>
                  </a:lnTo>
                  <a:lnTo>
                    <a:pt x="2780" y="0"/>
                  </a:lnTo>
                  <a:close/>
                </a:path>
              </a:pathLst>
            </a:custGeom>
            <a:solidFill>
              <a:srgbClr val="4D70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1" name="Google Shape;3681;p41"/>
            <p:cNvSpPr/>
            <p:nvPr/>
          </p:nvSpPr>
          <p:spPr>
            <a:xfrm>
              <a:off x="5243050" y="1968600"/>
              <a:ext cx="206325" cy="419975"/>
            </a:xfrm>
            <a:custGeom>
              <a:avLst/>
              <a:gdLst/>
              <a:ahLst/>
              <a:cxnLst/>
              <a:rect l="l" t="t" r="r" b="b"/>
              <a:pathLst>
                <a:path w="8253" h="16799" extrusionOk="0">
                  <a:moveTo>
                    <a:pt x="422" y="0"/>
                  </a:moveTo>
                  <a:lnTo>
                    <a:pt x="43" y="758"/>
                  </a:lnTo>
                  <a:lnTo>
                    <a:pt x="1" y="2232"/>
                  </a:lnTo>
                  <a:lnTo>
                    <a:pt x="43" y="2989"/>
                  </a:lnTo>
                  <a:lnTo>
                    <a:pt x="85" y="3831"/>
                  </a:lnTo>
                  <a:lnTo>
                    <a:pt x="169" y="4673"/>
                  </a:lnTo>
                  <a:lnTo>
                    <a:pt x="295" y="5558"/>
                  </a:lnTo>
                  <a:lnTo>
                    <a:pt x="464" y="6442"/>
                  </a:lnTo>
                  <a:lnTo>
                    <a:pt x="674" y="7368"/>
                  </a:lnTo>
                  <a:lnTo>
                    <a:pt x="1011" y="8547"/>
                  </a:lnTo>
                  <a:lnTo>
                    <a:pt x="1432" y="9810"/>
                  </a:lnTo>
                  <a:lnTo>
                    <a:pt x="1937" y="11073"/>
                  </a:lnTo>
                  <a:lnTo>
                    <a:pt x="2443" y="12336"/>
                  </a:lnTo>
                  <a:lnTo>
                    <a:pt x="3032" y="13557"/>
                  </a:lnTo>
                  <a:lnTo>
                    <a:pt x="3579" y="14736"/>
                  </a:lnTo>
                  <a:lnTo>
                    <a:pt x="4674" y="16799"/>
                  </a:lnTo>
                  <a:lnTo>
                    <a:pt x="8253" y="16294"/>
                  </a:lnTo>
                  <a:lnTo>
                    <a:pt x="7579" y="14989"/>
                  </a:lnTo>
                  <a:lnTo>
                    <a:pt x="6821" y="13431"/>
                  </a:lnTo>
                  <a:lnTo>
                    <a:pt x="5937" y="11578"/>
                  </a:lnTo>
                  <a:lnTo>
                    <a:pt x="4969" y="9473"/>
                  </a:lnTo>
                  <a:lnTo>
                    <a:pt x="4674" y="8799"/>
                  </a:lnTo>
                  <a:lnTo>
                    <a:pt x="4421" y="8126"/>
                  </a:lnTo>
                  <a:lnTo>
                    <a:pt x="4000" y="6821"/>
                  </a:lnTo>
                  <a:lnTo>
                    <a:pt x="3706" y="5558"/>
                  </a:lnTo>
                  <a:lnTo>
                    <a:pt x="3453" y="4295"/>
                  </a:lnTo>
                  <a:lnTo>
                    <a:pt x="422" y="0"/>
                  </a:lnTo>
                  <a:close/>
                </a:path>
              </a:pathLst>
            </a:custGeom>
            <a:solidFill>
              <a:srgbClr val="4D70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2" name="Google Shape;3682;p41"/>
            <p:cNvSpPr/>
            <p:nvPr/>
          </p:nvSpPr>
          <p:spPr>
            <a:xfrm>
              <a:off x="5022025" y="2295925"/>
              <a:ext cx="103175" cy="140025"/>
            </a:xfrm>
            <a:custGeom>
              <a:avLst/>
              <a:gdLst/>
              <a:ahLst/>
              <a:cxnLst/>
              <a:rect l="l" t="t" r="r" b="b"/>
              <a:pathLst>
                <a:path w="4127" h="5601" extrusionOk="0">
                  <a:moveTo>
                    <a:pt x="2232" y="1"/>
                  </a:moveTo>
                  <a:lnTo>
                    <a:pt x="0" y="4169"/>
                  </a:lnTo>
                  <a:lnTo>
                    <a:pt x="547" y="5601"/>
                  </a:lnTo>
                  <a:lnTo>
                    <a:pt x="4126" y="5095"/>
                  </a:lnTo>
                  <a:lnTo>
                    <a:pt x="3453" y="3622"/>
                  </a:lnTo>
                  <a:lnTo>
                    <a:pt x="3074" y="2695"/>
                  </a:lnTo>
                  <a:lnTo>
                    <a:pt x="2737" y="1769"/>
                  </a:lnTo>
                  <a:lnTo>
                    <a:pt x="2484" y="885"/>
                  </a:lnTo>
                  <a:lnTo>
                    <a:pt x="2232" y="1"/>
                  </a:lnTo>
                  <a:close/>
                </a:path>
              </a:pathLst>
            </a:custGeom>
            <a:solidFill>
              <a:srgbClr val="4D70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3" name="Google Shape;3683;p41"/>
            <p:cNvSpPr/>
            <p:nvPr/>
          </p:nvSpPr>
          <p:spPr>
            <a:xfrm>
              <a:off x="5242000" y="1963325"/>
              <a:ext cx="301050" cy="405250"/>
            </a:xfrm>
            <a:custGeom>
              <a:avLst/>
              <a:gdLst/>
              <a:ahLst/>
              <a:cxnLst/>
              <a:rect l="l" t="t" r="r" b="b"/>
              <a:pathLst>
                <a:path w="12042" h="16210" extrusionOk="0">
                  <a:moveTo>
                    <a:pt x="1053" y="1"/>
                  </a:moveTo>
                  <a:lnTo>
                    <a:pt x="758" y="85"/>
                  </a:lnTo>
                  <a:lnTo>
                    <a:pt x="464" y="211"/>
                  </a:lnTo>
                  <a:lnTo>
                    <a:pt x="253" y="422"/>
                  </a:lnTo>
                  <a:lnTo>
                    <a:pt x="127" y="674"/>
                  </a:lnTo>
                  <a:lnTo>
                    <a:pt x="43" y="1053"/>
                  </a:lnTo>
                  <a:lnTo>
                    <a:pt x="1" y="1474"/>
                  </a:lnTo>
                  <a:lnTo>
                    <a:pt x="43" y="1937"/>
                  </a:lnTo>
                  <a:lnTo>
                    <a:pt x="85" y="2485"/>
                  </a:lnTo>
                  <a:lnTo>
                    <a:pt x="253" y="3032"/>
                  </a:lnTo>
                  <a:lnTo>
                    <a:pt x="422" y="3663"/>
                  </a:lnTo>
                  <a:lnTo>
                    <a:pt x="674" y="4337"/>
                  </a:lnTo>
                  <a:lnTo>
                    <a:pt x="969" y="5053"/>
                  </a:lnTo>
                  <a:lnTo>
                    <a:pt x="1306" y="5769"/>
                  </a:lnTo>
                  <a:lnTo>
                    <a:pt x="1685" y="6569"/>
                  </a:lnTo>
                  <a:lnTo>
                    <a:pt x="2106" y="7326"/>
                  </a:lnTo>
                  <a:lnTo>
                    <a:pt x="2611" y="8126"/>
                  </a:lnTo>
                  <a:lnTo>
                    <a:pt x="3116" y="8926"/>
                  </a:lnTo>
                  <a:lnTo>
                    <a:pt x="3663" y="9768"/>
                  </a:lnTo>
                  <a:lnTo>
                    <a:pt x="4253" y="10568"/>
                  </a:lnTo>
                  <a:lnTo>
                    <a:pt x="4842" y="11326"/>
                  </a:lnTo>
                  <a:lnTo>
                    <a:pt x="5432" y="12042"/>
                  </a:lnTo>
                  <a:lnTo>
                    <a:pt x="6021" y="12715"/>
                  </a:lnTo>
                  <a:lnTo>
                    <a:pt x="6611" y="13347"/>
                  </a:lnTo>
                  <a:lnTo>
                    <a:pt x="7158" y="13894"/>
                  </a:lnTo>
                  <a:lnTo>
                    <a:pt x="7747" y="14442"/>
                  </a:lnTo>
                  <a:lnTo>
                    <a:pt x="8295" y="14905"/>
                  </a:lnTo>
                  <a:lnTo>
                    <a:pt x="8800" y="15284"/>
                  </a:lnTo>
                  <a:lnTo>
                    <a:pt x="9305" y="15621"/>
                  </a:lnTo>
                  <a:lnTo>
                    <a:pt x="9768" y="15873"/>
                  </a:lnTo>
                  <a:lnTo>
                    <a:pt x="10231" y="16042"/>
                  </a:lnTo>
                  <a:lnTo>
                    <a:pt x="10610" y="16168"/>
                  </a:lnTo>
                  <a:lnTo>
                    <a:pt x="10989" y="16210"/>
                  </a:lnTo>
                  <a:lnTo>
                    <a:pt x="11284" y="16168"/>
                  </a:lnTo>
                  <a:lnTo>
                    <a:pt x="11579" y="16042"/>
                  </a:lnTo>
                  <a:lnTo>
                    <a:pt x="11789" y="15831"/>
                  </a:lnTo>
                  <a:lnTo>
                    <a:pt x="11916" y="15536"/>
                  </a:lnTo>
                  <a:lnTo>
                    <a:pt x="12000" y="15200"/>
                  </a:lnTo>
                  <a:lnTo>
                    <a:pt x="12042" y="14778"/>
                  </a:lnTo>
                  <a:lnTo>
                    <a:pt x="12042" y="14315"/>
                  </a:lnTo>
                  <a:lnTo>
                    <a:pt x="11958" y="13768"/>
                  </a:lnTo>
                  <a:lnTo>
                    <a:pt x="11789" y="13179"/>
                  </a:lnTo>
                  <a:lnTo>
                    <a:pt x="11621" y="12547"/>
                  </a:lnTo>
                  <a:lnTo>
                    <a:pt x="11368" y="11873"/>
                  </a:lnTo>
                  <a:lnTo>
                    <a:pt x="11073" y="11158"/>
                  </a:lnTo>
                  <a:lnTo>
                    <a:pt x="10737" y="10442"/>
                  </a:lnTo>
                  <a:lnTo>
                    <a:pt x="10358" y="9684"/>
                  </a:lnTo>
                  <a:lnTo>
                    <a:pt x="9937" y="8884"/>
                  </a:lnTo>
                  <a:lnTo>
                    <a:pt x="9431" y="8084"/>
                  </a:lnTo>
                  <a:lnTo>
                    <a:pt x="8926" y="7284"/>
                  </a:lnTo>
                  <a:lnTo>
                    <a:pt x="8379" y="6484"/>
                  </a:lnTo>
                  <a:lnTo>
                    <a:pt x="7789" y="5684"/>
                  </a:lnTo>
                  <a:lnTo>
                    <a:pt x="7200" y="4884"/>
                  </a:lnTo>
                  <a:lnTo>
                    <a:pt x="6611" y="4169"/>
                  </a:lnTo>
                  <a:lnTo>
                    <a:pt x="6021" y="3495"/>
                  </a:lnTo>
                  <a:lnTo>
                    <a:pt x="5432" y="2906"/>
                  </a:lnTo>
                  <a:lnTo>
                    <a:pt x="4884" y="2316"/>
                  </a:lnTo>
                  <a:lnTo>
                    <a:pt x="4295" y="1811"/>
                  </a:lnTo>
                  <a:lnTo>
                    <a:pt x="3748" y="1348"/>
                  </a:lnTo>
                  <a:lnTo>
                    <a:pt x="3242" y="969"/>
                  </a:lnTo>
                  <a:lnTo>
                    <a:pt x="2737" y="632"/>
                  </a:lnTo>
                  <a:lnTo>
                    <a:pt x="2274" y="379"/>
                  </a:lnTo>
                  <a:lnTo>
                    <a:pt x="1811" y="169"/>
                  </a:lnTo>
                  <a:lnTo>
                    <a:pt x="1432" y="43"/>
                  </a:lnTo>
                  <a:lnTo>
                    <a:pt x="1053" y="1"/>
                  </a:lnTo>
                  <a:close/>
                </a:path>
              </a:pathLst>
            </a:custGeom>
            <a:solidFill>
              <a:srgbClr val="F9F1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4" name="Google Shape;3684;p41"/>
            <p:cNvSpPr/>
            <p:nvPr/>
          </p:nvSpPr>
          <p:spPr>
            <a:xfrm>
              <a:off x="5242000" y="1963325"/>
              <a:ext cx="301050" cy="405250"/>
            </a:xfrm>
            <a:custGeom>
              <a:avLst/>
              <a:gdLst/>
              <a:ahLst/>
              <a:cxnLst/>
              <a:rect l="l" t="t" r="r" b="b"/>
              <a:pathLst>
                <a:path w="12042" h="16210" extrusionOk="0">
                  <a:moveTo>
                    <a:pt x="1053" y="1"/>
                  </a:moveTo>
                  <a:lnTo>
                    <a:pt x="758" y="85"/>
                  </a:lnTo>
                  <a:lnTo>
                    <a:pt x="464" y="211"/>
                  </a:lnTo>
                  <a:lnTo>
                    <a:pt x="253" y="422"/>
                  </a:lnTo>
                  <a:lnTo>
                    <a:pt x="127" y="674"/>
                  </a:lnTo>
                  <a:lnTo>
                    <a:pt x="43" y="1053"/>
                  </a:lnTo>
                  <a:lnTo>
                    <a:pt x="1" y="1474"/>
                  </a:lnTo>
                  <a:lnTo>
                    <a:pt x="43" y="1937"/>
                  </a:lnTo>
                  <a:lnTo>
                    <a:pt x="85" y="2485"/>
                  </a:lnTo>
                  <a:lnTo>
                    <a:pt x="253" y="3032"/>
                  </a:lnTo>
                  <a:lnTo>
                    <a:pt x="422" y="3663"/>
                  </a:lnTo>
                  <a:lnTo>
                    <a:pt x="674" y="4337"/>
                  </a:lnTo>
                  <a:lnTo>
                    <a:pt x="969" y="5053"/>
                  </a:lnTo>
                  <a:lnTo>
                    <a:pt x="1306" y="5769"/>
                  </a:lnTo>
                  <a:lnTo>
                    <a:pt x="1685" y="6569"/>
                  </a:lnTo>
                  <a:lnTo>
                    <a:pt x="2106" y="7326"/>
                  </a:lnTo>
                  <a:lnTo>
                    <a:pt x="2611" y="8126"/>
                  </a:lnTo>
                  <a:lnTo>
                    <a:pt x="3116" y="8926"/>
                  </a:lnTo>
                  <a:lnTo>
                    <a:pt x="3663" y="9768"/>
                  </a:lnTo>
                  <a:lnTo>
                    <a:pt x="4253" y="10568"/>
                  </a:lnTo>
                  <a:lnTo>
                    <a:pt x="4842" y="11326"/>
                  </a:lnTo>
                  <a:lnTo>
                    <a:pt x="5432" y="12042"/>
                  </a:lnTo>
                  <a:lnTo>
                    <a:pt x="6021" y="12715"/>
                  </a:lnTo>
                  <a:lnTo>
                    <a:pt x="6611" y="13347"/>
                  </a:lnTo>
                  <a:lnTo>
                    <a:pt x="7158" y="13894"/>
                  </a:lnTo>
                  <a:lnTo>
                    <a:pt x="7747" y="14442"/>
                  </a:lnTo>
                  <a:lnTo>
                    <a:pt x="8295" y="14905"/>
                  </a:lnTo>
                  <a:lnTo>
                    <a:pt x="8800" y="15284"/>
                  </a:lnTo>
                  <a:lnTo>
                    <a:pt x="9305" y="15621"/>
                  </a:lnTo>
                  <a:lnTo>
                    <a:pt x="9768" y="15873"/>
                  </a:lnTo>
                  <a:lnTo>
                    <a:pt x="10231" y="16042"/>
                  </a:lnTo>
                  <a:lnTo>
                    <a:pt x="10610" y="16168"/>
                  </a:lnTo>
                  <a:lnTo>
                    <a:pt x="10989" y="16210"/>
                  </a:lnTo>
                  <a:lnTo>
                    <a:pt x="11284" y="16168"/>
                  </a:lnTo>
                  <a:lnTo>
                    <a:pt x="11579" y="16042"/>
                  </a:lnTo>
                  <a:lnTo>
                    <a:pt x="11789" y="15831"/>
                  </a:lnTo>
                  <a:lnTo>
                    <a:pt x="11916" y="15536"/>
                  </a:lnTo>
                  <a:lnTo>
                    <a:pt x="12000" y="15200"/>
                  </a:lnTo>
                  <a:lnTo>
                    <a:pt x="12042" y="14778"/>
                  </a:lnTo>
                  <a:lnTo>
                    <a:pt x="12042" y="14315"/>
                  </a:lnTo>
                  <a:lnTo>
                    <a:pt x="11958" y="13768"/>
                  </a:lnTo>
                  <a:lnTo>
                    <a:pt x="11789" y="13179"/>
                  </a:lnTo>
                  <a:lnTo>
                    <a:pt x="11621" y="12547"/>
                  </a:lnTo>
                  <a:lnTo>
                    <a:pt x="11368" y="11873"/>
                  </a:lnTo>
                  <a:lnTo>
                    <a:pt x="11073" y="11158"/>
                  </a:lnTo>
                  <a:lnTo>
                    <a:pt x="10737" y="10442"/>
                  </a:lnTo>
                  <a:lnTo>
                    <a:pt x="10358" y="9684"/>
                  </a:lnTo>
                  <a:lnTo>
                    <a:pt x="9937" y="8884"/>
                  </a:lnTo>
                  <a:lnTo>
                    <a:pt x="9431" y="8084"/>
                  </a:lnTo>
                  <a:lnTo>
                    <a:pt x="8926" y="7284"/>
                  </a:lnTo>
                  <a:lnTo>
                    <a:pt x="8379" y="6484"/>
                  </a:lnTo>
                  <a:lnTo>
                    <a:pt x="7789" y="5684"/>
                  </a:lnTo>
                  <a:lnTo>
                    <a:pt x="7200" y="4884"/>
                  </a:lnTo>
                  <a:lnTo>
                    <a:pt x="6611" y="4169"/>
                  </a:lnTo>
                  <a:lnTo>
                    <a:pt x="6021" y="3495"/>
                  </a:lnTo>
                  <a:lnTo>
                    <a:pt x="5432" y="2906"/>
                  </a:lnTo>
                  <a:lnTo>
                    <a:pt x="4884" y="2316"/>
                  </a:lnTo>
                  <a:lnTo>
                    <a:pt x="4295" y="1811"/>
                  </a:lnTo>
                  <a:lnTo>
                    <a:pt x="3748" y="1348"/>
                  </a:lnTo>
                  <a:lnTo>
                    <a:pt x="3242" y="969"/>
                  </a:lnTo>
                  <a:lnTo>
                    <a:pt x="2737" y="632"/>
                  </a:lnTo>
                  <a:lnTo>
                    <a:pt x="2274" y="379"/>
                  </a:lnTo>
                  <a:lnTo>
                    <a:pt x="1811" y="169"/>
                  </a:lnTo>
                  <a:lnTo>
                    <a:pt x="1432" y="43"/>
                  </a:lnTo>
                  <a:lnTo>
                    <a:pt x="1053" y="1"/>
                  </a:lnTo>
                  <a:close/>
                </a:path>
              </a:pathLst>
            </a:custGeom>
            <a:solidFill>
              <a:srgbClr val="B5B5B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5" name="Google Shape;3685;p41"/>
            <p:cNvSpPr/>
            <p:nvPr/>
          </p:nvSpPr>
          <p:spPr>
            <a:xfrm>
              <a:off x="5243050" y="2018050"/>
              <a:ext cx="241075" cy="338950"/>
            </a:xfrm>
            <a:custGeom>
              <a:avLst/>
              <a:gdLst/>
              <a:ahLst/>
              <a:cxnLst/>
              <a:rect l="l" t="t" r="r" b="b"/>
              <a:pathLst>
                <a:path w="9643" h="13558" extrusionOk="0">
                  <a:moveTo>
                    <a:pt x="1" y="1"/>
                  </a:moveTo>
                  <a:lnTo>
                    <a:pt x="169" y="759"/>
                  </a:lnTo>
                  <a:lnTo>
                    <a:pt x="422" y="1559"/>
                  </a:lnTo>
                  <a:lnTo>
                    <a:pt x="758" y="2443"/>
                  </a:lnTo>
                  <a:lnTo>
                    <a:pt x="1179" y="3411"/>
                  </a:lnTo>
                  <a:lnTo>
                    <a:pt x="1685" y="4422"/>
                  </a:lnTo>
                  <a:lnTo>
                    <a:pt x="2232" y="5432"/>
                  </a:lnTo>
                  <a:lnTo>
                    <a:pt x="2906" y="6485"/>
                  </a:lnTo>
                  <a:lnTo>
                    <a:pt x="3621" y="7579"/>
                  </a:lnTo>
                  <a:lnTo>
                    <a:pt x="4379" y="8632"/>
                  </a:lnTo>
                  <a:lnTo>
                    <a:pt x="5179" y="9600"/>
                  </a:lnTo>
                  <a:lnTo>
                    <a:pt x="5937" y="10484"/>
                  </a:lnTo>
                  <a:lnTo>
                    <a:pt x="6695" y="11284"/>
                  </a:lnTo>
                  <a:lnTo>
                    <a:pt x="7453" y="12042"/>
                  </a:lnTo>
                  <a:lnTo>
                    <a:pt x="8169" y="12632"/>
                  </a:lnTo>
                  <a:lnTo>
                    <a:pt x="8884" y="13179"/>
                  </a:lnTo>
                  <a:lnTo>
                    <a:pt x="9516" y="13558"/>
                  </a:lnTo>
                  <a:lnTo>
                    <a:pt x="9600" y="13305"/>
                  </a:lnTo>
                  <a:lnTo>
                    <a:pt x="9642" y="13011"/>
                  </a:lnTo>
                  <a:lnTo>
                    <a:pt x="9642" y="12674"/>
                  </a:lnTo>
                  <a:lnTo>
                    <a:pt x="9600" y="12295"/>
                  </a:lnTo>
                  <a:lnTo>
                    <a:pt x="9558" y="11874"/>
                  </a:lnTo>
                  <a:lnTo>
                    <a:pt x="9432" y="11411"/>
                  </a:lnTo>
                  <a:lnTo>
                    <a:pt x="9095" y="10400"/>
                  </a:lnTo>
                  <a:lnTo>
                    <a:pt x="8632" y="9306"/>
                  </a:lnTo>
                  <a:lnTo>
                    <a:pt x="8042" y="8085"/>
                  </a:lnTo>
                  <a:lnTo>
                    <a:pt x="7326" y="6864"/>
                  </a:lnTo>
                  <a:lnTo>
                    <a:pt x="6484" y="5600"/>
                  </a:lnTo>
                  <a:lnTo>
                    <a:pt x="5558" y="4337"/>
                  </a:lnTo>
                  <a:lnTo>
                    <a:pt x="4632" y="3243"/>
                  </a:lnTo>
                  <a:lnTo>
                    <a:pt x="3748" y="2274"/>
                  </a:lnTo>
                  <a:lnTo>
                    <a:pt x="2864" y="1474"/>
                  </a:lnTo>
                  <a:lnTo>
                    <a:pt x="2022" y="801"/>
                  </a:lnTo>
                  <a:lnTo>
                    <a:pt x="1643" y="548"/>
                  </a:lnTo>
                  <a:lnTo>
                    <a:pt x="1264" y="338"/>
                  </a:lnTo>
                  <a:lnTo>
                    <a:pt x="927" y="169"/>
                  </a:lnTo>
                  <a:lnTo>
                    <a:pt x="590" y="43"/>
                  </a:lnTo>
                  <a:lnTo>
                    <a:pt x="295" y="1"/>
                  </a:lnTo>
                  <a:close/>
                </a:path>
              </a:pathLst>
            </a:custGeom>
            <a:solidFill>
              <a:srgbClr val="DCD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6" name="Google Shape;3686;p41"/>
            <p:cNvSpPr/>
            <p:nvPr/>
          </p:nvSpPr>
          <p:spPr>
            <a:xfrm>
              <a:off x="5272525" y="1693875"/>
              <a:ext cx="105275" cy="348425"/>
            </a:xfrm>
            <a:custGeom>
              <a:avLst/>
              <a:gdLst/>
              <a:ahLst/>
              <a:cxnLst/>
              <a:rect l="l" t="t" r="r" b="b"/>
              <a:pathLst>
                <a:path w="4211" h="13937" extrusionOk="0">
                  <a:moveTo>
                    <a:pt x="1432" y="0"/>
                  </a:moveTo>
                  <a:lnTo>
                    <a:pt x="1264" y="42"/>
                  </a:lnTo>
                  <a:lnTo>
                    <a:pt x="1221" y="85"/>
                  </a:lnTo>
                  <a:lnTo>
                    <a:pt x="1179" y="169"/>
                  </a:lnTo>
                  <a:lnTo>
                    <a:pt x="1221" y="211"/>
                  </a:lnTo>
                  <a:lnTo>
                    <a:pt x="1264" y="295"/>
                  </a:lnTo>
                  <a:lnTo>
                    <a:pt x="1558" y="716"/>
                  </a:lnTo>
                  <a:lnTo>
                    <a:pt x="1853" y="1137"/>
                  </a:lnTo>
                  <a:lnTo>
                    <a:pt x="2064" y="1558"/>
                  </a:lnTo>
                  <a:lnTo>
                    <a:pt x="2232" y="1979"/>
                  </a:lnTo>
                  <a:lnTo>
                    <a:pt x="2316" y="2442"/>
                  </a:lnTo>
                  <a:lnTo>
                    <a:pt x="2400" y="2905"/>
                  </a:lnTo>
                  <a:lnTo>
                    <a:pt x="2442" y="3411"/>
                  </a:lnTo>
                  <a:lnTo>
                    <a:pt x="2442" y="3916"/>
                  </a:lnTo>
                  <a:lnTo>
                    <a:pt x="2400" y="4253"/>
                  </a:lnTo>
                  <a:lnTo>
                    <a:pt x="2316" y="4590"/>
                  </a:lnTo>
                  <a:lnTo>
                    <a:pt x="2232" y="4926"/>
                  </a:lnTo>
                  <a:lnTo>
                    <a:pt x="2182" y="5042"/>
                  </a:lnTo>
                  <a:lnTo>
                    <a:pt x="2182" y="5042"/>
                  </a:lnTo>
                  <a:lnTo>
                    <a:pt x="2106" y="5011"/>
                  </a:lnTo>
                  <a:lnTo>
                    <a:pt x="1558" y="4884"/>
                  </a:lnTo>
                  <a:lnTo>
                    <a:pt x="1053" y="4842"/>
                  </a:lnTo>
                  <a:lnTo>
                    <a:pt x="800" y="4884"/>
                  </a:lnTo>
                  <a:lnTo>
                    <a:pt x="590" y="4926"/>
                  </a:lnTo>
                  <a:lnTo>
                    <a:pt x="379" y="5011"/>
                  </a:lnTo>
                  <a:lnTo>
                    <a:pt x="211" y="5137"/>
                  </a:lnTo>
                  <a:lnTo>
                    <a:pt x="85" y="5305"/>
                  </a:lnTo>
                  <a:lnTo>
                    <a:pt x="43" y="5516"/>
                  </a:lnTo>
                  <a:lnTo>
                    <a:pt x="0" y="5768"/>
                  </a:lnTo>
                  <a:lnTo>
                    <a:pt x="0" y="6021"/>
                  </a:lnTo>
                  <a:lnTo>
                    <a:pt x="43" y="6232"/>
                  </a:lnTo>
                  <a:lnTo>
                    <a:pt x="85" y="6400"/>
                  </a:lnTo>
                  <a:lnTo>
                    <a:pt x="211" y="6568"/>
                  </a:lnTo>
                  <a:lnTo>
                    <a:pt x="337" y="6695"/>
                  </a:lnTo>
                  <a:lnTo>
                    <a:pt x="506" y="6821"/>
                  </a:lnTo>
                  <a:lnTo>
                    <a:pt x="674" y="6905"/>
                  </a:lnTo>
                  <a:lnTo>
                    <a:pt x="1053" y="7074"/>
                  </a:lnTo>
                  <a:lnTo>
                    <a:pt x="1474" y="7116"/>
                  </a:lnTo>
                  <a:lnTo>
                    <a:pt x="1937" y="7074"/>
                  </a:lnTo>
                  <a:lnTo>
                    <a:pt x="2358" y="6947"/>
                  </a:lnTo>
                  <a:lnTo>
                    <a:pt x="2633" y="6797"/>
                  </a:lnTo>
                  <a:lnTo>
                    <a:pt x="2653" y="6863"/>
                  </a:lnTo>
                  <a:lnTo>
                    <a:pt x="2737" y="7284"/>
                  </a:lnTo>
                  <a:lnTo>
                    <a:pt x="2779" y="7789"/>
                  </a:lnTo>
                  <a:lnTo>
                    <a:pt x="2779" y="8252"/>
                  </a:lnTo>
                  <a:lnTo>
                    <a:pt x="2695" y="8800"/>
                  </a:lnTo>
                  <a:lnTo>
                    <a:pt x="2611" y="9305"/>
                  </a:lnTo>
                  <a:lnTo>
                    <a:pt x="2442" y="9810"/>
                  </a:lnTo>
                  <a:lnTo>
                    <a:pt x="2106" y="10863"/>
                  </a:lnTo>
                  <a:lnTo>
                    <a:pt x="1685" y="11831"/>
                  </a:lnTo>
                  <a:lnTo>
                    <a:pt x="1264" y="12715"/>
                  </a:lnTo>
                  <a:lnTo>
                    <a:pt x="927" y="13389"/>
                  </a:lnTo>
                  <a:lnTo>
                    <a:pt x="885" y="13473"/>
                  </a:lnTo>
                  <a:lnTo>
                    <a:pt x="885" y="13557"/>
                  </a:lnTo>
                  <a:lnTo>
                    <a:pt x="1011" y="13684"/>
                  </a:lnTo>
                  <a:lnTo>
                    <a:pt x="1221" y="13768"/>
                  </a:lnTo>
                  <a:lnTo>
                    <a:pt x="1432" y="13852"/>
                  </a:lnTo>
                  <a:lnTo>
                    <a:pt x="1727" y="13894"/>
                  </a:lnTo>
                  <a:lnTo>
                    <a:pt x="1979" y="13936"/>
                  </a:lnTo>
                  <a:lnTo>
                    <a:pt x="2190" y="13894"/>
                  </a:lnTo>
                  <a:lnTo>
                    <a:pt x="2232" y="13852"/>
                  </a:lnTo>
                  <a:lnTo>
                    <a:pt x="2316" y="13768"/>
                  </a:lnTo>
                  <a:lnTo>
                    <a:pt x="2737" y="12968"/>
                  </a:lnTo>
                  <a:lnTo>
                    <a:pt x="3200" y="11957"/>
                  </a:lnTo>
                  <a:lnTo>
                    <a:pt x="3663" y="10863"/>
                  </a:lnTo>
                  <a:lnTo>
                    <a:pt x="3832" y="10273"/>
                  </a:lnTo>
                  <a:lnTo>
                    <a:pt x="4000" y="9684"/>
                  </a:lnTo>
                  <a:lnTo>
                    <a:pt x="4127" y="9094"/>
                  </a:lnTo>
                  <a:lnTo>
                    <a:pt x="4211" y="8547"/>
                  </a:lnTo>
                  <a:lnTo>
                    <a:pt x="4211" y="7958"/>
                  </a:lnTo>
                  <a:lnTo>
                    <a:pt x="4211" y="7410"/>
                  </a:lnTo>
                  <a:lnTo>
                    <a:pt x="4084" y="6905"/>
                  </a:lnTo>
                  <a:lnTo>
                    <a:pt x="3916" y="6442"/>
                  </a:lnTo>
                  <a:lnTo>
                    <a:pt x="3663" y="5979"/>
                  </a:lnTo>
                  <a:lnTo>
                    <a:pt x="3543" y="5859"/>
                  </a:lnTo>
                  <a:lnTo>
                    <a:pt x="3663" y="5642"/>
                  </a:lnTo>
                  <a:lnTo>
                    <a:pt x="3832" y="5179"/>
                  </a:lnTo>
                  <a:lnTo>
                    <a:pt x="3916" y="4716"/>
                  </a:lnTo>
                  <a:lnTo>
                    <a:pt x="3958" y="4253"/>
                  </a:lnTo>
                  <a:lnTo>
                    <a:pt x="3958" y="3747"/>
                  </a:lnTo>
                  <a:lnTo>
                    <a:pt x="3874" y="3242"/>
                  </a:lnTo>
                  <a:lnTo>
                    <a:pt x="3790" y="2737"/>
                  </a:lnTo>
                  <a:lnTo>
                    <a:pt x="3621" y="2274"/>
                  </a:lnTo>
                  <a:lnTo>
                    <a:pt x="3453" y="1769"/>
                  </a:lnTo>
                  <a:lnTo>
                    <a:pt x="3242" y="1348"/>
                  </a:lnTo>
                  <a:lnTo>
                    <a:pt x="3032" y="927"/>
                  </a:lnTo>
                  <a:lnTo>
                    <a:pt x="2821" y="548"/>
                  </a:lnTo>
                  <a:lnTo>
                    <a:pt x="2569" y="211"/>
                  </a:lnTo>
                  <a:lnTo>
                    <a:pt x="2400" y="127"/>
                  </a:lnTo>
                  <a:lnTo>
                    <a:pt x="2190" y="42"/>
                  </a:lnTo>
                  <a:lnTo>
                    <a:pt x="1937" y="0"/>
                  </a:lnTo>
                  <a:close/>
                </a:path>
              </a:pathLst>
            </a:custGeom>
            <a:solidFill>
              <a:srgbClr val="3E5F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7" name="Google Shape;3687;p41"/>
            <p:cNvSpPr/>
            <p:nvPr/>
          </p:nvSpPr>
          <p:spPr>
            <a:xfrm>
              <a:off x="5375675" y="1737025"/>
              <a:ext cx="374750" cy="350525"/>
            </a:xfrm>
            <a:custGeom>
              <a:avLst/>
              <a:gdLst/>
              <a:ahLst/>
              <a:cxnLst/>
              <a:rect l="l" t="t" r="r" b="b"/>
              <a:pathLst>
                <a:path w="14990" h="14021" extrusionOk="0">
                  <a:moveTo>
                    <a:pt x="14063" y="1"/>
                  </a:moveTo>
                  <a:lnTo>
                    <a:pt x="13810" y="85"/>
                  </a:lnTo>
                  <a:lnTo>
                    <a:pt x="12547" y="632"/>
                  </a:lnTo>
                  <a:lnTo>
                    <a:pt x="11368" y="1222"/>
                  </a:lnTo>
                  <a:lnTo>
                    <a:pt x="10779" y="1516"/>
                  </a:lnTo>
                  <a:lnTo>
                    <a:pt x="10189" y="1853"/>
                  </a:lnTo>
                  <a:lnTo>
                    <a:pt x="9642" y="2232"/>
                  </a:lnTo>
                  <a:lnTo>
                    <a:pt x="9137" y="2611"/>
                  </a:lnTo>
                  <a:lnTo>
                    <a:pt x="8632" y="3032"/>
                  </a:lnTo>
                  <a:lnTo>
                    <a:pt x="8168" y="3495"/>
                  </a:lnTo>
                  <a:lnTo>
                    <a:pt x="7747" y="3958"/>
                  </a:lnTo>
                  <a:lnTo>
                    <a:pt x="7368" y="4463"/>
                  </a:lnTo>
                  <a:lnTo>
                    <a:pt x="7206" y="4728"/>
                  </a:lnTo>
                  <a:lnTo>
                    <a:pt x="7206" y="4728"/>
                  </a:lnTo>
                  <a:lnTo>
                    <a:pt x="7158" y="4716"/>
                  </a:lnTo>
                  <a:lnTo>
                    <a:pt x="6779" y="4674"/>
                  </a:lnTo>
                  <a:lnTo>
                    <a:pt x="6400" y="4632"/>
                  </a:lnTo>
                  <a:lnTo>
                    <a:pt x="6105" y="4632"/>
                  </a:lnTo>
                  <a:lnTo>
                    <a:pt x="5769" y="4674"/>
                  </a:lnTo>
                  <a:lnTo>
                    <a:pt x="5474" y="4758"/>
                  </a:lnTo>
                  <a:lnTo>
                    <a:pt x="5221" y="4842"/>
                  </a:lnTo>
                  <a:lnTo>
                    <a:pt x="4927" y="4969"/>
                  </a:lnTo>
                  <a:lnTo>
                    <a:pt x="4674" y="5137"/>
                  </a:lnTo>
                  <a:lnTo>
                    <a:pt x="4169" y="5474"/>
                  </a:lnTo>
                  <a:lnTo>
                    <a:pt x="3663" y="5937"/>
                  </a:lnTo>
                  <a:lnTo>
                    <a:pt x="3242" y="6442"/>
                  </a:lnTo>
                  <a:lnTo>
                    <a:pt x="2821" y="7032"/>
                  </a:lnTo>
                  <a:lnTo>
                    <a:pt x="2442" y="7663"/>
                  </a:lnTo>
                  <a:lnTo>
                    <a:pt x="2064" y="8337"/>
                  </a:lnTo>
                  <a:lnTo>
                    <a:pt x="1727" y="9010"/>
                  </a:lnTo>
                  <a:lnTo>
                    <a:pt x="1390" y="9726"/>
                  </a:lnTo>
                  <a:lnTo>
                    <a:pt x="843" y="11073"/>
                  </a:lnTo>
                  <a:lnTo>
                    <a:pt x="1" y="13389"/>
                  </a:lnTo>
                  <a:lnTo>
                    <a:pt x="1" y="13515"/>
                  </a:lnTo>
                  <a:lnTo>
                    <a:pt x="1" y="13600"/>
                  </a:lnTo>
                  <a:lnTo>
                    <a:pt x="43" y="13684"/>
                  </a:lnTo>
                  <a:lnTo>
                    <a:pt x="127" y="13768"/>
                  </a:lnTo>
                  <a:lnTo>
                    <a:pt x="337" y="13936"/>
                  </a:lnTo>
                  <a:lnTo>
                    <a:pt x="590" y="13979"/>
                  </a:lnTo>
                  <a:lnTo>
                    <a:pt x="843" y="14021"/>
                  </a:lnTo>
                  <a:lnTo>
                    <a:pt x="1137" y="13979"/>
                  </a:lnTo>
                  <a:lnTo>
                    <a:pt x="1222" y="13894"/>
                  </a:lnTo>
                  <a:lnTo>
                    <a:pt x="1348" y="13852"/>
                  </a:lnTo>
                  <a:lnTo>
                    <a:pt x="1432" y="13768"/>
                  </a:lnTo>
                  <a:lnTo>
                    <a:pt x="1474" y="13642"/>
                  </a:lnTo>
                  <a:lnTo>
                    <a:pt x="1895" y="12547"/>
                  </a:lnTo>
                  <a:lnTo>
                    <a:pt x="2358" y="11495"/>
                  </a:lnTo>
                  <a:lnTo>
                    <a:pt x="2864" y="10442"/>
                  </a:lnTo>
                  <a:lnTo>
                    <a:pt x="3369" y="9389"/>
                  </a:lnTo>
                  <a:lnTo>
                    <a:pt x="3579" y="8968"/>
                  </a:lnTo>
                  <a:lnTo>
                    <a:pt x="4042" y="8295"/>
                  </a:lnTo>
                  <a:lnTo>
                    <a:pt x="4632" y="7453"/>
                  </a:lnTo>
                  <a:lnTo>
                    <a:pt x="4927" y="6990"/>
                  </a:lnTo>
                  <a:lnTo>
                    <a:pt x="5305" y="6611"/>
                  </a:lnTo>
                  <a:lnTo>
                    <a:pt x="5642" y="6232"/>
                  </a:lnTo>
                  <a:lnTo>
                    <a:pt x="6021" y="5895"/>
                  </a:lnTo>
                  <a:lnTo>
                    <a:pt x="6358" y="5684"/>
                  </a:lnTo>
                  <a:lnTo>
                    <a:pt x="6695" y="5558"/>
                  </a:lnTo>
                  <a:lnTo>
                    <a:pt x="6787" y="5535"/>
                  </a:lnTo>
                  <a:lnTo>
                    <a:pt x="6787" y="5535"/>
                  </a:lnTo>
                  <a:lnTo>
                    <a:pt x="6737" y="5642"/>
                  </a:lnTo>
                  <a:lnTo>
                    <a:pt x="6484" y="6274"/>
                  </a:lnTo>
                  <a:lnTo>
                    <a:pt x="6274" y="6947"/>
                  </a:lnTo>
                  <a:lnTo>
                    <a:pt x="6232" y="7242"/>
                  </a:lnTo>
                  <a:lnTo>
                    <a:pt x="6232" y="7495"/>
                  </a:lnTo>
                  <a:lnTo>
                    <a:pt x="6316" y="7705"/>
                  </a:lnTo>
                  <a:lnTo>
                    <a:pt x="6442" y="7916"/>
                  </a:lnTo>
                  <a:lnTo>
                    <a:pt x="6611" y="8084"/>
                  </a:lnTo>
                  <a:lnTo>
                    <a:pt x="6821" y="8168"/>
                  </a:lnTo>
                  <a:lnTo>
                    <a:pt x="7032" y="8253"/>
                  </a:lnTo>
                  <a:lnTo>
                    <a:pt x="7284" y="8337"/>
                  </a:lnTo>
                  <a:lnTo>
                    <a:pt x="7832" y="8337"/>
                  </a:lnTo>
                  <a:lnTo>
                    <a:pt x="8084" y="8295"/>
                  </a:lnTo>
                  <a:lnTo>
                    <a:pt x="8337" y="8211"/>
                  </a:lnTo>
                  <a:lnTo>
                    <a:pt x="8589" y="8126"/>
                  </a:lnTo>
                  <a:lnTo>
                    <a:pt x="8800" y="7958"/>
                  </a:lnTo>
                  <a:lnTo>
                    <a:pt x="8968" y="7789"/>
                  </a:lnTo>
                  <a:lnTo>
                    <a:pt x="9137" y="7621"/>
                  </a:lnTo>
                  <a:lnTo>
                    <a:pt x="9347" y="7200"/>
                  </a:lnTo>
                  <a:lnTo>
                    <a:pt x="9432" y="6821"/>
                  </a:lnTo>
                  <a:lnTo>
                    <a:pt x="9474" y="6484"/>
                  </a:lnTo>
                  <a:lnTo>
                    <a:pt x="9389" y="6148"/>
                  </a:lnTo>
                  <a:lnTo>
                    <a:pt x="9263" y="5895"/>
                  </a:lnTo>
                  <a:lnTo>
                    <a:pt x="9095" y="5642"/>
                  </a:lnTo>
                  <a:lnTo>
                    <a:pt x="8842" y="5390"/>
                  </a:lnTo>
                  <a:lnTo>
                    <a:pt x="8547" y="5179"/>
                  </a:lnTo>
                  <a:lnTo>
                    <a:pt x="8499" y="5155"/>
                  </a:lnTo>
                  <a:lnTo>
                    <a:pt x="8499" y="5155"/>
                  </a:lnTo>
                  <a:lnTo>
                    <a:pt x="8589" y="5011"/>
                  </a:lnTo>
                  <a:lnTo>
                    <a:pt x="8842" y="4674"/>
                  </a:lnTo>
                  <a:lnTo>
                    <a:pt x="9137" y="4379"/>
                  </a:lnTo>
                  <a:lnTo>
                    <a:pt x="9726" y="3790"/>
                  </a:lnTo>
                  <a:lnTo>
                    <a:pt x="10316" y="3242"/>
                  </a:lnTo>
                  <a:lnTo>
                    <a:pt x="10821" y="2864"/>
                  </a:lnTo>
                  <a:lnTo>
                    <a:pt x="11326" y="2527"/>
                  </a:lnTo>
                  <a:lnTo>
                    <a:pt x="11873" y="2232"/>
                  </a:lnTo>
                  <a:lnTo>
                    <a:pt x="12421" y="1937"/>
                  </a:lnTo>
                  <a:lnTo>
                    <a:pt x="13600" y="1432"/>
                  </a:lnTo>
                  <a:lnTo>
                    <a:pt x="14736" y="969"/>
                  </a:lnTo>
                  <a:lnTo>
                    <a:pt x="14863" y="885"/>
                  </a:lnTo>
                  <a:lnTo>
                    <a:pt x="14947" y="801"/>
                  </a:lnTo>
                  <a:lnTo>
                    <a:pt x="14989" y="716"/>
                  </a:lnTo>
                  <a:lnTo>
                    <a:pt x="14989" y="632"/>
                  </a:lnTo>
                  <a:lnTo>
                    <a:pt x="14989" y="548"/>
                  </a:lnTo>
                  <a:lnTo>
                    <a:pt x="14947" y="464"/>
                  </a:lnTo>
                  <a:lnTo>
                    <a:pt x="14779" y="295"/>
                  </a:lnTo>
                  <a:lnTo>
                    <a:pt x="14568" y="127"/>
                  </a:lnTo>
                  <a:lnTo>
                    <a:pt x="14315" y="43"/>
                  </a:lnTo>
                  <a:lnTo>
                    <a:pt x="14063" y="1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8" name="Google Shape;3688;p41"/>
            <p:cNvSpPr/>
            <p:nvPr/>
          </p:nvSpPr>
          <p:spPr>
            <a:xfrm>
              <a:off x="5438825" y="2019100"/>
              <a:ext cx="402100" cy="130550"/>
            </a:xfrm>
            <a:custGeom>
              <a:avLst/>
              <a:gdLst/>
              <a:ahLst/>
              <a:cxnLst/>
              <a:rect l="l" t="t" r="r" b="b"/>
              <a:pathLst>
                <a:path w="16084" h="5222" extrusionOk="0">
                  <a:moveTo>
                    <a:pt x="8421" y="1"/>
                  </a:moveTo>
                  <a:lnTo>
                    <a:pt x="8295" y="43"/>
                  </a:lnTo>
                  <a:lnTo>
                    <a:pt x="8211" y="127"/>
                  </a:lnTo>
                  <a:lnTo>
                    <a:pt x="7958" y="338"/>
                  </a:lnTo>
                  <a:lnTo>
                    <a:pt x="7790" y="548"/>
                  </a:lnTo>
                  <a:lnTo>
                    <a:pt x="7705" y="759"/>
                  </a:lnTo>
                  <a:lnTo>
                    <a:pt x="7663" y="969"/>
                  </a:lnTo>
                  <a:lnTo>
                    <a:pt x="7663" y="1138"/>
                  </a:lnTo>
                  <a:lnTo>
                    <a:pt x="7705" y="1348"/>
                  </a:lnTo>
                  <a:lnTo>
                    <a:pt x="7832" y="1559"/>
                  </a:lnTo>
                  <a:lnTo>
                    <a:pt x="7958" y="1727"/>
                  </a:lnTo>
                  <a:lnTo>
                    <a:pt x="8295" y="2064"/>
                  </a:lnTo>
                  <a:lnTo>
                    <a:pt x="8629" y="2277"/>
                  </a:lnTo>
                  <a:lnTo>
                    <a:pt x="8629" y="2277"/>
                  </a:lnTo>
                  <a:lnTo>
                    <a:pt x="8548" y="2359"/>
                  </a:lnTo>
                  <a:lnTo>
                    <a:pt x="8295" y="2611"/>
                  </a:lnTo>
                  <a:lnTo>
                    <a:pt x="7663" y="3117"/>
                  </a:lnTo>
                  <a:lnTo>
                    <a:pt x="6990" y="3538"/>
                  </a:lnTo>
                  <a:lnTo>
                    <a:pt x="6442" y="3832"/>
                  </a:lnTo>
                  <a:lnTo>
                    <a:pt x="6063" y="4001"/>
                  </a:lnTo>
                  <a:lnTo>
                    <a:pt x="5432" y="4169"/>
                  </a:lnTo>
                  <a:lnTo>
                    <a:pt x="4800" y="4338"/>
                  </a:lnTo>
                  <a:lnTo>
                    <a:pt x="4169" y="4422"/>
                  </a:lnTo>
                  <a:lnTo>
                    <a:pt x="3495" y="4506"/>
                  </a:lnTo>
                  <a:lnTo>
                    <a:pt x="2864" y="4506"/>
                  </a:lnTo>
                  <a:lnTo>
                    <a:pt x="2232" y="4464"/>
                  </a:lnTo>
                  <a:lnTo>
                    <a:pt x="1601" y="4338"/>
                  </a:lnTo>
                  <a:lnTo>
                    <a:pt x="927" y="4211"/>
                  </a:lnTo>
                  <a:lnTo>
                    <a:pt x="716" y="4169"/>
                  </a:lnTo>
                  <a:lnTo>
                    <a:pt x="464" y="4169"/>
                  </a:lnTo>
                  <a:lnTo>
                    <a:pt x="253" y="4253"/>
                  </a:lnTo>
                  <a:lnTo>
                    <a:pt x="85" y="4338"/>
                  </a:lnTo>
                  <a:lnTo>
                    <a:pt x="1" y="4422"/>
                  </a:lnTo>
                  <a:lnTo>
                    <a:pt x="1" y="4506"/>
                  </a:lnTo>
                  <a:lnTo>
                    <a:pt x="43" y="4548"/>
                  </a:lnTo>
                  <a:lnTo>
                    <a:pt x="169" y="4674"/>
                  </a:lnTo>
                  <a:lnTo>
                    <a:pt x="464" y="4801"/>
                  </a:lnTo>
                  <a:lnTo>
                    <a:pt x="1348" y="5011"/>
                  </a:lnTo>
                  <a:lnTo>
                    <a:pt x="2274" y="5137"/>
                  </a:lnTo>
                  <a:lnTo>
                    <a:pt x="3243" y="5222"/>
                  </a:lnTo>
                  <a:lnTo>
                    <a:pt x="4169" y="5222"/>
                  </a:lnTo>
                  <a:lnTo>
                    <a:pt x="5137" y="5137"/>
                  </a:lnTo>
                  <a:lnTo>
                    <a:pt x="6063" y="4969"/>
                  </a:lnTo>
                  <a:lnTo>
                    <a:pt x="6990" y="4674"/>
                  </a:lnTo>
                  <a:lnTo>
                    <a:pt x="7832" y="4338"/>
                  </a:lnTo>
                  <a:lnTo>
                    <a:pt x="8169" y="4169"/>
                  </a:lnTo>
                  <a:lnTo>
                    <a:pt x="8463" y="4001"/>
                  </a:lnTo>
                  <a:lnTo>
                    <a:pt x="8800" y="3790"/>
                  </a:lnTo>
                  <a:lnTo>
                    <a:pt x="9095" y="3538"/>
                  </a:lnTo>
                  <a:lnTo>
                    <a:pt x="9390" y="3285"/>
                  </a:lnTo>
                  <a:lnTo>
                    <a:pt x="9642" y="2990"/>
                  </a:lnTo>
                  <a:lnTo>
                    <a:pt x="9747" y="2868"/>
                  </a:lnTo>
                  <a:lnTo>
                    <a:pt x="9747" y="2868"/>
                  </a:lnTo>
                  <a:lnTo>
                    <a:pt x="10021" y="2990"/>
                  </a:lnTo>
                  <a:lnTo>
                    <a:pt x="10400" y="3074"/>
                  </a:lnTo>
                  <a:lnTo>
                    <a:pt x="10779" y="3159"/>
                  </a:lnTo>
                  <a:lnTo>
                    <a:pt x="11158" y="3243"/>
                  </a:lnTo>
                  <a:lnTo>
                    <a:pt x="11958" y="3285"/>
                  </a:lnTo>
                  <a:lnTo>
                    <a:pt x="12716" y="3243"/>
                  </a:lnTo>
                  <a:lnTo>
                    <a:pt x="13516" y="3159"/>
                  </a:lnTo>
                  <a:lnTo>
                    <a:pt x="14316" y="3032"/>
                  </a:lnTo>
                  <a:lnTo>
                    <a:pt x="15831" y="2696"/>
                  </a:lnTo>
                  <a:lnTo>
                    <a:pt x="15958" y="2653"/>
                  </a:lnTo>
                  <a:lnTo>
                    <a:pt x="16042" y="2611"/>
                  </a:lnTo>
                  <a:lnTo>
                    <a:pt x="16084" y="2527"/>
                  </a:lnTo>
                  <a:lnTo>
                    <a:pt x="16084" y="2485"/>
                  </a:lnTo>
                  <a:lnTo>
                    <a:pt x="16000" y="2359"/>
                  </a:lnTo>
                  <a:lnTo>
                    <a:pt x="15789" y="2232"/>
                  </a:lnTo>
                  <a:lnTo>
                    <a:pt x="15579" y="2148"/>
                  </a:lnTo>
                  <a:lnTo>
                    <a:pt x="15326" y="2064"/>
                  </a:lnTo>
                  <a:lnTo>
                    <a:pt x="15073" y="2022"/>
                  </a:lnTo>
                  <a:lnTo>
                    <a:pt x="14863" y="2022"/>
                  </a:lnTo>
                  <a:lnTo>
                    <a:pt x="14105" y="2232"/>
                  </a:lnTo>
                  <a:lnTo>
                    <a:pt x="13474" y="2401"/>
                  </a:lnTo>
                  <a:lnTo>
                    <a:pt x="13137" y="2485"/>
                  </a:lnTo>
                  <a:lnTo>
                    <a:pt x="12505" y="2485"/>
                  </a:lnTo>
                  <a:lnTo>
                    <a:pt x="12210" y="2443"/>
                  </a:lnTo>
                  <a:lnTo>
                    <a:pt x="11916" y="2401"/>
                  </a:lnTo>
                  <a:lnTo>
                    <a:pt x="11621" y="2317"/>
                  </a:lnTo>
                  <a:lnTo>
                    <a:pt x="11326" y="2190"/>
                  </a:lnTo>
                  <a:lnTo>
                    <a:pt x="11032" y="2064"/>
                  </a:lnTo>
                  <a:lnTo>
                    <a:pt x="10737" y="1896"/>
                  </a:lnTo>
                  <a:lnTo>
                    <a:pt x="10484" y="1727"/>
                  </a:lnTo>
                  <a:lnTo>
                    <a:pt x="10309" y="1565"/>
                  </a:lnTo>
                  <a:lnTo>
                    <a:pt x="10316" y="1517"/>
                  </a:lnTo>
                  <a:lnTo>
                    <a:pt x="10274" y="1222"/>
                  </a:lnTo>
                  <a:lnTo>
                    <a:pt x="10147" y="927"/>
                  </a:lnTo>
                  <a:lnTo>
                    <a:pt x="9937" y="633"/>
                  </a:lnTo>
                  <a:lnTo>
                    <a:pt x="9600" y="380"/>
                  </a:lnTo>
                  <a:lnTo>
                    <a:pt x="9221" y="169"/>
                  </a:lnTo>
                  <a:lnTo>
                    <a:pt x="8969" y="85"/>
                  </a:lnTo>
                  <a:lnTo>
                    <a:pt x="8716" y="1"/>
                  </a:lnTo>
                  <a:close/>
                </a:path>
              </a:pathLst>
            </a:custGeom>
            <a:solidFill>
              <a:srgbClr val="DBC08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9" name="Google Shape;3689;p41"/>
            <p:cNvSpPr/>
            <p:nvPr/>
          </p:nvSpPr>
          <p:spPr>
            <a:xfrm>
              <a:off x="5530400" y="2169625"/>
              <a:ext cx="298950" cy="129500"/>
            </a:xfrm>
            <a:custGeom>
              <a:avLst/>
              <a:gdLst/>
              <a:ahLst/>
              <a:cxnLst/>
              <a:rect l="l" t="t" r="r" b="b"/>
              <a:pathLst>
                <a:path w="11958" h="5180" extrusionOk="0">
                  <a:moveTo>
                    <a:pt x="3032" y="1"/>
                  </a:moveTo>
                  <a:lnTo>
                    <a:pt x="2527" y="43"/>
                  </a:lnTo>
                  <a:lnTo>
                    <a:pt x="2064" y="85"/>
                  </a:lnTo>
                  <a:lnTo>
                    <a:pt x="1643" y="211"/>
                  </a:lnTo>
                  <a:lnTo>
                    <a:pt x="1179" y="337"/>
                  </a:lnTo>
                  <a:lnTo>
                    <a:pt x="758" y="506"/>
                  </a:lnTo>
                  <a:lnTo>
                    <a:pt x="380" y="674"/>
                  </a:lnTo>
                  <a:lnTo>
                    <a:pt x="43" y="927"/>
                  </a:lnTo>
                  <a:lnTo>
                    <a:pt x="1" y="969"/>
                  </a:lnTo>
                  <a:lnTo>
                    <a:pt x="1" y="1011"/>
                  </a:lnTo>
                  <a:lnTo>
                    <a:pt x="85" y="1095"/>
                  </a:lnTo>
                  <a:lnTo>
                    <a:pt x="253" y="1222"/>
                  </a:lnTo>
                  <a:lnTo>
                    <a:pt x="464" y="1306"/>
                  </a:lnTo>
                  <a:lnTo>
                    <a:pt x="716" y="1348"/>
                  </a:lnTo>
                  <a:lnTo>
                    <a:pt x="1011" y="1390"/>
                  </a:lnTo>
                  <a:lnTo>
                    <a:pt x="1222" y="1390"/>
                  </a:lnTo>
                  <a:lnTo>
                    <a:pt x="1390" y="1306"/>
                  </a:lnTo>
                  <a:lnTo>
                    <a:pt x="1811" y="1095"/>
                  </a:lnTo>
                  <a:lnTo>
                    <a:pt x="2190" y="927"/>
                  </a:lnTo>
                  <a:lnTo>
                    <a:pt x="2611" y="843"/>
                  </a:lnTo>
                  <a:lnTo>
                    <a:pt x="3032" y="758"/>
                  </a:lnTo>
                  <a:lnTo>
                    <a:pt x="3411" y="716"/>
                  </a:lnTo>
                  <a:lnTo>
                    <a:pt x="3832" y="716"/>
                  </a:lnTo>
                  <a:lnTo>
                    <a:pt x="4253" y="758"/>
                  </a:lnTo>
                  <a:lnTo>
                    <a:pt x="4674" y="843"/>
                  </a:lnTo>
                  <a:lnTo>
                    <a:pt x="5306" y="1095"/>
                  </a:lnTo>
                  <a:lnTo>
                    <a:pt x="5811" y="1348"/>
                  </a:lnTo>
                  <a:lnTo>
                    <a:pt x="6190" y="1601"/>
                  </a:lnTo>
                  <a:lnTo>
                    <a:pt x="6316" y="1727"/>
                  </a:lnTo>
                  <a:lnTo>
                    <a:pt x="6442" y="1895"/>
                  </a:lnTo>
                  <a:lnTo>
                    <a:pt x="6527" y="2022"/>
                  </a:lnTo>
                  <a:lnTo>
                    <a:pt x="6533" y="2046"/>
                  </a:lnTo>
                  <a:lnTo>
                    <a:pt x="6533" y="2046"/>
                  </a:lnTo>
                  <a:lnTo>
                    <a:pt x="6442" y="2064"/>
                  </a:lnTo>
                  <a:lnTo>
                    <a:pt x="6232" y="2148"/>
                  </a:lnTo>
                  <a:lnTo>
                    <a:pt x="6021" y="2274"/>
                  </a:lnTo>
                  <a:lnTo>
                    <a:pt x="5811" y="2358"/>
                  </a:lnTo>
                  <a:lnTo>
                    <a:pt x="5642" y="2527"/>
                  </a:lnTo>
                  <a:lnTo>
                    <a:pt x="5432" y="2737"/>
                  </a:lnTo>
                  <a:lnTo>
                    <a:pt x="5306" y="2948"/>
                  </a:lnTo>
                  <a:lnTo>
                    <a:pt x="5137" y="3200"/>
                  </a:lnTo>
                  <a:lnTo>
                    <a:pt x="5137" y="3285"/>
                  </a:lnTo>
                  <a:lnTo>
                    <a:pt x="5137" y="3369"/>
                  </a:lnTo>
                  <a:lnTo>
                    <a:pt x="5179" y="3411"/>
                  </a:lnTo>
                  <a:lnTo>
                    <a:pt x="5263" y="3495"/>
                  </a:lnTo>
                  <a:lnTo>
                    <a:pt x="5432" y="3579"/>
                  </a:lnTo>
                  <a:lnTo>
                    <a:pt x="5600" y="3621"/>
                  </a:lnTo>
                  <a:lnTo>
                    <a:pt x="5937" y="3706"/>
                  </a:lnTo>
                  <a:lnTo>
                    <a:pt x="6611" y="3706"/>
                  </a:lnTo>
                  <a:lnTo>
                    <a:pt x="6905" y="3621"/>
                  </a:lnTo>
                  <a:lnTo>
                    <a:pt x="7158" y="3495"/>
                  </a:lnTo>
                  <a:lnTo>
                    <a:pt x="7411" y="3369"/>
                  </a:lnTo>
                  <a:lnTo>
                    <a:pt x="7621" y="3158"/>
                  </a:lnTo>
                  <a:lnTo>
                    <a:pt x="7790" y="2990"/>
                  </a:lnTo>
                  <a:lnTo>
                    <a:pt x="7828" y="2875"/>
                  </a:lnTo>
                  <a:lnTo>
                    <a:pt x="8042" y="2906"/>
                  </a:lnTo>
                  <a:lnTo>
                    <a:pt x="8337" y="3032"/>
                  </a:lnTo>
                  <a:lnTo>
                    <a:pt x="8632" y="3158"/>
                  </a:lnTo>
                  <a:lnTo>
                    <a:pt x="8926" y="3369"/>
                  </a:lnTo>
                  <a:lnTo>
                    <a:pt x="9221" y="3579"/>
                  </a:lnTo>
                  <a:lnTo>
                    <a:pt x="9768" y="4042"/>
                  </a:lnTo>
                  <a:lnTo>
                    <a:pt x="10232" y="4506"/>
                  </a:lnTo>
                  <a:lnTo>
                    <a:pt x="10568" y="4927"/>
                  </a:lnTo>
                  <a:lnTo>
                    <a:pt x="10737" y="5053"/>
                  </a:lnTo>
                  <a:lnTo>
                    <a:pt x="10947" y="5095"/>
                  </a:lnTo>
                  <a:lnTo>
                    <a:pt x="11200" y="5179"/>
                  </a:lnTo>
                  <a:lnTo>
                    <a:pt x="11495" y="5179"/>
                  </a:lnTo>
                  <a:lnTo>
                    <a:pt x="11705" y="5137"/>
                  </a:lnTo>
                  <a:lnTo>
                    <a:pt x="11874" y="5095"/>
                  </a:lnTo>
                  <a:lnTo>
                    <a:pt x="11958" y="5053"/>
                  </a:lnTo>
                  <a:lnTo>
                    <a:pt x="11958" y="4969"/>
                  </a:lnTo>
                  <a:lnTo>
                    <a:pt x="11958" y="4927"/>
                  </a:lnTo>
                  <a:lnTo>
                    <a:pt x="11916" y="4842"/>
                  </a:lnTo>
                  <a:lnTo>
                    <a:pt x="11621" y="4548"/>
                  </a:lnTo>
                  <a:lnTo>
                    <a:pt x="11326" y="4211"/>
                  </a:lnTo>
                  <a:lnTo>
                    <a:pt x="10947" y="3874"/>
                  </a:lnTo>
                  <a:lnTo>
                    <a:pt x="10526" y="3537"/>
                  </a:lnTo>
                  <a:lnTo>
                    <a:pt x="10105" y="3200"/>
                  </a:lnTo>
                  <a:lnTo>
                    <a:pt x="9600" y="2906"/>
                  </a:lnTo>
                  <a:lnTo>
                    <a:pt x="9137" y="2611"/>
                  </a:lnTo>
                  <a:lnTo>
                    <a:pt x="8632" y="2400"/>
                  </a:lnTo>
                  <a:lnTo>
                    <a:pt x="8126" y="2190"/>
                  </a:lnTo>
                  <a:lnTo>
                    <a:pt x="7936" y="2142"/>
                  </a:lnTo>
                  <a:lnTo>
                    <a:pt x="7936" y="2142"/>
                  </a:lnTo>
                  <a:lnTo>
                    <a:pt x="7916" y="2022"/>
                  </a:lnTo>
                  <a:lnTo>
                    <a:pt x="7790" y="1727"/>
                  </a:lnTo>
                  <a:lnTo>
                    <a:pt x="7621" y="1474"/>
                  </a:lnTo>
                  <a:lnTo>
                    <a:pt x="7369" y="1222"/>
                  </a:lnTo>
                  <a:lnTo>
                    <a:pt x="7032" y="969"/>
                  </a:lnTo>
                  <a:lnTo>
                    <a:pt x="6653" y="758"/>
                  </a:lnTo>
                  <a:lnTo>
                    <a:pt x="6232" y="590"/>
                  </a:lnTo>
                  <a:lnTo>
                    <a:pt x="5811" y="422"/>
                  </a:lnTo>
                  <a:lnTo>
                    <a:pt x="5390" y="295"/>
                  </a:lnTo>
                  <a:lnTo>
                    <a:pt x="4927" y="169"/>
                  </a:lnTo>
                  <a:lnTo>
                    <a:pt x="4463" y="85"/>
                  </a:lnTo>
                  <a:lnTo>
                    <a:pt x="3958" y="43"/>
                  </a:lnTo>
                  <a:lnTo>
                    <a:pt x="349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0" name="Google Shape;3690;p41"/>
            <p:cNvSpPr/>
            <p:nvPr/>
          </p:nvSpPr>
          <p:spPr>
            <a:xfrm>
              <a:off x="5521975" y="2268575"/>
              <a:ext cx="197925" cy="126325"/>
            </a:xfrm>
            <a:custGeom>
              <a:avLst/>
              <a:gdLst/>
              <a:ahLst/>
              <a:cxnLst/>
              <a:rect l="l" t="t" r="r" b="b"/>
              <a:pathLst>
                <a:path w="7917" h="5053" extrusionOk="0">
                  <a:moveTo>
                    <a:pt x="422" y="0"/>
                  </a:moveTo>
                  <a:lnTo>
                    <a:pt x="211" y="42"/>
                  </a:lnTo>
                  <a:lnTo>
                    <a:pt x="43" y="169"/>
                  </a:lnTo>
                  <a:lnTo>
                    <a:pt x="1" y="295"/>
                  </a:lnTo>
                  <a:lnTo>
                    <a:pt x="1" y="463"/>
                  </a:lnTo>
                  <a:lnTo>
                    <a:pt x="85" y="632"/>
                  </a:lnTo>
                  <a:lnTo>
                    <a:pt x="296" y="758"/>
                  </a:lnTo>
                  <a:lnTo>
                    <a:pt x="590" y="842"/>
                  </a:lnTo>
                  <a:lnTo>
                    <a:pt x="1474" y="1053"/>
                  </a:lnTo>
                  <a:lnTo>
                    <a:pt x="2359" y="1348"/>
                  </a:lnTo>
                  <a:lnTo>
                    <a:pt x="3201" y="1642"/>
                  </a:lnTo>
                  <a:lnTo>
                    <a:pt x="4001" y="2063"/>
                  </a:lnTo>
                  <a:lnTo>
                    <a:pt x="4379" y="2274"/>
                  </a:lnTo>
                  <a:lnTo>
                    <a:pt x="4758" y="2568"/>
                  </a:lnTo>
                  <a:lnTo>
                    <a:pt x="5095" y="2821"/>
                  </a:lnTo>
                  <a:lnTo>
                    <a:pt x="5390" y="3158"/>
                  </a:lnTo>
                  <a:lnTo>
                    <a:pt x="5727" y="3453"/>
                  </a:lnTo>
                  <a:lnTo>
                    <a:pt x="5979" y="3832"/>
                  </a:lnTo>
                  <a:lnTo>
                    <a:pt x="6232" y="4210"/>
                  </a:lnTo>
                  <a:lnTo>
                    <a:pt x="6442" y="4674"/>
                  </a:lnTo>
                  <a:lnTo>
                    <a:pt x="6527" y="4758"/>
                  </a:lnTo>
                  <a:lnTo>
                    <a:pt x="6611" y="4800"/>
                  </a:lnTo>
                  <a:lnTo>
                    <a:pt x="6821" y="4926"/>
                  </a:lnTo>
                  <a:lnTo>
                    <a:pt x="7074" y="5010"/>
                  </a:lnTo>
                  <a:lnTo>
                    <a:pt x="7369" y="5053"/>
                  </a:lnTo>
                  <a:lnTo>
                    <a:pt x="7621" y="5010"/>
                  </a:lnTo>
                  <a:lnTo>
                    <a:pt x="7832" y="4968"/>
                  </a:lnTo>
                  <a:lnTo>
                    <a:pt x="7874" y="4884"/>
                  </a:lnTo>
                  <a:lnTo>
                    <a:pt x="7916" y="4842"/>
                  </a:lnTo>
                  <a:lnTo>
                    <a:pt x="7916" y="4758"/>
                  </a:lnTo>
                  <a:lnTo>
                    <a:pt x="7916" y="4674"/>
                  </a:lnTo>
                  <a:lnTo>
                    <a:pt x="7621" y="4168"/>
                  </a:lnTo>
                  <a:lnTo>
                    <a:pt x="7327" y="3663"/>
                  </a:lnTo>
                  <a:lnTo>
                    <a:pt x="6990" y="3242"/>
                  </a:lnTo>
                  <a:lnTo>
                    <a:pt x="6611" y="2821"/>
                  </a:lnTo>
                  <a:lnTo>
                    <a:pt x="6232" y="2442"/>
                  </a:lnTo>
                  <a:lnTo>
                    <a:pt x="5811" y="2105"/>
                  </a:lnTo>
                  <a:lnTo>
                    <a:pt x="5348" y="1811"/>
                  </a:lnTo>
                  <a:lnTo>
                    <a:pt x="4885" y="1516"/>
                  </a:lnTo>
                  <a:lnTo>
                    <a:pt x="4422" y="1263"/>
                  </a:lnTo>
                  <a:lnTo>
                    <a:pt x="3916" y="1011"/>
                  </a:lnTo>
                  <a:lnTo>
                    <a:pt x="2906" y="632"/>
                  </a:lnTo>
                  <a:lnTo>
                    <a:pt x="1811" y="295"/>
                  </a:lnTo>
                  <a:lnTo>
                    <a:pt x="717" y="42"/>
                  </a:lnTo>
                  <a:lnTo>
                    <a:pt x="422" y="0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691" name="Google Shape;3691;p41"/>
          <p:cNvGrpSpPr/>
          <p:nvPr/>
        </p:nvGrpSpPr>
        <p:grpSpPr>
          <a:xfrm>
            <a:off x="8138472" y="464454"/>
            <a:ext cx="257889" cy="737227"/>
            <a:chOff x="1527695" y="682302"/>
            <a:chExt cx="535383" cy="1557745"/>
          </a:xfrm>
        </p:grpSpPr>
        <p:sp>
          <p:nvSpPr>
            <p:cNvPr id="3692" name="Google Shape;3692;p41"/>
            <p:cNvSpPr/>
            <p:nvPr/>
          </p:nvSpPr>
          <p:spPr>
            <a:xfrm>
              <a:off x="1548188" y="687700"/>
              <a:ext cx="494400" cy="623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693" name="Google Shape;3693;p41"/>
            <p:cNvGrpSpPr/>
            <p:nvPr/>
          </p:nvGrpSpPr>
          <p:grpSpPr>
            <a:xfrm>
              <a:off x="1527695" y="682302"/>
              <a:ext cx="535383" cy="1557745"/>
              <a:chOff x="238125" y="2522225"/>
              <a:chExt cx="452564" cy="1316775"/>
            </a:xfrm>
          </p:grpSpPr>
          <p:sp>
            <p:nvSpPr>
              <p:cNvPr id="3694" name="Google Shape;3694;p41"/>
              <p:cNvSpPr/>
              <p:nvPr/>
            </p:nvSpPr>
            <p:spPr>
              <a:xfrm>
                <a:off x="382325" y="3006400"/>
                <a:ext cx="91575" cy="832600"/>
              </a:xfrm>
              <a:custGeom>
                <a:avLst/>
                <a:gdLst/>
                <a:ahLst/>
                <a:cxnLst/>
                <a:rect l="l" t="t" r="r" b="b"/>
                <a:pathLst>
                  <a:path w="3663" h="33304" extrusionOk="0">
                    <a:moveTo>
                      <a:pt x="3158" y="1"/>
                    </a:moveTo>
                    <a:lnTo>
                      <a:pt x="3158" y="2064"/>
                    </a:lnTo>
                    <a:lnTo>
                      <a:pt x="3116" y="4253"/>
                    </a:lnTo>
                    <a:lnTo>
                      <a:pt x="2989" y="6948"/>
                    </a:lnTo>
                    <a:lnTo>
                      <a:pt x="2863" y="8421"/>
                    </a:lnTo>
                    <a:lnTo>
                      <a:pt x="2737" y="9979"/>
                    </a:lnTo>
                    <a:lnTo>
                      <a:pt x="2568" y="11537"/>
                    </a:lnTo>
                    <a:lnTo>
                      <a:pt x="2316" y="13095"/>
                    </a:lnTo>
                    <a:lnTo>
                      <a:pt x="2063" y="14611"/>
                    </a:lnTo>
                    <a:lnTo>
                      <a:pt x="1768" y="16084"/>
                    </a:lnTo>
                    <a:lnTo>
                      <a:pt x="1389" y="17516"/>
                    </a:lnTo>
                    <a:lnTo>
                      <a:pt x="968" y="18821"/>
                    </a:lnTo>
                    <a:lnTo>
                      <a:pt x="758" y="19494"/>
                    </a:lnTo>
                    <a:lnTo>
                      <a:pt x="589" y="20126"/>
                    </a:lnTo>
                    <a:lnTo>
                      <a:pt x="421" y="20800"/>
                    </a:lnTo>
                    <a:lnTo>
                      <a:pt x="295" y="21431"/>
                    </a:lnTo>
                    <a:lnTo>
                      <a:pt x="126" y="22736"/>
                    </a:lnTo>
                    <a:lnTo>
                      <a:pt x="42" y="23999"/>
                    </a:lnTo>
                    <a:lnTo>
                      <a:pt x="0" y="25220"/>
                    </a:lnTo>
                    <a:lnTo>
                      <a:pt x="42" y="26399"/>
                    </a:lnTo>
                    <a:lnTo>
                      <a:pt x="126" y="27536"/>
                    </a:lnTo>
                    <a:lnTo>
                      <a:pt x="253" y="28631"/>
                    </a:lnTo>
                    <a:lnTo>
                      <a:pt x="421" y="29599"/>
                    </a:lnTo>
                    <a:lnTo>
                      <a:pt x="589" y="30525"/>
                    </a:lnTo>
                    <a:lnTo>
                      <a:pt x="968" y="31999"/>
                    </a:lnTo>
                    <a:lnTo>
                      <a:pt x="1263" y="32967"/>
                    </a:lnTo>
                    <a:lnTo>
                      <a:pt x="1389" y="33304"/>
                    </a:lnTo>
                    <a:lnTo>
                      <a:pt x="1853" y="33136"/>
                    </a:lnTo>
                    <a:lnTo>
                      <a:pt x="1726" y="32799"/>
                    </a:lnTo>
                    <a:lnTo>
                      <a:pt x="1432" y="31830"/>
                    </a:lnTo>
                    <a:lnTo>
                      <a:pt x="1095" y="30399"/>
                    </a:lnTo>
                    <a:lnTo>
                      <a:pt x="926" y="29515"/>
                    </a:lnTo>
                    <a:lnTo>
                      <a:pt x="758" y="28546"/>
                    </a:lnTo>
                    <a:lnTo>
                      <a:pt x="632" y="27494"/>
                    </a:lnTo>
                    <a:lnTo>
                      <a:pt x="547" y="26399"/>
                    </a:lnTo>
                    <a:lnTo>
                      <a:pt x="505" y="25220"/>
                    </a:lnTo>
                    <a:lnTo>
                      <a:pt x="505" y="24041"/>
                    </a:lnTo>
                    <a:lnTo>
                      <a:pt x="632" y="22778"/>
                    </a:lnTo>
                    <a:lnTo>
                      <a:pt x="800" y="21515"/>
                    </a:lnTo>
                    <a:lnTo>
                      <a:pt x="926" y="20884"/>
                    </a:lnTo>
                    <a:lnTo>
                      <a:pt x="1095" y="20252"/>
                    </a:lnTo>
                    <a:lnTo>
                      <a:pt x="1263" y="19621"/>
                    </a:lnTo>
                    <a:lnTo>
                      <a:pt x="1474" y="18989"/>
                    </a:lnTo>
                    <a:lnTo>
                      <a:pt x="1895" y="17684"/>
                    </a:lnTo>
                    <a:lnTo>
                      <a:pt x="2231" y="16252"/>
                    </a:lnTo>
                    <a:lnTo>
                      <a:pt x="2568" y="14737"/>
                    </a:lnTo>
                    <a:lnTo>
                      <a:pt x="2821" y="13179"/>
                    </a:lnTo>
                    <a:lnTo>
                      <a:pt x="3031" y="11621"/>
                    </a:lnTo>
                    <a:lnTo>
                      <a:pt x="3200" y="10021"/>
                    </a:lnTo>
                    <a:lnTo>
                      <a:pt x="3368" y="8506"/>
                    </a:lnTo>
                    <a:lnTo>
                      <a:pt x="3452" y="6990"/>
                    </a:lnTo>
                    <a:lnTo>
                      <a:pt x="3621" y="4295"/>
                    </a:lnTo>
                    <a:lnTo>
                      <a:pt x="3663" y="2064"/>
                    </a:lnTo>
                    <a:lnTo>
                      <a:pt x="3663" y="1"/>
                    </a:lnTo>
                    <a:close/>
                  </a:path>
                </a:pathLst>
              </a:custGeom>
              <a:solidFill>
                <a:srgbClr val="14151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95" name="Google Shape;3695;p41"/>
              <p:cNvSpPr/>
              <p:nvPr/>
            </p:nvSpPr>
            <p:spPr>
              <a:xfrm>
                <a:off x="442300" y="3028525"/>
                <a:ext cx="63200" cy="74750"/>
              </a:xfrm>
              <a:custGeom>
                <a:avLst/>
                <a:gdLst/>
                <a:ahLst/>
                <a:cxnLst/>
                <a:rect l="l" t="t" r="r" b="b"/>
                <a:pathLst>
                  <a:path w="2528" h="2990" extrusionOk="0">
                    <a:moveTo>
                      <a:pt x="2064" y="0"/>
                    </a:moveTo>
                    <a:lnTo>
                      <a:pt x="548" y="295"/>
                    </a:lnTo>
                    <a:lnTo>
                      <a:pt x="211" y="1853"/>
                    </a:lnTo>
                    <a:lnTo>
                      <a:pt x="1" y="2989"/>
                    </a:lnTo>
                    <a:lnTo>
                      <a:pt x="1" y="2989"/>
                    </a:lnTo>
                    <a:lnTo>
                      <a:pt x="759" y="2568"/>
                    </a:lnTo>
                    <a:lnTo>
                      <a:pt x="1138" y="2989"/>
                    </a:lnTo>
                    <a:lnTo>
                      <a:pt x="1853" y="2316"/>
                    </a:lnTo>
                    <a:lnTo>
                      <a:pt x="2527" y="2779"/>
                    </a:lnTo>
                    <a:lnTo>
                      <a:pt x="2064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96" name="Google Shape;3696;p41"/>
              <p:cNvSpPr/>
              <p:nvPr/>
            </p:nvSpPr>
            <p:spPr>
              <a:xfrm>
                <a:off x="238125" y="2522225"/>
                <a:ext cx="380000" cy="544200"/>
              </a:xfrm>
              <a:custGeom>
                <a:avLst/>
                <a:gdLst/>
                <a:ahLst/>
                <a:cxnLst/>
                <a:rect l="l" t="t" r="r" b="b"/>
                <a:pathLst>
                  <a:path w="15200" h="21768" extrusionOk="0">
                    <a:moveTo>
                      <a:pt x="8631" y="1"/>
                    </a:moveTo>
                    <a:lnTo>
                      <a:pt x="8168" y="43"/>
                    </a:lnTo>
                    <a:lnTo>
                      <a:pt x="7705" y="127"/>
                    </a:lnTo>
                    <a:lnTo>
                      <a:pt x="7284" y="211"/>
                    </a:lnTo>
                    <a:lnTo>
                      <a:pt x="6821" y="338"/>
                    </a:lnTo>
                    <a:lnTo>
                      <a:pt x="6400" y="464"/>
                    </a:lnTo>
                    <a:lnTo>
                      <a:pt x="5979" y="632"/>
                    </a:lnTo>
                    <a:lnTo>
                      <a:pt x="5558" y="843"/>
                    </a:lnTo>
                    <a:lnTo>
                      <a:pt x="4758" y="1306"/>
                    </a:lnTo>
                    <a:lnTo>
                      <a:pt x="4000" y="1811"/>
                    </a:lnTo>
                    <a:lnTo>
                      <a:pt x="3326" y="2443"/>
                    </a:lnTo>
                    <a:lnTo>
                      <a:pt x="2695" y="3159"/>
                    </a:lnTo>
                    <a:lnTo>
                      <a:pt x="2105" y="3916"/>
                    </a:lnTo>
                    <a:lnTo>
                      <a:pt x="1558" y="4758"/>
                    </a:lnTo>
                    <a:lnTo>
                      <a:pt x="1095" y="5643"/>
                    </a:lnTo>
                    <a:lnTo>
                      <a:pt x="716" y="6611"/>
                    </a:lnTo>
                    <a:lnTo>
                      <a:pt x="421" y="7621"/>
                    </a:lnTo>
                    <a:lnTo>
                      <a:pt x="211" y="8674"/>
                    </a:lnTo>
                    <a:lnTo>
                      <a:pt x="42" y="9727"/>
                    </a:lnTo>
                    <a:lnTo>
                      <a:pt x="0" y="10863"/>
                    </a:lnTo>
                    <a:lnTo>
                      <a:pt x="42" y="11958"/>
                    </a:lnTo>
                    <a:lnTo>
                      <a:pt x="168" y="13053"/>
                    </a:lnTo>
                    <a:lnTo>
                      <a:pt x="421" y="14105"/>
                    </a:lnTo>
                    <a:lnTo>
                      <a:pt x="716" y="15074"/>
                    </a:lnTo>
                    <a:lnTo>
                      <a:pt x="1095" y="16042"/>
                    </a:lnTo>
                    <a:lnTo>
                      <a:pt x="1558" y="16926"/>
                    </a:lnTo>
                    <a:lnTo>
                      <a:pt x="2063" y="17768"/>
                    </a:lnTo>
                    <a:lnTo>
                      <a:pt x="2652" y="18568"/>
                    </a:lnTo>
                    <a:lnTo>
                      <a:pt x="3284" y="19242"/>
                    </a:lnTo>
                    <a:lnTo>
                      <a:pt x="4000" y="19873"/>
                    </a:lnTo>
                    <a:lnTo>
                      <a:pt x="4715" y="20421"/>
                    </a:lnTo>
                    <a:lnTo>
                      <a:pt x="5515" y="20884"/>
                    </a:lnTo>
                    <a:lnTo>
                      <a:pt x="5936" y="21094"/>
                    </a:lnTo>
                    <a:lnTo>
                      <a:pt x="6357" y="21263"/>
                    </a:lnTo>
                    <a:lnTo>
                      <a:pt x="6779" y="21389"/>
                    </a:lnTo>
                    <a:lnTo>
                      <a:pt x="7200" y="21515"/>
                    </a:lnTo>
                    <a:lnTo>
                      <a:pt x="7663" y="21642"/>
                    </a:lnTo>
                    <a:lnTo>
                      <a:pt x="8126" y="21684"/>
                    </a:lnTo>
                    <a:lnTo>
                      <a:pt x="8589" y="21726"/>
                    </a:lnTo>
                    <a:lnTo>
                      <a:pt x="9052" y="21768"/>
                    </a:lnTo>
                    <a:lnTo>
                      <a:pt x="9768" y="21726"/>
                    </a:lnTo>
                    <a:lnTo>
                      <a:pt x="10441" y="21642"/>
                    </a:lnTo>
                    <a:lnTo>
                      <a:pt x="11115" y="21178"/>
                    </a:lnTo>
                    <a:lnTo>
                      <a:pt x="11705" y="20715"/>
                    </a:lnTo>
                    <a:lnTo>
                      <a:pt x="12252" y="20126"/>
                    </a:lnTo>
                    <a:lnTo>
                      <a:pt x="12757" y="19536"/>
                    </a:lnTo>
                    <a:lnTo>
                      <a:pt x="13220" y="18863"/>
                    </a:lnTo>
                    <a:lnTo>
                      <a:pt x="13599" y="18147"/>
                    </a:lnTo>
                    <a:lnTo>
                      <a:pt x="13978" y="17431"/>
                    </a:lnTo>
                    <a:lnTo>
                      <a:pt x="14273" y="16631"/>
                    </a:lnTo>
                    <a:lnTo>
                      <a:pt x="14525" y="15831"/>
                    </a:lnTo>
                    <a:lnTo>
                      <a:pt x="14778" y="14989"/>
                    </a:lnTo>
                    <a:lnTo>
                      <a:pt x="14946" y="14147"/>
                    </a:lnTo>
                    <a:lnTo>
                      <a:pt x="15073" y="13263"/>
                    </a:lnTo>
                    <a:lnTo>
                      <a:pt x="15157" y="12379"/>
                    </a:lnTo>
                    <a:lnTo>
                      <a:pt x="15199" y="11495"/>
                    </a:lnTo>
                    <a:lnTo>
                      <a:pt x="15199" y="10611"/>
                    </a:lnTo>
                    <a:lnTo>
                      <a:pt x="15157" y="9684"/>
                    </a:lnTo>
                    <a:lnTo>
                      <a:pt x="15115" y="8842"/>
                    </a:lnTo>
                    <a:lnTo>
                      <a:pt x="14989" y="7958"/>
                    </a:lnTo>
                    <a:lnTo>
                      <a:pt x="14820" y="7116"/>
                    </a:lnTo>
                    <a:lnTo>
                      <a:pt x="14610" y="6274"/>
                    </a:lnTo>
                    <a:lnTo>
                      <a:pt x="14399" y="5474"/>
                    </a:lnTo>
                    <a:lnTo>
                      <a:pt x="14104" y="4716"/>
                    </a:lnTo>
                    <a:lnTo>
                      <a:pt x="13810" y="4001"/>
                    </a:lnTo>
                    <a:lnTo>
                      <a:pt x="13431" y="3327"/>
                    </a:lnTo>
                    <a:lnTo>
                      <a:pt x="13052" y="2695"/>
                    </a:lnTo>
                    <a:lnTo>
                      <a:pt x="12631" y="2106"/>
                    </a:lnTo>
                    <a:lnTo>
                      <a:pt x="12210" y="1559"/>
                    </a:lnTo>
                    <a:lnTo>
                      <a:pt x="11705" y="1138"/>
                    </a:lnTo>
                    <a:lnTo>
                      <a:pt x="11199" y="717"/>
                    </a:lnTo>
                    <a:lnTo>
                      <a:pt x="10610" y="422"/>
                    </a:lnTo>
                    <a:lnTo>
                      <a:pt x="10020" y="169"/>
                    </a:lnTo>
                    <a:lnTo>
                      <a:pt x="9431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97" name="Google Shape;3697;p41"/>
              <p:cNvSpPr/>
              <p:nvPr/>
            </p:nvSpPr>
            <p:spPr>
              <a:xfrm>
                <a:off x="472764" y="2522225"/>
                <a:ext cx="217925" cy="541050"/>
              </a:xfrm>
              <a:custGeom>
                <a:avLst/>
                <a:gdLst/>
                <a:ahLst/>
                <a:cxnLst/>
                <a:rect l="l" t="t" r="r" b="b"/>
                <a:pathLst>
                  <a:path w="8717" h="21642" extrusionOk="0">
                    <a:moveTo>
                      <a:pt x="1" y="1"/>
                    </a:moveTo>
                    <a:lnTo>
                      <a:pt x="590" y="169"/>
                    </a:lnTo>
                    <a:lnTo>
                      <a:pt x="1180" y="422"/>
                    </a:lnTo>
                    <a:lnTo>
                      <a:pt x="1769" y="717"/>
                    </a:lnTo>
                    <a:lnTo>
                      <a:pt x="2275" y="1138"/>
                    </a:lnTo>
                    <a:lnTo>
                      <a:pt x="2780" y="1559"/>
                    </a:lnTo>
                    <a:lnTo>
                      <a:pt x="3201" y="2106"/>
                    </a:lnTo>
                    <a:lnTo>
                      <a:pt x="3622" y="2695"/>
                    </a:lnTo>
                    <a:lnTo>
                      <a:pt x="4001" y="3327"/>
                    </a:lnTo>
                    <a:lnTo>
                      <a:pt x="4380" y="4001"/>
                    </a:lnTo>
                    <a:lnTo>
                      <a:pt x="4674" y="4716"/>
                    </a:lnTo>
                    <a:lnTo>
                      <a:pt x="4969" y="5474"/>
                    </a:lnTo>
                    <a:lnTo>
                      <a:pt x="5180" y="6274"/>
                    </a:lnTo>
                    <a:lnTo>
                      <a:pt x="5390" y="7116"/>
                    </a:lnTo>
                    <a:lnTo>
                      <a:pt x="5559" y="7958"/>
                    </a:lnTo>
                    <a:lnTo>
                      <a:pt x="5685" y="8842"/>
                    </a:lnTo>
                    <a:lnTo>
                      <a:pt x="5727" y="9684"/>
                    </a:lnTo>
                    <a:lnTo>
                      <a:pt x="5769" y="10611"/>
                    </a:lnTo>
                    <a:lnTo>
                      <a:pt x="5769" y="11495"/>
                    </a:lnTo>
                    <a:lnTo>
                      <a:pt x="5727" y="12379"/>
                    </a:lnTo>
                    <a:lnTo>
                      <a:pt x="5643" y="13263"/>
                    </a:lnTo>
                    <a:lnTo>
                      <a:pt x="5516" y="14147"/>
                    </a:lnTo>
                    <a:lnTo>
                      <a:pt x="5348" y="14989"/>
                    </a:lnTo>
                    <a:lnTo>
                      <a:pt x="5095" y="15831"/>
                    </a:lnTo>
                    <a:lnTo>
                      <a:pt x="4843" y="16631"/>
                    </a:lnTo>
                    <a:lnTo>
                      <a:pt x="4548" y="17431"/>
                    </a:lnTo>
                    <a:lnTo>
                      <a:pt x="4169" y="18147"/>
                    </a:lnTo>
                    <a:lnTo>
                      <a:pt x="3790" y="18863"/>
                    </a:lnTo>
                    <a:lnTo>
                      <a:pt x="3327" y="19536"/>
                    </a:lnTo>
                    <a:lnTo>
                      <a:pt x="2822" y="20126"/>
                    </a:lnTo>
                    <a:lnTo>
                      <a:pt x="2275" y="20715"/>
                    </a:lnTo>
                    <a:lnTo>
                      <a:pt x="1685" y="21178"/>
                    </a:lnTo>
                    <a:lnTo>
                      <a:pt x="1011" y="21642"/>
                    </a:lnTo>
                    <a:lnTo>
                      <a:pt x="1011" y="21642"/>
                    </a:lnTo>
                    <a:lnTo>
                      <a:pt x="1811" y="21431"/>
                    </a:lnTo>
                    <a:lnTo>
                      <a:pt x="2611" y="21136"/>
                    </a:lnTo>
                    <a:lnTo>
                      <a:pt x="3327" y="20799"/>
                    </a:lnTo>
                    <a:lnTo>
                      <a:pt x="4043" y="20378"/>
                    </a:lnTo>
                    <a:lnTo>
                      <a:pt x="4716" y="19873"/>
                    </a:lnTo>
                    <a:lnTo>
                      <a:pt x="5348" y="19326"/>
                    </a:lnTo>
                    <a:lnTo>
                      <a:pt x="5937" y="18694"/>
                    </a:lnTo>
                    <a:lnTo>
                      <a:pt x="6485" y="17979"/>
                    </a:lnTo>
                    <a:lnTo>
                      <a:pt x="6990" y="17263"/>
                    </a:lnTo>
                    <a:lnTo>
                      <a:pt x="7411" y="16463"/>
                    </a:lnTo>
                    <a:lnTo>
                      <a:pt x="7790" y="15621"/>
                    </a:lnTo>
                    <a:lnTo>
                      <a:pt x="8127" y="14737"/>
                    </a:lnTo>
                    <a:lnTo>
                      <a:pt x="8379" y="13810"/>
                    </a:lnTo>
                    <a:lnTo>
                      <a:pt x="8548" y="12884"/>
                    </a:lnTo>
                    <a:lnTo>
                      <a:pt x="8674" y="11916"/>
                    </a:lnTo>
                    <a:lnTo>
                      <a:pt x="8716" y="10905"/>
                    </a:lnTo>
                    <a:lnTo>
                      <a:pt x="8674" y="9811"/>
                    </a:lnTo>
                    <a:lnTo>
                      <a:pt x="8548" y="8758"/>
                    </a:lnTo>
                    <a:lnTo>
                      <a:pt x="8337" y="7706"/>
                    </a:lnTo>
                    <a:lnTo>
                      <a:pt x="8043" y="6737"/>
                    </a:lnTo>
                    <a:lnTo>
                      <a:pt x="7664" y="5811"/>
                    </a:lnTo>
                    <a:lnTo>
                      <a:pt x="7243" y="4927"/>
                    </a:lnTo>
                    <a:lnTo>
                      <a:pt x="6737" y="4085"/>
                    </a:lnTo>
                    <a:lnTo>
                      <a:pt x="6190" y="3327"/>
                    </a:lnTo>
                    <a:lnTo>
                      <a:pt x="5559" y="2611"/>
                    </a:lnTo>
                    <a:lnTo>
                      <a:pt x="4885" y="1980"/>
                    </a:lnTo>
                    <a:lnTo>
                      <a:pt x="4169" y="1432"/>
                    </a:lnTo>
                    <a:lnTo>
                      <a:pt x="3411" y="969"/>
                    </a:lnTo>
                    <a:lnTo>
                      <a:pt x="2611" y="590"/>
                    </a:lnTo>
                    <a:lnTo>
                      <a:pt x="2190" y="422"/>
                    </a:lnTo>
                    <a:lnTo>
                      <a:pt x="1769" y="296"/>
                    </a:lnTo>
                    <a:lnTo>
                      <a:pt x="1306" y="169"/>
                    </a:lnTo>
                    <a:lnTo>
                      <a:pt x="885" y="85"/>
                    </a:lnTo>
                    <a:lnTo>
                      <a:pt x="422" y="43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841A2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98" name="Google Shape;3698;p41"/>
              <p:cNvSpPr/>
              <p:nvPr/>
            </p:nvSpPr>
            <p:spPr>
              <a:xfrm>
                <a:off x="274950" y="2608550"/>
                <a:ext cx="80025" cy="370525"/>
              </a:xfrm>
              <a:custGeom>
                <a:avLst/>
                <a:gdLst/>
                <a:ahLst/>
                <a:cxnLst/>
                <a:rect l="l" t="t" r="r" b="b"/>
                <a:pathLst>
                  <a:path w="3201" h="14821" extrusionOk="0">
                    <a:moveTo>
                      <a:pt x="3200" y="0"/>
                    </a:moveTo>
                    <a:lnTo>
                      <a:pt x="3074" y="85"/>
                    </a:lnTo>
                    <a:lnTo>
                      <a:pt x="2779" y="379"/>
                    </a:lnTo>
                    <a:lnTo>
                      <a:pt x="2316" y="927"/>
                    </a:lnTo>
                    <a:lnTo>
                      <a:pt x="1811" y="1642"/>
                    </a:lnTo>
                    <a:lnTo>
                      <a:pt x="1516" y="2105"/>
                    </a:lnTo>
                    <a:lnTo>
                      <a:pt x="1222" y="2569"/>
                    </a:lnTo>
                    <a:lnTo>
                      <a:pt x="969" y="3158"/>
                    </a:lnTo>
                    <a:lnTo>
                      <a:pt x="716" y="3747"/>
                    </a:lnTo>
                    <a:lnTo>
                      <a:pt x="506" y="4421"/>
                    </a:lnTo>
                    <a:lnTo>
                      <a:pt x="295" y="5137"/>
                    </a:lnTo>
                    <a:lnTo>
                      <a:pt x="127" y="5895"/>
                    </a:lnTo>
                    <a:lnTo>
                      <a:pt x="43" y="6737"/>
                    </a:lnTo>
                    <a:lnTo>
                      <a:pt x="1" y="7579"/>
                    </a:lnTo>
                    <a:lnTo>
                      <a:pt x="1" y="8421"/>
                    </a:lnTo>
                    <a:lnTo>
                      <a:pt x="127" y="9179"/>
                    </a:lnTo>
                    <a:lnTo>
                      <a:pt x="253" y="9936"/>
                    </a:lnTo>
                    <a:lnTo>
                      <a:pt x="464" y="10652"/>
                    </a:lnTo>
                    <a:lnTo>
                      <a:pt x="716" y="11326"/>
                    </a:lnTo>
                    <a:lnTo>
                      <a:pt x="969" y="11957"/>
                    </a:lnTo>
                    <a:lnTo>
                      <a:pt x="1222" y="12505"/>
                    </a:lnTo>
                    <a:lnTo>
                      <a:pt x="1516" y="13010"/>
                    </a:lnTo>
                    <a:lnTo>
                      <a:pt x="1811" y="13473"/>
                    </a:lnTo>
                    <a:lnTo>
                      <a:pt x="2274" y="14189"/>
                    </a:lnTo>
                    <a:lnTo>
                      <a:pt x="2653" y="14652"/>
                    </a:lnTo>
                    <a:lnTo>
                      <a:pt x="2779" y="14820"/>
                    </a:lnTo>
                    <a:lnTo>
                      <a:pt x="2400" y="14062"/>
                    </a:lnTo>
                    <a:lnTo>
                      <a:pt x="2064" y="13347"/>
                    </a:lnTo>
                    <a:lnTo>
                      <a:pt x="1811" y="12631"/>
                    </a:lnTo>
                    <a:lnTo>
                      <a:pt x="1558" y="11915"/>
                    </a:lnTo>
                    <a:lnTo>
                      <a:pt x="1348" y="11200"/>
                    </a:lnTo>
                    <a:lnTo>
                      <a:pt x="1222" y="10526"/>
                    </a:lnTo>
                    <a:lnTo>
                      <a:pt x="1095" y="9852"/>
                    </a:lnTo>
                    <a:lnTo>
                      <a:pt x="1011" y="9179"/>
                    </a:lnTo>
                    <a:lnTo>
                      <a:pt x="969" y="8505"/>
                    </a:lnTo>
                    <a:lnTo>
                      <a:pt x="969" y="7873"/>
                    </a:lnTo>
                    <a:lnTo>
                      <a:pt x="969" y="7284"/>
                    </a:lnTo>
                    <a:lnTo>
                      <a:pt x="1011" y="6652"/>
                    </a:lnTo>
                    <a:lnTo>
                      <a:pt x="1137" y="5516"/>
                    </a:lnTo>
                    <a:lnTo>
                      <a:pt x="1348" y="4463"/>
                    </a:lnTo>
                    <a:lnTo>
                      <a:pt x="1600" y="3453"/>
                    </a:lnTo>
                    <a:lnTo>
                      <a:pt x="1895" y="2611"/>
                    </a:lnTo>
                    <a:lnTo>
                      <a:pt x="2232" y="1853"/>
                    </a:lnTo>
                    <a:lnTo>
                      <a:pt x="2527" y="1179"/>
                    </a:lnTo>
                    <a:lnTo>
                      <a:pt x="2990" y="295"/>
                    </a:lnTo>
                    <a:lnTo>
                      <a:pt x="3200" y="0"/>
                    </a:lnTo>
                    <a:close/>
                  </a:path>
                </a:pathLst>
              </a:custGeom>
              <a:solidFill>
                <a:srgbClr val="BC3A3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3699" name="Google Shape;3699;p41"/>
          <p:cNvGrpSpPr/>
          <p:nvPr/>
        </p:nvGrpSpPr>
        <p:grpSpPr>
          <a:xfrm>
            <a:off x="708762" y="464285"/>
            <a:ext cx="309749" cy="798009"/>
            <a:chOff x="783488" y="2321096"/>
            <a:chExt cx="401700" cy="1032459"/>
          </a:xfrm>
        </p:grpSpPr>
        <p:sp>
          <p:nvSpPr>
            <p:cNvPr id="3700" name="Google Shape;3700;p41"/>
            <p:cNvSpPr/>
            <p:nvPr/>
          </p:nvSpPr>
          <p:spPr>
            <a:xfrm rot="-663810">
              <a:off x="820188" y="2348740"/>
              <a:ext cx="328301" cy="413612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701" name="Google Shape;3701;p41"/>
            <p:cNvGrpSpPr/>
            <p:nvPr/>
          </p:nvGrpSpPr>
          <p:grpSpPr>
            <a:xfrm>
              <a:off x="808171" y="2347443"/>
              <a:ext cx="352343" cy="1006112"/>
              <a:chOff x="469675" y="990775"/>
              <a:chExt cx="297839" cy="850475"/>
            </a:xfrm>
          </p:grpSpPr>
          <p:sp>
            <p:nvSpPr>
              <p:cNvPr id="3702" name="Google Shape;3702;p41"/>
              <p:cNvSpPr/>
              <p:nvPr/>
            </p:nvSpPr>
            <p:spPr>
              <a:xfrm>
                <a:off x="583350" y="1308625"/>
                <a:ext cx="84225" cy="532625"/>
              </a:xfrm>
              <a:custGeom>
                <a:avLst/>
                <a:gdLst/>
                <a:ahLst/>
                <a:cxnLst/>
                <a:rect l="l" t="t" r="r" b="b"/>
                <a:pathLst>
                  <a:path w="3369" h="21305" extrusionOk="0">
                    <a:moveTo>
                      <a:pt x="2737" y="1"/>
                    </a:moveTo>
                    <a:lnTo>
                      <a:pt x="2400" y="43"/>
                    </a:lnTo>
                    <a:lnTo>
                      <a:pt x="2569" y="1011"/>
                    </a:lnTo>
                    <a:lnTo>
                      <a:pt x="2695" y="2106"/>
                    </a:lnTo>
                    <a:lnTo>
                      <a:pt x="2864" y="3411"/>
                    </a:lnTo>
                    <a:lnTo>
                      <a:pt x="2990" y="4843"/>
                    </a:lnTo>
                    <a:lnTo>
                      <a:pt x="3032" y="6316"/>
                    </a:lnTo>
                    <a:lnTo>
                      <a:pt x="3032" y="7748"/>
                    </a:lnTo>
                    <a:lnTo>
                      <a:pt x="2990" y="8421"/>
                    </a:lnTo>
                    <a:lnTo>
                      <a:pt x="2906" y="9053"/>
                    </a:lnTo>
                    <a:lnTo>
                      <a:pt x="2737" y="9895"/>
                    </a:lnTo>
                    <a:lnTo>
                      <a:pt x="2485" y="10821"/>
                    </a:lnTo>
                    <a:lnTo>
                      <a:pt x="2148" y="11747"/>
                    </a:lnTo>
                    <a:lnTo>
                      <a:pt x="1769" y="12716"/>
                    </a:lnTo>
                    <a:lnTo>
                      <a:pt x="1095" y="14610"/>
                    </a:lnTo>
                    <a:lnTo>
                      <a:pt x="758" y="15621"/>
                    </a:lnTo>
                    <a:lnTo>
                      <a:pt x="464" y="16673"/>
                    </a:lnTo>
                    <a:lnTo>
                      <a:pt x="253" y="17768"/>
                    </a:lnTo>
                    <a:lnTo>
                      <a:pt x="85" y="18905"/>
                    </a:lnTo>
                    <a:lnTo>
                      <a:pt x="43" y="19452"/>
                    </a:lnTo>
                    <a:lnTo>
                      <a:pt x="1" y="20084"/>
                    </a:lnTo>
                    <a:lnTo>
                      <a:pt x="1" y="20673"/>
                    </a:lnTo>
                    <a:lnTo>
                      <a:pt x="43" y="21305"/>
                    </a:lnTo>
                    <a:lnTo>
                      <a:pt x="380" y="21263"/>
                    </a:lnTo>
                    <a:lnTo>
                      <a:pt x="337" y="20673"/>
                    </a:lnTo>
                    <a:lnTo>
                      <a:pt x="337" y="20084"/>
                    </a:lnTo>
                    <a:lnTo>
                      <a:pt x="337" y="19494"/>
                    </a:lnTo>
                    <a:lnTo>
                      <a:pt x="422" y="18905"/>
                    </a:lnTo>
                    <a:lnTo>
                      <a:pt x="548" y="17810"/>
                    </a:lnTo>
                    <a:lnTo>
                      <a:pt x="801" y="16758"/>
                    </a:lnTo>
                    <a:lnTo>
                      <a:pt x="1053" y="15705"/>
                    </a:lnTo>
                    <a:lnTo>
                      <a:pt x="1390" y="14737"/>
                    </a:lnTo>
                    <a:lnTo>
                      <a:pt x="2106" y="12842"/>
                    </a:lnTo>
                    <a:lnTo>
                      <a:pt x="2443" y="11874"/>
                    </a:lnTo>
                    <a:lnTo>
                      <a:pt x="2779" y="10905"/>
                    </a:lnTo>
                    <a:lnTo>
                      <a:pt x="3074" y="9979"/>
                    </a:lnTo>
                    <a:lnTo>
                      <a:pt x="3243" y="9095"/>
                    </a:lnTo>
                    <a:lnTo>
                      <a:pt x="3327" y="8463"/>
                    </a:lnTo>
                    <a:lnTo>
                      <a:pt x="3369" y="7790"/>
                    </a:lnTo>
                    <a:lnTo>
                      <a:pt x="3369" y="6358"/>
                    </a:lnTo>
                    <a:lnTo>
                      <a:pt x="3327" y="4885"/>
                    </a:lnTo>
                    <a:lnTo>
                      <a:pt x="3200" y="3453"/>
                    </a:lnTo>
                    <a:lnTo>
                      <a:pt x="3032" y="2148"/>
                    </a:lnTo>
                    <a:lnTo>
                      <a:pt x="2906" y="1053"/>
                    </a:lnTo>
                    <a:lnTo>
                      <a:pt x="2737" y="1"/>
                    </a:lnTo>
                    <a:close/>
                  </a:path>
                </a:pathLst>
              </a:custGeom>
              <a:solidFill>
                <a:srgbClr val="14151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03" name="Google Shape;3703;p41"/>
              <p:cNvSpPr/>
              <p:nvPr/>
            </p:nvSpPr>
            <p:spPr>
              <a:xfrm>
                <a:off x="633875" y="1318100"/>
                <a:ext cx="40025" cy="53725"/>
              </a:xfrm>
              <a:custGeom>
                <a:avLst/>
                <a:gdLst/>
                <a:ahLst/>
                <a:cxnLst/>
                <a:rect l="l" t="t" r="r" b="b"/>
                <a:pathLst>
                  <a:path w="1601" h="2149" extrusionOk="0">
                    <a:moveTo>
                      <a:pt x="1053" y="1"/>
                    </a:moveTo>
                    <a:lnTo>
                      <a:pt x="85" y="338"/>
                    </a:lnTo>
                    <a:lnTo>
                      <a:pt x="1" y="1390"/>
                    </a:lnTo>
                    <a:lnTo>
                      <a:pt x="1" y="2148"/>
                    </a:lnTo>
                    <a:lnTo>
                      <a:pt x="422" y="1769"/>
                    </a:lnTo>
                    <a:lnTo>
                      <a:pt x="716" y="2022"/>
                    </a:lnTo>
                    <a:lnTo>
                      <a:pt x="1095" y="1559"/>
                    </a:lnTo>
                    <a:lnTo>
                      <a:pt x="1600" y="1769"/>
                    </a:lnTo>
                    <a:lnTo>
                      <a:pt x="1053" y="1"/>
                    </a:lnTo>
                    <a:close/>
                  </a:path>
                </a:pathLst>
              </a:custGeom>
              <a:solidFill>
                <a:srgbClr val="3E5F8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04" name="Google Shape;3704;p41"/>
              <p:cNvSpPr/>
              <p:nvPr/>
            </p:nvSpPr>
            <p:spPr>
              <a:xfrm>
                <a:off x="469675" y="990775"/>
                <a:ext cx="252650" cy="355775"/>
              </a:xfrm>
              <a:custGeom>
                <a:avLst/>
                <a:gdLst/>
                <a:ahLst/>
                <a:cxnLst/>
                <a:rect l="l" t="t" r="r" b="b"/>
                <a:pathLst>
                  <a:path w="10106" h="14231" extrusionOk="0">
                    <a:moveTo>
                      <a:pt x="5179" y="0"/>
                    </a:moveTo>
                    <a:lnTo>
                      <a:pt x="4969" y="42"/>
                    </a:lnTo>
                    <a:lnTo>
                      <a:pt x="4379" y="168"/>
                    </a:lnTo>
                    <a:lnTo>
                      <a:pt x="3832" y="337"/>
                    </a:lnTo>
                    <a:lnTo>
                      <a:pt x="3285" y="589"/>
                    </a:lnTo>
                    <a:lnTo>
                      <a:pt x="2779" y="926"/>
                    </a:lnTo>
                    <a:lnTo>
                      <a:pt x="2274" y="1305"/>
                    </a:lnTo>
                    <a:lnTo>
                      <a:pt x="1853" y="1726"/>
                    </a:lnTo>
                    <a:lnTo>
                      <a:pt x="1474" y="2189"/>
                    </a:lnTo>
                    <a:lnTo>
                      <a:pt x="1095" y="2695"/>
                    </a:lnTo>
                    <a:lnTo>
                      <a:pt x="801" y="3242"/>
                    </a:lnTo>
                    <a:lnTo>
                      <a:pt x="548" y="3831"/>
                    </a:lnTo>
                    <a:lnTo>
                      <a:pt x="337" y="4463"/>
                    </a:lnTo>
                    <a:lnTo>
                      <a:pt x="169" y="5136"/>
                    </a:lnTo>
                    <a:lnTo>
                      <a:pt x="43" y="5810"/>
                    </a:lnTo>
                    <a:lnTo>
                      <a:pt x="1" y="6484"/>
                    </a:lnTo>
                    <a:lnTo>
                      <a:pt x="1" y="7200"/>
                    </a:lnTo>
                    <a:lnTo>
                      <a:pt x="85" y="7957"/>
                    </a:lnTo>
                    <a:lnTo>
                      <a:pt x="211" y="8673"/>
                    </a:lnTo>
                    <a:lnTo>
                      <a:pt x="422" y="9347"/>
                    </a:lnTo>
                    <a:lnTo>
                      <a:pt x="632" y="10020"/>
                    </a:lnTo>
                    <a:lnTo>
                      <a:pt x="927" y="10610"/>
                    </a:lnTo>
                    <a:lnTo>
                      <a:pt x="1264" y="11199"/>
                    </a:lnTo>
                    <a:lnTo>
                      <a:pt x="1643" y="11747"/>
                    </a:lnTo>
                    <a:lnTo>
                      <a:pt x="2064" y="12252"/>
                    </a:lnTo>
                    <a:lnTo>
                      <a:pt x="2527" y="12715"/>
                    </a:lnTo>
                    <a:lnTo>
                      <a:pt x="2990" y="13094"/>
                    </a:lnTo>
                    <a:lnTo>
                      <a:pt x="3495" y="13431"/>
                    </a:lnTo>
                    <a:lnTo>
                      <a:pt x="4042" y="13725"/>
                    </a:lnTo>
                    <a:lnTo>
                      <a:pt x="4590" y="13936"/>
                    </a:lnTo>
                    <a:lnTo>
                      <a:pt x="5179" y="14104"/>
                    </a:lnTo>
                    <a:lnTo>
                      <a:pt x="5769" y="14188"/>
                    </a:lnTo>
                    <a:lnTo>
                      <a:pt x="6358" y="14231"/>
                    </a:lnTo>
                    <a:lnTo>
                      <a:pt x="6990" y="14188"/>
                    </a:lnTo>
                    <a:lnTo>
                      <a:pt x="7453" y="14104"/>
                    </a:lnTo>
                    <a:lnTo>
                      <a:pt x="7874" y="13978"/>
                    </a:lnTo>
                    <a:lnTo>
                      <a:pt x="8253" y="13641"/>
                    </a:lnTo>
                    <a:lnTo>
                      <a:pt x="8589" y="13262"/>
                    </a:lnTo>
                    <a:lnTo>
                      <a:pt x="8926" y="12841"/>
                    </a:lnTo>
                    <a:lnTo>
                      <a:pt x="9179" y="12378"/>
                    </a:lnTo>
                    <a:lnTo>
                      <a:pt x="9432" y="11915"/>
                    </a:lnTo>
                    <a:lnTo>
                      <a:pt x="9600" y="11410"/>
                    </a:lnTo>
                    <a:lnTo>
                      <a:pt x="9768" y="10905"/>
                    </a:lnTo>
                    <a:lnTo>
                      <a:pt x="9895" y="10357"/>
                    </a:lnTo>
                    <a:lnTo>
                      <a:pt x="9979" y="9810"/>
                    </a:lnTo>
                    <a:lnTo>
                      <a:pt x="10063" y="9263"/>
                    </a:lnTo>
                    <a:lnTo>
                      <a:pt x="10105" y="8673"/>
                    </a:lnTo>
                    <a:lnTo>
                      <a:pt x="10105" y="8126"/>
                    </a:lnTo>
                    <a:lnTo>
                      <a:pt x="10063" y="7536"/>
                    </a:lnTo>
                    <a:lnTo>
                      <a:pt x="10021" y="6947"/>
                    </a:lnTo>
                    <a:lnTo>
                      <a:pt x="9937" y="6357"/>
                    </a:lnTo>
                    <a:lnTo>
                      <a:pt x="9853" y="5768"/>
                    </a:lnTo>
                    <a:lnTo>
                      <a:pt x="9684" y="5221"/>
                    </a:lnTo>
                    <a:lnTo>
                      <a:pt x="9558" y="4673"/>
                    </a:lnTo>
                    <a:lnTo>
                      <a:pt x="9347" y="4126"/>
                    </a:lnTo>
                    <a:lnTo>
                      <a:pt x="9179" y="3621"/>
                    </a:lnTo>
                    <a:lnTo>
                      <a:pt x="8926" y="3116"/>
                    </a:lnTo>
                    <a:lnTo>
                      <a:pt x="8674" y="2652"/>
                    </a:lnTo>
                    <a:lnTo>
                      <a:pt x="8421" y="2189"/>
                    </a:lnTo>
                    <a:lnTo>
                      <a:pt x="8126" y="1810"/>
                    </a:lnTo>
                    <a:lnTo>
                      <a:pt x="7832" y="1431"/>
                    </a:lnTo>
                    <a:lnTo>
                      <a:pt x="7495" y="1095"/>
                    </a:lnTo>
                    <a:lnTo>
                      <a:pt x="7158" y="800"/>
                    </a:lnTo>
                    <a:lnTo>
                      <a:pt x="6779" y="547"/>
                    </a:lnTo>
                    <a:lnTo>
                      <a:pt x="6400" y="337"/>
                    </a:lnTo>
                    <a:lnTo>
                      <a:pt x="6021" y="168"/>
                    </a:lnTo>
                    <a:lnTo>
                      <a:pt x="5600" y="42"/>
                    </a:lnTo>
                    <a:lnTo>
                      <a:pt x="5179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05" name="Google Shape;3705;p41"/>
              <p:cNvSpPr/>
              <p:nvPr/>
            </p:nvSpPr>
            <p:spPr>
              <a:xfrm>
                <a:off x="598039" y="991886"/>
                <a:ext cx="169475" cy="349450"/>
              </a:xfrm>
              <a:custGeom>
                <a:avLst/>
                <a:gdLst/>
                <a:ahLst/>
                <a:cxnLst/>
                <a:rect l="l" t="t" r="r" b="b"/>
                <a:pathLst>
                  <a:path w="6779" h="13978" extrusionOk="0">
                    <a:moveTo>
                      <a:pt x="0" y="0"/>
                    </a:moveTo>
                    <a:lnTo>
                      <a:pt x="421" y="42"/>
                    </a:lnTo>
                    <a:lnTo>
                      <a:pt x="842" y="168"/>
                    </a:lnTo>
                    <a:lnTo>
                      <a:pt x="1221" y="337"/>
                    </a:lnTo>
                    <a:lnTo>
                      <a:pt x="1600" y="547"/>
                    </a:lnTo>
                    <a:lnTo>
                      <a:pt x="1979" y="800"/>
                    </a:lnTo>
                    <a:lnTo>
                      <a:pt x="2316" y="1095"/>
                    </a:lnTo>
                    <a:lnTo>
                      <a:pt x="2653" y="1431"/>
                    </a:lnTo>
                    <a:lnTo>
                      <a:pt x="2947" y="1810"/>
                    </a:lnTo>
                    <a:lnTo>
                      <a:pt x="3242" y="2189"/>
                    </a:lnTo>
                    <a:lnTo>
                      <a:pt x="3495" y="2652"/>
                    </a:lnTo>
                    <a:lnTo>
                      <a:pt x="3747" y="3116"/>
                    </a:lnTo>
                    <a:lnTo>
                      <a:pt x="4000" y="3621"/>
                    </a:lnTo>
                    <a:lnTo>
                      <a:pt x="4168" y="4126"/>
                    </a:lnTo>
                    <a:lnTo>
                      <a:pt x="4379" y="4673"/>
                    </a:lnTo>
                    <a:lnTo>
                      <a:pt x="4505" y="5221"/>
                    </a:lnTo>
                    <a:lnTo>
                      <a:pt x="4674" y="5768"/>
                    </a:lnTo>
                    <a:lnTo>
                      <a:pt x="4758" y="6357"/>
                    </a:lnTo>
                    <a:lnTo>
                      <a:pt x="4842" y="6947"/>
                    </a:lnTo>
                    <a:lnTo>
                      <a:pt x="4884" y="7536"/>
                    </a:lnTo>
                    <a:lnTo>
                      <a:pt x="4926" y="8126"/>
                    </a:lnTo>
                    <a:lnTo>
                      <a:pt x="4926" y="8673"/>
                    </a:lnTo>
                    <a:lnTo>
                      <a:pt x="4884" y="9263"/>
                    </a:lnTo>
                    <a:lnTo>
                      <a:pt x="4800" y="9810"/>
                    </a:lnTo>
                    <a:lnTo>
                      <a:pt x="4716" y="10357"/>
                    </a:lnTo>
                    <a:lnTo>
                      <a:pt x="4589" y="10905"/>
                    </a:lnTo>
                    <a:lnTo>
                      <a:pt x="4421" y="11410"/>
                    </a:lnTo>
                    <a:lnTo>
                      <a:pt x="4253" y="11915"/>
                    </a:lnTo>
                    <a:lnTo>
                      <a:pt x="4000" y="12378"/>
                    </a:lnTo>
                    <a:lnTo>
                      <a:pt x="3747" y="12841"/>
                    </a:lnTo>
                    <a:lnTo>
                      <a:pt x="3410" y="13262"/>
                    </a:lnTo>
                    <a:lnTo>
                      <a:pt x="3074" y="13641"/>
                    </a:lnTo>
                    <a:lnTo>
                      <a:pt x="2695" y="13978"/>
                    </a:lnTo>
                    <a:lnTo>
                      <a:pt x="3200" y="13767"/>
                    </a:lnTo>
                    <a:lnTo>
                      <a:pt x="3705" y="13515"/>
                    </a:lnTo>
                    <a:lnTo>
                      <a:pt x="4126" y="13220"/>
                    </a:lnTo>
                    <a:lnTo>
                      <a:pt x="4547" y="12883"/>
                    </a:lnTo>
                    <a:lnTo>
                      <a:pt x="4968" y="12504"/>
                    </a:lnTo>
                    <a:lnTo>
                      <a:pt x="5305" y="12041"/>
                    </a:lnTo>
                    <a:lnTo>
                      <a:pt x="5642" y="11578"/>
                    </a:lnTo>
                    <a:lnTo>
                      <a:pt x="5937" y="11115"/>
                    </a:lnTo>
                    <a:lnTo>
                      <a:pt x="6147" y="10568"/>
                    </a:lnTo>
                    <a:lnTo>
                      <a:pt x="6358" y="10020"/>
                    </a:lnTo>
                    <a:lnTo>
                      <a:pt x="6526" y="9431"/>
                    </a:lnTo>
                    <a:lnTo>
                      <a:pt x="6652" y="8841"/>
                    </a:lnTo>
                    <a:lnTo>
                      <a:pt x="6737" y="8210"/>
                    </a:lnTo>
                    <a:lnTo>
                      <a:pt x="6779" y="7578"/>
                    </a:lnTo>
                    <a:lnTo>
                      <a:pt x="6779" y="6947"/>
                    </a:lnTo>
                    <a:lnTo>
                      <a:pt x="6694" y="6273"/>
                    </a:lnTo>
                    <a:lnTo>
                      <a:pt x="6568" y="5558"/>
                    </a:lnTo>
                    <a:lnTo>
                      <a:pt x="6400" y="4884"/>
                    </a:lnTo>
                    <a:lnTo>
                      <a:pt x="6147" y="4252"/>
                    </a:lnTo>
                    <a:lnTo>
                      <a:pt x="5852" y="3663"/>
                    </a:lnTo>
                    <a:lnTo>
                      <a:pt x="5558" y="3073"/>
                    </a:lnTo>
                    <a:lnTo>
                      <a:pt x="5179" y="2526"/>
                    </a:lnTo>
                    <a:lnTo>
                      <a:pt x="4800" y="2021"/>
                    </a:lnTo>
                    <a:lnTo>
                      <a:pt x="4337" y="1600"/>
                    </a:lnTo>
                    <a:lnTo>
                      <a:pt x="3874" y="1179"/>
                    </a:lnTo>
                    <a:lnTo>
                      <a:pt x="3368" y="842"/>
                    </a:lnTo>
                    <a:lnTo>
                      <a:pt x="2863" y="547"/>
                    </a:lnTo>
                    <a:lnTo>
                      <a:pt x="2316" y="337"/>
                    </a:lnTo>
                    <a:lnTo>
                      <a:pt x="1768" y="168"/>
                    </a:lnTo>
                    <a:lnTo>
                      <a:pt x="1179" y="42"/>
                    </a:lnTo>
                    <a:lnTo>
                      <a:pt x="590" y="0"/>
                    </a:lnTo>
                    <a:close/>
                  </a:path>
                </a:pathLst>
              </a:custGeom>
              <a:solidFill>
                <a:srgbClr val="28518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06" name="Google Shape;3706;p41"/>
              <p:cNvSpPr/>
              <p:nvPr/>
            </p:nvSpPr>
            <p:spPr>
              <a:xfrm>
                <a:off x="494950" y="1058125"/>
                <a:ext cx="63175" cy="242125"/>
              </a:xfrm>
              <a:custGeom>
                <a:avLst/>
                <a:gdLst/>
                <a:ahLst/>
                <a:cxnLst/>
                <a:rect l="l" t="t" r="r" b="b"/>
                <a:pathLst>
                  <a:path w="2527" h="9685" extrusionOk="0">
                    <a:moveTo>
                      <a:pt x="1432" y="1"/>
                    </a:moveTo>
                    <a:lnTo>
                      <a:pt x="1179" y="295"/>
                    </a:lnTo>
                    <a:lnTo>
                      <a:pt x="926" y="674"/>
                    </a:lnTo>
                    <a:lnTo>
                      <a:pt x="674" y="1222"/>
                    </a:lnTo>
                    <a:lnTo>
                      <a:pt x="379" y="1853"/>
                    </a:lnTo>
                    <a:lnTo>
                      <a:pt x="253" y="2274"/>
                    </a:lnTo>
                    <a:lnTo>
                      <a:pt x="168" y="2695"/>
                    </a:lnTo>
                    <a:lnTo>
                      <a:pt x="84" y="3116"/>
                    </a:lnTo>
                    <a:lnTo>
                      <a:pt x="0" y="3621"/>
                    </a:lnTo>
                    <a:lnTo>
                      <a:pt x="0" y="4127"/>
                    </a:lnTo>
                    <a:lnTo>
                      <a:pt x="0" y="4674"/>
                    </a:lnTo>
                    <a:lnTo>
                      <a:pt x="42" y="5263"/>
                    </a:lnTo>
                    <a:lnTo>
                      <a:pt x="126" y="5769"/>
                    </a:lnTo>
                    <a:lnTo>
                      <a:pt x="253" y="6274"/>
                    </a:lnTo>
                    <a:lnTo>
                      <a:pt x="463" y="6737"/>
                    </a:lnTo>
                    <a:lnTo>
                      <a:pt x="632" y="7200"/>
                    </a:lnTo>
                    <a:lnTo>
                      <a:pt x="842" y="7579"/>
                    </a:lnTo>
                    <a:lnTo>
                      <a:pt x="1305" y="8337"/>
                    </a:lnTo>
                    <a:lnTo>
                      <a:pt x="1768" y="8884"/>
                    </a:lnTo>
                    <a:lnTo>
                      <a:pt x="2147" y="9305"/>
                    </a:lnTo>
                    <a:lnTo>
                      <a:pt x="2526" y="9684"/>
                    </a:lnTo>
                    <a:lnTo>
                      <a:pt x="2526" y="9684"/>
                    </a:lnTo>
                    <a:lnTo>
                      <a:pt x="2231" y="9221"/>
                    </a:lnTo>
                    <a:lnTo>
                      <a:pt x="1937" y="8800"/>
                    </a:lnTo>
                    <a:lnTo>
                      <a:pt x="1684" y="8337"/>
                    </a:lnTo>
                    <a:lnTo>
                      <a:pt x="1474" y="7916"/>
                    </a:lnTo>
                    <a:lnTo>
                      <a:pt x="1095" y="7032"/>
                    </a:lnTo>
                    <a:lnTo>
                      <a:pt x="842" y="6190"/>
                    </a:lnTo>
                    <a:lnTo>
                      <a:pt x="674" y="5348"/>
                    </a:lnTo>
                    <a:lnTo>
                      <a:pt x="632" y="4548"/>
                    </a:lnTo>
                    <a:lnTo>
                      <a:pt x="589" y="3790"/>
                    </a:lnTo>
                    <a:lnTo>
                      <a:pt x="632" y="3074"/>
                    </a:lnTo>
                    <a:lnTo>
                      <a:pt x="716" y="2400"/>
                    </a:lnTo>
                    <a:lnTo>
                      <a:pt x="842" y="1811"/>
                    </a:lnTo>
                    <a:lnTo>
                      <a:pt x="968" y="1306"/>
                    </a:lnTo>
                    <a:lnTo>
                      <a:pt x="1095" y="843"/>
                    </a:lnTo>
                    <a:lnTo>
                      <a:pt x="1305" y="211"/>
                    </a:lnTo>
                    <a:lnTo>
                      <a:pt x="1432" y="1"/>
                    </a:lnTo>
                    <a:close/>
                  </a:path>
                </a:pathLst>
              </a:custGeom>
              <a:solidFill>
                <a:srgbClr val="497BB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05" name="Rectangle 3"/>
          <p:cNvSpPr txBox="1">
            <a:spLocks noChangeArrowheads="1"/>
          </p:cNvSpPr>
          <p:nvPr/>
        </p:nvSpPr>
        <p:spPr bwMode="auto">
          <a:xfrm>
            <a:off x="1170391" y="1238358"/>
            <a:ext cx="6427584" cy="22592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None/>
              <a:tabLst/>
              <a:defRPr/>
            </a:pPr>
            <a:r>
              <a:rPr lang="en-US" altLang="en-US" sz="2400" b="1" noProof="0">
                <a:latin typeface="Times New Roman" pitchFamily="18" charset="0"/>
              </a:rPr>
              <a:t>a) </a:t>
            </a:r>
            <a:r>
              <a:rPr kumimoji="0" lang="en-US" altLang="en-US" sz="24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Số 13 465 không chia hết cho 3</a:t>
            </a: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b) Số 70 009 chia hết cho 9 	</a:t>
            </a: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c) Số 78 435 không chia hết cho 9 </a:t>
            </a:r>
          </a:p>
          <a:p>
            <a:pPr marL="0" marR="0" lvl="0" indent="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Tx/>
              <a:buSz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d) Số có chữ số tận cùng là 0 thì vừa chia hết cho 2 vừa chia hết cho 5 	</a:t>
            </a:r>
          </a:p>
          <a:p>
            <a:pPr marL="609600" marR="0" lvl="0" indent="-609600" algn="l" defTabSz="914400" rtl="0" eaLnBrk="1" fontAlgn="base" latinLnBrk="0" hangingPunct="1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kumimoji="0" lang="en-US" altLang="en-US" sz="2400" b="1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79725" y="772530"/>
            <a:ext cx="5693685" cy="4247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defRPr/>
            </a:pPr>
            <a:r>
              <a:rPr lang="en-US" altLang="en-US" sz="2400" b="1" kern="1200">
                <a:latin typeface="Times New Roman" pitchFamily="18" charset="0"/>
                <a:ea typeface="+mn-ea"/>
              </a:rPr>
              <a:t>Bài 3: Câu nào đúng, câu nào sai?</a:t>
            </a:r>
          </a:p>
        </p:txBody>
      </p:sp>
      <p:sp>
        <p:nvSpPr>
          <p:cNvPr id="107" name="TextBox 106"/>
          <p:cNvSpPr txBox="1"/>
          <p:nvPr/>
        </p:nvSpPr>
        <p:spPr>
          <a:xfrm>
            <a:off x="4918116" y="1998663"/>
            <a:ext cx="459589" cy="369332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rgbClr val="4BACC6"/>
            </a:solidFill>
            <a:prstDash val="solid"/>
          </a:ln>
          <a:effectLst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8" name="TextBox 107"/>
          <p:cNvSpPr txBox="1"/>
          <p:nvPr/>
        </p:nvSpPr>
        <p:spPr>
          <a:xfrm>
            <a:off x="5678403" y="1382214"/>
            <a:ext cx="459589" cy="369332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rgbClr val="4BACC6"/>
            </a:solidFill>
            <a:prstDash val="solid"/>
          </a:ln>
          <a:effectLst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9" name="TextBox 108"/>
          <p:cNvSpPr txBox="1"/>
          <p:nvPr/>
        </p:nvSpPr>
        <p:spPr>
          <a:xfrm>
            <a:off x="5760597" y="2625387"/>
            <a:ext cx="459589" cy="369332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rgbClr val="4BACC6"/>
            </a:solidFill>
            <a:prstDash val="solid"/>
          </a:ln>
          <a:effectLst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0" name="TextBox 109"/>
          <p:cNvSpPr txBox="1"/>
          <p:nvPr/>
        </p:nvSpPr>
        <p:spPr>
          <a:xfrm>
            <a:off x="4609891" y="3518180"/>
            <a:ext cx="459589" cy="369332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rgbClr val="4BACC6"/>
            </a:solidFill>
            <a:prstDash val="solid"/>
          </a:ln>
          <a:effectLst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1" name="Rectangle 110"/>
          <p:cNvSpPr/>
          <p:nvPr/>
        </p:nvSpPr>
        <p:spPr>
          <a:xfrm>
            <a:off x="5678403" y="1320703"/>
            <a:ext cx="4074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>
              <a:tabLst>
                <a:tab pos="457200" algn="l"/>
              </a:tabLst>
            </a:pPr>
            <a:r>
              <a:rPr lang="en-US" sz="2400" b="1">
                <a:solidFill>
                  <a:srgbClr val="0000CC"/>
                </a:solidFill>
                <a:latin typeface="Times New Roman" pitchFamily="18" charset="0"/>
              </a:rPr>
              <a:t>Đ</a:t>
            </a:r>
          </a:p>
        </p:txBody>
      </p:sp>
      <p:sp>
        <p:nvSpPr>
          <p:cNvPr id="112" name="Rectangle 111"/>
          <p:cNvSpPr/>
          <p:nvPr/>
        </p:nvSpPr>
        <p:spPr>
          <a:xfrm>
            <a:off x="4969816" y="1943163"/>
            <a:ext cx="3561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>
              <a:tabLst>
                <a:tab pos="457200" algn="l"/>
              </a:tabLst>
            </a:pPr>
            <a:r>
              <a:rPr lang="en-US" sz="2400" b="1">
                <a:solidFill>
                  <a:srgbClr val="C00000"/>
                </a:solidFill>
                <a:latin typeface="Times New Roman" pitchFamily="18" charset="0"/>
              </a:rPr>
              <a:t>S</a:t>
            </a:r>
          </a:p>
        </p:txBody>
      </p:sp>
      <p:sp>
        <p:nvSpPr>
          <p:cNvPr id="113" name="Rectangle 112"/>
          <p:cNvSpPr/>
          <p:nvPr/>
        </p:nvSpPr>
        <p:spPr>
          <a:xfrm>
            <a:off x="5812628" y="2568946"/>
            <a:ext cx="3561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>
              <a:tabLst>
                <a:tab pos="457200" algn="l"/>
              </a:tabLst>
            </a:pPr>
            <a:r>
              <a:rPr lang="en-US" sz="2400" b="1">
                <a:solidFill>
                  <a:srgbClr val="C00000"/>
                </a:solidFill>
                <a:latin typeface="Times New Roman" pitchFamily="18" charset="0"/>
              </a:rPr>
              <a:t>S</a:t>
            </a:r>
          </a:p>
        </p:txBody>
      </p:sp>
      <p:sp>
        <p:nvSpPr>
          <p:cNvPr id="114" name="Rectangle 113"/>
          <p:cNvSpPr/>
          <p:nvPr/>
        </p:nvSpPr>
        <p:spPr>
          <a:xfrm>
            <a:off x="4635943" y="3455944"/>
            <a:ext cx="4074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>
              <a:tabLst>
                <a:tab pos="457200" algn="l"/>
              </a:tabLst>
            </a:pPr>
            <a:r>
              <a:rPr lang="en-US" sz="2400" b="1">
                <a:solidFill>
                  <a:srgbClr val="0000CC"/>
                </a:solidFill>
                <a:latin typeface="Times New Roman" pitchFamily="18" charset="0"/>
              </a:rPr>
              <a:t>Đ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" grpId="0"/>
      <p:bldP spid="112" grpId="0"/>
      <p:bldP spid="113" grpId="0"/>
      <p:bldP spid="1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08" name="Google Shape;3908;p47"/>
          <p:cNvGrpSpPr/>
          <p:nvPr/>
        </p:nvGrpSpPr>
        <p:grpSpPr>
          <a:xfrm>
            <a:off x="6774648" y="4012018"/>
            <a:ext cx="1949781" cy="881360"/>
            <a:chOff x="421250" y="3155875"/>
            <a:chExt cx="3369300" cy="1568325"/>
          </a:xfrm>
        </p:grpSpPr>
        <p:sp>
          <p:nvSpPr>
            <p:cNvPr id="3909" name="Google Shape;3909;p47"/>
            <p:cNvSpPr/>
            <p:nvPr/>
          </p:nvSpPr>
          <p:spPr>
            <a:xfrm>
              <a:off x="2089575" y="3180075"/>
              <a:ext cx="177900" cy="106350"/>
            </a:xfrm>
            <a:custGeom>
              <a:avLst/>
              <a:gdLst/>
              <a:ahLst/>
              <a:cxnLst/>
              <a:rect l="l" t="t" r="r" b="b"/>
              <a:pathLst>
                <a:path w="7116" h="4254" extrusionOk="0">
                  <a:moveTo>
                    <a:pt x="42" y="1"/>
                  </a:moveTo>
                  <a:lnTo>
                    <a:pt x="0" y="4253"/>
                  </a:lnTo>
                  <a:lnTo>
                    <a:pt x="1179" y="4001"/>
                  </a:lnTo>
                  <a:lnTo>
                    <a:pt x="2400" y="3664"/>
                  </a:lnTo>
                  <a:lnTo>
                    <a:pt x="3579" y="3243"/>
                  </a:lnTo>
                  <a:lnTo>
                    <a:pt x="4674" y="2864"/>
                  </a:lnTo>
                  <a:lnTo>
                    <a:pt x="6442" y="2148"/>
                  </a:lnTo>
                  <a:lnTo>
                    <a:pt x="7116" y="1853"/>
                  </a:lnTo>
                  <a:lnTo>
                    <a:pt x="5642" y="1390"/>
                  </a:lnTo>
                  <a:lnTo>
                    <a:pt x="4295" y="1011"/>
                  </a:lnTo>
                  <a:lnTo>
                    <a:pt x="2063" y="422"/>
                  </a:lnTo>
                  <a:lnTo>
                    <a:pt x="590" y="85"/>
                  </a:lnTo>
                  <a:lnTo>
                    <a:pt x="42" y="1"/>
                  </a:lnTo>
                  <a:close/>
                </a:path>
              </a:pathLst>
            </a:custGeom>
            <a:solidFill>
              <a:srgbClr val="3E5F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910" name="Google Shape;3910;p47"/>
            <p:cNvGrpSpPr/>
            <p:nvPr/>
          </p:nvGrpSpPr>
          <p:grpSpPr>
            <a:xfrm>
              <a:off x="421250" y="3155875"/>
              <a:ext cx="3369300" cy="1568325"/>
              <a:chOff x="421250" y="3155875"/>
              <a:chExt cx="3369300" cy="1568325"/>
            </a:xfrm>
          </p:grpSpPr>
          <p:sp>
            <p:nvSpPr>
              <p:cNvPr id="3911" name="Google Shape;3911;p47"/>
              <p:cNvSpPr/>
              <p:nvPr/>
            </p:nvSpPr>
            <p:spPr>
              <a:xfrm>
                <a:off x="421250" y="4547350"/>
                <a:ext cx="3369300" cy="176850"/>
              </a:xfrm>
              <a:custGeom>
                <a:avLst/>
                <a:gdLst/>
                <a:ahLst/>
                <a:cxnLst/>
                <a:rect l="l" t="t" r="r" b="b"/>
                <a:pathLst>
                  <a:path w="134772" h="7074" extrusionOk="0">
                    <a:moveTo>
                      <a:pt x="66565" y="1"/>
                    </a:moveTo>
                    <a:lnTo>
                      <a:pt x="9348" y="2232"/>
                    </a:lnTo>
                    <a:lnTo>
                      <a:pt x="1" y="3369"/>
                    </a:lnTo>
                    <a:lnTo>
                      <a:pt x="20842" y="4379"/>
                    </a:lnTo>
                    <a:lnTo>
                      <a:pt x="16042" y="5558"/>
                    </a:lnTo>
                    <a:lnTo>
                      <a:pt x="63239" y="7074"/>
                    </a:lnTo>
                    <a:lnTo>
                      <a:pt x="59744" y="5811"/>
                    </a:lnTo>
                    <a:lnTo>
                      <a:pt x="70944" y="5390"/>
                    </a:lnTo>
                    <a:lnTo>
                      <a:pt x="66860" y="6779"/>
                    </a:lnTo>
                    <a:lnTo>
                      <a:pt x="121677" y="5727"/>
                    </a:lnTo>
                    <a:lnTo>
                      <a:pt x="115193" y="4674"/>
                    </a:lnTo>
                    <a:lnTo>
                      <a:pt x="134771" y="3285"/>
                    </a:lnTo>
                    <a:lnTo>
                      <a:pt x="123572" y="2232"/>
                    </a:lnTo>
                    <a:lnTo>
                      <a:pt x="66565" y="1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12" name="Google Shape;3912;p47"/>
              <p:cNvSpPr/>
              <p:nvPr/>
            </p:nvSpPr>
            <p:spPr>
              <a:xfrm>
                <a:off x="2202200" y="4195800"/>
                <a:ext cx="224225" cy="407375"/>
              </a:xfrm>
              <a:custGeom>
                <a:avLst/>
                <a:gdLst/>
                <a:ahLst/>
                <a:cxnLst/>
                <a:rect l="l" t="t" r="r" b="b"/>
                <a:pathLst>
                  <a:path w="8969" h="16295" extrusionOk="0">
                    <a:moveTo>
                      <a:pt x="4337" y="1"/>
                    </a:moveTo>
                    <a:lnTo>
                      <a:pt x="4126" y="1558"/>
                    </a:lnTo>
                    <a:lnTo>
                      <a:pt x="3874" y="3327"/>
                    </a:lnTo>
                    <a:lnTo>
                      <a:pt x="3453" y="5558"/>
                    </a:lnTo>
                    <a:lnTo>
                      <a:pt x="3200" y="6821"/>
                    </a:lnTo>
                    <a:lnTo>
                      <a:pt x="2905" y="8126"/>
                    </a:lnTo>
                    <a:lnTo>
                      <a:pt x="2527" y="9474"/>
                    </a:lnTo>
                    <a:lnTo>
                      <a:pt x="2148" y="10863"/>
                    </a:lnTo>
                    <a:lnTo>
                      <a:pt x="1684" y="12252"/>
                    </a:lnTo>
                    <a:lnTo>
                      <a:pt x="1179" y="13642"/>
                    </a:lnTo>
                    <a:lnTo>
                      <a:pt x="632" y="14989"/>
                    </a:lnTo>
                    <a:lnTo>
                      <a:pt x="0" y="16294"/>
                    </a:lnTo>
                    <a:lnTo>
                      <a:pt x="5474" y="16294"/>
                    </a:lnTo>
                    <a:lnTo>
                      <a:pt x="5895" y="15073"/>
                    </a:lnTo>
                    <a:lnTo>
                      <a:pt x="6274" y="13810"/>
                    </a:lnTo>
                    <a:lnTo>
                      <a:pt x="6653" y="12547"/>
                    </a:lnTo>
                    <a:lnTo>
                      <a:pt x="6989" y="11326"/>
                    </a:lnTo>
                    <a:lnTo>
                      <a:pt x="7621" y="8884"/>
                    </a:lnTo>
                    <a:lnTo>
                      <a:pt x="8084" y="6611"/>
                    </a:lnTo>
                    <a:lnTo>
                      <a:pt x="8463" y="4632"/>
                    </a:lnTo>
                    <a:lnTo>
                      <a:pt x="8716" y="2990"/>
                    </a:lnTo>
                    <a:lnTo>
                      <a:pt x="8968" y="1222"/>
                    </a:lnTo>
                    <a:lnTo>
                      <a:pt x="6989" y="758"/>
                    </a:lnTo>
                    <a:lnTo>
                      <a:pt x="5516" y="380"/>
                    </a:lnTo>
                    <a:lnTo>
                      <a:pt x="4337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13" name="Google Shape;3913;p47"/>
              <p:cNvSpPr/>
              <p:nvPr/>
            </p:nvSpPr>
            <p:spPr>
              <a:xfrm>
                <a:off x="2310600" y="3632675"/>
                <a:ext cx="544200" cy="593675"/>
              </a:xfrm>
              <a:custGeom>
                <a:avLst/>
                <a:gdLst/>
                <a:ahLst/>
                <a:cxnLst/>
                <a:rect l="l" t="t" r="r" b="b"/>
                <a:pathLst>
                  <a:path w="21768" h="23747" extrusionOk="0">
                    <a:moveTo>
                      <a:pt x="21768" y="1"/>
                    </a:moveTo>
                    <a:lnTo>
                      <a:pt x="21431" y="759"/>
                    </a:lnTo>
                    <a:lnTo>
                      <a:pt x="20757" y="2148"/>
                    </a:lnTo>
                    <a:lnTo>
                      <a:pt x="19789" y="4001"/>
                    </a:lnTo>
                    <a:lnTo>
                      <a:pt x="18568" y="6148"/>
                    </a:lnTo>
                    <a:lnTo>
                      <a:pt x="17852" y="7285"/>
                    </a:lnTo>
                    <a:lnTo>
                      <a:pt x="17137" y="8506"/>
                    </a:lnTo>
                    <a:lnTo>
                      <a:pt x="16337" y="9684"/>
                    </a:lnTo>
                    <a:lnTo>
                      <a:pt x="15495" y="10905"/>
                    </a:lnTo>
                    <a:lnTo>
                      <a:pt x="14611" y="12084"/>
                    </a:lnTo>
                    <a:lnTo>
                      <a:pt x="13684" y="13221"/>
                    </a:lnTo>
                    <a:lnTo>
                      <a:pt x="12716" y="14316"/>
                    </a:lnTo>
                    <a:lnTo>
                      <a:pt x="11748" y="15326"/>
                    </a:lnTo>
                    <a:lnTo>
                      <a:pt x="10653" y="16294"/>
                    </a:lnTo>
                    <a:lnTo>
                      <a:pt x="9600" y="17221"/>
                    </a:lnTo>
                    <a:lnTo>
                      <a:pt x="8548" y="18021"/>
                    </a:lnTo>
                    <a:lnTo>
                      <a:pt x="7495" y="18779"/>
                    </a:lnTo>
                    <a:lnTo>
                      <a:pt x="6485" y="19410"/>
                    </a:lnTo>
                    <a:lnTo>
                      <a:pt x="5516" y="19999"/>
                    </a:lnTo>
                    <a:lnTo>
                      <a:pt x="4590" y="20547"/>
                    </a:lnTo>
                    <a:lnTo>
                      <a:pt x="3748" y="20968"/>
                    </a:lnTo>
                    <a:lnTo>
                      <a:pt x="2948" y="21347"/>
                    </a:lnTo>
                    <a:lnTo>
                      <a:pt x="2190" y="21684"/>
                    </a:lnTo>
                    <a:lnTo>
                      <a:pt x="1011" y="22147"/>
                    </a:lnTo>
                    <a:lnTo>
                      <a:pt x="254" y="22441"/>
                    </a:lnTo>
                    <a:lnTo>
                      <a:pt x="1" y="22526"/>
                    </a:lnTo>
                    <a:lnTo>
                      <a:pt x="1180" y="22905"/>
                    </a:lnTo>
                    <a:lnTo>
                      <a:pt x="2653" y="23283"/>
                    </a:lnTo>
                    <a:lnTo>
                      <a:pt x="4632" y="23747"/>
                    </a:lnTo>
                    <a:lnTo>
                      <a:pt x="4632" y="23704"/>
                    </a:lnTo>
                    <a:lnTo>
                      <a:pt x="4885" y="23578"/>
                    </a:lnTo>
                    <a:lnTo>
                      <a:pt x="5601" y="23241"/>
                    </a:lnTo>
                    <a:lnTo>
                      <a:pt x="6695" y="22610"/>
                    </a:lnTo>
                    <a:lnTo>
                      <a:pt x="7369" y="22189"/>
                    </a:lnTo>
                    <a:lnTo>
                      <a:pt x="8085" y="21684"/>
                    </a:lnTo>
                    <a:lnTo>
                      <a:pt x="8885" y="21136"/>
                    </a:lnTo>
                    <a:lnTo>
                      <a:pt x="9685" y="20505"/>
                    </a:lnTo>
                    <a:lnTo>
                      <a:pt x="10527" y="19789"/>
                    </a:lnTo>
                    <a:lnTo>
                      <a:pt x="11369" y="19031"/>
                    </a:lnTo>
                    <a:lnTo>
                      <a:pt x="12253" y="18147"/>
                    </a:lnTo>
                    <a:lnTo>
                      <a:pt x="13137" y="17179"/>
                    </a:lnTo>
                    <a:lnTo>
                      <a:pt x="13979" y="16168"/>
                    </a:lnTo>
                    <a:lnTo>
                      <a:pt x="14821" y="15031"/>
                    </a:lnTo>
                    <a:lnTo>
                      <a:pt x="15537" y="13979"/>
                    </a:lnTo>
                    <a:lnTo>
                      <a:pt x="16253" y="12842"/>
                    </a:lnTo>
                    <a:lnTo>
                      <a:pt x="16884" y="11705"/>
                    </a:lnTo>
                    <a:lnTo>
                      <a:pt x="17516" y="10569"/>
                    </a:lnTo>
                    <a:lnTo>
                      <a:pt x="18063" y="9432"/>
                    </a:lnTo>
                    <a:lnTo>
                      <a:pt x="18610" y="8295"/>
                    </a:lnTo>
                    <a:lnTo>
                      <a:pt x="19579" y="6064"/>
                    </a:lnTo>
                    <a:lnTo>
                      <a:pt x="20379" y="4085"/>
                    </a:lnTo>
                    <a:lnTo>
                      <a:pt x="21010" y="2359"/>
                    </a:lnTo>
                    <a:lnTo>
                      <a:pt x="21473" y="1011"/>
                    </a:lnTo>
                    <a:lnTo>
                      <a:pt x="21768" y="169"/>
                    </a:lnTo>
                    <a:lnTo>
                      <a:pt x="21768" y="1"/>
                    </a:lnTo>
                    <a:close/>
                  </a:path>
                </a:pathLst>
              </a:custGeom>
              <a:solidFill>
                <a:srgbClr val="BC3A3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14" name="Google Shape;3914;p47"/>
              <p:cNvSpPr/>
              <p:nvPr/>
            </p:nvSpPr>
            <p:spPr>
              <a:xfrm>
                <a:off x="2855850" y="3762150"/>
                <a:ext cx="2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extrusionOk="0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15" name="Google Shape;3915;p47"/>
              <p:cNvSpPr/>
              <p:nvPr/>
            </p:nvSpPr>
            <p:spPr>
              <a:xfrm>
                <a:off x="2855850" y="3762150"/>
                <a:ext cx="2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fill="none" extrusionOk="0">
                    <a:moveTo>
                      <a:pt x="0" y="0"/>
                    </a:moveTo>
                    <a:lnTo>
                      <a:pt x="0" y="0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16" name="Google Shape;3916;p47"/>
              <p:cNvSpPr/>
              <p:nvPr/>
            </p:nvSpPr>
            <p:spPr>
              <a:xfrm>
                <a:off x="2639000" y="4264225"/>
                <a:ext cx="146350" cy="338950"/>
              </a:xfrm>
              <a:custGeom>
                <a:avLst/>
                <a:gdLst/>
                <a:ahLst/>
                <a:cxnLst/>
                <a:rect l="l" t="t" r="r" b="b"/>
                <a:pathLst>
                  <a:path w="5854" h="13558" extrusionOk="0">
                    <a:moveTo>
                      <a:pt x="1475" y="0"/>
                    </a:moveTo>
                    <a:lnTo>
                      <a:pt x="1306" y="253"/>
                    </a:lnTo>
                    <a:lnTo>
                      <a:pt x="1222" y="1432"/>
                    </a:lnTo>
                    <a:lnTo>
                      <a:pt x="1011" y="4505"/>
                    </a:lnTo>
                    <a:lnTo>
                      <a:pt x="843" y="6526"/>
                    </a:lnTo>
                    <a:lnTo>
                      <a:pt x="590" y="8800"/>
                    </a:lnTo>
                    <a:lnTo>
                      <a:pt x="296" y="11157"/>
                    </a:lnTo>
                    <a:lnTo>
                      <a:pt x="1" y="13557"/>
                    </a:lnTo>
                    <a:lnTo>
                      <a:pt x="5222" y="13557"/>
                    </a:lnTo>
                    <a:lnTo>
                      <a:pt x="5516" y="8968"/>
                    </a:lnTo>
                    <a:lnTo>
                      <a:pt x="5685" y="4800"/>
                    </a:lnTo>
                    <a:lnTo>
                      <a:pt x="5853" y="295"/>
                    </a:lnTo>
                    <a:lnTo>
                      <a:pt x="3580" y="169"/>
                    </a:lnTo>
                    <a:lnTo>
                      <a:pt x="1475" y="0"/>
                    </a:lnTo>
                    <a:close/>
                  </a:path>
                </a:pathLst>
              </a:custGeom>
              <a:solidFill>
                <a:srgbClr val="CDBAA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17" name="Google Shape;3917;p47"/>
              <p:cNvSpPr/>
              <p:nvPr/>
            </p:nvSpPr>
            <p:spPr>
              <a:xfrm>
                <a:off x="2855850" y="3740050"/>
                <a:ext cx="25" cy="11600"/>
              </a:xfrm>
              <a:custGeom>
                <a:avLst/>
                <a:gdLst/>
                <a:ahLst/>
                <a:cxnLst/>
                <a:rect l="l" t="t" r="r" b="b"/>
                <a:pathLst>
                  <a:path w="1" h="464" extrusionOk="0">
                    <a:moveTo>
                      <a:pt x="0" y="0"/>
                    </a:moveTo>
                    <a:lnTo>
                      <a:pt x="0" y="0"/>
                    </a:lnTo>
                    <a:lnTo>
                      <a:pt x="0" y="463"/>
                    </a:lnTo>
                    <a:lnTo>
                      <a:pt x="0" y="4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18" name="Google Shape;3918;p47"/>
              <p:cNvSpPr/>
              <p:nvPr/>
            </p:nvSpPr>
            <p:spPr>
              <a:xfrm>
                <a:off x="2675850" y="3630575"/>
                <a:ext cx="180025" cy="641025"/>
              </a:xfrm>
              <a:custGeom>
                <a:avLst/>
                <a:gdLst/>
                <a:ahLst/>
                <a:cxnLst/>
                <a:rect l="l" t="t" r="r" b="b"/>
                <a:pathLst>
                  <a:path w="7201" h="25641" extrusionOk="0">
                    <a:moveTo>
                      <a:pt x="7200" y="1"/>
                    </a:moveTo>
                    <a:lnTo>
                      <a:pt x="7074" y="1474"/>
                    </a:lnTo>
                    <a:lnTo>
                      <a:pt x="6905" y="3158"/>
                    </a:lnTo>
                    <a:lnTo>
                      <a:pt x="6611" y="5221"/>
                    </a:lnTo>
                    <a:lnTo>
                      <a:pt x="6274" y="7579"/>
                    </a:lnTo>
                    <a:lnTo>
                      <a:pt x="5811" y="10147"/>
                    </a:lnTo>
                    <a:lnTo>
                      <a:pt x="5516" y="11410"/>
                    </a:lnTo>
                    <a:lnTo>
                      <a:pt x="5221" y="12673"/>
                    </a:lnTo>
                    <a:lnTo>
                      <a:pt x="4884" y="13937"/>
                    </a:lnTo>
                    <a:lnTo>
                      <a:pt x="4505" y="15115"/>
                    </a:lnTo>
                    <a:lnTo>
                      <a:pt x="3832" y="17052"/>
                    </a:lnTo>
                    <a:lnTo>
                      <a:pt x="3158" y="18863"/>
                    </a:lnTo>
                    <a:lnTo>
                      <a:pt x="2485" y="20462"/>
                    </a:lnTo>
                    <a:lnTo>
                      <a:pt x="1811" y="21894"/>
                    </a:lnTo>
                    <a:lnTo>
                      <a:pt x="1221" y="23115"/>
                    </a:lnTo>
                    <a:lnTo>
                      <a:pt x="674" y="24125"/>
                    </a:lnTo>
                    <a:lnTo>
                      <a:pt x="1" y="25346"/>
                    </a:lnTo>
                    <a:lnTo>
                      <a:pt x="2106" y="25515"/>
                    </a:lnTo>
                    <a:lnTo>
                      <a:pt x="4379" y="25641"/>
                    </a:lnTo>
                    <a:lnTo>
                      <a:pt x="4379" y="25599"/>
                    </a:lnTo>
                    <a:lnTo>
                      <a:pt x="4590" y="24841"/>
                    </a:lnTo>
                    <a:lnTo>
                      <a:pt x="5095" y="22694"/>
                    </a:lnTo>
                    <a:lnTo>
                      <a:pt x="5432" y="21178"/>
                    </a:lnTo>
                    <a:lnTo>
                      <a:pt x="5769" y="19368"/>
                    </a:lnTo>
                    <a:lnTo>
                      <a:pt x="6147" y="17347"/>
                    </a:lnTo>
                    <a:lnTo>
                      <a:pt x="6526" y="15115"/>
                    </a:lnTo>
                    <a:lnTo>
                      <a:pt x="6611" y="14526"/>
                    </a:lnTo>
                    <a:lnTo>
                      <a:pt x="6611" y="14315"/>
                    </a:lnTo>
                    <a:lnTo>
                      <a:pt x="6653" y="13894"/>
                    </a:lnTo>
                    <a:lnTo>
                      <a:pt x="6695" y="13684"/>
                    </a:lnTo>
                    <a:lnTo>
                      <a:pt x="6737" y="13263"/>
                    </a:lnTo>
                    <a:lnTo>
                      <a:pt x="6779" y="13010"/>
                    </a:lnTo>
                    <a:lnTo>
                      <a:pt x="6821" y="12589"/>
                    </a:lnTo>
                    <a:lnTo>
                      <a:pt x="6821" y="12379"/>
                    </a:lnTo>
                    <a:lnTo>
                      <a:pt x="6863" y="11831"/>
                    </a:lnTo>
                    <a:lnTo>
                      <a:pt x="6905" y="11663"/>
                    </a:lnTo>
                    <a:lnTo>
                      <a:pt x="6947" y="11116"/>
                    </a:lnTo>
                    <a:lnTo>
                      <a:pt x="6947" y="10821"/>
                    </a:lnTo>
                    <a:lnTo>
                      <a:pt x="6990" y="10442"/>
                    </a:lnTo>
                    <a:lnTo>
                      <a:pt x="6990" y="10147"/>
                    </a:lnTo>
                    <a:lnTo>
                      <a:pt x="7032" y="9811"/>
                    </a:lnTo>
                    <a:lnTo>
                      <a:pt x="7032" y="9474"/>
                    </a:lnTo>
                    <a:lnTo>
                      <a:pt x="7074" y="9221"/>
                    </a:lnTo>
                    <a:lnTo>
                      <a:pt x="7074" y="8842"/>
                    </a:lnTo>
                    <a:lnTo>
                      <a:pt x="7074" y="8674"/>
                    </a:lnTo>
                    <a:lnTo>
                      <a:pt x="7158" y="7158"/>
                    </a:lnTo>
                    <a:lnTo>
                      <a:pt x="7158" y="7074"/>
                    </a:lnTo>
                    <a:lnTo>
                      <a:pt x="7158" y="6569"/>
                    </a:lnTo>
                    <a:lnTo>
                      <a:pt x="7200" y="6484"/>
                    </a:lnTo>
                    <a:lnTo>
                      <a:pt x="7200" y="5979"/>
                    </a:lnTo>
                    <a:lnTo>
                      <a:pt x="7200" y="4379"/>
                    </a:lnTo>
                    <a:lnTo>
                      <a:pt x="7200" y="1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19" name="Google Shape;3919;p47"/>
              <p:cNvSpPr/>
              <p:nvPr/>
            </p:nvSpPr>
            <p:spPr>
              <a:xfrm>
                <a:off x="2426400" y="3636900"/>
                <a:ext cx="428400" cy="613650"/>
              </a:xfrm>
              <a:custGeom>
                <a:avLst/>
                <a:gdLst/>
                <a:ahLst/>
                <a:cxnLst/>
                <a:rect l="l" t="t" r="r" b="b"/>
                <a:pathLst>
                  <a:path w="17136" h="24546" extrusionOk="0">
                    <a:moveTo>
                      <a:pt x="17136" y="0"/>
                    </a:moveTo>
                    <a:lnTo>
                      <a:pt x="16841" y="842"/>
                    </a:lnTo>
                    <a:lnTo>
                      <a:pt x="16378" y="2190"/>
                    </a:lnTo>
                    <a:lnTo>
                      <a:pt x="15747" y="3916"/>
                    </a:lnTo>
                    <a:lnTo>
                      <a:pt x="14947" y="5895"/>
                    </a:lnTo>
                    <a:lnTo>
                      <a:pt x="13978" y="8126"/>
                    </a:lnTo>
                    <a:lnTo>
                      <a:pt x="13431" y="9263"/>
                    </a:lnTo>
                    <a:lnTo>
                      <a:pt x="12884" y="10400"/>
                    </a:lnTo>
                    <a:lnTo>
                      <a:pt x="12252" y="11536"/>
                    </a:lnTo>
                    <a:lnTo>
                      <a:pt x="11621" y="12673"/>
                    </a:lnTo>
                    <a:lnTo>
                      <a:pt x="10905" y="13810"/>
                    </a:lnTo>
                    <a:lnTo>
                      <a:pt x="10189" y="14862"/>
                    </a:lnTo>
                    <a:lnTo>
                      <a:pt x="9347" y="15999"/>
                    </a:lnTo>
                    <a:lnTo>
                      <a:pt x="8505" y="17010"/>
                    </a:lnTo>
                    <a:lnTo>
                      <a:pt x="7621" y="17978"/>
                    </a:lnTo>
                    <a:lnTo>
                      <a:pt x="6737" y="18862"/>
                    </a:lnTo>
                    <a:lnTo>
                      <a:pt x="5895" y="19620"/>
                    </a:lnTo>
                    <a:lnTo>
                      <a:pt x="5053" y="20336"/>
                    </a:lnTo>
                    <a:lnTo>
                      <a:pt x="4253" y="20967"/>
                    </a:lnTo>
                    <a:lnTo>
                      <a:pt x="3453" y="21515"/>
                    </a:lnTo>
                    <a:lnTo>
                      <a:pt x="2737" y="22020"/>
                    </a:lnTo>
                    <a:lnTo>
                      <a:pt x="2063" y="22441"/>
                    </a:lnTo>
                    <a:lnTo>
                      <a:pt x="969" y="23072"/>
                    </a:lnTo>
                    <a:lnTo>
                      <a:pt x="253" y="23409"/>
                    </a:lnTo>
                    <a:lnTo>
                      <a:pt x="0" y="23535"/>
                    </a:lnTo>
                    <a:lnTo>
                      <a:pt x="0" y="23578"/>
                    </a:lnTo>
                    <a:lnTo>
                      <a:pt x="2358" y="24083"/>
                    </a:lnTo>
                    <a:lnTo>
                      <a:pt x="3705" y="24293"/>
                    </a:lnTo>
                    <a:lnTo>
                      <a:pt x="5137" y="24546"/>
                    </a:lnTo>
                    <a:lnTo>
                      <a:pt x="5137" y="24462"/>
                    </a:lnTo>
                    <a:lnTo>
                      <a:pt x="5852" y="23830"/>
                    </a:lnTo>
                    <a:lnTo>
                      <a:pt x="6610" y="23072"/>
                    </a:lnTo>
                    <a:lnTo>
                      <a:pt x="7621" y="21978"/>
                    </a:lnTo>
                    <a:lnTo>
                      <a:pt x="8168" y="21346"/>
                    </a:lnTo>
                    <a:lnTo>
                      <a:pt x="8758" y="20630"/>
                    </a:lnTo>
                    <a:lnTo>
                      <a:pt x="9347" y="19830"/>
                    </a:lnTo>
                    <a:lnTo>
                      <a:pt x="9979" y="18988"/>
                    </a:lnTo>
                    <a:lnTo>
                      <a:pt x="10610" y="18062"/>
                    </a:lnTo>
                    <a:lnTo>
                      <a:pt x="11242" y="17052"/>
                    </a:lnTo>
                    <a:lnTo>
                      <a:pt x="11831" y="15999"/>
                    </a:lnTo>
                    <a:lnTo>
                      <a:pt x="12463" y="14862"/>
                    </a:lnTo>
                    <a:lnTo>
                      <a:pt x="12968" y="13810"/>
                    </a:lnTo>
                    <a:lnTo>
                      <a:pt x="13431" y="12715"/>
                    </a:lnTo>
                    <a:lnTo>
                      <a:pt x="13894" y="11578"/>
                    </a:lnTo>
                    <a:lnTo>
                      <a:pt x="14315" y="10442"/>
                    </a:lnTo>
                    <a:lnTo>
                      <a:pt x="14694" y="9305"/>
                    </a:lnTo>
                    <a:lnTo>
                      <a:pt x="15073" y="8168"/>
                    </a:lnTo>
                    <a:lnTo>
                      <a:pt x="15704" y="5979"/>
                    </a:lnTo>
                    <a:lnTo>
                      <a:pt x="16252" y="3958"/>
                    </a:lnTo>
                    <a:lnTo>
                      <a:pt x="16631" y="2232"/>
                    </a:lnTo>
                    <a:lnTo>
                      <a:pt x="17136" y="0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20" name="Google Shape;3920;p47"/>
              <p:cNvSpPr/>
              <p:nvPr/>
            </p:nvSpPr>
            <p:spPr>
              <a:xfrm>
                <a:off x="2339025" y="4226325"/>
                <a:ext cx="215800" cy="376850"/>
              </a:xfrm>
              <a:custGeom>
                <a:avLst/>
                <a:gdLst/>
                <a:ahLst/>
                <a:cxnLst/>
                <a:rect l="l" t="t" r="r" b="b"/>
                <a:pathLst>
                  <a:path w="8632" h="15074" extrusionOk="0">
                    <a:moveTo>
                      <a:pt x="3495" y="1"/>
                    </a:moveTo>
                    <a:lnTo>
                      <a:pt x="3243" y="1769"/>
                    </a:lnTo>
                    <a:lnTo>
                      <a:pt x="2990" y="3411"/>
                    </a:lnTo>
                    <a:lnTo>
                      <a:pt x="2611" y="5390"/>
                    </a:lnTo>
                    <a:lnTo>
                      <a:pt x="2148" y="7663"/>
                    </a:lnTo>
                    <a:lnTo>
                      <a:pt x="1516" y="10105"/>
                    </a:lnTo>
                    <a:lnTo>
                      <a:pt x="1180" y="11326"/>
                    </a:lnTo>
                    <a:lnTo>
                      <a:pt x="801" y="12589"/>
                    </a:lnTo>
                    <a:lnTo>
                      <a:pt x="422" y="13852"/>
                    </a:lnTo>
                    <a:lnTo>
                      <a:pt x="1" y="15073"/>
                    </a:lnTo>
                    <a:lnTo>
                      <a:pt x="6358" y="15073"/>
                    </a:lnTo>
                    <a:lnTo>
                      <a:pt x="6906" y="12716"/>
                    </a:lnTo>
                    <a:lnTo>
                      <a:pt x="7327" y="10358"/>
                    </a:lnTo>
                    <a:lnTo>
                      <a:pt x="7748" y="8126"/>
                    </a:lnTo>
                    <a:lnTo>
                      <a:pt x="8042" y="6021"/>
                    </a:lnTo>
                    <a:lnTo>
                      <a:pt x="8295" y="4169"/>
                    </a:lnTo>
                    <a:lnTo>
                      <a:pt x="8463" y="2653"/>
                    </a:lnTo>
                    <a:lnTo>
                      <a:pt x="8632" y="969"/>
                    </a:lnTo>
                    <a:lnTo>
                      <a:pt x="7200" y="716"/>
                    </a:lnTo>
                    <a:lnTo>
                      <a:pt x="5853" y="506"/>
                    </a:lnTo>
                    <a:lnTo>
                      <a:pt x="3495" y="1"/>
                    </a:lnTo>
                    <a:close/>
                  </a:path>
                </a:pathLst>
              </a:custGeom>
              <a:solidFill>
                <a:srgbClr val="CDBAA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21" name="Google Shape;3921;p47"/>
              <p:cNvSpPr/>
              <p:nvPr/>
            </p:nvSpPr>
            <p:spPr>
              <a:xfrm>
                <a:off x="2497975" y="4250525"/>
                <a:ext cx="177900" cy="352650"/>
              </a:xfrm>
              <a:custGeom>
                <a:avLst/>
                <a:gdLst/>
                <a:ahLst/>
                <a:cxnLst/>
                <a:rect l="l" t="t" r="r" b="b"/>
                <a:pathLst>
                  <a:path w="7116" h="14106" extrusionOk="0">
                    <a:moveTo>
                      <a:pt x="2274" y="1"/>
                    </a:moveTo>
                    <a:lnTo>
                      <a:pt x="2105" y="1685"/>
                    </a:lnTo>
                    <a:lnTo>
                      <a:pt x="1937" y="3201"/>
                    </a:lnTo>
                    <a:lnTo>
                      <a:pt x="1684" y="5053"/>
                    </a:lnTo>
                    <a:lnTo>
                      <a:pt x="1390" y="7158"/>
                    </a:lnTo>
                    <a:lnTo>
                      <a:pt x="969" y="9390"/>
                    </a:lnTo>
                    <a:lnTo>
                      <a:pt x="548" y="11748"/>
                    </a:lnTo>
                    <a:lnTo>
                      <a:pt x="0" y="14105"/>
                    </a:lnTo>
                    <a:lnTo>
                      <a:pt x="5642" y="14105"/>
                    </a:lnTo>
                    <a:lnTo>
                      <a:pt x="5937" y="11705"/>
                    </a:lnTo>
                    <a:lnTo>
                      <a:pt x="6231" y="9348"/>
                    </a:lnTo>
                    <a:lnTo>
                      <a:pt x="6484" y="7074"/>
                    </a:lnTo>
                    <a:lnTo>
                      <a:pt x="6652" y="5053"/>
                    </a:lnTo>
                    <a:lnTo>
                      <a:pt x="6863" y="1980"/>
                    </a:lnTo>
                    <a:lnTo>
                      <a:pt x="6947" y="801"/>
                    </a:lnTo>
                    <a:lnTo>
                      <a:pt x="7116" y="548"/>
                    </a:lnTo>
                    <a:lnTo>
                      <a:pt x="4589" y="296"/>
                    </a:lnTo>
                    <a:lnTo>
                      <a:pt x="2274" y="1"/>
                    </a:lnTo>
                    <a:close/>
                  </a:path>
                </a:pathLst>
              </a:custGeom>
              <a:solidFill>
                <a:srgbClr val="8317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22" name="Google Shape;3922;p47"/>
              <p:cNvSpPr/>
              <p:nvPr/>
            </p:nvSpPr>
            <p:spPr>
              <a:xfrm>
                <a:off x="2554800" y="3630575"/>
                <a:ext cx="301075" cy="633675"/>
              </a:xfrm>
              <a:custGeom>
                <a:avLst/>
                <a:gdLst/>
                <a:ahLst/>
                <a:cxnLst/>
                <a:rect l="l" t="t" r="r" b="b"/>
                <a:pathLst>
                  <a:path w="12043" h="25347" extrusionOk="0">
                    <a:moveTo>
                      <a:pt x="12042" y="1"/>
                    </a:moveTo>
                    <a:lnTo>
                      <a:pt x="12000" y="253"/>
                    </a:lnTo>
                    <a:lnTo>
                      <a:pt x="11495" y="2485"/>
                    </a:lnTo>
                    <a:lnTo>
                      <a:pt x="11116" y="4211"/>
                    </a:lnTo>
                    <a:lnTo>
                      <a:pt x="10568" y="6232"/>
                    </a:lnTo>
                    <a:lnTo>
                      <a:pt x="9937" y="8421"/>
                    </a:lnTo>
                    <a:lnTo>
                      <a:pt x="9558" y="9558"/>
                    </a:lnTo>
                    <a:lnTo>
                      <a:pt x="9179" y="10695"/>
                    </a:lnTo>
                    <a:lnTo>
                      <a:pt x="8758" y="11831"/>
                    </a:lnTo>
                    <a:lnTo>
                      <a:pt x="8295" y="12968"/>
                    </a:lnTo>
                    <a:lnTo>
                      <a:pt x="7832" y="14063"/>
                    </a:lnTo>
                    <a:lnTo>
                      <a:pt x="7327" y="15115"/>
                    </a:lnTo>
                    <a:lnTo>
                      <a:pt x="6695" y="16252"/>
                    </a:lnTo>
                    <a:lnTo>
                      <a:pt x="6106" y="17305"/>
                    </a:lnTo>
                    <a:lnTo>
                      <a:pt x="5474" y="18315"/>
                    </a:lnTo>
                    <a:lnTo>
                      <a:pt x="4843" y="19241"/>
                    </a:lnTo>
                    <a:lnTo>
                      <a:pt x="4211" y="20083"/>
                    </a:lnTo>
                    <a:lnTo>
                      <a:pt x="3622" y="20883"/>
                    </a:lnTo>
                    <a:lnTo>
                      <a:pt x="3032" y="21599"/>
                    </a:lnTo>
                    <a:lnTo>
                      <a:pt x="2485" y="22231"/>
                    </a:lnTo>
                    <a:lnTo>
                      <a:pt x="1474" y="23325"/>
                    </a:lnTo>
                    <a:lnTo>
                      <a:pt x="716" y="24083"/>
                    </a:lnTo>
                    <a:lnTo>
                      <a:pt x="1" y="24715"/>
                    </a:lnTo>
                    <a:lnTo>
                      <a:pt x="1" y="24799"/>
                    </a:lnTo>
                    <a:lnTo>
                      <a:pt x="2316" y="25094"/>
                    </a:lnTo>
                    <a:lnTo>
                      <a:pt x="4843" y="25346"/>
                    </a:lnTo>
                    <a:lnTo>
                      <a:pt x="5516" y="24125"/>
                    </a:lnTo>
                    <a:lnTo>
                      <a:pt x="6063" y="23115"/>
                    </a:lnTo>
                    <a:lnTo>
                      <a:pt x="6653" y="21894"/>
                    </a:lnTo>
                    <a:lnTo>
                      <a:pt x="7327" y="20462"/>
                    </a:lnTo>
                    <a:lnTo>
                      <a:pt x="8000" y="18863"/>
                    </a:lnTo>
                    <a:lnTo>
                      <a:pt x="8674" y="17052"/>
                    </a:lnTo>
                    <a:lnTo>
                      <a:pt x="9347" y="15115"/>
                    </a:lnTo>
                    <a:lnTo>
                      <a:pt x="9726" y="13937"/>
                    </a:lnTo>
                    <a:lnTo>
                      <a:pt x="10063" y="12673"/>
                    </a:lnTo>
                    <a:lnTo>
                      <a:pt x="10358" y="11410"/>
                    </a:lnTo>
                    <a:lnTo>
                      <a:pt x="10653" y="10147"/>
                    </a:lnTo>
                    <a:lnTo>
                      <a:pt x="11116" y="7579"/>
                    </a:lnTo>
                    <a:lnTo>
                      <a:pt x="11453" y="5221"/>
                    </a:lnTo>
                    <a:lnTo>
                      <a:pt x="11747" y="3158"/>
                    </a:lnTo>
                    <a:lnTo>
                      <a:pt x="11916" y="1474"/>
                    </a:lnTo>
                    <a:lnTo>
                      <a:pt x="12042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23" name="Google Shape;3923;p47"/>
              <p:cNvSpPr/>
              <p:nvPr/>
            </p:nvSpPr>
            <p:spPr>
              <a:xfrm>
                <a:off x="2855850" y="3630575"/>
                <a:ext cx="546300" cy="596825"/>
              </a:xfrm>
              <a:custGeom>
                <a:avLst/>
                <a:gdLst/>
                <a:ahLst/>
                <a:cxnLst/>
                <a:rect l="l" t="t" r="r" b="b"/>
                <a:pathLst>
                  <a:path w="21852" h="23873" extrusionOk="0">
                    <a:moveTo>
                      <a:pt x="0" y="1"/>
                    </a:moveTo>
                    <a:lnTo>
                      <a:pt x="84" y="253"/>
                    </a:lnTo>
                    <a:lnTo>
                      <a:pt x="337" y="1095"/>
                    </a:lnTo>
                    <a:lnTo>
                      <a:pt x="800" y="2443"/>
                    </a:lnTo>
                    <a:lnTo>
                      <a:pt x="1432" y="4169"/>
                    </a:lnTo>
                    <a:lnTo>
                      <a:pt x="2231" y="6148"/>
                    </a:lnTo>
                    <a:lnTo>
                      <a:pt x="3200" y="8379"/>
                    </a:lnTo>
                    <a:lnTo>
                      <a:pt x="3747" y="9516"/>
                    </a:lnTo>
                    <a:lnTo>
                      <a:pt x="4337" y="10653"/>
                    </a:lnTo>
                    <a:lnTo>
                      <a:pt x="4968" y="11789"/>
                    </a:lnTo>
                    <a:lnTo>
                      <a:pt x="5600" y="12926"/>
                    </a:lnTo>
                    <a:lnTo>
                      <a:pt x="6273" y="14063"/>
                    </a:lnTo>
                    <a:lnTo>
                      <a:pt x="6989" y="15115"/>
                    </a:lnTo>
                    <a:lnTo>
                      <a:pt x="7831" y="16252"/>
                    </a:lnTo>
                    <a:lnTo>
                      <a:pt x="8715" y="17263"/>
                    </a:lnTo>
                    <a:lnTo>
                      <a:pt x="9557" y="18231"/>
                    </a:lnTo>
                    <a:lnTo>
                      <a:pt x="10441" y="19115"/>
                    </a:lnTo>
                    <a:lnTo>
                      <a:pt x="11326" y="19873"/>
                    </a:lnTo>
                    <a:lnTo>
                      <a:pt x="12168" y="20589"/>
                    </a:lnTo>
                    <a:lnTo>
                      <a:pt x="12968" y="21220"/>
                    </a:lnTo>
                    <a:lnTo>
                      <a:pt x="13725" y="21768"/>
                    </a:lnTo>
                    <a:lnTo>
                      <a:pt x="14483" y="22273"/>
                    </a:lnTo>
                    <a:lnTo>
                      <a:pt x="15115" y="22694"/>
                    </a:lnTo>
                    <a:lnTo>
                      <a:pt x="16210" y="23325"/>
                    </a:lnTo>
                    <a:lnTo>
                      <a:pt x="16925" y="23662"/>
                    </a:lnTo>
                    <a:lnTo>
                      <a:pt x="17178" y="23788"/>
                    </a:lnTo>
                    <a:lnTo>
                      <a:pt x="17178" y="23873"/>
                    </a:lnTo>
                    <a:lnTo>
                      <a:pt x="19199" y="23367"/>
                    </a:lnTo>
                    <a:lnTo>
                      <a:pt x="20630" y="22989"/>
                    </a:lnTo>
                    <a:lnTo>
                      <a:pt x="21851" y="22610"/>
                    </a:lnTo>
                    <a:lnTo>
                      <a:pt x="21557" y="22525"/>
                    </a:lnTo>
                    <a:lnTo>
                      <a:pt x="20799" y="22231"/>
                    </a:lnTo>
                    <a:lnTo>
                      <a:pt x="19620" y="21768"/>
                    </a:lnTo>
                    <a:lnTo>
                      <a:pt x="18904" y="21431"/>
                    </a:lnTo>
                    <a:lnTo>
                      <a:pt x="18104" y="21052"/>
                    </a:lnTo>
                    <a:lnTo>
                      <a:pt x="17220" y="20631"/>
                    </a:lnTo>
                    <a:lnTo>
                      <a:pt x="16294" y="20083"/>
                    </a:lnTo>
                    <a:lnTo>
                      <a:pt x="15325" y="19494"/>
                    </a:lnTo>
                    <a:lnTo>
                      <a:pt x="14315" y="18863"/>
                    </a:lnTo>
                    <a:lnTo>
                      <a:pt x="13304" y="18105"/>
                    </a:lnTo>
                    <a:lnTo>
                      <a:pt x="12252" y="17305"/>
                    </a:lnTo>
                    <a:lnTo>
                      <a:pt x="11157" y="16378"/>
                    </a:lnTo>
                    <a:lnTo>
                      <a:pt x="10105" y="15410"/>
                    </a:lnTo>
                    <a:lnTo>
                      <a:pt x="9094" y="14400"/>
                    </a:lnTo>
                    <a:lnTo>
                      <a:pt x="8168" y="13305"/>
                    </a:lnTo>
                    <a:lnTo>
                      <a:pt x="7242" y="12168"/>
                    </a:lnTo>
                    <a:lnTo>
                      <a:pt x="6358" y="10989"/>
                    </a:lnTo>
                    <a:lnTo>
                      <a:pt x="5515" y="9768"/>
                    </a:lnTo>
                    <a:lnTo>
                      <a:pt x="4716" y="8590"/>
                    </a:lnTo>
                    <a:lnTo>
                      <a:pt x="3958" y="7369"/>
                    </a:lnTo>
                    <a:lnTo>
                      <a:pt x="3284" y="6232"/>
                    </a:lnTo>
                    <a:lnTo>
                      <a:pt x="2063" y="4085"/>
                    </a:lnTo>
                    <a:lnTo>
                      <a:pt x="1095" y="2232"/>
                    </a:lnTo>
                    <a:lnTo>
                      <a:pt x="421" y="843"/>
                    </a:lnTo>
                    <a:lnTo>
                      <a:pt x="42" y="85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8317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24" name="Google Shape;3924;p47"/>
              <p:cNvSpPr/>
              <p:nvPr/>
            </p:nvSpPr>
            <p:spPr>
              <a:xfrm>
                <a:off x="3285275" y="4195800"/>
                <a:ext cx="225275" cy="407375"/>
              </a:xfrm>
              <a:custGeom>
                <a:avLst/>
                <a:gdLst/>
                <a:ahLst/>
                <a:cxnLst/>
                <a:rect l="l" t="t" r="r" b="b"/>
                <a:pathLst>
                  <a:path w="9011" h="16295" extrusionOk="0">
                    <a:moveTo>
                      <a:pt x="4674" y="1"/>
                    </a:moveTo>
                    <a:lnTo>
                      <a:pt x="3453" y="380"/>
                    </a:lnTo>
                    <a:lnTo>
                      <a:pt x="2022" y="758"/>
                    </a:lnTo>
                    <a:lnTo>
                      <a:pt x="1" y="1264"/>
                    </a:lnTo>
                    <a:lnTo>
                      <a:pt x="296" y="3032"/>
                    </a:lnTo>
                    <a:lnTo>
                      <a:pt x="548" y="4674"/>
                    </a:lnTo>
                    <a:lnTo>
                      <a:pt x="927" y="6653"/>
                    </a:lnTo>
                    <a:lnTo>
                      <a:pt x="1390" y="8926"/>
                    </a:lnTo>
                    <a:lnTo>
                      <a:pt x="1980" y="11326"/>
                    </a:lnTo>
                    <a:lnTo>
                      <a:pt x="2317" y="12589"/>
                    </a:lnTo>
                    <a:lnTo>
                      <a:pt x="2695" y="13810"/>
                    </a:lnTo>
                    <a:lnTo>
                      <a:pt x="3116" y="15073"/>
                    </a:lnTo>
                    <a:lnTo>
                      <a:pt x="3538" y="16294"/>
                    </a:lnTo>
                    <a:lnTo>
                      <a:pt x="9011" y="16294"/>
                    </a:lnTo>
                    <a:lnTo>
                      <a:pt x="8379" y="14989"/>
                    </a:lnTo>
                    <a:lnTo>
                      <a:pt x="7832" y="13642"/>
                    </a:lnTo>
                    <a:lnTo>
                      <a:pt x="7327" y="12252"/>
                    </a:lnTo>
                    <a:lnTo>
                      <a:pt x="6864" y="10863"/>
                    </a:lnTo>
                    <a:lnTo>
                      <a:pt x="6443" y="9474"/>
                    </a:lnTo>
                    <a:lnTo>
                      <a:pt x="6106" y="8126"/>
                    </a:lnTo>
                    <a:lnTo>
                      <a:pt x="5811" y="6821"/>
                    </a:lnTo>
                    <a:lnTo>
                      <a:pt x="5516" y="5558"/>
                    </a:lnTo>
                    <a:lnTo>
                      <a:pt x="5137" y="3327"/>
                    </a:lnTo>
                    <a:lnTo>
                      <a:pt x="4843" y="1558"/>
                    </a:lnTo>
                    <a:lnTo>
                      <a:pt x="4674" y="1"/>
                    </a:lnTo>
                    <a:close/>
                  </a:path>
                </a:pathLst>
              </a:custGeom>
              <a:solidFill>
                <a:srgbClr val="6D0F2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25" name="Google Shape;3925;p47"/>
              <p:cNvSpPr/>
              <p:nvPr/>
            </p:nvSpPr>
            <p:spPr>
              <a:xfrm>
                <a:off x="2855850" y="3630575"/>
                <a:ext cx="181050" cy="641025"/>
              </a:xfrm>
              <a:custGeom>
                <a:avLst/>
                <a:gdLst/>
                <a:ahLst/>
                <a:cxnLst/>
                <a:rect l="l" t="t" r="r" b="b"/>
                <a:pathLst>
                  <a:path w="7242" h="25641" extrusionOk="0">
                    <a:moveTo>
                      <a:pt x="0" y="1"/>
                    </a:moveTo>
                    <a:lnTo>
                      <a:pt x="42" y="4379"/>
                    </a:lnTo>
                    <a:lnTo>
                      <a:pt x="42" y="5979"/>
                    </a:lnTo>
                    <a:lnTo>
                      <a:pt x="42" y="6484"/>
                    </a:lnTo>
                    <a:lnTo>
                      <a:pt x="42" y="6569"/>
                    </a:lnTo>
                    <a:lnTo>
                      <a:pt x="84" y="7074"/>
                    </a:lnTo>
                    <a:lnTo>
                      <a:pt x="84" y="7158"/>
                    </a:lnTo>
                    <a:lnTo>
                      <a:pt x="126" y="8674"/>
                    </a:lnTo>
                    <a:lnTo>
                      <a:pt x="126" y="8842"/>
                    </a:lnTo>
                    <a:lnTo>
                      <a:pt x="168" y="9221"/>
                    </a:lnTo>
                    <a:lnTo>
                      <a:pt x="168" y="9474"/>
                    </a:lnTo>
                    <a:lnTo>
                      <a:pt x="211" y="9811"/>
                    </a:lnTo>
                    <a:lnTo>
                      <a:pt x="211" y="10147"/>
                    </a:lnTo>
                    <a:lnTo>
                      <a:pt x="253" y="10442"/>
                    </a:lnTo>
                    <a:lnTo>
                      <a:pt x="253" y="10821"/>
                    </a:lnTo>
                    <a:lnTo>
                      <a:pt x="295" y="11116"/>
                    </a:lnTo>
                    <a:lnTo>
                      <a:pt x="337" y="11663"/>
                    </a:lnTo>
                    <a:lnTo>
                      <a:pt x="337" y="11831"/>
                    </a:lnTo>
                    <a:lnTo>
                      <a:pt x="379" y="12379"/>
                    </a:lnTo>
                    <a:lnTo>
                      <a:pt x="421" y="12589"/>
                    </a:lnTo>
                    <a:lnTo>
                      <a:pt x="463" y="13010"/>
                    </a:lnTo>
                    <a:lnTo>
                      <a:pt x="463" y="13263"/>
                    </a:lnTo>
                    <a:lnTo>
                      <a:pt x="547" y="13684"/>
                    </a:lnTo>
                    <a:lnTo>
                      <a:pt x="547" y="13894"/>
                    </a:lnTo>
                    <a:lnTo>
                      <a:pt x="589" y="14315"/>
                    </a:lnTo>
                    <a:lnTo>
                      <a:pt x="632" y="14526"/>
                    </a:lnTo>
                    <a:lnTo>
                      <a:pt x="716" y="15115"/>
                    </a:lnTo>
                    <a:lnTo>
                      <a:pt x="1053" y="17347"/>
                    </a:lnTo>
                    <a:lnTo>
                      <a:pt x="1432" y="19368"/>
                    </a:lnTo>
                    <a:lnTo>
                      <a:pt x="1810" y="21178"/>
                    </a:lnTo>
                    <a:lnTo>
                      <a:pt x="2147" y="22694"/>
                    </a:lnTo>
                    <a:lnTo>
                      <a:pt x="2653" y="24841"/>
                    </a:lnTo>
                    <a:lnTo>
                      <a:pt x="2863" y="25599"/>
                    </a:lnTo>
                    <a:lnTo>
                      <a:pt x="2863" y="25641"/>
                    </a:lnTo>
                    <a:lnTo>
                      <a:pt x="5094" y="25515"/>
                    </a:lnTo>
                    <a:lnTo>
                      <a:pt x="7242" y="25388"/>
                    </a:lnTo>
                    <a:lnTo>
                      <a:pt x="6526" y="24125"/>
                    </a:lnTo>
                    <a:lnTo>
                      <a:pt x="6021" y="23115"/>
                    </a:lnTo>
                    <a:lnTo>
                      <a:pt x="5431" y="21894"/>
                    </a:lnTo>
                    <a:lnTo>
                      <a:pt x="4758" y="20462"/>
                    </a:lnTo>
                    <a:lnTo>
                      <a:pt x="4084" y="18863"/>
                    </a:lnTo>
                    <a:lnTo>
                      <a:pt x="3368" y="17052"/>
                    </a:lnTo>
                    <a:lnTo>
                      <a:pt x="2695" y="15115"/>
                    </a:lnTo>
                    <a:lnTo>
                      <a:pt x="2358" y="13937"/>
                    </a:lnTo>
                    <a:lnTo>
                      <a:pt x="2021" y="12673"/>
                    </a:lnTo>
                    <a:lnTo>
                      <a:pt x="1726" y="11410"/>
                    </a:lnTo>
                    <a:lnTo>
                      <a:pt x="1432" y="10147"/>
                    </a:lnTo>
                    <a:lnTo>
                      <a:pt x="968" y="7579"/>
                    </a:lnTo>
                    <a:lnTo>
                      <a:pt x="589" y="5221"/>
                    </a:lnTo>
                    <a:lnTo>
                      <a:pt x="337" y="3158"/>
                    </a:lnTo>
                    <a:lnTo>
                      <a:pt x="168" y="1474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26" name="Google Shape;3926;p47"/>
              <p:cNvSpPr/>
              <p:nvPr/>
            </p:nvSpPr>
            <p:spPr>
              <a:xfrm>
                <a:off x="2855850" y="3762150"/>
                <a:ext cx="2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extrusionOk="0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27" name="Google Shape;3927;p47"/>
              <p:cNvSpPr/>
              <p:nvPr/>
            </p:nvSpPr>
            <p:spPr>
              <a:xfrm>
                <a:off x="2855850" y="3762150"/>
                <a:ext cx="2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fill="none" extrusionOk="0">
                    <a:moveTo>
                      <a:pt x="0" y="0"/>
                    </a:moveTo>
                    <a:lnTo>
                      <a:pt x="0" y="0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28" name="Google Shape;3928;p47"/>
              <p:cNvSpPr/>
              <p:nvPr/>
            </p:nvSpPr>
            <p:spPr>
              <a:xfrm>
                <a:off x="2927425" y="4265275"/>
                <a:ext cx="146325" cy="337900"/>
              </a:xfrm>
              <a:custGeom>
                <a:avLst/>
                <a:gdLst/>
                <a:ahLst/>
                <a:cxnLst/>
                <a:rect l="l" t="t" r="r" b="b"/>
                <a:pathLst>
                  <a:path w="5853" h="13516" extrusionOk="0">
                    <a:moveTo>
                      <a:pt x="4379" y="0"/>
                    </a:moveTo>
                    <a:lnTo>
                      <a:pt x="2231" y="127"/>
                    </a:lnTo>
                    <a:lnTo>
                      <a:pt x="0" y="253"/>
                    </a:lnTo>
                    <a:lnTo>
                      <a:pt x="126" y="4800"/>
                    </a:lnTo>
                    <a:lnTo>
                      <a:pt x="337" y="8926"/>
                    </a:lnTo>
                    <a:lnTo>
                      <a:pt x="589" y="13515"/>
                    </a:lnTo>
                    <a:lnTo>
                      <a:pt x="5852" y="13515"/>
                    </a:lnTo>
                    <a:lnTo>
                      <a:pt x="5515" y="11115"/>
                    </a:lnTo>
                    <a:lnTo>
                      <a:pt x="5263" y="8758"/>
                    </a:lnTo>
                    <a:lnTo>
                      <a:pt x="5010" y="6484"/>
                    </a:lnTo>
                    <a:lnTo>
                      <a:pt x="4842" y="4463"/>
                    </a:lnTo>
                    <a:lnTo>
                      <a:pt x="4589" y="1390"/>
                    </a:lnTo>
                    <a:lnTo>
                      <a:pt x="4505" y="211"/>
                    </a:lnTo>
                    <a:lnTo>
                      <a:pt x="4379" y="0"/>
                    </a:lnTo>
                    <a:close/>
                  </a:path>
                </a:pathLst>
              </a:custGeom>
              <a:solidFill>
                <a:srgbClr val="CDBAA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29" name="Google Shape;3929;p47"/>
              <p:cNvSpPr/>
              <p:nvPr/>
            </p:nvSpPr>
            <p:spPr>
              <a:xfrm>
                <a:off x="2856900" y="3740050"/>
                <a:ext cx="25" cy="11600"/>
              </a:xfrm>
              <a:custGeom>
                <a:avLst/>
                <a:gdLst/>
                <a:ahLst/>
                <a:cxnLst/>
                <a:rect l="l" t="t" r="r" b="b"/>
                <a:pathLst>
                  <a:path w="1" h="464" extrusionOk="0">
                    <a:moveTo>
                      <a:pt x="0" y="463"/>
                    </a:moveTo>
                    <a:lnTo>
                      <a:pt x="0" y="463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463"/>
                    </a:lnTo>
                    <a:lnTo>
                      <a:pt x="0" y="463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30" name="Google Shape;3930;p47"/>
              <p:cNvSpPr/>
              <p:nvPr/>
            </p:nvSpPr>
            <p:spPr>
              <a:xfrm>
                <a:off x="2855850" y="3630575"/>
                <a:ext cx="1075" cy="131600"/>
              </a:xfrm>
              <a:custGeom>
                <a:avLst/>
                <a:gdLst/>
                <a:ahLst/>
                <a:cxnLst/>
                <a:rect l="l" t="t" r="r" b="b"/>
                <a:pathLst>
                  <a:path w="43" h="5264" extrusionOk="0">
                    <a:moveTo>
                      <a:pt x="0" y="1"/>
                    </a:moveTo>
                    <a:lnTo>
                      <a:pt x="0" y="4379"/>
                    </a:lnTo>
                    <a:lnTo>
                      <a:pt x="0" y="4842"/>
                    </a:lnTo>
                    <a:lnTo>
                      <a:pt x="0" y="5263"/>
                    </a:lnTo>
                    <a:lnTo>
                      <a:pt x="42" y="4842"/>
                    </a:lnTo>
                    <a:lnTo>
                      <a:pt x="42" y="4379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31" name="Google Shape;3931;p47"/>
              <p:cNvSpPr/>
              <p:nvPr/>
            </p:nvSpPr>
            <p:spPr>
              <a:xfrm>
                <a:off x="2857950" y="3636900"/>
                <a:ext cx="427350" cy="613650"/>
              </a:xfrm>
              <a:custGeom>
                <a:avLst/>
                <a:gdLst/>
                <a:ahLst/>
                <a:cxnLst/>
                <a:rect l="l" t="t" r="r" b="b"/>
                <a:pathLst>
                  <a:path w="17094" h="24546" extrusionOk="0">
                    <a:moveTo>
                      <a:pt x="0" y="0"/>
                    </a:moveTo>
                    <a:lnTo>
                      <a:pt x="463" y="2232"/>
                    </a:lnTo>
                    <a:lnTo>
                      <a:pt x="884" y="3958"/>
                    </a:lnTo>
                    <a:lnTo>
                      <a:pt x="1390" y="5979"/>
                    </a:lnTo>
                    <a:lnTo>
                      <a:pt x="2063" y="8168"/>
                    </a:lnTo>
                    <a:lnTo>
                      <a:pt x="2400" y="9305"/>
                    </a:lnTo>
                    <a:lnTo>
                      <a:pt x="2821" y="10442"/>
                    </a:lnTo>
                    <a:lnTo>
                      <a:pt x="3242" y="11578"/>
                    </a:lnTo>
                    <a:lnTo>
                      <a:pt x="3705" y="12715"/>
                    </a:lnTo>
                    <a:lnTo>
                      <a:pt x="4168" y="13810"/>
                    </a:lnTo>
                    <a:lnTo>
                      <a:pt x="4674" y="14862"/>
                    </a:lnTo>
                    <a:lnTo>
                      <a:pt x="5263" y="15999"/>
                    </a:lnTo>
                    <a:lnTo>
                      <a:pt x="5895" y="17052"/>
                    </a:lnTo>
                    <a:lnTo>
                      <a:pt x="6526" y="18062"/>
                    </a:lnTo>
                    <a:lnTo>
                      <a:pt x="7158" y="18988"/>
                    </a:lnTo>
                    <a:lnTo>
                      <a:pt x="7747" y="19830"/>
                    </a:lnTo>
                    <a:lnTo>
                      <a:pt x="8379" y="20630"/>
                    </a:lnTo>
                    <a:lnTo>
                      <a:pt x="8968" y="21346"/>
                    </a:lnTo>
                    <a:lnTo>
                      <a:pt x="9515" y="21978"/>
                    </a:lnTo>
                    <a:lnTo>
                      <a:pt x="10484" y="23072"/>
                    </a:lnTo>
                    <a:lnTo>
                      <a:pt x="11284" y="23830"/>
                    </a:lnTo>
                    <a:lnTo>
                      <a:pt x="11957" y="24462"/>
                    </a:lnTo>
                    <a:lnTo>
                      <a:pt x="11999" y="24546"/>
                    </a:lnTo>
                    <a:lnTo>
                      <a:pt x="13431" y="24335"/>
                    </a:lnTo>
                    <a:lnTo>
                      <a:pt x="14778" y="24083"/>
                    </a:lnTo>
                    <a:lnTo>
                      <a:pt x="17094" y="23620"/>
                    </a:lnTo>
                    <a:lnTo>
                      <a:pt x="17094" y="23535"/>
                    </a:lnTo>
                    <a:lnTo>
                      <a:pt x="16841" y="23409"/>
                    </a:lnTo>
                    <a:lnTo>
                      <a:pt x="16126" y="23072"/>
                    </a:lnTo>
                    <a:lnTo>
                      <a:pt x="15031" y="22441"/>
                    </a:lnTo>
                    <a:lnTo>
                      <a:pt x="14399" y="22020"/>
                    </a:lnTo>
                    <a:lnTo>
                      <a:pt x="13641" y="21515"/>
                    </a:lnTo>
                    <a:lnTo>
                      <a:pt x="12884" y="20967"/>
                    </a:lnTo>
                    <a:lnTo>
                      <a:pt x="12084" y="20336"/>
                    </a:lnTo>
                    <a:lnTo>
                      <a:pt x="11242" y="19620"/>
                    </a:lnTo>
                    <a:lnTo>
                      <a:pt x="10357" y="18862"/>
                    </a:lnTo>
                    <a:lnTo>
                      <a:pt x="9473" y="17978"/>
                    </a:lnTo>
                    <a:lnTo>
                      <a:pt x="8631" y="17010"/>
                    </a:lnTo>
                    <a:lnTo>
                      <a:pt x="7747" y="15999"/>
                    </a:lnTo>
                    <a:lnTo>
                      <a:pt x="6905" y="14862"/>
                    </a:lnTo>
                    <a:lnTo>
                      <a:pt x="6189" y="13810"/>
                    </a:lnTo>
                    <a:lnTo>
                      <a:pt x="5516" y="12673"/>
                    </a:lnTo>
                    <a:lnTo>
                      <a:pt x="4884" y="11536"/>
                    </a:lnTo>
                    <a:lnTo>
                      <a:pt x="4253" y="10400"/>
                    </a:lnTo>
                    <a:lnTo>
                      <a:pt x="3663" y="9263"/>
                    </a:lnTo>
                    <a:lnTo>
                      <a:pt x="3116" y="8126"/>
                    </a:lnTo>
                    <a:lnTo>
                      <a:pt x="2147" y="5895"/>
                    </a:lnTo>
                    <a:lnTo>
                      <a:pt x="1348" y="3916"/>
                    </a:lnTo>
                    <a:lnTo>
                      <a:pt x="716" y="2190"/>
                    </a:lnTo>
                    <a:lnTo>
                      <a:pt x="253" y="84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32" name="Google Shape;3932;p47"/>
              <p:cNvSpPr/>
              <p:nvPr/>
            </p:nvSpPr>
            <p:spPr>
              <a:xfrm>
                <a:off x="3157925" y="4227375"/>
                <a:ext cx="215800" cy="375800"/>
              </a:xfrm>
              <a:custGeom>
                <a:avLst/>
                <a:gdLst/>
                <a:ahLst/>
                <a:cxnLst/>
                <a:rect l="l" t="t" r="r" b="b"/>
                <a:pathLst>
                  <a:path w="8632" h="15032" extrusionOk="0">
                    <a:moveTo>
                      <a:pt x="5095" y="1"/>
                    </a:moveTo>
                    <a:lnTo>
                      <a:pt x="2779" y="464"/>
                    </a:lnTo>
                    <a:lnTo>
                      <a:pt x="1432" y="716"/>
                    </a:lnTo>
                    <a:lnTo>
                      <a:pt x="0" y="927"/>
                    </a:lnTo>
                    <a:lnTo>
                      <a:pt x="169" y="2653"/>
                    </a:lnTo>
                    <a:lnTo>
                      <a:pt x="337" y="4169"/>
                    </a:lnTo>
                    <a:lnTo>
                      <a:pt x="590" y="6021"/>
                    </a:lnTo>
                    <a:lnTo>
                      <a:pt x="885" y="8084"/>
                    </a:lnTo>
                    <a:lnTo>
                      <a:pt x="1264" y="10358"/>
                    </a:lnTo>
                    <a:lnTo>
                      <a:pt x="1727" y="12674"/>
                    </a:lnTo>
                    <a:lnTo>
                      <a:pt x="2274" y="15031"/>
                    </a:lnTo>
                    <a:lnTo>
                      <a:pt x="8632" y="15031"/>
                    </a:lnTo>
                    <a:lnTo>
                      <a:pt x="8210" y="13810"/>
                    </a:lnTo>
                    <a:lnTo>
                      <a:pt x="7789" y="12547"/>
                    </a:lnTo>
                    <a:lnTo>
                      <a:pt x="7411" y="11326"/>
                    </a:lnTo>
                    <a:lnTo>
                      <a:pt x="7074" y="10063"/>
                    </a:lnTo>
                    <a:lnTo>
                      <a:pt x="6484" y="7663"/>
                    </a:lnTo>
                    <a:lnTo>
                      <a:pt x="6021" y="5390"/>
                    </a:lnTo>
                    <a:lnTo>
                      <a:pt x="5642" y="3411"/>
                    </a:lnTo>
                    <a:lnTo>
                      <a:pt x="5390" y="1769"/>
                    </a:lnTo>
                    <a:lnTo>
                      <a:pt x="5095" y="1"/>
                    </a:lnTo>
                    <a:close/>
                  </a:path>
                </a:pathLst>
              </a:custGeom>
              <a:solidFill>
                <a:srgbClr val="CDBAA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33" name="Google Shape;3933;p47"/>
              <p:cNvSpPr/>
              <p:nvPr/>
            </p:nvSpPr>
            <p:spPr>
              <a:xfrm>
                <a:off x="2769525" y="4271600"/>
                <a:ext cx="172650" cy="331575"/>
              </a:xfrm>
              <a:custGeom>
                <a:avLst/>
                <a:gdLst/>
                <a:ahLst/>
                <a:cxnLst/>
                <a:rect l="l" t="t" r="r" b="b"/>
                <a:pathLst>
                  <a:path w="6906" h="13263" extrusionOk="0">
                    <a:moveTo>
                      <a:pt x="632" y="0"/>
                    </a:moveTo>
                    <a:lnTo>
                      <a:pt x="464" y="4505"/>
                    </a:lnTo>
                    <a:lnTo>
                      <a:pt x="295" y="8673"/>
                    </a:lnTo>
                    <a:lnTo>
                      <a:pt x="1" y="13262"/>
                    </a:lnTo>
                    <a:lnTo>
                      <a:pt x="6905" y="13262"/>
                    </a:lnTo>
                    <a:lnTo>
                      <a:pt x="6653" y="8673"/>
                    </a:lnTo>
                    <a:lnTo>
                      <a:pt x="6442" y="4547"/>
                    </a:lnTo>
                    <a:lnTo>
                      <a:pt x="6316" y="0"/>
                    </a:lnTo>
                    <a:lnTo>
                      <a:pt x="3537" y="42"/>
                    </a:lnTo>
                    <a:lnTo>
                      <a:pt x="2064" y="42"/>
                    </a:lnTo>
                    <a:lnTo>
                      <a:pt x="632" y="0"/>
                    </a:lnTo>
                    <a:close/>
                  </a:path>
                </a:pathLst>
              </a:custGeom>
              <a:solidFill>
                <a:srgbClr val="8317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34" name="Google Shape;3934;p47"/>
              <p:cNvSpPr/>
              <p:nvPr/>
            </p:nvSpPr>
            <p:spPr>
              <a:xfrm>
                <a:off x="2785325" y="3762150"/>
                <a:ext cx="142125" cy="510525"/>
              </a:xfrm>
              <a:custGeom>
                <a:avLst/>
                <a:gdLst/>
                <a:ahLst/>
                <a:cxnLst/>
                <a:rect l="l" t="t" r="r" b="b"/>
                <a:pathLst>
                  <a:path w="5685" h="20421" extrusionOk="0">
                    <a:moveTo>
                      <a:pt x="2821" y="0"/>
                    </a:moveTo>
                    <a:lnTo>
                      <a:pt x="2821" y="1221"/>
                    </a:lnTo>
                    <a:lnTo>
                      <a:pt x="2779" y="1306"/>
                    </a:lnTo>
                    <a:lnTo>
                      <a:pt x="2779" y="1811"/>
                    </a:lnTo>
                    <a:lnTo>
                      <a:pt x="2779" y="1895"/>
                    </a:lnTo>
                    <a:lnTo>
                      <a:pt x="2695" y="3411"/>
                    </a:lnTo>
                    <a:lnTo>
                      <a:pt x="2695" y="3579"/>
                    </a:lnTo>
                    <a:lnTo>
                      <a:pt x="2695" y="3958"/>
                    </a:lnTo>
                    <a:lnTo>
                      <a:pt x="2653" y="4211"/>
                    </a:lnTo>
                    <a:lnTo>
                      <a:pt x="2653" y="4548"/>
                    </a:lnTo>
                    <a:lnTo>
                      <a:pt x="2611" y="4884"/>
                    </a:lnTo>
                    <a:lnTo>
                      <a:pt x="2611" y="5179"/>
                    </a:lnTo>
                    <a:lnTo>
                      <a:pt x="2568" y="5558"/>
                    </a:lnTo>
                    <a:lnTo>
                      <a:pt x="2568" y="5853"/>
                    </a:lnTo>
                    <a:lnTo>
                      <a:pt x="2526" y="6400"/>
                    </a:lnTo>
                    <a:lnTo>
                      <a:pt x="2484" y="6568"/>
                    </a:lnTo>
                    <a:lnTo>
                      <a:pt x="2442" y="7116"/>
                    </a:lnTo>
                    <a:lnTo>
                      <a:pt x="2442" y="7326"/>
                    </a:lnTo>
                    <a:lnTo>
                      <a:pt x="2400" y="7747"/>
                    </a:lnTo>
                    <a:lnTo>
                      <a:pt x="2358" y="8000"/>
                    </a:lnTo>
                    <a:lnTo>
                      <a:pt x="2316" y="8421"/>
                    </a:lnTo>
                    <a:lnTo>
                      <a:pt x="2274" y="8631"/>
                    </a:lnTo>
                    <a:lnTo>
                      <a:pt x="2232" y="9052"/>
                    </a:lnTo>
                    <a:lnTo>
                      <a:pt x="2232" y="9263"/>
                    </a:lnTo>
                    <a:lnTo>
                      <a:pt x="2147" y="9852"/>
                    </a:lnTo>
                    <a:lnTo>
                      <a:pt x="1768" y="12084"/>
                    </a:lnTo>
                    <a:lnTo>
                      <a:pt x="1390" y="14105"/>
                    </a:lnTo>
                    <a:lnTo>
                      <a:pt x="1053" y="15915"/>
                    </a:lnTo>
                    <a:lnTo>
                      <a:pt x="716" y="17431"/>
                    </a:lnTo>
                    <a:lnTo>
                      <a:pt x="211" y="19578"/>
                    </a:lnTo>
                    <a:lnTo>
                      <a:pt x="0" y="20336"/>
                    </a:lnTo>
                    <a:lnTo>
                      <a:pt x="0" y="20378"/>
                    </a:lnTo>
                    <a:lnTo>
                      <a:pt x="1432" y="20420"/>
                    </a:lnTo>
                    <a:lnTo>
                      <a:pt x="2905" y="20420"/>
                    </a:lnTo>
                    <a:lnTo>
                      <a:pt x="5684" y="20378"/>
                    </a:lnTo>
                    <a:lnTo>
                      <a:pt x="5684" y="20336"/>
                    </a:lnTo>
                    <a:lnTo>
                      <a:pt x="5474" y="19578"/>
                    </a:lnTo>
                    <a:lnTo>
                      <a:pt x="4968" y="17431"/>
                    </a:lnTo>
                    <a:lnTo>
                      <a:pt x="4631" y="15915"/>
                    </a:lnTo>
                    <a:lnTo>
                      <a:pt x="4253" y="14105"/>
                    </a:lnTo>
                    <a:lnTo>
                      <a:pt x="3874" y="12084"/>
                    </a:lnTo>
                    <a:lnTo>
                      <a:pt x="3537" y="9852"/>
                    </a:lnTo>
                    <a:lnTo>
                      <a:pt x="3453" y="9263"/>
                    </a:lnTo>
                    <a:lnTo>
                      <a:pt x="3410" y="9052"/>
                    </a:lnTo>
                    <a:lnTo>
                      <a:pt x="3368" y="8631"/>
                    </a:lnTo>
                    <a:lnTo>
                      <a:pt x="3368" y="8421"/>
                    </a:lnTo>
                    <a:lnTo>
                      <a:pt x="3284" y="8000"/>
                    </a:lnTo>
                    <a:lnTo>
                      <a:pt x="3284" y="7747"/>
                    </a:lnTo>
                    <a:lnTo>
                      <a:pt x="3242" y="7326"/>
                    </a:lnTo>
                    <a:lnTo>
                      <a:pt x="3200" y="7116"/>
                    </a:lnTo>
                    <a:lnTo>
                      <a:pt x="3158" y="6568"/>
                    </a:lnTo>
                    <a:lnTo>
                      <a:pt x="3158" y="6400"/>
                    </a:lnTo>
                    <a:lnTo>
                      <a:pt x="3116" y="5853"/>
                    </a:lnTo>
                    <a:lnTo>
                      <a:pt x="3074" y="5558"/>
                    </a:lnTo>
                    <a:lnTo>
                      <a:pt x="3074" y="5179"/>
                    </a:lnTo>
                    <a:lnTo>
                      <a:pt x="3032" y="4884"/>
                    </a:lnTo>
                    <a:lnTo>
                      <a:pt x="3032" y="4548"/>
                    </a:lnTo>
                    <a:lnTo>
                      <a:pt x="2989" y="4211"/>
                    </a:lnTo>
                    <a:lnTo>
                      <a:pt x="2989" y="3958"/>
                    </a:lnTo>
                    <a:lnTo>
                      <a:pt x="2947" y="3579"/>
                    </a:lnTo>
                    <a:lnTo>
                      <a:pt x="2947" y="3411"/>
                    </a:lnTo>
                    <a:lnTo>
                      <a:pt x="2905" y="1895"/>
                    </a:lnTo>
                    <a:lnTo>
                      <a:pt x="2905" y="1811"/>
                    </a:lnTo>
                    <a:lnTo>
                      <a:pt x="2863" y="1306"/>
                    </a:lnTo>
                    <a:lnTo>
                      <a:pt x="2863" y="1221"/>
                    </a:lnTo>
                    <a:lnTo>
                      <a:pt x="2821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35" name="Google Shape;3935;p47"/>
              <p:cNvSpPr/>
              <p:nvPr/>
            </p:nvSpPr>
            <p:spPr>
              <a:xfrm>
                <a:off x="2841100" y="3988450"/>
                <a:ext cx="25" cy="5275"/>
              </a:xfrm>
              <a:custGeom>
                <a:avLst/>
                <a:gdLst/>
                <a:ahLst/>
                <a:cxnLst/>
                <a:rect l="l" t="t" r="r" b="b"/>
                <a:pathLst>
                  <a:path w="1" h="211" extrusionOk="0">
                    <a:moveTo>
                      <a:pt x="1" y="211"/>
                    </a:moveTo>
                    <a:lnTo>
                      <a:pt x="1" y="211"/>
                    </a:lnTo>
                    <a:lnTo>
                      <a:pt x="1" y="0"/>
                    </a:lnTo>
                    <a:lnTo>
                      <a:pt x="1" y="0"/>
                    </a:lnTo>
                    <a:lnTo>
                      <a:pt x="1" y="211"/>
                    </a:lnTo>
                    <a:lnTo>
                      <a:pt x="1" y="21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36" name="Google Shape;3936;p47"/>
              <p:cNvSpPr/>
              <p:nvPr/>
            </p:nvSpPr>
            <p:spPr>
              <a:xfrm>
                <a:off x="2852675" y="3851625"/>
                <a:ext cx="25" cy="9500"/>
              </a:xfrm>
              <a:custGeom>
                <a:avLst/>
                <a:gdLst/>
                <a:ahLst/>
                <a:cxnLst/>
                <a:rect l="l" t="t" r="r" b="b"/>
                <a:pathLst>
                  <a:path w="1" h="380" extrusionOk="0">
                    <a:moveTo>
                      <a:pt x="1" y="379"/>
                    </a:moveTo>
                    <a:lnTo>
                      <a:pt x="1" y="379"/>
                    </a:lnTo>
                    <a:lnTo>
                      <a:pt x="1" y="0"/>
                    </a:lnTo>
                    <a:lnTo>
                      <a:pt x="1" y="0"/>
                    </a:lnTo>
                    <a:lnTo>
                      <a:pt x="1" y="379"/>
                    </a:lnTo>
                    <a:lnTo>
                      <a:pt x="1" y="379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37" name="Google Shape;3937;p47"/>
              <p:cNvSpPr/>
              <p:nvPr/>
            </p:nvSpPr>
            <p:spPr>
              <a:xfrm>
                <a:off x="2842150" y="3972650"/>
                <a:ext cx="1075" cy="5300"/>
              </a:xfrm>
              <a:custGeom>
                <a:avLst/>
                <a:gdLst/>
                <a:ahLst/>
                <a:cxnLst/>
                <a:rect l="l" t="t" r="r" b="b"/>
                <a:pathLst>
                  <a:path w="43" h="212" extrusionOk="0">
                    <a:moveTo>
                      <a:pt x="1" y="211"/>
                    </a:moveTo>
                    <a:lnTo>
                      <a:pt x="1" y="211"/>
                    </a:lnTo>
                    <a:lnTo>
                      <a:pt x="43" y="1"/>
                    </a:lnTo>
                    <a:lnTo>
                      <a:pt x="43" y="1"/>
                    </a:lnTo>
                    <a:lnTo>
                      <a:pt x="1" y="211"/>
                    </a:lnTo>
                    <a:lnTo>
                      <a:pt x="1" y="21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38" name="Google Shape;3938;p47"/>
              <p:cNvSpPr/>
              <p:nvPr/>
            </p:nvSpPr>
            <p:spPr>
              <a:xfrm>
                <a:off x="2847425" y="3922150"/>
                <a:ext cx="1075" cy="4225"/>
              </a:xfrm>
              <a:custGeom>
                <a:avLst/>
                <a:gdLst/>
                <a:ahLst/>
                <a:cxnLst/>
                <a:rect l="l" t="t" r="r" b="b"/>
                <a:pathLst>
                  <a:path w="43" h="169" extrusionOk="0">
                    <a:moveTo>
                      <a:pt x="0" y="168"/>
                    </a:moveTo>
                    <a:lnTo>
                      <a:pt x="0" y="168"/>
                    </a:lnTo>
                    <a:lnTo>
                      <a:pt x="42" y="0"/>
                    </a:lnTo>
                    <a:lnTo>
                      <a:pt x="42" y="0"/>
                    </a:lnTo>
                    <a:lnTo>
                      <a:pt x="0" y="168"/>
                    </a:lnTo>
                    <a:lnTo>
                      <a:pt x="0" y="168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39" name="Google Shape;3939;p47"/>
              <p:cNvSpPr/>
              <p:nvPr/>
            </p:nvSpPr>
            <p:spPr>
              <a:xfrm>
                <a:off x="2850575" y="3884250"/>
                <a:ext cx="25" cy="7400"/>
              </a:xfrm>
              <a:custGeom>
                <a:avLst/>
                <a:gdLst/>
                <a:ahLst/>
                <a:cxnLst/>
                <a:rect l="l" t="t" r="r" b="b"/>
                <a:pathLst>
                  <a:path w="1" h="296" extrusionOk="0">
                    <a:moveTo>
                      <a:pt x="1" y="295"/>
                    </a:moveTo>
                    <a:lnTo>
                      <a:pt x="1" y="295"/>
                    </a:lnTo>
                    <a:lnTo>
                      <a:pt x="1" y="0"/>
                    </a:lnTo>
                    <a:lnTo>
                      <a:pt x="1" y="0"/>
                    </a:lnTo>
                    <a:lnTo>
                      <a:pt x="1" y="295"/>
                    </a:lnTo>
                    <a:lnTo>
                      <a:pt x="1" y="295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40" name="Google Shape;3940;p47"/>
              <p:cNvSpPr/>
              <p:nvPr/>
            </p:nvSpPr>
            <p:spPr>
              <a:xfrm>
                <a:off x="2849525" y="3901075"/>
                <a:ext cx="25" cy="7400"/>
              </a:xfrm>
              <a:custGeom>
                <a:avLst/>
                <a:gdLst/>
                <a:ahLst/>
                <a:cxnLst/>
                <a:rect l="l" t="t" r="r" b="b"/>
                <a:pathLst>
                  <a:path w="1" h="296" extrusionOk="0">
                    <a:moveTo>
                      <a:pt x="0" y="296"/>
                    </a:moveTo>
                    <a:lnTo>
                      <a:pt x="0" y="296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296"/>
                    </a:lnTo>
                    <a:lnTo>
                      <a:pt x="0" y="296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41" name="Google Shape;3941;p47"/>
              <p:cNvSpPr/>
              <p:nvPr/>
            </p:nvSpPr>
            <p:spPr>
              <a:xfrm>
                <a:off x="2851625" y="3867400"/>
                <a:ext cx="25" cy="8450"/>
              </a:xfrm>
              <a:custGeom>
                <a:avLst/>
                <a:gdLst/>
                <a:ahLst/>
                <a:cxnLst/>
                <a:rect l="l" t="t" r="r" b="b"/>
                <a:pathLst>
                  <a:path w="1" h="338" extrusionOk="0">
                    <a:moveTo>
                      <a:pt x="1" y="338"/>
                    </a:moveTo>
                    <a:lnTo>
                      <a:pt x="1" y="338"/>
                    </a:lnTo>
                    <a:lnTo>
                      <a:pt x="1" y="1"/>
                    </a:lnTo>
                    <a:lnTo>
                      <a:pt x="1" y="1"/>
                    </a:lnTo>
                    <a:lnTo>
                      <a:pt x="1" y="338"/>
                    </a:lnTo>
                    <a:lnTo>
                      <a:pt x="1" y="338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42" name="Google Shape;3942;p47"/>
              <p:cNvSpPr/>
              <p:nvPr/>
            </p:nvSpPr>
            <p:spPr>
              <a:xfrm>
                <a:off x="2846375" y="3940025"/>
                <a:ext cx="25" cy="5300"/>
              </a:xfrm>
              <a:custGeom>
                <a:avLst/>
                <a:gdLst/>
                <a:ahLst/>
                <a:cxnLst/>
                <a:rect l="l" t="t" r="r" b="b"/>
                <a:pathLst>
                  <a:path w="1" h="212" extrusionOk="0">
                    <a:moveTo>
                      <a:pt x="0" y="211"/>
                    </a:moveTo>
                    <a:lnTo>
                      <a:pt x="0" y="211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211"/>
                    </a:lnTo>
                    <a:lnTo>
                      <a:pt x="0" y="21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43" name="Google Shape;3943;p47"/>
              <p:cNvSpPr/>
              <p:nvPr/>
            </p:nvSpPr>
            <p:spPr>
              <a:xfrm>
                <a:off x="2844250" y="3955825"/>
                <a:ext cx="1100" cy="6325"/>
              </a:xfrm>
              <a:custGeom>
                <a:avLst/>
                <a:gdLst/>
                <a:ahLst/>
                <a:cxnLst/>
                <a:rect l="l" t="t" r="r" b="b"/>
                <a:pathLst>
                  <a:path w="44" h="253" extrusionOk="0">
                    <a:moveTo>
                      <a:pt x="1" y="253"/>
                    </a:moveTo>
                    <a:lnTo>
                      <a:pt x="1" y="253"/>
                    </a:lnTo>
                    <a:lnTo>
                      <a:pt x="43" y="0"/>
                    </a:lnTo>
                    <a:lnTo>
                      <a:pt x="43" y="0"/>
                    </a:lnTo>
                    <a:lnTo>
                      <a:pt x="1" y="253"/>
                    </a:lnTo>
                    <a:lnTo>
                      <a:pt x="1" y="253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44" name="Google Shape;3944;p47"/>
              <p:cNvSpPr/>
              <p:nvPr/>
            </p:nvSpPr>
            <p:spPr>
              <a:xfrm>
                <a:off x="2852675" y="3809525"/>
                <a:ext cx="2125" cy="37900"/>
              </a:xfrm>
              <a:custGeom>
                <a:avLst/>
                <a:gdLst/>
                <a:ahLst/>
                <a:cxnLst/>
                <a:rect l="l" t="t" r="r" b="b"/>
                <a:pathLst>
                  <a:path w="85" h="1516" extrusionOk="0">
                    <a:moveTo>
                      <a:pt x="1" y="1516"/>
                    </a:moveTo>
                    <a:lnTo>
                      <a:pt x="1" y="1516"/>
                    </a:lnTo>
                    <a:lnTo>
                      <a:pt x="85" y="0"/>
                    </a:lnTo>
                    <a:lnTo>
                      <a:pt x="85" y="0"/>
                    </a:lnTo>
                    <a:lnTo>
                      <a:pt x="1" y="1516"/>
                    </a:lnTo>
                    <a:lnTo>
                      <a:pt x="1" y="1516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45" name="Google Shape;3945;p47"/>
              <p:cNvSpPr/>
              <p:nvPr/>
            </p:nvSpPr>
            <p:spPr>
              <a:xfrm>
                <a:off x="2855850" y="3740050"/>
                <a:ext cx="25" cy="52650"/>
              </a:xfrm>
              <a:custGeom>
                <a:avLst/>
                <a:gdLst/>
                <a:ahLst/>
                <a:cxnLst/>
                <a:rect l="l" t="t" r="r" b="b"/>
                <a:pathLst>
                  <a:path w="1" h="2106" extrusionOk="0">
                    <a:moveTo>
                      <a:pt x="0" y="884"/>
                    </a:moveTo>
                    <a:lnTo>
                      <a:pt x="0" y="884"/>
                    </a:lnTo>
                    <a:lnTo>
                      <a:pt x="0" y="463"/>
                    </a:lnTo>
                    <a:lnTo>
                      <a:pt x="0" y="463"/>
                    </a:lnTo>
                    <a:lnTo>
                      <a:pt x="0" y="0"/>
                    </a:lnTo>
                    <a:lnTo>
                      <a:pt x="0" y="1600"/>
                    </a:lnTo>
                    <a:lnTo>
                      <a:pt x="0" y="1600"/>
                    </a:lnTo>
                    <a:lnTo>
                      <a:pt x="0" y="2105"/>
                    </a:lnTo>
                    <a:lnTo>
                      <a:pt x="0" y="2105"/>
                    </a:lnTo>
                    <a:lnTo>
                      <a:pt x="0" y="884"/>
                    </a:lnTo>
                    <a:lnTo>
                      <a:pt x="0" y="884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46" name="Google Shape;3946;p47"/>
              <p:cNvSpPr/>
              <p:nvPr/>
            </p:nvSpPr>
            <p:spPr>
              <a:xfrm>
                <a:off x="2854775" y="3794775"/>
                <a:ext cx="25" cy="12650"/>
              </a:xfrm>
              <a:custGeom>
                <a:avLst/>
                <a:gdLst/>
                <a:ahLst/>
                <a:cxnLst/>
                <a:rect l="l" t="t" r="r" b="b"/>
                <a:pathLst>
                  <a:path w="1" h="506" extrusionOk="0">
                    <a:moveTo>
                      <a:pt x="1" y="506"/>
                    </a:moveTo>
                    <a:lnTo>
                      <a:pt x="1" y="506"/>
                    </a:lnTo>
                    <a:lnTo>
                      <a:pt x="1" y="1"/>
                    </a:lnTo>
                    <a:lnTo>
                      <a:pt x="1" y="1"/>
                    </a:lnTo>
                    <a:lnTo>
                      <a:pt x="1" y="506"/>
                    </a:lnTo>
                    <a:lnTo>
                      <a:pt x="1" y="506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47" name="Google Shape;3947;p47"/>
              <p:cNvSpPr/>
              <p:nvPr/>
            </p:nvSpPr>
            <p:spPr>
              <a:xfrm>
                <a:off x="2862150" y="3901075"/>
                <a:ext cx="1075" cy="7400"/>
              </a:xfrm>
              <a:custGeom>
                <a:avLst/>
                <a:gdLst/>
                <a:ahLst/>
                <a:cxnLst/>
                <a:rect l="l" t="t" r="r" b="b"/>
                <a:pathLst>
                  <a:path w="43" h="296" extrusionOk="0">
                    <a:moveTo>
                      <a:pt x="1" y="1"/>
                    </a:moveTo>
                    <a:lnTo>
                      <a:pt x="1" y="1"/>
                    </a:lnTo>
                    <a:lnTo>
                      <a:pt x="43" y="296"/>
                    </a:lnTo>
                    <a:lnTo>
                      <a:pt x="43" y="296"/>
                    </a:lnTo>
                    <a:lnTo>
                      <a:pt x="1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48" name="Google Shape;3948;p47"/>
              <p:cNvSpPr/>
              <p:nvPr/>
            </p:nvSpPr>
            <p:spPr>
              <a:xfrm>
                <a:off x="2864250" y="3922150"/>
                <a:ext cx="25" cy="4225"/>
              </a:xfrm>
              <a:custGeom>
                <a:avLst/>
                <a:gdLst/>
                <a:ahLst/>
                <a:cxnLst/>
                <a:rect l="l" t="t" r="r" b="b"/>
                <a:pathLst>
                  <a:path w="1" h="169" extrusionOk="0">
                    <a:moveTo>
                      <a:pt x="1" y="0"/>
                    </a:moveTo>
                    <a:lnTo>
                      <a:pt x="1" y="0"/>
                    </a:lnTo>
                    <a:lnTo>
                      <a:pt x="1" y="168"/>
                    </a:lnTo>
                    <a:lnTo>
                      <a:pt x="1" y="168"/>
                    </a:lnTo>
                    <a:lnTo>
                      <a:pt x="1" y="0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49" name="Google Shape;3949;p47"/>
              <p:cNvSpPr/>
              <p:nvPr/>
            </p:nvSpPr>
            <p:spPr>
              <a:xfrm>
                <a:off x="2855850" y="3751625"/>
                <a:ext cx="1075" cy="41075"/>
              </a:xfrm>
              <a:custGeom>
                <a:avLst/>
                <a:gdLst/>
                <a:ahLst/>
                <a:cxnLst/>
                <a:rect l="l" t="t" r="r" b="b"/>
                <a:pathLst>
                  <a:path w="43" h="1643" extrusionOk="0">
                    <a:moveTo>
                      <a:pt x="42" y="0"/>
                    </a:moveTo>
                    <a:lnTo>
                      <a:pt x="0" y="421"/>
                    </a:lnTo>
                    <a:lnTo>
                      <a:pt x="42" y="1642"/>
                    </a:lnTo>
                    <a:lnTo>
                      <a:pt x="42" y="1137"/>
                    </a:lnTo>
                    <a:lnTo>
                      <a:pt x="42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50" name="Google Shape;3950;p47"/>
              <p:cNvSpPr/>
              <p:nvPr/>
            </p:nvSpPr>
            <p:spPr>
              <a:xfrm>
                <a:off x="2867425" y="3955825"/>
                <a:ext cx="25" cy="6325"/>
              </a:xfrm>
              <a:custGeom>
                <a:avLst/>
                <a:gdLst/>
                <a:ahLst/>
                <a:cxnLst/>
                <a:rect l="l" t="t" r="r" b="b"/>
                <a:pathLst>
                  <a:path w="1" h="253" extrusionOk="0">
                    <a:moveTo>
                      <a:pt x="0" y="0"/>
                    </a:moveTo>
                    <a:lnTo>
                      <a:pt x="0" y="0"/>
                    </a:lnTo>
                    <a:lnTo>
                      <a:pt x="0" y="253"/>
                    </a:lnTo>
                    <a:lnTo>
                      <a:pt x="0" y="25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51" name="Google Shape;3951;p47"/>
              <p:cNvSpPr/>
              <p:nvPr/>
            </p:nvSpPr>
            <p:spPr>
              <a:xfrm>
                <a:off x="2870575" y="3988450"/>
                <a:ext cx="1075" cy="5275"/>
              </a:xfrm>
              <a:custGeom>
                <a:avLst/>
                <a:gdLst/>
                <a:ahLst/>
                <a:cxnLst/>
                <a:rect l="l" t="t" r="r" b="b"/>
                <a:pathLst>
                  <a:path w="43" h="211" extrusionOk="0">
                    <a:moveTo>
                      <a:pt x="0" y="0"/>
                    </a:moveTo>
                    <a:lnTo>
                      <a:pt x="0" y="0"/>
                    </a:lnTo>
                    <a:lnTo>
                      <a:pt x="43" y="211"/>
                    </a:lnTo>
                    <a:lnTo>
                      <a:pt x="43" y="211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52" name="Google Shape;3952;p47"/>
              <p:cNvSpPr/>
              <p:nvPr/>
            </p:nvSpPr>
            <p:spPr>
              <a:xfrm>
                <a:off x="2865300" y="3940025"/>
                <a:ext cx="1100" cy="5300"/>
              </a:xfrm>
              <a:custGeom>
                <a:avLst/>
                <a:gdLst/>
                <a:ahLst/>
                <a:cxnLst/>
                <a:rect l="l" t="t" r="r" b="b"/>
                <a:pathLst>
                  <a:path w="44" h="212" extrusionOk="0">
                    <a:moveTo>
                      <a:pt x="1" y="1"/>
                    </a:moveTo>
                    <a:lnTo>
                      <a:pt x="1" y="1"/>
                    </a:lnTo>
                    <a:lnTo>
                      <a:pt x="43" y="211"/>
                    </a:lnTo>
                    <a:lnTo>
                      <a:pt x="43" y="211"/>
                    </a:lnTo>
                    <a:lnTo>
                      <a:pt x="1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53" name="Google Shape;3953;p47"/>
              <p:cNvSpPr/>
              <p:nvPr/>
            </p:nvSpPr>
            <p:spPr>
              <a:xfrm>
                <a:off x="2861100" y="3884250"/>
                <a:ext cx="1075" cy="7400"/>
              </a:xfrm>
              <a:custGeom>
                <a:avLst/>
                <a:gdLst/>
                <a:ahLst/>
                <a:cxnLst/>
                <a:rect l="l" t="t" r="r" b="b"/>
                <a:pathLst>
                  <a:path w="43" h="296" extrusionOk="0">
                    <a:moveTo>
                      <a:pt x="1" y="0"/>
                    </a:moveTo>
                    <a:lnTo>
                      <a:pt x="1" y="0"/>
                    </a:lnTo>
                    <a:lnTo>
                      <a:pt x="43" y="295"/>
                    </a:lnTo>
                    <a:lnTo>
                      <a:pt x="43" y="295"/>
                    </a:lnTo>
                    <a:lnTo>
                      <a:pt x="1" y="0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54" name="Google Shape;3954;p47"/>
              <p:cNvSpPr/>
              <p:nvPr/>
            </p:nvSpPr>
            <p:spPr>
              <a:xfrm>
                <a:off x="2860050" y="3867400"/>
                <a:ext cx="1075" cy="8450"/>
              </a:xfrm>
              <a:custGeom>
                <a:avLst/>
                <a:gdLst/>
                <a:ahLst/>
                <a:cxnLst/>
                <a:rect l="l" t="t" r="r" b="b"/>
                <a:pathLst>
                  <a:path w="43" h="338" extrusionOk="0">
                    <a:moveTo>
                      <a:pt x="0" y="1"/>
                    </a:moveTo>
                    <a:lnTo>
                      <a:pt x="0" y="1"/>
                    </a:lnTo>
                    <a:lnTo>
                      <a:pt x="43" y="338"/>
                    </a:lnTo>
                    <a:lnTo>
                      <a:pt x="43" y="338"/>
                    </a:lnTo>
                    <a:lnTo>
                      <a:pt x="0" y="1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55" name="Google Shape;3955;p47"/>
              <p:cNvSpPr/>
              <p:nvPr/>
            </p:nvSpPr>
            <p:spPr>
              <a:xfrm>
                <a:off x="2856900" y="3794775"/>
                <a:ext cx="1075" cy="12650"/>
              </a:xfrm>
              <a:custGeom>
                <a:avLst/>
                <a:gdLst/>
                <a:ahLst/>
                <a:cxnLst/>
                <a:rect l="l" t="t" r="r" b="b"/>
                <a:pathLst>
                  <a:path w="43" h="506" extrusionOk="0">
                    <a:moveTo>
                      <a:pt x="0" y="1"/>
                    </a:moveTo>
                    <a:lnTo>
                      <a:pt x="0" y="1"/>
                    </a:lnTo>
                    <a:lnTo>
                      <a:pt x="42" y="506"/>
                    </a:lnTo>
                    <a:lnTo>
                      <a:pt x="42" y="506"/>
                    </a:lnTo>
                    <a:lnTo>
                      <a:pt x="0" y="1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56" name="Google Shape;3956;p47"/>
              <p:cNvSpPr/>
              <p:nvPr/>
            </p:nvSpPr>
            <p:spPr>
              <a:xfrm>
                <a:off x="2857950" y="3809525"/>
                <a:ext cx="1075" cy="37900"/>
              </a:xfrm>
              <a:custGeom>
                <a:avLst/>
                <a:gdLst/>
                <a:ahLst/>
                <a:cxnLst/>
                <a:rect l="l" t="t" r="r" b="b"/>
                <a:pathLst>
                  <a:path w="43" h="1516" extrusionOk="0">
                    <a:moveTo>
                      <a:pt x="0" y="0"/>
                    </a:moveTo>
                    <a:lnTo>
                      <a:pt x="0" y="0"/>
                    </a:lnTo>
                    <a:lnTo>
                      <a:pt x="42" y="1516"/>
                    </a:lnTo>
                    <a:lnTo>
                      <a:pt x="42" y="1516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57" name="Google Shape;3957;p47"/>
              <p:cNvSpPr/>
              <p:nvPr/>
            </p:nvSpPr>
            <p:spPr>
              <a:xfrm>
                <a:off x="2859000" y="3851625"/>
                <a:ext cx="1075" cy="9500"/>
              </a:xfrm>
              <a:custGeom>
                <a:avLst/>
                <a:gdLst/>
                <a:ahLst/>
                <a:cxnLst/>
                <a:rect l="l" t="t" r="r" b="b"/>
                <a:pathLst>
                  <a:path w="43" h="380" extrusionOk="0">
                    <a:moveTo>
                      <a:pt x="0" y="0"/>
                    </a:moveTo>
                    <a:lnTo>
                      <a:pt x="0" y="0"/>
                    </a:lnTo>
                    <a:lnTo>
                      <a:pt x="42" y="379"/>
                    </a:lnTo>
                    <a:lnTo>
                      <a:pt x="42" y="379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58" name="Google Shape;3958;p47"/>
              <p:cNvSpPr/>
              <p:nvPr/>
            </p:nvSpPr>
            <p:spPr>
              <a:xfrm>
                <a:off x="2869525" y="3972650"/>
                <a:ext cx="25" cy="5300"/>
              </a:xfrm>
              <a:custGeom>
                <a:avLst/>
                <a:gdLst/>
                <a:ahLst/>
                <a:cxnLst/>
                <a:rect l="l" t="t" r="r" b="b"/>
                <a:pathLst>
                  <a:path w="1" h="212" extrusionOk="0">
                    <a:moveTo>
                      <a:pt x="0" y="1"/>
                    </a:moveTo>
                    <a:lnTo>
                      <a:pt x="0" y="1"/>
                    </a:lnTo>
                    <a:lnTo>
                      <a:pt x="0" y="211"/>
                    </a:lnTo>
                    <a:lnTo>
                      <a:pt x="0" y="211"/>
                    </a:lnTo>
                    <a:lnTo>
                      <a:pt x="0" y="1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59" name="Google Shape;3959;p47"/>
              <p:cNvSpPr/>
              <p:nvPr/>
            </p:nvSpPr>
            <p:spPr>
              <a:xfrm>
                <a:off x="2855850" y="3751625"/>
                <a:ext cx="1075" cy="10550"/>
              </a:xfrm>
              <a:custGeom>
                <a:avLst/>
                <a:gdLst/>
                <a:ahLst/>
                <a:cxnLst/>
                <a:rect l="l" t="t" r="r" b="b"/>
                <a:pathLst>
                  <a:path w="43" h="422" extrusionOk="0">
                    <a:moveTo>
                      <a:pt x="0" y="421"/>
                    </a:moveTo>
                    <a:lnTo>
                      <a:pt x="0" y="421"/>
                    </a:lnTo>
                    <a:lnTo>
                      <a:pt x="42" y="0"/>
                    </a:lnTo>
                    <a:lnTo>
                      <a:pt x="42" y="0"/>
                    </a:lnTo>
                    <a:lnTo>
                      <a:pt x="0" y="421"/>
                    </a:lnTo>
                    <a:lnTo>
                      <a:pt x="0" y="42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60" name="Google Shape;3960;p47"/>
              <p:cNvSpPr/>
              <p:nvPr/>
            </p:nvSpPr>
            <p:spPr>
              <a:xfrm>
                <a:off x="2855850" y="3751625"/>
                <a:ext cx="25" cy="10550"/>
              </a:xfrm>
              <a:custGeom>
                <a:avLst/>
                <a:gdLst/>
                <a:ahLst/>
                <a:cxnLst/>
                <a:rect l="l" t="t" r="r" b="b"/>
                <a:pathLst>
                  <a:path w="1" h="422" extrusionOk="0">
                    <a:moveTo>
                      <a:pt x="0" y="0"/>
                    </a:moveTo>
                    <a:lnTo>
                      <a:pt x="0" y="0"/>
                    </a:lnTo>
                    <a:lnTo>
                      <a:pt x="0" y="421"/>
                    </a:lnTo>
                    <a:lnTo>
                      <a:pt x="0" y="421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61" name="Google Shape;3961;p47"/>
              <p:cNvSpPr/>
              <p:nvPr/>
            </p:nvSpPr>
            <p:spPr>
              <a:xfrm>
                <a:off x="3036875" y="4250525"/>
                <a:ext cx="177925" cy="352650"/>
              </a:xfrm>
              <a:custGeom>
                <a:avLst/>
                <a:gdLst/>
                <a:ahLst/>
                <a:cxnLst/>
                <a:rect l="l" t="t" r="r" b="b"/>
                <a:pathLst>
                  <a:path w="7117" h="14106" extrusionOk="0">
                    <a:moveTo>
                      <a:pt x="4842" y="1"/>
                    </a:moveTo>
                    <a:lnTo>
                      <a:pt x="2527" y="296"/>
                    </a:lnTo>
                    <a:lnTo>
                      <a:pt x="1" y="590"/>
                    </a:lnTo>
                    <a:lnTo>
                      <a:pt x="127" y="801"/>
                    </a:lnTo>
                    <a:lnTo>
                      <a:pt x="211" y="1980"/>
                    </a:lnTo>
                    <a:lnTo>
                      <a:pt x="464" y="5053"/>
                    </a:lnTo>
                    <a:lnTo>
                      <a:pt x="632" y="7074"/>
                    </a:lnTo>
                    <a:lnTo>
                      <a:pt x="885" y="9348"/>
                    </a:lnTo>
                    <a:lnTo>
                      <a:pt x="1137" y="11705"/>
                    </a:lnTo>
                    <a:lnTo>
                      <a:pt x="1474" y="14105"/>
                    </a:lnTo>
                    <a:lnTo>
                      <a:pt x="7116" y="14105"/>
                    </a:lnTo>
                    <a:lnTo>
                      <a:pt x="6569" y="11748"/>
                    </a:lnTo>
                    <a:lnTo>
                      <a:pt x="6106" y="9432"/>
                    </a:lnTo>
                    <a:lnTo>
                      <a:pt x="5727" y="7158"/>
                    </a:lnTo>
                    <a:lnTo>
                      <a:pt x="5432" y="5095"/>
                    </a:lnTo>
                    <a:lnTo>
                      <a:pt x="5179" y="3243"/>
                    </a:lnTo>
                    <a:lnTo>
                      <a:pt x="5011" y="1727"/>
                    </a:lnTo>
                    <a:lnTo>
                      <a:pt x="4842" y="1"/>
                    </a:lnTo>
                    <a:close/>
                  </a:path>
                </a:pathLst>
              </a:custGeom>
              <a:solidFill>
                <a:srgbClr val="8317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62" name="Google Shape;3962;p47"/>
              <p:cNvSpPr/>
              <p:nvPr/>
            </p:nvSpPr>
            <p:spPr>
              <a:xfrm>
                <a:off x="2855850" y="3630575"/>
                <a:ext cx="302100" cy="634725"/>
              </a:xfrm>
              <a:custGeom>
                <a:avLst/>
                <a:gdLst/>
                <a:ahLst/>
                <a:cxnLst/>
                <a:rect l="l" t="t" r="r" b="b"/>
                <a:pathLst>
                  <a:path w="12084" h="25389" extrusionOk="0">
                    <a:moveTo>
                      <a:pt x="0" y="1"/>
                    </a:moveTo>
                    <a:lnTo>
                      <a:pt x="168" y="1474"/>
                    </a:lnTo>
                    <a:lnTo>
                      <a:pt x="337" y="3158"/>
                    </a:lnTo>
                    <a:lnTo>
                      <a:pt x="589" y="5221"/>
                    </a:lnTo>
                    <a:lnTo>
                      <a:pt x="968" y="7579"/>
                    </a:lnTo>
                    <a:lnTo>
                      <a:pt x="1432" y="10147"/>
                    </a:lnTo>
                    <a:lnTo>
                      <a:pt x="1726" y="11410"/>
                    </a:lnTo>
                    <a:lnTo>
                      <a:pt x="2021" y="12673"/>
                    </a:lnTo>
                    <a:lnTo>
                      <a:pt x="2358" y="13937"/>
                    </a:lnTo>
                    <a:lnTo>
                      <a:pt x="2695" y="15115"/>
                    </a:lnTo>
                    <a:lnTo>
                      <a:pt x="3368" y="17052"/>
                    </a:lnTo>
                    <a:lnTo>
                      <a:pt x="4084" y="18863"/>
                    </a:lnTo>
                    <a:lnTo>
                      <a:pt x="4758" y="20462"/>
                    </a:lnTo>
                    <a:lnTo>
                      <a:pt x="5431" y="21894"/>
                    </a:lnTo>
                    <a:lnTo>
                      <a:pt x="6021" y="23115"/>
                    </a:lnTo>
                    <a:lnTo>
                      <a:pt x="6526" y="24125"/>
                    </a:lnTo>
                    <a:lnTo>
                      <a:pt x="7242" y="25388"/>
                    </a:lnTo>
                    <a:lnTo>
                      <a:pt x="9768" y="25094"/>
                    </a:lnTo>
                    <a:lnTo>
                      <a:pt x="12083" y="24799"/>
                    </a:lnTo>
                    <a:lnTo>
                      <a:pt x="12041" y="24715"/>
                    </a:lnTo>
                    <a:lnTo>
                      <a:pt x="11368" y="24083"/>
                    </a:lnTo>
                    <a:lnTo>
                      <a:pt x="10568" y="23325"/>
                    </a:lnTo>
                    <a:lnTo>
                      <a:pt x="9599" y="22231"/>
                    </a:lnTo>
                    <a:lnTo>
                      <a:pt x="9052" y="21599"/>
                    </a:lnTo>
                    <a:lnTo>
                      <a:pt x="8463" y="20883"/>
                    </a:lnTo>
                    <a:lnTo>
                      <a:pt x="7831" y="20083"/>
                    </a:lnTo>
                    <a:lnTo>
                      <a:pt x="7242" y="19241"/>
                    </a:lnTo>
                    <a:lnTo>
                      <a:pt x="6610" y="18315"/>
                    </a:lnTo>
                    <a:lnTo>
                      <a:pt x="5979" y="17305"/>
                    </a:lnTo>
                    <a:lnTo>
                      <a:pt x="5347" y="16252"/>
                    </a:lnTo>
                    <a:lnTo>
                      <a:pt x="4758" y="15115"/>
                    </a:lnTo>
                    <a:lnTo>
                      <a:pt x="4252" y="14063"/>
                    </a:lnTo>
                    <a:lnTo>
                      <a:pt x="3789" y="12968"/>
                    </a:lnTo>
                    <a:lnTo>
                      <a:pt x="3326" y="11831"/>
                    </a:lnTo>
                    <a:lnTo>
                      <a:pt x="2905" y="10695"/>
                    </a:lnTo>
                    <a:lnTo>
                      <a:pt x="2484" y="9558"/>
                    </a:lnTo>
                    <a:lnTo>
                      <a:pt x="2147" y="8421"/>
                    </a:lnTo>
                    <a:lnTo>
                      <a:pt x="1474" y="6232"/>
                    </a:lnTo>
                    <a:lnTo>
                      <a:pt x="968" y="4211"/>
                    </a:lnTo>
                    <a:lnTo>
                      <a:pt x="547" y="2485"/>
                    </a:lnTo>
                    <a:lnTo>
                      <a:pt x="84" y="253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63" name="Google Shape;3963;p47"/>
              <p:cNvSpPr/>
              <p:nvPr/>
            </p:nvSpPr>
            <p:spPr>
              <a:xfrm>
                <a:off x="2371650" y="4272650"/>
                <a:ext cx="486325" cy="330525"/>
              </a:xfrm>
              <a:custGeom>
                <a:avLst/>
                <a:gdLst/>
                <a:ahLst/>
                <a:cxnLst/>
                <a:rect l="l" t="t" r="r" b="b"/>
                <a:pathLst>
                  <a:path w="19453" h="13221" extrusionOk="0">
                    <a:moveTo>
                      <a:pt x="19452" y="0"/>
                    </a:moveTo>
                    <a:lnTo>
                      <a:pt x="19242" y="421"/>
                    </a:lnTo>
                    <a:lnTo>
                      <a:pt x="18989" y="968"/>
                    </a:lnTo>
                    <a:lnTo>
                      <a:pt x="18568" y="1642"/>
                    </a:lnTo>
                    <a:lnTo>
                      <a:pt x="18063" y="2442"/>
                    </a:lnTo>
                    <a:lnTo>
                      <a:pt x="17347" y="3368"/>
                    </a:lnTo>
                    <a:lnTo>
                      <a:pt x="16505" y="4379"/>
                    </a:lnTo>
                    <a:lnTo>
                      <a:pt x="15495" y="5473"/>
                    </a:lnTo>
                    <a:lnTo>
                      <a:pt x="14947" y="6021"/>
                    </a:lnTo>
                    <a:lnTo>
                      <a:pt x="14316" y="6568"/>
                    </a:lnTo>
                    <a:lnTo>
                      <a:pt x="13642" y="7115"/>
                    </a:lnTo>
                    <a:lnTo>
                      <a:pt x="12926" y="7663"/>
                    </a:lnTo>
                    <a:lnTo>
                      <a:pt x="12169" y="8252"/>
                    </a:lnTo>
                    <a:lnTo>
                      <a:pt x="11326" y="8799"/>
                    </a:lnTo>
                    <a:lnTo>
                      <a:pt x="10484" y="9347"/>
                    </a:lnTo>
                    <a:lnTo>
                      <a:pt x="9558" y="9852"/>
                    </a:lnTo>
                    <a:lnTo>
                      <a:pt x="8548" y="10357"/>
                    </a:lnTo>
                    <a:lnTo>
                      <a:pt x="7537" y="10863"/>
                    </a:lnTo>
                    <a:lnTo>
                      <a:pt x="6443" y="11326"/>
                    </a:lnTo>
                    <a:lnTo>
                      <a:pt x="5264" y="11747"/>
                    </a:lnTo>
                    <a:lnTo>
                      <a:pt x="4043" y="12168"/>
                    </a:lnTo>
                    <a:lnTo>
                      <a:pt x="2780" y="12547"/>
                    </a:lnTo>
                    <a:lnTo>
                      <a:pt x="1432" y="12883"/>
                    </a:lnTo>
                    <a:lnTo>
                      <a:pt x="1" y="13220"/>
                    </a:lnTo>
                    <a:lnTo>
                      <a:pt x="19410" y="13220"/>
                    </a:lnTo>
                    <a:lnTo>
                      <a:pt x="19452" y="0"/>
                    </a:lnTo>
                    <a:close/>
                  </a:path>
                </a:pathLst>
              </a:custGeom>
              <a:solidFill>
                <a:srgbClr val="6D0F2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64" name="Google Shape;3964;p47"/>
              <p:cNvSpPr/>
              <p:nvPr/>
            </p:nvSpPr>
            <p:spPr>
              <a:xfrm>
                <a:off x="2855850" y="3528475"/>
                <a:ext cx="135800" cy="81075"/>
              </a:xfrm>
              <a:custGeom>
                <a:avLst/>
                <a:gdLst/>
                <a:ahLst/>
                <a:cxnLst/>
                <a:rect l="l" t="t" r="r" b="b"/>
                <a:pathLst>
                  <a:path w="5432" h="3243" extrusionOk="0">
                    <a:moveTo>
                      <a:pt x="42" y="1"/>
                    </a:moveTo>
                    <a:lnTo>
                      <a:pt x="0" y="3243"/>
                    </a:lnTo>
                    <a:lnTo>
                      <a:pt x="884" y="3032"/>
                    </a:lnTo>
                    <a:lnTo>
                      <a:pt x="1810" y="2780"/>
                    </a:lnTo>
                    <a:lnTo>
                      <a:pt x="2737" y="2485"/>
                    </a:lnTo>
                    <a:lnTo>
                      <a:pt x="3579" y="2148"/>
                    </a:lnTo>
                    <a:lnTo>
                      <a:pt x="4884" y="1643"/>
                    </a:lnTo>
                    <a:lnTo>
                      <a:pt x="5431" y="1432"/>
                    </a:lnTo>
                    <a:lnTo>
                      <a:pt x="4295" y="1053"/>
                    </a:lnTo>
                    <a:lnTo>
                      <a:pt x="3284" y="759"/>
                    </a:lnTo>
                    <a:lnTo>
                      <a:pt x="1558" y="338"/>
                    </a:lnTo>
                    <a:lnTo>
                      <a:pt x="421" y="85"/>
                    </a:lnTo>
                    <a:lnTo>
                      <a:pt x="42" y="1"/>
                    </a:lnTo>
                    <a:close/>
                  </a:path>
                </a:pathLst>
              </a:custGeom>
              <a:solidFill>
                <a:srgbClr val="3E5F8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65" name="Google Shape;3965;p47"/>
              <p:cNvSpPr/>
              <p:nvPr/>
            </p:nvSpPr>
            <p:spPr>
              <a:xfrm>
                <a:off x="2850575" y="3509525"/>
                <a:ext cx="10550" cy="133700"/>
              </a:xfrm>
              <a:custGeom>
                <a:avLst/>
                <a:gdLst/>
                <a:ahLst/>
                <a:cxnLst/>
                <a:rect l="l" t="t" r="r" b="b"/>
                <a:pathLst>
                  <a:path w="422" h="5348" extrusionOk="0">
                    <a:moveTo>
                      <a:pt x="127" y="1"/>
                    </a:moveTo>
                    <a:lnTo>
                      <a:pt x="1" y="5264"/>
                    </a:lnTo>
                    <a:lnTo>
                      <a:pt x="169" y="5348"/>
                    </a:lnTo>
                    <a:lnTo>
                      <a:pt x="295" y="5348"/>
                    </a:lnTo>
                    <a:lnTo>
                      <a:pt x="422" y="5264"/>
                    </a:lnTo>
                    <a:lnTo>
                      <a:pt x="337" y="1"/>
                    </a:lnTo>
                    <a:close/>
                  </a:path>
                </a:pathLst>
              </a:custGeom>
              <a:solidFill>
                <a:srgbClr val="8317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66" name="Google Shape;3966;p47"/>
              <p:cNvSpPr/>
              <p:nvPr/>
            </p:nvSpPr>
            <p:spPr>
              <a:xfrm>
                <a:off x="2846375" y="3488475"/>
                <a:ext cx="20025" cy="20025"/>
              </a:xfrm>
              <a:custGeom>
                <a:avLst/>
                <a:gdLst/>
                <a:ahLst/>
                <a:cxnLst/>
                <a:rect l="l" t="t" r="r" b="b"/>
                <a:pathLst>
                  <a:path w="801" h="801" extrusionOk="0">
                    <a:moveTo>
                      <a:pt x="421" y="1"/>
                    </a:moveTo>
                    <a:lnTo>
                      <a:pt x="253" y="43"/>
                    </a:lnTo>
                    <a:lnTo>
                      <a:pt x="126" y="127"/>
                    </a:lnTo>
                    <a:lnTo>
                      <a:pt x="42" y="253"/>
                    </a:lnTo>
                    <a:lnTo>
                      <a:pt x="0" y="422"/>
                    </a:lnTo>
                    <a:lnTo>
                      <a:pt x="42" y="590"/>
                    </a:lnTo>
                    <a:lnTo>
                      <a:pt x="126" y="717"/>
                    </a:lnTo>
                    <a:lnTo>
                      <a:pt x="253" y="801"/>
                    </a:lnTo>
                    <a:lnTo>
                      <a:pt x="547" y="801"/>
                    </a:lnTo>
                    <a:lnTo>
                      <a:pt x="716" y="717"/>
                    </a:lnTo>
                    <a:lnTo>
                      <a:pt x="800" y="590"/>
                    </a:lnTo>
                    <a:lnTo>
                      <a:pt x="800" y="422"/>
                    </a:lnTo>
                    <a:lnTo>
                      <a:pt x="800" y="253"/>
                    </a:lnTo>
                    <a:lnTo>
                      <a:pt x="716" y="127"/>
                    </a:lnTo>
                    <a:lnTo>
                      <a:pt x="547" y="43"/>
                    </a:lnTo>
                    <a:lnTo>
                      <a:pt x="421" y="1"/>
                    </a:lnTo>
                    <a:close/>
                  </a:path>
                </a:pathLst>
              </a:custGeom>
              <a:solidFill>
                <a:srgbClr val="8317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67" name="Google Shape;3967;p47"/>
              <p:cNvSpPr/>
              <p:nvPr/>
            </p:nvSpPr>
            <p:spPr>
              <a:xfrm>
                <a:off x="654925" y="4195800"/>
                <a:ext cx="225275" cy="407375"/>
              </a:xfrm>
              <a:custGeom>
                <a:avLst/>
                <a:gdLst/>
                <a:ahLst/>
                <a:cxnLst/>
                <a:rect l="l" t="t" r="r" b="b"/>
                <a:pathLst>
                  <a:path w="9011" h="16295" extrusionOk="0">
                    <a:moveTo>
                      <a:pt x="4337" y="1"/>
                    </a:moveTo>
                    <a:lnTo>
                      <a:pt x="4169" y="1558"/>
                    </a:lnTo>
                    <a:lnTo>
                      <a:pt x="3874" y="3327"/>
                    </a:lnTo>
                    <a:lnTo>
                      <a:pt x="3495" y="5558"/>
                    </a:lnTo>
                    <a:lnTo>
                      <a:pt x="3200" y="6821"/>
                    </a:lnTo>
                    <a:lnTo>
                      <a:pt x="2906" y="8126"/>
                    </a:lnTo>
                    <a:lnTo>
                      <a:pt x="2569" y="9474"/>
                    </a:lnTo>
                    <a:lnTo>
                      <a:pt x="2148" y="10863"/>
                    </a:lnTo>
                    <a:lnTo>
                      <a:pt x="1685" y="12252"/>
                    </a:lnTo>
                    <a:lnTo>
                      <a:pt x="1179" y="13642"/>
                    </a:lnTo>
                    <a:lnTo>
                      <a:pt x="632" y="14989"/>
                    </a:lnTo>
                    <a:lnTo>
                      <a:pt x="1" y="16294"/>
                    </a:lnTo>
                    <a:lnTo>
                      <a:pt x="5474" y="16294"/>
                    </a:lnTo>
                    <a:lnTo>
                      <a:pt x="5895" y="15073"/>
                    </a:lnTo>
                    <a:lnTo>
                      <a:pt x="6316" y="13810"/>
                    </a:lnTo>
                    <a:lnTo>
                      <a:pt x="6695" y="12547"/>
                    </a:lnTo>
                    <a:lnTo>
                      <a:pt x="7032" y="11326"/>
                    </a:lnTo>
                    <a:lnTo>
                      <a:pt x="7621" y="8884"/>
                    </a:lnTo>
                    <a:lnTo>
                      <a:pt x="8126" y="6611"/>
                    </a:lnTo>
                    <a:lnTo>
                      <a:pt x="8463" y="4632"/>
                    </a:lnTo>
                    <a:lnTo>
                      <a:pt x="8758" y="2990"/>
                    </a:lnTo>
                    <a:lnTo>
                      <a:pt x="9011" y="1222"/>
                    </a:lnTo>
                    <a:lnTo>
                      <a:pt x="7032" y="758"/>
                    </a:lnTo>
                    <a:lnTo>
                      <a:pt x="5558" y="380"/>
                    </a:lnTo>
                    <a:lnTo>
                      <a:pt x="4337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68" name="Google Shape;3968;p47"/>
              <p:cNvSpPr/>
              <p:nvPr/>
            </p:nvSpPr>
            <p:spPr>
              <a:xfrm>
                <a:off x="763350" y="3632675"/>
                <a:ext cx="545250" cy="593675"/>
              </a:xfrm>
              <a:custGeom>
                <a:avLst/>
                <a:gdLst/>
                <a:ahLst/>
                <a:cxnLst/>
                <a:rect l="l" t="t" r="r" b="b"/>
                <a:pathLst>
                  <a:path w="21810" h="23747" extrusionOk="0">
                    <a:moveTo>
                      <a:pt x="21809" y="1"/>
                    </a:moveTo>
                    <a:lnTo>
                      <a:pt x="21430" y="759"/>
                    </a:lnTo>
                    <a:lnTo>
                      <a:pt x="20757" y="2148"/>
                    </a:lnTo>
                    <a:lnTo>
                      <a:pt x="19788" y="4001"/>
                    </a:lnTo>
                    <a:lnTo>
                      <a:pt x="18567" y="6148"/>
                    </a:lnTo>
                    <a:lnTo>
                      <a:pt x="17894" y="7285"/>
                    </a:lnTo>
                    <a:lnTo>
                      <a:pt x="17136" y="8506"/>
                    </a:lnTo>
                    <a:lnTo>
                      <a:pt x="16336" y="9684"/>
                    </a:lnTo>
                    <a:lnTo>
                      <a:pt x="15494" y="10905"/>
                    </a:lnTo>
                    <a:lnTo>
                      <a:pt x="14610" y="12084"/>
                    </a:lnTo>
                    <a:lnTo>
                      <a:pt x="13684" y="13221"/>
                    </a:lnTo>
                    <a:lnTo>
                      <a:pt x="12757" y="14316"/>
                    </a:lnTo>
                    <a:lnTo>
                      <a:pt x="11747" y="15326"/>
                    </a:lnTo>
                    <a:lnTo>
                      <a:pt x="10694" y="16294"/>
                    </a:lnTo>
                    <a:lnTo>
                      <a:pt x="9642" y="17221"/>
                    </a:lnTo>
                    <a:lnTo>
                      <a:pt x="8589" y="18021"/>
                    </a:lnTo>
                    <a:lnTo>
                      <a:pt x="7537" y="18779"/>
                    </a:lnTo>
                    <a:lnTo>
                      <a:pt x="6526" y="19410"/>
                    </a:lnTo>
                    <a:lnTo>
                      <a:pt x="5558" y="19999"/>
                    </a:lnTo>
                    <a:lnTo>
                      <a:pt x="4631" y="20547"/>
                    </a:lnTo>
                    <a:lnTo>
                      <a:pt x="3747" y="20968"/>
                    </a:lnTo>
                    <a:lnTo>
                      <a:pt x="2947" y="21347"/>
                    </a:lnTo>
                    <a:lnTo>
                      <a:pt x="2232" y="21684"/>
                    </a:lnTo>
                    <a:lnTo>
                      <a:pt x="1053" y="22147"/>
                    </a:lnTo>
                    <a:lnTo>
                      <a:pt x="295" y="22441"/>
                    </a:lnTo>
                    <a:lnTo>
                      <a:pt x="0" y="22526"/>
                    </a:lnTo>
                    <a:lnTo>
                      <a:pt x="1221" y="22905"/>
                    </a:lnTo>
                    <a:lnTo>
                      <a:pt x="2695" y="23283"/>
                    </a:lnTo>
                    <a:lnTo>
                      <a:pt x="4674" y="23747"/>
                    </a:lnTo>
                    <a:lnTo>
                      <a:pt x="4674" y="23704"/>
                    </a:lnTo>
                    <a:lnTo>
                      <a:pt x="4926" y="23578"/>
                    </a:lnTo>
                    <a:lnTo>
                      <a:pt x="5642" y="23241"/>
                    </a:lnTo>
                    <a:lnTo>
                      <a:pt x="6737" y="22610"/>
                    </a:lnTo>
                    <a:lnTo>
                      <a:pt x="7410" y="22189"/>
                    </a:lnTo>
                    <a:lnTo>
                      <a:pt x="8126" y="21684"/>
                    </a:lnTo>
                    <a:lnTo>
                      <a:pt x="8884" y="21136"/>
                    </a:lnTo>
                    <a:lnTo>
                      <a:pt x="9684" y="20505"/>
                    </a:lnTo>
                    <a:lnTo>
                      <a:pt x="10526" y="19789"/>
                    </a:lnTo>
                    <a:lnTo>
                      <a:pt x="11410" y="19031"/>
                    </a:lnTo>
                    <a:lnTo>
                      <a:pt x="12294" y="18147"/>
                    </a:lnTo>
                    <a:lnTo>
                      <a:pt x="13136" y="17179"/>
                    </a:lnTo>
                    <a:lnTo>
                      <a:pt x="14020" y="16168"/>
                    </a:lnTo>
                    <a:lnTo>
                      <a:pt x="14862" y="15031"/>
                    </a:lnTo>
                    <a:lnTo>
                      <a:pt x="15578" y="13979"/>
                    </a:lnTo>
                    <a:lnTo>
                      <a:pt x="16252" y="12842"/>
                    </a:lnTo>
                    <a:lnTo>
                      <a:pt x="16925" y="11705"/>
                    </a:lnTo>
                    <a:lnTo>
                      <a:pt x="17515" y="10569"/>
                    </a:lnTo>
                    <a:lnTo>
                      <a:pt x="18104" y="9432"/>
                    </a:lnTo>
                    <a:lnTo>
                      <a:pt x="18652" y="8295"/>
                    </a:lnTo>
                    <a:lnTo>
                      <a:pt x="19620" y="6064"/>
                    </a:lnTo>
                    <a:lnTo>
                      <a:pt x="20420" y="4085"/>
                    </a:lnTo>
                    <a:lnTo>
                      <a:pt x="21051" y="2359"/>
                    </a:lnTo>
                    <a:lnTo>
                      <a:pt x="21515" y="1011"/>
                    </a:lnTo>
                    <a:lnTo>
                      <a:pt x="21767" y="169"/>
                    </a:lnTo>
                    <a:lnTo>
                      <a:pt x="21809" y="1"/>
                    </a:lnTo>
                    <a:close/>
                  </a:path>
                </a:pathLst>
              </a:custGeom>
              <a:solidFill>
                <a:srgbClr val="BC3A3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69" name="Google Shape;3969;p47"/>
              <p:cNvSpPr/>
              <p:nvPr/>
            </p:nvSpPr>
            <p:spPr>
              <a:xfrm>
                <a:off x="1309625" y="3762150"/>
                <a:ext cx="2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extrusionOk="0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70" name="Google Shape;3970;p47"/>
              <p:cNvSpPr/>
              <p:nvPr/>
            </p:nvSpPr>
            <p:spPr>
              <a:xfrm>
                <a:off x="1309625" y="3762150"/>
                <a:ext cx="2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fill="none" extrusionOk="0">
                    <a:moveTo>
                      <a:pt x="0" y="0"/>
                    </a:moveTo>
                    <a:lnTo>
                      <a:pt x="0" y="0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71" name="Google Shape;3971;p47"/>
              <p:cNvSpPr/>
              <p:nvPr/>
            </p:nvSpPr>
            <p:spPr>
              <a:xfrm>
                <a:off x="1091750" y="4264225"/>
                <a:ext cx="146325" cy="338950"/>
              </a:xfrm>
              <a:custGeom>
                <a:avLst/>
                <a:gdLst/>
                <a:ahLst/>
                <a:cxnLst/>
                <a:rect l="l" t="t" r="r" b="b"/>
                <a:pathLst>
                  <a:path w="5853" h="13558" extrusionOk="0">
                    <a:moveTo>
                      <a:pt x="1474" y="0"/>
                    </a:moveTo>
                    <a:lnTo>
                      <a:pt x="1347" y="253"/>
                    </a:lnTo>
                    <a:lnTo>
                      <a:pt x="1263" y="1432"/>
                    </a:lnTo>
                    <a:lnTo>
                      <a:pt x="1011" y="4505"/>
                    </a:lnTo>
                    <a:lnTo>
                      <a:pt x="842" y="6526"/>
                    </a:lnTo>
                    <a:lnTo>
                      <a:pt x="632" y="8800"/>
                    </a:lnTo>
                    <a:lnTo>
                      <a:pt x="337" y="11157"/>
                    </a:lnTo>
                    <a:lnTo>
                      <a:pt x="0" y="13557"/>
                    </a:lnTo>
                    <a:lnTo>
                      <a:pt x="5263" y="13557"/>
                    </a:lnTo>
                    <a:lnTo>
                      <a:pt x="5516" y="8968"/>
                    </a:lnTo>
                    <a:lnTo>
                      <a:pt x="5726" y="4800"/>
                    </a:lnTo>
                    <a:lnTo>
                      <a:pt x="5852" y="295"/>
                    </a:lnTo>
                    <a:lnTo>
                      <a:pt x="3621" y="169"/>
                    </a:lnTo>
                    <a:lnTo>
                      <a:pt x="1474" y="0"/>
                    </a:lnTo>
                    <a:close/>
                  </a:path>
                </a:pathLst>
              </a:custGeom>
              <a:solidFill>
                <a:srgbClr val="CDBAA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72" name="Google Shape;3972;p47"/>
              <p:cNvSpPr/>
              <p:nvPr/>
            </p:nvSpPr>
            <p:spPr>
              <a:xfrm>
                <a:off x="1308575" y="3740050"/>
                <a:ext cx="1075" cy="11600"/>
              </a:xfrm>
              <a:custGeom>
                <a:avLst/>
                <a:gdLst/>
                <a:ahLst/>
                <a:cxnLst/>
                <a:rect l="l" t="t" r="r" b="b"/>
                <a:pathLst>
                  <a:path w="43" h="464" extrusionOk="0">
                    <a:moveTo>
                      <a:pt x="0" y="0"/>
                    </a:moveTo>
                    <a:lnTo>
                      <a:pt x="0" y="0"/>
                    </a:lnTo>
                    <a:lnTo>
                      <a:pt x="42" y="463"/>
                    </a:lnTo>
                    <a:lnTo>
                      <a:pt x="42" y="4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73" name="Google Shape;3973;p47"/>
              <p:cNvSpPr/>
              <p:nvPr/>
            </p:nvSpPr>
            <p:spPr>
              <a:xfrm>
                <a:off x="1128575" y="3630575"/>
                <a:ext cx="181075" cy="641025"/>
              </a:xfrm>
              <a:custGeom>
                <a:avLst/>
                <a:gdLst/>
                <a:ahLst/>
                <a:cxnLst/>
                <a:rect l="l" t="t" r="r" b="b"/>
                <a:pathLst>
                  <a:path w="7243" h="25641" extrusionOk="0">
                    <a:moveTo>
                      <a:pt x="7242" y="1"/>
                    </a:moveTo>
                    <a:lnTo>
                      <a:pt x="7116" y="1474"/>
                    </a:lnTo>
                    <a:lnTo>
                      <a:pt x="6906" y="3158"/>
                    </a:lnTo>
                    <a:lnTo>
                      <a:pt x="6653" y="5221"/>
                    </a:lnTo>
                    <a:lnTo>
                      <a:pt x="6274" y="7579"/>
                    </a:lnTo>
                    <a:lnTo>
                      <a:pt x="5811" y="10147"/>
                    </a:lnTo>
                    <a:lnTo>
                      <a:pt x="5558" y="11410"/>
                    </a:lnTo>
                    <a:lnTo>
                      <a:pt x="5221" y="12673"/>
                    </a:lnTo>
                    <a:lnTo>
                      <a:pt x="4927" y="13937"/>
                    </a:lnTo>
                    <a:lnTo>
                      <a:pt x="4548" y="15115"/>
                    </a:lnTo>
                    <a:lnTo>
                      <a:pt x="3874" y="17052"/>
                    </a:lnTo>
                    <a:lnTo>
                      <a:pt x="3201" y="18863"/>
                    </a:lnTo>
                    <a:lnTo>
                      <a:pt x="2485" y="20462"/>
                    </a:lnTo>
                    <a:lnTo>
                      <a:pt x="1853" y="21894"/>
                    </a:lnTo>
                    <a:lnTo>
                      <a:pt x="1222" y="23115"/>
                    </a:lnTo>
                    <a:lnTo>
                      <a:pt x="717" y="24125"/>
                    </a:lnTo>
                    <a:lnTo>
                      <a:pt x="1" y="25346"/>
                    </a:lnTo>
                    <a:lnTo>
                      <a:pt x="2148" y="25515"/>
                    </a:lnTo>
                    <a:lnTo>
                      <a:pt x="4379" y="25641"/>
                    </a:lnTo>
                    <a:lnTo>
                      <a:pt x="4379" y="25599"/>
                    </a:lnTo>
                    <a:lnTo>
                      <a:pt x="4590" y="24841"/>
                    </a:lnTo>
                    <a:lnTo>
                      <a:pt x="5137" y="22694"/>
                    </a:lnTo>
                    <a:lnTo>
                      <a:pt x="5474" y="21178"/>
                    </a:lnTo>
                    <a:lnTo>
                      <a:pt x="5811" y="19368"/>
                    </a:lnTo>
                    <a:lnTo>
                      <a:pt x="6190" y="17347"/>
                    </a:lnTo>
                    <a:lnTo>
                      <a:pt x="6527" y="15115"/>
                    </a:lnTo>
                    <a:lnTo>
                      <a:pt x="6611" y="14526"/>
                    </a:lnTo>
                    <a:lnTo>
                      <a:pt x="6653" y="14315"/>
                    </a:lnTo>
                    <a:lnTo>
                      <a:pt x="6695" y="13894"/>
                    </a:lnTo>
                    <a:lnTo>
                      <a:pt x="6737" y="13684"/>
                    </a:lnTo>
                    <a:lnTo>
                      <a:pt x="6779" y="13263"/>
                    </a:lnTo>
                    <a:lnTo>
                      <a:pt x="6779" y="13010"/>
                    </a:lnTo>
                    <a:lnTo>
                      <a:pt x="6821" y="12589"/>
                    </a:lnTo>
                    <a:lnTo>
                      <a:pt x="6863" y="12379"/>
                    </a:lnTo>
                    <a:lnTo>
                      <a:pt x="6906" y="11831"/>
                    </a:lnTo>
                    <a:lnTo>
                      <a:pt x="6906" y="11663"/>
                    </a:lnTo>
                    <a:lnTo>
                      <a:pt x="6948" y="11116"/>
                    </a:lnTo>
                    <a:lnTo>
                      <a:pt x="6990" y="10821"/>
                    </a:lnTo>
                    <a:lnTo>
                      <a:pt x="7032" y="10442"/>
                    </a:lnTo>
                    <a:lnTo>
                      <a:pt x="7032" y="10147"/>
                    </a:lnTo>
                    <a:lnTo>
                      <a:pt x="7074" y="9811"/>
                    </a:lnTo>
                    <a:lnTo>
                      <a:pt x="7074" y="9474"/>
                    </a:lnTo>
                    <a:lnTo>
                      <a:pt x="7074" y="9221"/>
                    </a:lnTo>
                    <a:lnTo>
                      <a:pt x="7116" y="8842"/>
                    </a:lnTo>
                    <a:lnTo>
                      <a:pt x="7116" y="8674"/>
                    </a:lnTo>
                    <a:lnTo>
                      <a:pt x="7200" y="7158"/>
                    </a:lnTo>
                    <a:lnTo>
                      <a:pt x="7200" y="7074"/>
                    </a:lnTo>
                    <a:lnTo>
                      <a:pt x="7200" y="6569"/>
                    </a:lnTo>
                    <a:lnTo>
                      <a:pt x="7200" y="6484"/>
                    </a:lnTo>
                    <a:lnTo>
                      <a:pt x="7200" y="5979"/>
                    </a:lnTo>
                    <a:lnTo>
                      <a:pt x="7200" y="4379"/>
                    </a:lnTo>
                    <a:lnTo>
                      <a:pt x="7242" y="1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74" name="Google Shape;3974;p47"/>
              <p:cNvSpPr/>
              <p:nvPr/>
            </p:nvSpPr>
            <p:spPr>
              <a:xfrm>
                <a:off x="880175" y="3636900"/>
                <a:ext cx="427375" cy="613650"/>
              </a:xfrm>
              <a:custGeom>
                <a:avLst/>
                <a:gdLst/>
                <a:ahLst/>
                <a:cxnLst/>
                <a:rect l="l" t="t" r="r" b="b"/>
                <a:pathLst>
                  <a:path w="17095" h="24546" extrusionOk="0">
                    <a:moveTo>
                      <a:pt x="17094" y="0"/>
                    </a:moveTo>
                    <a:lnTo>
                      <a:pt x="16842" y="842"/>
                    </a:lnTo>
                    <a:lnTo>
                      <a:pt x="16378" y="2190"/>
                    </a:lnTo>
                    <a:lnTo>
                      <a:pt x="15747" y="3916"/>
                    </a:lnTo>
                    <a:lnTo>
                      <a:pt x="14947" y="5895"/>
                    </a:lnTo>
                    <a:lnTo>
                      <a:pt x="13979" y="8126"/>
                    </a:lnTo>
                    <a:lnTo>
                      <a:pt x="13431" y="9263"/>
                    </a:lnTo>
                    <a:lnTo>
                      <a:pt x="12842" y="10400"/>
                    </a:lnTo>
                    <a:lnTo>
                      <a:pt x="12252" y="11536"/>
                    </a:lnTo>
                    <a:lnTo>
                      <a:pt x="11579" y="12673"/>
                    </a:lnTo>
                    <a:lnTo>
                      <a:pt x="10905" y="13810"/>
                    </a:lnTo>
                    <a:lnTo>
                      <a:pt x="10189" y="14862"/>
                    </a:lnTo>
                    <a:lnTo>
                      <a:pt x="9347" y="15999"/>
                    </a:lnTo>
                    <a:lnTo>
                      <a:pt x="8463" y="17010"/>
                    </a:lnTo>
                    <a:lnTo>
                      <a:pt x="7621" y="17978"/>
                    </a:lnTo>
                    <a:lnTo>
                      <a:pt x="6737" y="18862"/>
                    </a:lnTo>
                    <a:lnTo>
                      <a:pt x="5853" y="19620"/>
                    </a:lnTo>
                    <a:lnTo>
                      <a:pt x="5011" y="20336"/>
                    </a:lnTo>
                    <a:lnTo>
                      <a:pt x="4211" y="20967"/>
                    </a:lnTo>
                    <a:lnTo>
                      <a:pt x="3453" y="21515"/>
                    </a:lnTo>
                    <a:lnTo>
                      <a:pt x="2737" y="22020"/>
                    </a:lnTo>
                    <a:lnTo>
                      <a:pt x="2064" y="22441"/>
                    </a:lnTo>
                    <a:lnTo>
                      <a:pt x="969" y="23072"/>
                    </a:lnTo>
                    <a:lnTo>
                      <a:pt x="253" y="23409"/>
                    </a:lnTo>
                    <a:lnTo>
                      <a:pt x="1" y="23535"/>
                    </a:lnTo>
                    <a:lnTo>
                      <a:pt x="1" y="23578"/>
                    </a:lnTo>
                    <a:lnTo>
                      <a:pt x="2358" y="24083"/>
                    </a:lnTo>
                    <a:lnTo>
                      <a:pt x="3663" y="24293"/>
                    </a:lnTo>
                    <a:lnTo>
                      <a:pt x="5137" y="24546"/>
                    </a:lnTo>
                    <a:lnTo>
                      <a:pt x="5137" y="24462"/>
                    </a:lnTo>
                    <a:lnTo>
                      <a:pt x="5811" y="23830"/>
                    </a:lnTo>
                    <a:lnTo>
                      <a:pt x="6611" y="23072"/>
                    </a:lnTo>
                    <a:lnTo>
                      <a:pt x="7621" y="21978"/>
                    </a:lnTo>
                    <a:lnTo>
                      <a:pt x="8168" y="21346"/>
                    </a:lnTo>
                    <a:lnTo>
                      <a:pt x="8758" y="20630"/>
                    </a:lnTo>
                    <a:lnTo>
                      <a:pt x="9347" y="19830"/>
                    </a:lnTo>
                    <a:lnTo>
                      <a:pt x="9979" y="18988"/>
                    </a:lnTo>
                    <a:lnTo>
                      <a:pt x="10568" y="18062"/>
                    </a:lnTo>
                    <a:lnTo>
                      <a:pt x="11200" y="17052"/>
                    </a:lnTo>
                    <a:lnTo>
                      <a:pt x="11831" y="15999"/>
                    </a:lnTo>
                    <a:lnTo>
                      <a:pt x="12421" y="14862"/>
                    </a:lnTo>
                    <a:lnTo>
                      <a:pt x="12926" y="13810"/>
                    </a:lnTo>
                    <a:lnTo>
                      <a:pt x="13431" y="12715"/>
                    </a:lnTo>
                    <a:lnTo>
                      <a:pt x="13852" y="11578"/>
                    </a:lnTo>
                    <a:lnTo>
                      <a:pt x="14273" y="10442"/>
                    </a:lnTo>
                    <a:lnTo>
                      <a:pt x="14694" y="9305"/>
                    </a:lnTo>
                    <a:lnTo>
                      <a:pt x="15031" y="8168"/>
                    </a:lnTo>
                    <a:lnTo>
                      <a:pt x="15705" y="5979"/>
                    </a:lnTo>
                    <a:lnTo>
                      <a:pt x="16210" y="3958"/>
                    </a:lnTo>
                    <a:lnTo>
                      <a:pt x="16631" y="2232"/>
                    </a:lnTo>
                    <a:lnTo>
                      <a:pt x="17094" y="0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75" name="Google Shape;3975;p47"/>
              <p:cNvSpPr/>
              <p:nvPr/>
            </p:nvSpPr>
            <p:spPr>
              <a:xfrm>
                <a:off x="791750" y="4226325"/>
                <a:ext cx="216875" cy="376850"/>
              </a:xfrm>
              <a:custGeom>
                <a:avLst/>
                <a:gdLst/>
                <a:ahLst/>
                <a:cxnLst/>
                <a:rect l="l" t="t" r="r" b="b"/>
                <a:pathLst>
                  <a:path w="8675" h="15074" extrusionOk="0">
                    <a:moveTo>
                      <a:pt x="3538" y="1"/>
                    </a:moveTo>
                    <a:lnTo>
                      <a:pt x="3285" y="1769"/>
                    </a:lnTo>
                    <a:lnTo>
                      <a:pt x="2990" y="3411"/>
                    </a:lnTo>
                    <a:lnTo>
                      <a:pt x="2653" y="5390"/>
                    </a:lnTo>
                    <a:lnTo>
                      <a:pt x="2148" y="7663"/>
                    </a:lnTo>
                    <a:lnTo>
                      <a:pt x="1559" y="10105"/>
                    </a:lnTo>
                    <a:lnTo>
                      <a:pt x="1222" y="11326"/>
                    </a:lnTo>
                    <a:lnTo>
                      <a:pt x="843" y="12589"/>
                    </a:lnTo>
                    <a:lnTo>
                      <a:pt x="422" y="13852"/>
                    </a:lnTo>
                    <a:lnTo>
                      <a:pt x="1" y="15073"/>
                    </a:lnTo>
                    <a:lnTo>
                      <a:pt x="6358" y="15073"/>
                    </a:lnTo>
                    <a:lnTo>
                      <a:pt x="6906" y="12716"/>
                    </a:lnTo>
                    <a:lnTo>
                      <a:pt x="7369" y="10358"/>
                    </a:lnTo>
                    <a:lnTo>
                      <a:pt x="7748" y="8126"/>
                    </a:lnTo>
                    <a:lnTo>
                      <a:pt x="8085" y="6021"/>
                    </a:lnTo>
                    <a:lnTo>
                      <a:pt x="8295" y="4169"/>
                    </a:lnTo>
                    <a:lnTo>
                      <a:pt x="8506" y="2653"/>
                    </a:lnTo>
                    <a:lnTo>
                      <a:pt x="8674" y="969"/>
                    </a:lnTo>
                    <a:lnTo>
                      <a:pt x="7200" y="716"/>
                    </a:lnTo>
                    <a:lnTo>
                      <a:pt x="5895" y="506"/>
                    </a:lnTo>
                    <a:lnTo>
                      <a:pt x="3538" y="1"/>
                    </a:lnTo>
                    <a:close/>
                  </a:path>
                </a:pathLst>
              </a:custGeom>
              <a:solidFill>
                <a:srgbClr val="CDBAA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76" name="Google Shape;3976;p47"/>
              <p:cNvSpPr/>
              <p:nvPr/>
            </p:nvSpPr>
            <p:spPr>
              <a:xfrm>
                <a:off x="950700" y="4250525"/>
                <a:ext cx="177900" cy="352650"/>
              </a:xfrm>
              <a:custGeom>
                <a:avLst/>
                <a:gdLst/>
                <a:ahLst/>
                <a:cxnLst/>
                <a:rect l="l" t="t" r="r" b="b"/>
                <a:pathLst>
                  <a:path w="7116" h="14106" extrusionOk="0">
                    <a:moveTo>
                      <a:pt x="2316" y="1"/>
                    </a:moveTo>
                    <a:lnTo>
                      <a:pt x="2148" y="1685"/>
                    </a:lnTo>
                    <a:lnTo>
                      <a:pt x="1937" y="3201"/>
                    </a:lnTo>
                    <a:lnTo>
                      <a:pt x="1727" y="5053"/>
                    </a:lnTo>
                    <a:lnTo>
                      <a:pt x="1390" y="7158"/>
                    </a:lnTo>
                    <a:lnTo>
                      <a:pt x="1011" y="9390"/>
                    </a:lnTo>
                    <a:lnTo>
                      <a:pt x="548" y="11748"/>
                    </a:lnTo>
                    <a:lnTo>
                      <a:pt x="0" y="14105"/>
                    </a:lnTo>
                    <a:lnTo>
                      <a:pt x="5642" y="14105"/>
                    </a:lnTo>
                    <a:lnTo>
                      <a:pt x="5979" y="11705"/>
                    </a:lnTo>
                    <a:lnTo>
                      <a:pt x="6274" y="9348"/>
                    </a:lnTo>
                    <a:lnTo>
                      <a:pt x="6484" y="7074"/>
                    </a:lnTo>
                    <a:lnTo>
                      <a:pt x="6653" y="5053"/>
                    </a:lnTo>
                    <a:lnTo>
                      <a:pt x="6905" y="1980"/>
                    </a:lnTo>
                    <a:lnTo>
                      <a:pt x="6989" y="801"/>
                    </a:lnTo>
                    <a:lnTo>
                      <a:pt x="7116" y="548"/>
                    </a:lnTo>
                    <a:lnTo>
                      <a:pt x="4632" y="296"/>
                    </a:lnTo>
                    <a:lnTo>
                      <a:pt x="2316" y="1"/>
                    </a:lnTo>
                    <a:close/>
                  </a:path>
                </a:pathLst>
              </a:custGeom>
              <a:solidFill>
                <a:srgbClr val="8317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77" name="Google Shape;3977;p47"/>
              <p:cNvSpPr/>
              <p:nvPr/>
            </p:nvSpPr>
            <p:spPr>
              <a:xfrm>
                <a:off x="1008600" y="3630575"/>
                <a:ext cx="301050" cy="633675"/>
              </a:xfrm>
              <a:custGeom>
                <a:avLst/>
                <a:gdLst/>
                <a:ahLst/>
                <a:cxnLst/>
                <a:rect l="l" t="t" r="r" b="b"/>
                <a:pathLst>
                  <a:path w="12042" h="25347" extrusionOk="0">
                    <a:moveTo>
                      <a:pt x="12041" y="1"/>
                    </a:moveTo>
                    <a:lnTo>
                      <a:pt x="11957" y="253"/>
                    </a:lnTo>
                    <a:lnTo>
                      <a:pt x="11494" y="2485"/>
                    </a:lnTo>
                    <a:lnTo>
                      <a:pt x="11073" y="4211"/>
                    </a:lnTo>
                    <a:lnTo>
                      <a:pt x="10568" y="6232"/>
                    </a:lnTo>
                    <a:lnTo>
                      <a:pt x="9894" y="8421"/>
                    </a:lnTo>
                    <a:lnTo>
                      <a:pt x="9557" y="9558"/>
                    </a:lnTo>
                    <a:lnTo>
                      <a:pt x="9136" y="10695"/>
                    </a:lnTo>
                    <a:lnTo>
                      <a:pt x="8715" y="11831"/>
                    </a:lnTo>
                    <a:lnTo>
                      <a:pt x="8294" y="12968"/>
                    </a:lnTo>
                    <a:lnTo>
                      <a:pt x="7789" y="14063"/>
                    </a:lnTo>
                    <a:lnTo>
                      <a:pt x="7284" y="15115"/>
                    </a:lnTo>
                    <a:lnTo>
                      <a:pt x="6694" y="16252"/>
                    </a:lnTo>
                    <a:lnTo>
                      <a:pt x="6063" y="17305"/>
                    </a:lnTo>
                    <a:lnTo>
                      <a:pt x="5431" y="18315"/>
                    </a:lnTo>
                    <a:lnTo>
                      <a:pt x="4842" y="19241"/>
                    </a:lnTo>
                    <a:lnTo>
                      <a:pt x="4210" y="20083"/>
                    </a:lnTo>
                    <a:lnTo>
                      <a:pt x="3621" y="20883"/>
                    </a:lnTo>
                    <a:lnTo>
                      <a:pt x="3031" y="21599"/>
                    </a:lnTo>
                    <a:lnTo>
                      <a:pt x="2484" y="22231"/>
                    </a:lnTo>
                    <a:lnTo>
                      <a:pt x="1474" y="23325"/>
                    </a:lnTo>
                    <a:lnTo>
                      <a:pt x="674" y="24083"/>
                    </a:lnTo>
                    <a:lnTo>
                      <a:pt x="0" y="24715"/>
                    </a:lnTo>
                    <a:lnTo>
                      <a:pt x="0" y="24799"/>
                    </a:lnTo>
                    <a:lnTo>
                      <a:pt x="2316" y="25094"/>
                    </a:lnTo>
                    <a:lnTo>
                      <a:pt x="4800" y="25346"/>
                    </a:lnTo>
                    <a:lnTo>
                      <a:pt x="5516" y="24125"/>
                    </a:lnTo>
                    <a:lnTo>
                      <a:pt x="6021" y="23115"/>
                    </a:lnTo>
                    <a:lnTo>
                      <a:pt x="6652" y="21894"/>
                    </a:lnTo>
                    <a:lnTo>
                      <a:pt x="7284" y="20462"/>
                    </a:lnTo>
                    <a:lnTo>
                      <a:pt x="8000" y="18863"/>
                    </a:lnTo>
                    <a:lnTo>
                      <a:pt x="8673" y="17052"/>
                    </a:lnTo>
                    <a:lnTo>
                      <a:pt x="9347" y="15115"/>
                    </a:lnTo>
                    <a:lnTo>
                      <a:pt x="9726" y="13937"/>
                    </a:lnTo>
                    <a:lnTo>
                      <a:pt x="10020" y="12673"/>
                    </a:lnTo>
                    <a:lnTo>
                      <a:pt x="10357" y="11410"/>
                    </a:lnTo>
                    <a:lnTo>
                      <a:pt x="10610" y="10147"/>
                    </a:lnTo>
                    <a:lnTo>
                      <a:pt x="11073" y="7579"/>
                    </a:lnTo>
                    <a:lnTo>
                      <a:pt x="11452" y="5221"/>
                    </a:lnTo>
                    <a:lnTo>
                      <a:pt x="11705" y="3158"/>
                    </a:lnTo>
                    <a:lnTo>
                      <a:pt x="11915" y="1474"/>
                    </a:lnTo>
                    <a:lnTo>
                      <a:pt x="12041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78" name="Google Shape;3978;p47"/>
              <p:cNvSpPr/>
              <p:nvPr/>
            </p:nvSpPr>
            <p:spPr>
              <a:xfrm>
                <a:off x="1309625" y="3630575"/>
                <a:ext cx="545250" cy="596825"/>
              </a:xfrm>
              <a:custGeom>
                <a:avLst/>
                <a:gdLst/>
                <a:ahLst/>
                <a:cxnLst/>
                <a:rect l="l" t="t" r="r" b="b"/>
                <a:pathLst>
                  <a:path w="21810" h="23873" extrusionOk="0">
                    <a:moveTo>
                      <a:pt x="0" y="1"/>
                    </a:moveTo>
                    <a:lnTo>
                      <a:pt x="42" y="253"/>
                    </a:lnTo>
                    <a:lnTo>
                      <a:pt x="337" y="1095"/>
                    </a:lnTo>
                    <a:lnTo>
                      <a:pt x="800" y="2443"/>
                    </a:lnTo>
                    <a:lnTo>
                      <a:pt x="1432" y="4169"/>
                    </a:lnTo>
                    <a:lnTo>
                      <a:pt x="2232" y="6148"/>
                    </a:lnTo>
                    <a:lnTo>
                      <a:pt x="3200" y="8379"/>
                    </a:lnTo>
                    <a:lnTo>
                      <a:pt x="3748" y="9516"/>
                    </a:lnTo>
                    <a:lnTo>
                      <a:pt x="4337" y="10653"/>
                    </a:lnTo>
                    <a:lnTo>
                      <a:pt x="4926" y="11789"/>
                    </a:lnTo>
                    <a:lnTo>
                      <a:pt x="5600" y="12926"/>
                    </a:lnTo>
                    <a:lnTo>
                      <a:pt x="6274" y="14063"/>
                    </a:lnTo>
                    <a:lnTo>
                      <a:pt x="6989" y="15115"/>
                    </a:lnTo>
                    <a:lnTo>
                      <a:pt x="7831" y="16252"/>
                    </a:lnTo>
                    <a:lnTo>
                      <a:pt x="8674" y="17263"/>
                    </a:lnTo>
                    <a:lnTo>
                      <a:pt x="9558" y="18231"/>
                    </a:lnTo>
                    <a:lnTo>
                      <a:pt x="10442" y="19115"/>
                    </a:lnTo>
                    <a:lnTo>
                      <a:pt x="11284" y="19873"/>
                    </a:lnTo>
                    <a:lnTo>
                      <a:pt x="12126" y="20589"/>
                    </a:lnTo>
                    <a:lnTo>
                      <a:pt x="12968" y="21220"/>
                    </a:lnTo>
                    <a:lnTo>
                      <a:pt x="13726" y="21768"/>
                    </a:lnTo>
                    <a:lnTo>
                      <a:pt x="14442" y="22273"/>
                    </a:lnTo>
                    <a:lnTo>
                      <a:pt x="15115" y="22694"/>
                    </a:lnTo>
                    <a:lnTo>
                      <a:pt x="16210" y="23325"/>
                    </a:lnTo>
                    <a:lnTo>
                      <a:pt x="16926" y="23662"/>
                    </a:lnTo>
                    <a:lnTo>
                      <a:pt x="17178" y="23788"/>
                    </a:lnTo>
                    <a:lnTo>
                      <a:pt x="17178" y="23873"/>
                    </a:lnTo>
                    <a:lnTo>
                      <a:pt x="19157" y="23367"/>
                    </a:lnTo>
                    <a:lnTo>
                      <a:pt x="20631" y="22989"/>
                    </a:lnTo>
                    <a:lnTo>
                      <a:pt x="21810" y="22610"/>
                    </a:lnTo>
                    <a:lnTo>
                      <a:pt x="21557" y="22525"/>
                    </a:lnTo>
                    <a:lnTo>
                      <a:pt x="20799" y="22231"/>
                    </a:lnTo>
                    <a:lnTo>
                      <a:pt x="19620" y="21768"/>
                    </a:lnTo>
                    <a:lnTo>
                      <a:pt x="18904" y="21431"/>
                    </a:lnTo>
                    <a:lnTo>
                      <a:pt x="18104" y="21052"/>
                    </a:lnTo>
                    <a:lnTo>
                      <a:pt x="17220" y="20631"/>
                    </a:lnTo>
                    <a:lnTo>
                      <a:pt x="16294" y="20083"/>
                    </a:lnTo>
                    <a:lnTo>
                      <a:pt x="15326" y="19494"/>
                    </a:lnTo>
                    <a:lnTo>
                      <a:pt x="14315" y="18863"/>
                    </a:lnTo>
                    <a:lnTo>
                      <a:pt x="13263" y="18105"/>
                    </a:lnTo>
                    <a:lnTo>
                      <a:pt x="12210" y="17305"/>
                    </a:lnTo>
                    <a:lnTo>
                      <a:pt x="11158" y="16378"/>
                    </a:lnTo>
                    <a:lnTo>
                      <a:pt x="10063" y="15410"/>
                    </a:lnTo>
                    <a:lnTo>
                      <a:pt x="9095" y="14400"/>
                    </a:lnTo>
                    <a:lnTo>
                      <a:pt x="8126" y="13305"/>
                    </a:lnTo>
                    <a:lnTo>
                      <a:pt x="7200" y="12168"/>
                    </a:lnTo>
                    <a:lnTo>
                      <a:pt x="6358" y="10989"/>
                    </a:lnTo>
                    <a:lnTo>
                      <a:pt x="5516" y="9768"/>
                    </a:lnTo>
                    <a:lnTo>
                      <a:pt x="4716" y="8590"/>
                    </a:lnTo>
                    <a:lnTo>
                      <a:pt x="3958" y="7369"/>
                    </a:lnTo>
                    <a:lnTo>
                      <a:pt x="3242" y="6232"/>
                    </a:lnTo>
                    <a:lnTo>
                      <a:pt x="2021" y="4085"/>
                    </a:lnTo>
                    <a:lnTo>
                      <a:pt x="1095" y="2232"/>
                    </a:lnTo>
                    <a:lnTo>
                      <a:pt x="379" y="843"/>
                    </a:lnTo>
                    <a:lnTo>
                      <a:pt x="42" y="85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8317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79" name="Google Shape;3979;p47"/>
              <p:cNvSpPr/>
              <p:nvPr/>
            </p:nvSpPr>
            <p:spPr>
              <a:xfrm>
                <a:off x="1739075" y="4195800"/>
                <a:ext cx="224225" cy="407375"/>
              </a:xfrm>
              <a:custGeom>
                <a:avLst/>
                <a:gdLst/>
                <a:ahLst/>
                <a:cxnLst/>
                <a:rect l="l" t="t" r="r" b="b"/>
                <a:pathLst>
                  <a:path w="8969" h="16295" extrusionOk="0">
                    <a:moveTo>
                      <a:pt x="4632" y="1"/>
                    </a:moveTo>
                    <a:lnTo>
                      <a:pt x="3453" y="380"/>
                    </a:lnTo>
                    <a:lnTo>
                      <a:pt x="1979" y="758"/>
                    </a:lnTo>
                    <a:lnTo>
                      <a:pt x="0" y="1264"/>
                    </a:lnTo>
                    <a:lnTo>
                      <a:pt x="253" y="3032"/>
                    </a:lnTo>
                    <a:lnTo>
                      <a:pt x="548" y="4674"/>
                    </a:lnTo>
                    <a:lnTo>
                      <a:pt x="884" y="6653"/>
                    </a:lnTo>
                    <a:lnTo>
                      <a:pt x="1390" y="8926"/>
                    </a:lnTo>
                    <a:lnTo>
                      <a:pt x="1979" y="11326"/>
                    </a:lnTo>
                    <a:lnTo>
                      <a:pt x="2316" y="12589"/>
                    </a:lnTo>
                    <a:lnTo>
                      <a:pt x="2695" y="13810"/>
                    </a:lnTo>
                    <a:lnTo>
                      <a:pt x="3074" y="15073"/>
                    </a:lnTo>
                    <a:lnTo>
                      <a:pt x="3537" y="16294"/>
                    </a:lnTo>
                    <a:lnTo>
                      <a:pt x="8968" y="16294"/>
                    </a:lnTo>
                    <a:lnTo>
                      <a:pt x="8379" y="14989"/>
                    </a:lnTo>
                    <a:lnTo>
                      <a:pt x="7789" y="13642"/>
                    </a:lnTo>
                    <a:lnTo>
                      <a:pt x="7284" y="12252"/>
                    </a:lnTo>
                    <a:lnTo>
                      <a:pt x="6863" y="10863"/>
                    </a:lnTo>
                    <a:lnTo>
                      <a:pt x="6442" y="9474"/>
                    </a:lnTo>
                    <a:lnTo>
                      <a:pt x="6105" y="8126"/>
                    </a:lnTo>
                    <a:lnTo>
                      <a:pt x="5768" y="6821"/>
                    </a:lnTo>
                    <a:lnTo>
                      <a:pt x="5516" y="5558"/>
                    </a:lnTo>
                    <a:lnTo>
                      <a:pt x="5095" y="3327"/>
                    </a:lnTo>
                    <a:lnTo>
                      <a:pt x="4842" y="1558"/>
                    </a:lnTo>
                    <a:lnTo>
                      <a:pt x="4632" y="1"/>
                    </a:lnTo>
                    <a:close/>
                  </a:path>
                </a:pathLst>
              </a:custGeom>
              <a:solidFill>
                <a:srgbClr val="6D0F2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80" name="Google Shape;3980;p47"/>
              <p:cNvSpPr/>
              <p:nvPr/>
            </p:nvSpPr>
            <p:spPr>
              <a:xfrm>
                <a:off x="1309625" y="3630575"/>
                <a:ext cx="181075" cy="641025"/>
              </a:xfrm>
              <a:custGeom>
                <a:avLst/>
                <a:gdLst/>
                <a:ahLst/>
                <a:cxnLst/>
                <a:rect l="l" t="t" r="r" b="b"/>
                <a:pathLst>
                  <a:path w="7243" h="25641" extrusionOk="0">
                    <a:moveTo>
                      <a:pt x="0" y="1"/>
                    </a:moveTo>
                    <a:lnTo>
                      <a:pt x="0" y="4379"/>
                    </a:lnTo>
                    <a:lnTo>
                      <a:pt x="0" y="5979"/>
                    </a:lnTo>
                    <a:lnTo>
                      <a:pt x="42" y="6484"/>
                    </a:lnTo>
                    <a:lnTo>
                      <a:pt x="42" y="6569"/>
                    </a:lnTo>
                    <a:lnTo>
                      <a:pt x="42" y="7074"/>
                    </a:lnTo>
                    <a:lnTo>
                      <a:pt x="42" y="7158"/>
                    </a:lnTo>
                    <a:lnTo>
                      <a:pt x="127" y="8674"/>
                    </a:lnTo>
                    <a:lnTo>
                      <a:pt x="127" y="8842"/>
                    </a:lnTo>
                    <a:lnTo>
                      <a:pt x="127" y="9221"/>
                    </a:lnTo>
                    <a:lnTo>
                      <a:pt x="169" y="9474"/>
                    </a:lnTo>
                    <a:lnTo>
                      <a:pt x="169" y="9811"/>
                    </a:lnTo>
                    <a:lnTo>
                      <a:pt x="211" y="10147"/>
                    </a:lnTo>
                    <a:lnTo>
                      <a:pt x="211" y="10442"/>
                    </a:lnTo>
                    <a:lnTo>
                      <a:pt x="253" y="10821"/>
                    </a:lnTo>
                    <a:lnTo>
                      <a:pt x="253" y="11116"/>
                    </a:lnTo>
                    <a:lnTo>
                      <a:pt x="295" y="11663"/>
                    </a:lnTo>
                    <a:lnTo>
                      <a:pt x="337" y="11831"/>
                    </a:lnTo>
                    <a:lnTo>
                      <a:pt x="379" y="12379"/>
                    </a:lnTo>
                    <a:lnTo>
                      <a:pt x="379" y="12589"/>
                    </a:lnTo>
                    <a:lnTo>
                      <a:pt x="421" y="13010"/>
                    </a:lnTo>
                    <a:lnTo>
                      <a:pt x="464" y="13263"/>
                    </a:lnTo>
                    <a:lnTo>
                      <a:pt x="506" y="13684"/>
                    </a:lnTo>
                    <a:lnTo>
                      <a:pt x="548" y="13894"/>
                    </a:lnTo>
                    <a:lnTo>
                      <a:pt x="590" y="14315"/>
                    </a:lnTo>
                    <a:lnTo>
                      <a:pt x="632" y="14526"/>
                    </a:lnTo>
                    <a:lnTo>
                      <a:pt x="716" y="15115"/>
                    </a:lnTo>
                    <a:lnTo>
                      <a:pt x="1053" y="17347"/>
                    </a:lnTo>
                    <a:lnTo>
                      <a:pt x="1432" y="19368"/>
                    </a:lnTo>
                    <a:lnTo>
                      <a:pt x="1769" y="21178"/>
                    </a:lnTo>
                    <a:lnTo>
                      <a:pt x="2106" y="22694"/>
                    </a:lnTo>
                    <a:lnTo>
                      <a:pt x="2611" y="24841"/>
                    </a:lnTo>
                    <a:lnTo>
                      <a:pt x="2821" y="25599"/>
                    </a:lnTo>
                    <a:lnTo>
                      <a:pt x="2821" y="25641"/>
                    </a:lnTo>
                    <a:lnTo>
                      <a:pt x="5095" y="25515"/>
                    </a:lnTo>
                    <a:lnTo>
                      <a:pt x="7242" y="25388"/>
                    </a:lnTo>
                    <a:lnTo>
                      <a:pt x="6526" y="24125"/>
                    </a:lnTo>
                    <a:lnTo>
                      <a:pt x="6021" y="23115"/>
                    </a:lnTo>
                    <a:lnTo>
                      <a:pt x="5390" y="21894"/>
                    </a:lnTo>
                    <a:lnTo>
                      <a:pt x="4758" y="20462"/>
                    </a:lnTo>
                    <a:lnTo>
                      <a:pt x="4042" y="18863"/>
                    </a:lnTo>
                    <a:lnTo>
                      <a:pt x="3369" y="17052"/>
                    </a:lnTo>
                    <a:lnTo>
                      <a:pt x="2695" y="15115"/>
                    </a:lnTo>
                    <a:lnTo>
                      <a:pt x="2316" y="13937"/>
                    </a:lnTo>
                    <a:lnTo>
                      <a:pt x="1979" y="12673"/>
                    </a:lnTo>
                    <a:lnTo>
                      <a:pt x="1684" y="11410"/>
                    </a:lnTo>
                    <a:lnTo>
                      <a:pt x="1432" y="10147"/>
                    </a:lnTo>
                    <a:lnTo>
                      <a:pt x="969" y="7579"/>
                    </a:lnTo>
                    <a:lnTo>
                      <a:pt x="590" y="5221"/>
                    </a:lnTo>
                    <a:lnTo>
                      <a:pt x="295" y="3158"/>
                    </a:lnTo>
                    <a:lnTo>
                      <a:pt x="127" y="1474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81" name="Google Shape;3981;p47"/>
              <p:cNvSpPr/>
              <p:nvPr/>
            </p:nvSpPr>
            <p:spPr>
              <a:xfrm>
                <a:off x="1309625" y="3762150"/>
                <a:ext cx="2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extrusionOk="0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82" name="Google Shape;3982;p47"/>
              <p:cNvSpPr/>
              <p:nvPr/>
            </p:nvSpPr>
            <p:spPr>
              <a:xfrm>
                <a:off x="1309625" y="3762150"/>
                <a:ext cx="2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fill="none" extrusionOk="0">
                    <a:moveTo>
                      <a:pt x="0" y="0"/>
                    </a:moveTo>
                    <a:lnTo>
                      <a:pt x="0" y="0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83" name="Google Shape;3983;p47"/>
              <p:cNvSpPr/>
              <p:nvPr/>
            </p:nvSpPr>
            <p:spPr>
              <a:xfrm>
                <a:off x="1380150" y="4265275"/>
                <a:ext cx="147375" cy="337900"/>
              </a:xfrm>
              <a:custGeom>
                <a:avLst/>
                <a:gdLst/>
                <a:ahLst/>
                <a:cxnLst/>
                <a:rect l="l" t="t" r="r" b="b"/>
                <a:pathLst>
                  <a:path w="5895" h="13516" extrusionOk="0">
                    <a:moveTo>
                      <a:pt x="4421" y="0"/>
                    </a:moveTo>
                    <a:lnTo>
                      <a:pt x="2274" y="127"/>
                    </a:lnTo>
                    <a:lnTo>
                      <a:pt x="0" y="253"/>
                    </a:lnTo>
                    <a:lnTo>
                      <a:pt x="169" y="4800"/>
                    </a:lnTo>
                    <a:lnTo>
                      <a:pt x="337" y="8926"/>
                    </a:lnTo>
                    <a:lnTo>
                      <a:pt x="632" y="13515"/>
                    </a:lnTo>
                    <a:lnTo>
                      <a:pt x="5895" y="13515"/>
                    </a:lnTo>
                    <a:lnTo>
                      <a:pt x="5558" y="11115"/>
                    </a:lnTo>
                    <a:lnTo>
                      <a:pt x="5263" y="8758"/>
                    </a:lnTo>
                    <a:lnTo>
                      <a:pt x="5053" y="6484"/>
                    </a:lnTo>
                    <a:lnTo>
                      <a:pt x="4842" y="4463"/>
                    </a:lnTo>
                    <a:lnTo>
                      <a:pt x="4632" y="1390"/>
                    </a:lnTo>
                    <a:lnTo>
                      <a:pt x="4547" y="211"/>
                    </a:lnTo>
                    <a:lnTo>
                      <a:pt x="4421" y="0"/>
                    </a:lnTo>
                    <a:close/>
                  </a:path>
                </a:pathLst>
              </a:custGeom>
              <a:solidFill>
                <a:srgbClr val="CDBAA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84" name="Google Shape;3984;p47"/>
              <p:cNvSpPr/>
              <p:nvPr/>
            </p:nvSpPr>
            <p:spPr>
              <a:xfrm>
                <a:off x="1309625" y="3740050"/>
                <a:ext cx="25" cy="11600"/>
              </a:xfrm>
              <a:custGeom>
                <a:avLst/>
                <a:gdLst/>
                <a:ahLst/>
                <a:cxnLst/>
                <a:rect l="l" t="t" r="r" b="b"/>
                <a:pathLst>
                  <a:path w="1" h="464" extrusionOk="0">
                    <a:moveTo>
                      <a:pt x="0" y="463"/>
                    </a:moveTo>
                    <a:lnTo>
                      <a:pt x="0" y="463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463"/>
                    </a:lnTo>
                    <a:lnTo>
                      <a:pt x="0" y="463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85" name="Google Shape;3985;p47"/>
              <p:cNvSpPr/>
              <p:nvPr/>
            </p:nvSpPr>
            <p:spPr>
              <a:xfrm>
                <a:off x="1308575" y="3630575"/>
                <a:ext cx="1075" cy="121075"/>
              </a:xfrm>
              <a:custGeom>
                <a:avLst/>
                <a:gdLst/>
                <a:ahLst/>
                <a:cxnLst/>
                <a:rect l="l" t="t" r="r" b="b"/>
                <a:pathLst>
                  <a:path w="43" h="4843" extrusionOk="0">
                    <a:moveTo>
                      <a:pt x="42" y="1"/>
                    </a:moveTo>
                    <a:lnTo>
                      <a:pt x="0" y="4379"/>
                    </a:lnTo>
                    <a:lnTo>
                      <a:pt x="42" y="4842"/>
                    </a:lnTo>
                    <a:lnTo>
                      <a:pt x="42" y="4379"/>
                    </a:lnTo>
                    <a:lnTo>
                      <a:pt x="42" y="1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86" name="Google Shape;3986;p47"/>
              <p:cNvSpPr/>
              <p:nvPr/>
            </p:nvSpPr>
            <p:spPr>
              <a:xfrm>
                <a:off x="1310675" y="3636900"/>
                <a:ext cx="428425" cy="613650"/>
              </a:xfrm>
              <a:custGeom>
                <a:avLst/>
                <a:gdLst/>
                <a:ahLst/>
                <a:cxnLst/>
                <a:rect l="l" t="t" r="r" b="b"/>
                <a:pathLst>
                  <a:path w="17137" h="24546" extrusionOk="0">
                    <a:moveTo>
                      <a:pt x="0" y="0"/>
                    </a:moveTo>
                    <a:lnTo>
                      <a:pt x="506" y="2232"/>
                    </a:lnTo>
                    <a:lnTo>
                      <a:pt x="885" y="3958"/>
                    </a:lnTo>
                    <a:lnTo>
                      <a:pt x="1432" y="5979"/>
                    </a:lnTo>
                    <a:lnTo>
                      <a:pt x="2064" y="8168"/>
                    </a:lnTo>
                    <a:lnTo>
                      <a:pt x="2442" y="9305"/>
                    </a:lnTo>
                    <a:lnTo>
                      <a:pt x="2821" y="10442"/>
                    </a:lnTo>
                    <a:lnTo>
                      <a:pt x="3242" y="11578"/>
                    </a:lnTo>
                    <a:lnTo>
                      <a:pt x="3706" y="12715"/>
                    </a:lnTo>
                    <a:lnTo>
                      <a:pt x="4169" y="13810"/>
                    </a:lnTo>
                    <a:lnTo>
                      <a:pt x="4716" y="14862"/>
                    </a:lnTo>
                    <a:lnTo>
                      <a:pt x="5305" y="15999"/>
                    </a:lnTo>
                    <a:lnTo>
                      <a:pt x="5895" y="17052"/>
                    </a:lnTo>
                    <a:lnTo>
                      <a:pt x="6526" y="18062"/>
                    </a:lnTo>
                    <a:lnTo>
                      <a:pt x="7158" y="18988"/>
                    </a:lnTo>
                    <a:lnTo>
                      <a:pt x="7789" y="19830"/>
                    </a:lnTo>
                    <a:lnTo>
                      <a:pt x="8379" y="20630"/>
                    </a:lnTo>
                    <a:lnTo>
                      <a:pt x="8968" y="21346"/>
                    </a:lnTo>
                    <a:lnTo>
                      <a:pt x="9516" y="21978"/>
                    </a:lnTo>
                    <a:lnTo>
                      <a:pt x="10526" y="23072"/>
                    </a:lnTo>
                    <a:lnTo>
                      <a:pt x="11284" y="23830"/>
                    </a:lnTo>
                    <a:lnTo>
                      <a:pt x="12000" y="24462"/>
                    </a:lnTo>
                    <a:lnTo>
                      <a:pt x="12000" y="24546"/>
                    </a:lnTo>
                    <a:lnTo>
                      <a:pt x="13431" y="24335"/>
                    </a:lnTo>
                    <a:lnTo>
                      <a:pt x="14778" y="24083"/>
                    </a:lnTo>
                    <a:lnTo>
                      <a:pt x="17136" y="23620"/>
                    </a:lnTo>
                    <a:lnTo>
                      <a:pt x="17136" y="23535"/>
                    </a:lnTo>
                    <a:lnTo>
                      <a:pt x="16884" y="23409"/>
                    </a:lnTo>
                    <a:lnTo>
                      <a:pt x="16168" y="23072"/>
                    </a:lnTo>
                    <a:lnTo>
                      <a:pt x="15073" y="22441"/>
                    </a:lnTo>
                    <a:lnTo>
                      <a:pt x="14400" y="22020"/>
                    </a:lnTo>
                    <a:lnTo>
                      <a:pt x="13684" y="21515"/>
                    </a:lnTo>
                    <a:lnTo>
                      <a:pt x="12926" y="20967"/>
                    </a:lnTo>
                    <a:lnTo>
                      <a:pt x="12084" y="20336"/>
                    </a:lnTo>
                    <a:lnTo>
                      <a:pt x="11242" y="19620"/>
                    </a:lnTo>
                    <a:lnTo>
                      <a:pt x="10400" y="18862"/>
                    </a:lnTo>
                    <a:lnTo>
                      <a:pt x="9516" y="17978"/>
                    </a:lnTo>
                    <a:lnTo>
                      <a:pt x="8632" y="17010"/>
                    </a:lnTo>
                    <a:lnTo>
                      <a:pt x="7789" y="15999"/>
                    </a:lnTo>
                    <a:lnTo>
                      <a:pt x="6947" y="14862"/>
                    </a:lnTo>
                    <a:lnTo>
                      <a:pt x="6232" y="13810"/>
                    </a:lnTo>
                    <a:lnTo>
                      <a:pt x="5558" y="12673"/>
                    </a:lnTo>
                    <a:lnTo>
                      <a:pt x="4884" y="11536"/>
                    </a:lnTo>
                    <a:lnTo>
                      <a:pt x="4295" y="10400"/>
                    </a:lnTo>
                    <a:lnTo>
                      <a:pt x="3706" y="9263"/>
                    </a:lnTo>
                    <a:lnTo>
                      <a:pt x="3158" y="8126"/>
                    </a:lnTo>
                    <a:lnTo>
                      <a:pt x="2190" y="5895"/>
                    </a:lnTo>
                    <a:lnTo>
                      <a:pt x="1390" y="3916"/>
                    </a:lnTo>
                    <a:lnTo>
                      <a:pt x="758" y="2190"/>
                    </a:lnTo>
                    <a:lnTo>
                      <a:pt x="295" y="84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87" name="Google Shape;3987;p47"/>
              <p:cNvSpPr/>
              <p:nvPr/>
            </p:nvSpPr>
            <p:spPr>
              <a:xfrm>
                <a:off x="1610650" y="4227375"/>
                <a:ext cx="216850" cy="375800"/>
              </a:xfrm>
              <a:custGeom>
                <a:avLst/>
                <a:gdLst/>
                <a:ahLst/>
                <a:cxnLst/>
                <a:rect l="l" t="t" r="r" b="b"/>
                <a:pathLst>
                  <a:path w="8674" h="15032" extrusionOk="0">
                    <a:moveTo>
                      <a:pt x="5137" y="1"/>
                    </a:moveTo>
                    <a:lnTo>
                      <a:pt x="2779" y="464"/>
                    </a:lnTo>
                    <a:lnTo>
                      <a:pt x="1432" y="716"/>
                    </a:lnTo>
                    <a:lnTo>
                      <a:pt x="1" y="927"/>
                    </a:lnTo>
                    <a:lnTo>
                      <a:pt x="169" y="2653"/>
                    </a:lnTo>
                    <a:lnTo>
                      <a:pt x="380" y="4169"/>
                    </a:lnTo>
                    <a:lnTo>
                      <a:pt x="590" y="6021"/>
                    </a:lnTo>
                    <a:lnTo>
                      <a:pt x="927" y="8084"/>
                    </a:lnTo>
                    <a:lnTo>
                      <a:pt x="1306" y="10358"/>
                    </a:lnTo>
                    <a:lnTo>
                      <a:pt x="1769" y="12674"/>
                    </a:lnTo>
                    <a:lnTo>
                      <a:pt x="2274" y="15031"/>
                    </a:lnTo>
                    <a:lnTo>
                      <a:pt x="8674" y="15031"/>
                    </a:lnTo>
                    <a:lnTo>
                      <a:pt x="8211" y="13810"/>
                    </a:lnTo>
                    <a:lnTo>
                      <a:pt x="7832" y="12547"/>
                    </a:lnTo>
                    <a:lnTo>
                      <a:pt x="7453" y="11326"/>
                    </a:lnTo>
                    <a:lnTo>
                      <a:pt x="7116" y="10063"/>
                    </a:lnTo>
                    <a:lnTo>
                      <a:pt x="6527" y="7663"/>
                    </a:lnTo>
                    <a:lnTo>
                      <a:pt x="6021" y="5390"/>
                    </a:lnTo>
                    <a:lnTo>
                      <a:pt x="5685" y="3411"/>
                    </a:lnTo>
                    <a:lnTo>
                      <a:pt x="5390" y="1769"/>
                    </a:lnTo>
                    <a:lnTo>
                      <a:pt x="5137" y="1"/>
                    </a:lnTo>
                    <a:close/>
                  </a:path>
                </a:pathLst>
              </a:custGeom>
              <a:solidFill>
                <a:srgbClr val="CDBAA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88" name="Google Shape;3988;p47"/>
              <p:cNvSpPr/>
              <p:nvPr/>
            </p:nvSpPr>
            <p:spPr>
              <a:xfrm>
                <a:off x="1223300" y="4271600"/>
                <a:ext cx="172650" cy="331575"/>
              </a:xfrm>
              <a:custGeom>
                <a:avLst/>
                <a:gdLst/>
                <a:ahLst/>
                <a:cxnLst/>
                <a:rect l="l" t="t" r="r" b="b"/>
                <a:pathLst>
                  <a:path w="6906" h="13263" extrusionOk="0">
                    <a:moveTo>
                      <a:pt x="590" y="0"/>
                    </a:moveTo>
                    <a:lnTo>
                      <a:pt x="464" y="4505"/>
                    </a:lnTo>
                    <a:lnTo>
                      <a:pt x="254" y="8673"/>
                    </a:lnTo>
                    <a:lnTo>
                      <a:pt x="1" y="13262"/>
                    </a:lnTo>
                    <a:lnTo>
                      <a:pt x="6906" y="13262"/>
                    </a:lnTo>
                    <a:lnTo>
                      <a:pt x="6611" y="8673"/>
                    </a:lnTo>
                    <a:lnTo>
                      <a:pt x="6443" y="4547"/>
                    </a:lnTo>
                    <a:lnTo>
                      <a:pt x="6274" y="0"/>
                    </a:lnTo>
                    <a:lnTo>
                      <a:pt x="3495" y="42"/>
                    </a:lnTo>
                    <a:lnTo>
                      <a:pt x="2064" y="42"/>
                    </a:lnTo>
                    <a:lnTo>
                      <a:pt x="590" y="0"/>
                    </a:lnTo>
                    <a:close/>
                  </a:path>
                </a:pathLst>
              </a:custGeom>
              <a:solidFill>
                <a:srgbClr val="8317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89" name="Google Shape;3989;p47"/>
              <p:cNvSpPr/>
              <p:nvPr/>
            </p:nvSpPr>
            <p:spPr>
              <a:xfrm>
                <a:off x="1238050" y="3762150"/>
                <a:ext cx="142125" cy="510525"/>
              </a:xfrm>
              <a:custGeom>
                <a:avLst/>
                <a:gdLst/>
                <a:ahLst/>
                <a:cxnLst/>
                <a:rect l="l" t="t" r="r" b="b"/>
                <a:pathLst>
                  <a:path w="5685" h="20421" extrusionOk="0">
                    <a:moveTo>
                      <a:pt x="2863" y="0"/>
                    </a:moveTo>
                    <a:lnTo>
                      <a:pt x="2821" y="1221"/>
                    </a:lnTo>
                    <a:lnTo>
                      <a:pt x="2821" y="1306"/>
                    </a:lnTo>
                    <a:lnTo>
                      <a:pt x="2821" y="1811"/>
                    </a:lnTo>
                    <a:lnTo>
                      <a:pt x="2821" y="1895"/>
                    </a:lnTo>
                    <a:lnTo>
                      <a:pt x="2737" y="3411"/>
                    </a:lnTo>
                    <a:lnTo>
                      <a:pt x="2737" y="3579"/>
                    </a:lnTo>
                    <a:lnTo>
                      <a:pt x="2695" y="3958"/>
                    </a:lnTo>
                    <a:lnTo>
                      <a:pt x="2695" y="4211"/>
                    </a:lnTo>
                    <a:lnTo>
                      <a:pt x="2695" y="4548"/>
                    </a:lnTo>
                    <a:lnTo>
                      <a:pt x="2653" y="4884"/>
                    </a:lnTo>
                    <a:lnTo>
                      <a:pt x="2653" y="5179"/>
                    </a:lnTo>
                    <a:lnTo>
                      <a:pt x="2611" y="5558"/>
                    </a:lnTo>
                    <a:lnTo>
                      <a:pt x="2569" y="5853"/>
                    </a:lnTo>
                    <a:lnTo>
                      <a:pt x="2527" y="6400"/>
                    </a:lnTo>
                    <a:lnTo>
                      <a:pt x="2527" y="6568"/>
                    </a:lnTo>
                    <a:lnTo>
                      <a:pt x="2484" y="7116"/>
                    </a:lnTo>
                    <a:lnTo>
                      <a:pt x="2442" y="7326"/>
                    </a:lnTo>
                    <a:lnTo>
                      <a:pt x="2400" y="7747"/>
                    </a:lnTo>
                    <a:lnTo>
                      <a:pt x="2400" y="8000"/>
                    </a:lnTo>
                    <a:lnTo>
                      <a:pt x="2358" y="8421"/>
                    </a:lnTo>
                    <a:lnTo>
                      <a:pt x="2316" y="8631"/>
                    </a:lnTo>
                    <a:lnTo>
                      <a:pt x="2274" y="9052"/>
                    </a:lnTo>
                    <a:lnTo>
                      <a:pt x="2232" y="9263"/>
                    </a:lnTo>
                    <a:lnTo>
                      <a:pt x="2148" y="9852"/>
                    </a:lnTo>
                    <a:lnTo>
                      <a:pt x="1811" y="12084"/>
                    </a:lnTo>
                    <a:lnTo>
                      <a:pt x="1432" y="14105"/>
                    </a:lnTo>
                    <a:lnTo>
                      <a:pt x="1095" y="15915"/>
                    </a:lnTo>
                    <a:lnTo>
                      <a:pt x="758" y="17431"/>
                    </a:lnTo>
                    <a:lnTo>
                      <a:pt x="211" y="19578"/>
                    </a:lnTo>
                    <a:lnTo>
                      <a:pt x="0" y="20336"/>
                    </a:lnTo>
                    <a:lnTo>
                      <a:pt x="0" y="20378"/>
                    </a:lnTo>
                    <a:lnTo>
                      <a:pt x="1474" y="20420"/>
                    </a:lnTo>
                    <a:lnTo>
                      <a:pt x="2905" y="20420"/>
                    </a:lnTo>
                    <a:lnTo>
                      <a:pt x="5684" y="20378"/>
                    </a:lnTo>
                    <a:lnTo>
                      <a:pt x="5684" y="20336"/>
                    </a:lnTo>
                    <a:lnTo>
                      <a:pt x="5474" y="19578"/>
                    </a:lnTo>
                    <a:lnTo>
                      <a:pt x="4969" y="17431"/>
                    </a:lnTo>
                    <a:lnTo>
                      <a:pt x="4632" y="15915"/>
                    </a:lnTo>
                    <a:lnTo>
                      <a:pt x="4295" y="14105"/>
                    </a:lnTo>
                    <a:lnTo>
                      <a:pt x="3916" y="12084"/>
                    </a:lnTo>
                    <a:lnTo>
                      <a:pt x="3579" y="9852"/>
                    </a:lnTo>
                    <a:lnTo>
                      <a:pt x="3495" y="9263"/>
                    </a:lnTo>
                    <a:lnTo>
                      <a:pt x="3453" y="9052"/>
                    </a:lnTo>
                    <a:lnTo>
                      <a:pt x="3411" y="8631"/>
                    </a:lnTo>
                    <a:lnTo>
                      <a:pt x="3369" y="8421"/>
                    </a:lnTo>
                    <a:lnTo>
                      <a:pt x="3327" y="8000"/>
                    </a:lnTo>
                    <a:lnTo>
                      <a:pt x="3284" y="7747"/>
                    </a:lnTo>
                    <a:lnTo>
                      <a:pt x="3242" y="7326"/>
                    </a:lnTo>
                    <a:lnTo>
                      <a:pt x="3242" y="7116"/>
                    </a:lnTo>
                    <a:lnTo>
                      <a:pt x="3200" y="6568"/>
                    </a:lnTo>
                    <a:lnTo>
                      <a:pt x="3158" y="6400"/>
                    </a:lnTo>
                    <a:lnTo>
                      <a:pt x="3116" y="5853"/>
                    </a:lnTo>
                    <a:lnTo>
                      <a:pt x="3116" y="5558"/>
                    </a:lnTo>
                    <a:lnTo>
                      <a:pt x="3074" y="5179"/>
                    </a:lnTo>
                    <a:lnTo>
                      <a:pt x="3074" y="4884"/>
                    </a:lnTo>
                    <a:lnTo>
                      <a:pt x="3032" y="4548"/>
                    </a:lnTo>
                    <a:lnTo>
                      <a:pt x="3032" y="4211"/>
                    </a:lnTo>
                    <a:lnTo>
                      <a:pt x="2990" y="3958"/>
                    </a:lnTo>
                    <a:lnTo>
                      <a:pt x="2990" y="3579"/>
                    </a:lnTo>
                    <a:lnTo>
                      <a:pt x="2990" y="3411"/>
                    </a:lnTo>
                    <a:lnTo>
                      <a:pt x="2905" y="1895"/>
                    </a:lnTo>
                    <a:lnTo>
                      <a:pt x="2905" y="1811"/>
                    </a:lnTo>
                    <a:lnTo>
                      <a:pt x="2905" y="1306"/>
                    </a:lnTo>
                    <a:lnTo>
                      <a:pt x="2905" y="1221"/>
                    </a:lnTo>
                    <a:lnTo>
                      <a:pt x="2863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90" name="Google Shape;3990;p47"/>
              <p:cNvSpPr/>
              <p:nvPr/>
            </p:nvSpPr>
            <p:spPr>
              <a:xfrm>
                <a:off x="1293825" y="3988450"/>
                <a:ext cx="1075" cy="5275"/>
              </a:xfrm>
              <a:custGeom>
                <a:avLst/>
                <a:gdLst/>
                <a:ahLst/>
                <a:cxnLst/>
                <a:rect l="l" t="t" r="r" b="b"/>
                <a:pathLst>
                  <a:path w="43" h="211" extrusionOk="0">
                    <a:moveTo>
                      <a:pt x="1" y="211"/>
                    </a:moveTo>
                    <a:lnTo>
                      <a:pt x="1" y="211"/>
                    </a:lnTo>
                    <a:lnTo>
                      <a:pt x="43" y="0"/>
                    </a:lnTo>
                    <a:lnTo>
                      <a:pt x="43" y="0"/>
                    </a:lnTo>
                    <a:lnTo>
                      <a:pt x="1" y="211"/>
                    </a:lnTo>
                    <a:lnTo>
                      <a:pt x="1" y="21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91" name="Google Shape;3991;p47"/>
              <p:cNvSpPr/>
              <p:nvPr/>
            </p:nvSpPr>
            <p:spPr>
              <a:xfrm>
                <a:off x="1305400" y="3851625"/>
                <a:ext cx="1100" cy="9500"/>
              </a:xfrm>
              <a:custGeom>
                <a:avLst/>
                <a:gdLst/>
                <a:ahLst/>
                <a:cxnLst/>
                <a:rect l="l" t="t" r="r" b="b"/>
                <a:pathLst>
                  <a:path w="44" h="380" extrusionOk="0">
                    <a:moveTo>
                      <a:pt x="1" y="379"/>
                    </a:moveTo>
                    <a:lnTo>
                      <a:pt x="1" y="379"/>
                    </a:lnTo>
                    <a:lnTo>
                      <a:pt x="43" y="0"/>
                    </a:lnTo>
                    <a:lnTo>
                      <a:pt x="43" y="0"/>
                    </a:lnTo>
                    <a:lnTo>
                      <a:pt x="1" y="379"/>
                    </a:lnTo>
                    <a:lnTo>
                      <a:pt x="1" y="379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92" name="Google Shape;3992;p47"/>
              <p:cNvSpPr/>
              <p:nvPr/>
            </p:nvSpPr>
            <p:spPr>
              <a:xfrm>
                <a:off x="1295950" y="3972650"/>
                <a:ext cx="1075" cy="5300"/>
              </a:xfrm>
              <a:custGeom>
                <a:avLst/>
                <a:gdLst/>
                <a:ahLst/>
                <a:cxnLst/>
                <a:rect l="l" t="t" r="r" b="b"/>
                <a:pathLst>
                  <a:path w="43" h="212" extrusionOk="0">
                    <a:moveTo>
                      <a:pt x="0" y="211"/>
                    </a:moveTo>
                    <a:lnTo>
                      <a:pt x="0" y="211"/>
                    </a:lnTo>
                    <a:lnTo>
                      <a:pt x="42" y="1"/>
                    </a:lnTo>
                    <a:lnTo>
                      <a:pt x="42" y="1"/>
                    </a:lnTo>
                    <a:lnTo>
                      <a:pt x="0" y="211"/>
                    </a:lnTo>
                    <a:lnTo>
                      <a:pt x="0" y="21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93" name="Google Shape;3993;p47"/>
              <p:cNvSpPr/>
              <p:nvPr/>
            </p:nvSpPr>
            <p:spPr>
              <a:xfrm>
                <a:off x="1301200" y="3922150"/>
                <a:ext cx="25" cy="4225"/>
              </a:xfrm>
              <a:custGeom>
                <a:avLst/>
                <a:gdLst/>
                <a:ahLst/>
                <a:cxnLst/>
                <a:rect l="l" t="t" r="r" b="b"/>
                <a:pathLst>
                  <a:path w="1" h="169" extrusionOk="0">
                    <a:moveTo>
                      <a:pt x="1" y="168"/>
                    </a:moveTo>
                    <a:lnTo>
                      <a:pt x="1" y="168"/>
                    </a:lnTo>
                    <a:lnTo>
                      <a:pt x="1" y="0"/>
                    </a:lnTo>
                    <a:lnTo>
                      <a:pt x="1" y="0"/>
                    </a:lnTo>
                    <a:lnTo>
                      <a:pt x="1" y="168"/>
                    </a:lnTo>
                    <a:lnTo>
                      <a:pt x="1" y="168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94" name="Google Shape;3994;p47"/>
              <p:cNvSpPr/>
              <p:nvPr/>
            </p:nvSpPr>
            <p:spPr>
              <a:xfrm>
                <a:off x="1304350" y="3884250"/>
                <a:ext cx="25" cy="7400"/>
              </a:xfrm>
              <a:custGeom>
                <a:avLst/>
                <a:gdLst/>
                <a:ahLst/>
                <a:cxnLst/>
                <a:rect l="l" t="t" r="r" b="b"/>
                <a:pathLst>
                  <a:path w="1" h="296" extrusionOk="0">
                    <a:moveTo>
                      <a:pt x="1" y="295"/>
                    </a:moveTo>
                    <a:lnTo>
                      <a:pt x="1" y="295"/>
                    </a:lnTo>
                    <a:lnTo>
                      <a:pt x="1" y="0"/>
                    </a:lnTo>
                    <a:lnTo>
                      <a:pt x="1" y="0"/>
                    </a:lnTo>
                    <a:lnTo>
                      <a:pt x="1" y="295"/>
                    </a:lnTo>
                    <a:lnTo>
                      <a:pt x="1" y="295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95" name="Google Shape;3995;p47"/>
              <p:cNvSpPr/>
              <p:nvPr/>
            </p:nvSpPr>
            <p:spPr>
              <a:xfrm>
                <a:off x="1302250" y="3901075"/>
                <a:ext cx="1075" cy="7400"/>
              </a:xfrm>
              <a:custGeom>
                <a:avLst/>
                <a:gdLst/>
                <a:ahLst/>
                <a:cxnLst/>
                <a:rect l="l" t="t" r="r" b="b"/>
                <a:pathLst>
                  <a:path w="43" h="296" extrusionOk="0">
                    <a:moveTo>
                      <a:pt x="1" y="296"/>
                    </a:moveTo>
                    <a:lnTo>
                      <a:pt x="1" y="296"/>
                    </a:lnTo>
                    <a:lnTo>
                      <a:pt x="43" y="1"/>
                    </a:lnTo>
                    <a:lnTo>
                      <a:pt x="43" y="1"/>
                    </a:lnTo>
                    <a:lnTo>
                      <a:pt x="1" y="296"/>
                    </a:lnTo>
                    <a:lnTo>
                      <a:pt x="1" y="296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96" name="Google Shape;3996;p47"/>
              <p:cNvSpPr/>
              <p:nvPr/>
            </p:nvSpPr>
            <p:spPr>
              <a:xfrm>
                <a:off x="1305400" y="3867400"/>
                <a:ext cx="25" cy="8450"/>
              </a:xfrm>
              <a:custGeom>
                <a:avLst/>
                <a:gdLst/>
                <a:ahLst/>
                <a:cxnLst/>
                <a:rect l="l" t="t" r="r" b="b"/>
                <a:pathLst>
                  <a:path w="1" h="338" extrusionOk="0">
                    <a:moveTo>
                      <a:pt x="1" y="338"/>
                    </a:moveTo>
                    <a:lnTo>
                      <a:pt x="1" y="338"/>
                    </a:lnTo>
                    <a:lnTo>
                      <a:pt x="1" y="1"/>
                    </a:lnTo>
                    <a:lnTo>
                      <a:pt x="1" y="1"/>
                    </a:lnTo>
                    <a:lnTo>
                      <a:pt x="1" y="338"/>
                    </a:lnTo>
                    <a:lnTo>
                      <a:pt x="1" y="338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97" name="Google Shape;3997;p47"/>
              <p:cNvSpPr/>
              <p:nvPr/>
            </p:nvSpPr>
            <p:spPr>
              <a:xfrm>
                <a:off x="1299100" y="3940025"/>
                <a:ext cx="1075" cy="5300"/>
              </a:xfrm>
              <a:custGeom>
                <a:avLst/>
                <a:gdLst/>
                <a:ahLst/>
                <a:cxnLst/>
                <a:rect l="l" t="t" r="r" b="b"/>
                <a:pathLst>
                  <a:path w="43" h="212" extrusionOk="0">
                    <a:moveTo>
                      <a:pt x="0" y="211"/>
                    </a:moveTo>
                    <a:lnTo>
                      <a:pt x="0" y="211"/>
                    </a:lnTo>
                    <a:lnTo>
                      <a:pt x="42" y="1"/>
                    </a:lnTo>
                    <a:lnTo>
                      <a:pt x="42" y="1"/>
                    </a:lnTo>
                    <a:lnTo>
                      <a:pt x="0" y="211"/>
                    </a:lnTo>
                    <a:lnTo>
                      <a:pt x="0" y="21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98" name="Google Shape;3998;p47"/>
              <p:cNvSpPr/>
              <p:nvPr/>
            </p:nvSpPr>
            <p:spPr>
              <a:xfrm>
                <a:off x="1298050" y="3955825"/>
                <a:ext cx="25" cy="6325"/>
              </a:xfrm>
              <a:custGeom>
                <a:avLst/>
                <a:gdLst/>
                <a:ahLst/>
                <a:cxnLst/>
                <a:rect l="l" t="t" r="r" b="b"/>
                <a:pathLst>
                  <a:path w="1" h="253" extrusionOk="0">
                    <a:moveTo>
                      <a:pt x="0" y="253"/>
                    </a:moveTo>
                    <a:lnTo>
                      <a:pt x="0" y="253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253"/>
                    </a:lnTo>
                    <a:lnTo>
                      <a:pt x="0" y="253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99" name="Google Shape;3999;p47"/>
              <p:cNvSpPr/>
              <p:nvPr/>
            </p:nvSpPr>
            <p:spPr>
              <a:xfrm>
                <a:off x="1306475" y="3809525"/>
                <a:ext cx="2125" cy="37900"/>
              </a:xfrm>
              <a:custGeom>
                <a:avLst/>
                <a:gdLst/>
                <a:ahLst/>
                <a:cxnLst/>
                <a:rect l="l" t="t" r="r" b="b"/>
                <a:pathLst>
                  <a:path w="85" h="1516" extrusionOk="0">
                    <a:moveTo>
                      <a:pt x="0" y="1516"/>
                    </a:moveTo>
                    <a:lnTo>
                      <a:pt x="0" y="1516"/>
                    </a:lnTo>
                    <a:lnTo>
                      <a:pt x="84" y="0"/>
                    </a:lnTo>
                    <a:lnTo>
                      <a:pt x="84" y="0"/>
                    </a:lnTo>
                    <a:lnTo>
                      <a:pt x="0" y="1516"/>
                    </a:lnTo>
                    <a:lnTo>
                      <a:pt x="0" y="1516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00" name="Google Shape;4000;p47"/>
              <p:cNvSpPr/>
              <p:nvPr/>
            </p:nvSpPr>
            <p:spPr>
              <a:xfrm>
                <a:off x="1308575" y="3740050"/>
                <a:ext cx="1075" cy="52650"/>
              </a:xfrm>
              <a:custGeom>
                <a:avLst/>
                <a:gdLst/>
                <a:ahLst/>
                <a:cxnLst/>
                <a:rect l="l" t="t" r="r" b="b"/>
                <a:pathLst>
                  <a:path w="43" h="2106" extrusionOk="0">
                    <a:moveTo>
                      <a:pt x="0" y="0"/>
                    </a:moveTo>
                    <a:lnTo>
                      <a:pt x="0" y="1600"/>
                    </a:lnTo>
                    <a:lnTo>
                      <a:pt x="0" y="2105"/>
                    </a:lnTo>
                    <a:lnTo>
                      <a:pt x="42" y="884"/>
                    </a:lnTo>
                    <a:lnTo>
                      <a:pt x="42" y="46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01" name="Google Shape;4001;p47"/>
              <p:cNvSpPr/>
              <p:nvPr/>
            </p:nvSpPr>
            <p:spPr>
              <a:xfrm>
                <a:off x="1308575" y="3794775"/>
                <a:ext cx="25" cy="12650"/>
              </a:xfrm>
              <a:custGeom>
                <a:avLst/>
                <a:gdLst/>
                <a:ahLst/>
                <a:cxnLst/>
                <a:rect l="l" t="t" r="r" b="b"/>
                <a:pathLst>
                  <a:path w="1" h="506" extrusionOk="0">
                    <a:moveTo>
                      <a:pt x="0" y="506"/>
                    </a:moveTo>
                    <a:lnTo>
                      <a:pt x="0" y="506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506"/>
                    </a:lnTo>
                    <a:lnTo>
                      <a:pt x="0" y="506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02" name="Google Shape;4002;p47"/>
              <p:cNvSpPr/>
              <p:nvPr/>
            </p:nvSpPr>
            <p:spPr>
              <a:xfrm>
                <a:off x="1315950" y="3901075"/>
                <a:ext cx="25" cy="7400"/>
              </a:xfrm>
              <a:custGeom>
                <a:avLst/>
                <a:gdLst/>
                <a:ahLst/>
                <a:cxnLst/>
                <a:rect l="l" t="t" r="r" b="b"/>
                <a:pathLst>
                  <a:path w="1" h="296" extrusionOk="0">
                    <a:moveTo>
                      <a:pt x="0" y="1"/>
                    </a:moveTo>
                    <a:lnTo>
                      <a:pt x="0" y="1"/>
                    </a:lnTo>
                    <a:lnTo>
                      <a:pt x="0" y="296"/>
                    </a:lnTo>
                    <a:lnTo>
                      <a:pt x="0" y="296"/>
                    </a:lnTo>
                    <a:lnTo>
                      <a:pt x="0" y="1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03" name="Google Shape;4003;p47"/>
              <p:cNvSpPr/>
              <p:nvPr/>
            </p:nvSpPr>
            <p:spPr>
              <a:xfrm>
                <a:off x="1317000" y="3922150"/>
                <a:ext cx="1075" cy="4225"/>
              </a:xfrm>
              <a:custGeom>
                <a:avLst/>
                <a:gdLst/>
                <a:ahLst/>
                <a:cxnLst/>
                <a:rect l="l" t="t" r="r" b="b"/>
                <a:pathLst>
                  <a:path w="43" h="169" extrusionOk="0">
                    <a:moveTo>
                      <a:pt x="0" y="0"/>
                    </a:moveTo>
                    <a:lnTo>
                      <a:pt x="0" y="0"/>
                    </a:lnTo>
                    <a:lnTo>
                      <a:pt x="42" y="168"/>
                    </a:lnTo>
                    <a:lnTo>
                      <a:pt x="42" y="168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04" name="Google Shape;4004;p47"/>
              <p:cNvSpPr/>
              <p:nvPr/>
            </p:nvSpPr>
            <p:spPr>
              <a:xfrm>
                <a:off x="1309625" y="3762150"/>
                <a:ext cx="1075" cy="30550"/>
              </a:xfrm>
              <a:custGeom>
                <a:avLst/>
                <a:gdLst/>
                <a:ahLst/>
                <a:cxnLst/>
                <a:rect l="l" t="t" r="r" b="b"/>
                <a:pathLst>
                  <a:path w="43" h="1222" extrusionOk="0">
                    <a:moveTo>
                      <a:pt x="0" y="0"/>
                    </a:moveTo>
                    <a:lnTo>
                      <a:pt x="0" y="716"/>
                    </a:lnTo>
                    <a:lnTo>
                      <a:pt x="42" y="122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05" name="Google Shape;4005;p47"/>
              <p:cNvSpPr/>
              <p:nvPr/>
            </p:nvSpPr>
            <p:spPr>
              <a:xfrm>
                <a:off x="1320150" y="3955825"/>
                <a:ext cx="1075" cy="6325"/>
              </a:xfrm>
              <a:custGeom>
                <a:avLst/>
                <a:gdLst/>
                <a:ahLst/>
                <a:cxnLst/>
                <a:rect l="l" t="t" r="r" b="b"/>
                <a:pathLst>
                  <a:path w="43" h="253" extrusionOk="0">
                    <a:moveTo>
                      <a:pt x="0" y="0"/>
                    </a:moveTo>
                    <a:lnTo>
                      <a:pt x="0" y="0"/>
                    </a:lnTo>
                    <a:lnTo>
                      <a:pt x="43" y="253"/>
                    </a:lnTo>
                    <a:lnTo>
                      <a:pt x="43" y="25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06" name="Google Shape;4006;p47"/>
              <p:cNvSpPr/>
              <p:nvPr/>
            </p:nvSpPr>
            <p:spPr>
              <a:xfrm>
                <a:off x="1324350" y="3988450"/>
                <a:ext cx="1075" cy="5275"/>
              </a:xfrm>
              <a:custGeom>
                <a:avLst/>
                <a:gdLst/>
                <a:ahLst/>
                <a:cxnLst/>
                <a:rect l="l" t="t" r="r" b="b"/>
                <a:pathLst>
                  <a:path w="43" h="211" extrusionOk="0">
                    <a:moveTo>
                      <a:pt x="1" y="0"/>
                    </a:moveTo>
                    <a:lnTo>
                      <a:pt x="1" y="0"/>
                    </a:lnTo>
                    <a:lnTo>
                      <a:pt x="43" y="211"/>
                    </a:lnTo>
                    <a:lnTo>
                      <a:pt x="43" y="211"/>
                    </a:lnTo>
                    <a:lnTo>
                      <a:pt x="1" y="0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07" name="Google Shape;4007;p47"/>
              <p:cNvSpPr/>
              <p:nvPr/>
            </p:nvSpPr>
            <p:spPr>
              <a:xfrm>
                <a:off x="1319100" y="3940025"/>
                <a:ext cx="25" cy="5300"/>
              </a:xfrm>
              <a:custGeom>
                <a:avLst/>
                <a:gdLst/>
                <a:ahLst/>
                <a:cxnLst/>
                <a:rect l="l" t="t" r="r" b="b"/>
                <a:pathLst>
                  <a:path w="1" h="212" extrusionOk="0">
                    <a:moveTo>
                      <a:pt x="0" y="1"/>
                    </a:moveTo>
                    <a:lnTo>
                      <a:pt x="0" y="1"/>
                    </a:lnTo>
                    <a:lnTo>
                      <a:pt x="0" y="211"/>
                    </a:lnTo>
                    <a:lnTo>
                      <a:pt x="0" y="211"/>
                    </a:lnTo>
                    <a:lnTo>
                      <a:pt x="0" y="1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08" name="Google Shape;4008;p47"/>
              <p:cNvSpPr/>
              <p:nvPr/>
            </p:nvSpPr>
            <p:spPr>
              <a:xfrm>
                <a:off x="1314875" y="3884250"/>
                <a:ext cx="25" cy="7400"/>
              </a:xfrm>
              <a:custGeom>
                <a:avLst/>
                <a:gdLst/>
                <a:ahLst/>
                <a:cxnLst/>
                <a:rect l="l" t="t" r="r" b="b"/>
                <a:pathLst>
                  <a:path w="1" h="296" extrusionOk="0">
                    <a:moveTo>
                      <a:pt x="1" y="0"/>
                    </a:moveTo>
                    <a:lnTo>
                      <a:pt x="1" y="0"/>
                    </a:lnTo>
                    <a:lnTo>
                      <a:pt x="1" y="295"/>
                    </a:lnTo>
                    <a:lnTo>
                      <a:pt x="1" y="295"/>
                    </a:lnTo>
                    <a:lnTo>
                      <a:pt x="1" y="0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09" name="Google Shape;4009;p47"/>
              <p:cNvSpPr/>
              <p:nvPr/>
            </p:nvSpPr>
            <p:spPr>
              <a:xfrm>
                <a:off x="1313825" y="3867400"/>
                <a:ext cx="25" cy="8450"/>
              </a:xfrm>
              <a:custGeom>
                <a:avLst/>
                <a:gdLst/>
                <a:ahLst/>
                <a:cxnLst/>
                <a:rect l="l" t="t" r="r" b="b"/>
                <a:pathLst>
                  <a:path w="1" h="338" extrusionOk="0">
                    <a:moveTo>
                      <a:pt x="1" y="1"/>
                    </a:moveTo>
                    <a:lnTo>
                      <a:pt x="1" y="1"/>
                    </a:lnTo>
                    <a:lnTo>
                      <a:pt x="1" y="338"/>
                    </a:lnTo>
                    <a:lnTo>
                      <a:pt x="1" y="338"/>
                    </a:lnTo>
                    <a:lnTo>
                      <a:pt x="1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10" name="Google Shape;4010;p47"/>
              <p:cNvSpPr/>
              <p:nvPr/>
            </p:nvSpPr>
            <p:spPr>
              <a:xfrm>
                <a:off x="1310675" y="3794775"/>
                <a:ext cx="25" cy="12650"/>
              </a:xfrm>
              <a:custGeom>
                <a:avLst/>
                <a:gdLst/>
                <a:ahLst/>
                <a:cxnLst/>
                <a:rect l="l" t="t" r="r" b="b"/>
                <a:pathLst>
                  <a:path w="1" h="506" extrusionOk="0">
                    <a:moveTo>
                      <a:pt x="0" y="1"/>
                    </a:moveTo>
                    <a:lnTo>
                      <a:pt x="0" y="1"/>
                    </a:lnTo>
                    <a:lnTo>
                      <a:pt x="0" y="506"/>
                    </a:lnTo>
                    <a:lnTo>
                      <a:pt x="0" y="506"/>
                    </a:lnTo>
                    <a:lnTo>
                      <a:pt x="0" y="1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11" name="Google Shape;4011;p47"/>
              <p:cNvSpPr/>
              <p:nvPr/>
            </p:nvSpPr>
            <p:spPr>
              <a:xfrm>
                <a:off x="1310675" y="3809525"/>
                <a:ext cx="2125" cy="37900"/>
              </a:xfrm>
              <a:custGeom>
                <a:avLst/>
                <a:gdLst/>
                <a:ahLst/>
                <a:cxnLst/>
                <a:rect l="l" t="t" r="r" b="b"/>
                <a:pathLst>
                  <a:path w="85" h="1516" extrusionOk="0">
                    <a:moveTo>
                      <a:pt x="0" y="0"/>
                    </a:moveTo>
                    <a:lnTo>
                      <a:pt x="0" y="0"/>
                    </a:lnTo>
                    <a:lnTo>
                      <a:pt x="85" y="1516"/>
                    </a:lnTo>
                    <a:lnTo>
                      <a:pt x="85" y="1516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12" name="Google Shape;4012;p47"/>
              <p:cNvSpPr/>
              <p:nvPr/>
            </p:nvSpPr>
            <p:spPr>
              <a:xfrm>
                <a:off x="1312775" y="3851625"/>
                <a:ext cx="25" cy="9500"/>
              </a:xfrm>
              <a:custGeom>
                <a:avLst/>
                <a:gdLst/>
                <a:ahLst/>
                <a:cxnLst/>
                <a:rect l="l" t="t" r="r" b="b"/>
                <a:pathLst>
                  <a:path w="1" h="380" extrusionOk="0">
                    <a:moveTo>
                      <a:pt x="1" y="0"/>
                    </a:moveTo>
                    <a:lnTo>
                      <a:pt x="1" y="0"/>
                    </a:lnTo>
                    <a:lnTo>
                      <a:pt x="1" y="379"/>
                    </a:lnTo>
                    <a:lnTo>
                      <a:pt x="1" y="379"/>
                    </a:lnTo>
                    <a:lnTo>
                      <a:pt x="1" y="0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13" name="Google Shape;4013;p47"/>
              <p:cNvSpPr/>
              <p:nvPr/>
            </p:nvSpPr>
            <p:spPr>
              <a:xfrm>
                <a:off x="1322250" y="3972650"/>
                <a:ext cx="1075" cy="5300"/>
              </a:xfrm>
              <a:custGeom>
                <a:avLst/>
                <a:gdLst/>
                <a:ahLst/>
                <a:cxnLst/>
                <a:rect l="l" t="t" r="r" b="b"/>
                <a:pathLst>
                  <a:path w="43" h="212" extrusionOk="0">
                    <a:moveTo>
                      <a:pt x="1" y="1"/>
                    </a:moveTo>
                    <a:lnTo>
                      <a:pt x="1" y="1"/>
                    </a:lnTo>
                    <a:lnTo>
                      <a:pt x="43" y="211"/>
                    </a:lnTo>
                    <a:lnTo>
                      <a:pt x="43" y="211"/>
                    </a:lnTo>
                    <a:lnTo>
                      <a:pt x="1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14" name="Google Shape;4014;p47"/>
              <p:cNvSpPr/>
              <p:nvPr/>
            </p:nvSpPr>
            <p:spPr>
              <a:xfrm>
                <a:off x="1309625" y="3751625"/>
                <a:ext cx="25" cy="10550"/>
              </a:xfrm>
              <a:custGeom>
                <a:avLst/>
                <a:gdLst/>
                <a:ahLst/>
                <a:cxnLst/>
                <a:rect l="l" t="t" r="r" b="b"/>
                <a:pathLst>
                  <a:path w="1" h="422" extrusionOk="0">
                    <a:moveTo>
                      <a:pt x="0" y="421"/>
                    </a:moveTo>
                    <a:lnTo>
                      <a:pt x="0" y="421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421"/>
                    </a:lnTo>
                    <a:lnTo>
                      <a:pt x="0" y="42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15" name="Google Shape;4015;p47"/>
              <p:cNvSpPr/>
              <p:nvPr/>
            </p:nvSpPr>
            <p:spPr>
              <a:xfrm>
                <a:off x="1309625" y="3751625"/>
                <a:ext cx="25" cy="10550"/>
              </a:xfrm>
              <a:custGeom>
                <a:avLst/>
                <a:gdLst/>
                <a:ahLst/>
                <a:cxnLst/>
                <a:rect l="l" t="t" r="r" b="b"/>
                <a:pathLst>
                  <a:path w="1" h="422" extrusionOk="0">
                    <a:moveTo>
                      <a:pt x="0" y="0"/>
                    </a:moveTo>
                    <a:lnTo>
                      <a:pt x="0" y="0"/>
                    </a:lnTo>
                    <a:lnTo>
                      <a:pt x="0" y="421"/>
                    </a:lnTo>
                    <a:lnTo>
                      <a:pt x="0" y="421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16" name="Google Shape;4016;p47"/>
              <p:cNvSpPr/>
              <p:nvPr/>
            </p:nvSpPr>
            <p:spPr>
              <a:xfrm>
                <a:off x="1490675" y="4250525"/>
                <a:ext cx="176850" cy="352650"/>
              </a:xfrm>
              <a:custGeom>
                <a:avLst/>
                <a:gdLst/>
                <a:ahLst/>
                <a:cxnLst/>
                <a:rect l="l" t="t" r="r" b="b"/>
                <a:pathLst>
                  <a:path w="7074" h="14106" extrusionOk="0">
                    <a:moveTo>
                      <a:pt x="4800" y="1"/>
                    </a:moveTo>
                    <a:lnTo>
                      <a:pt x="2484" y="296"/>
                    </a:lnTo>
                    <a:lnTo>
                      <a:pt x="0" y="590"/>
                    </a:lnTo>
                    <a:lnTo>
                      <a:pt x="126" y="801"/>
                    </a:lnTo>
                    <a:lnTo>
                      <a:pt x="211" y="1980"/>
                    </a:lnTo>
                    <a:lnTo>
                      <a:pt x="421" y="5053"/>
                    </a:lnTo>
                    <a:lnTo>
                      <a:pt x="632" y="7074"/>
                    </a:lnTo>
                    <a:lnTo>
                      <a:pt x="842" y="9348"/>
                    </a:lnTo>
                    <a:lnTo>
                      <a:pt x="1137" y="11705"/>
                    </a:lnTo>
                    <a:lnTo>
                      <a:pt x="1474" y="14105"/>
                    </a:lnTo>
                    <a:lnTo>
                      <a:pt x="7073" y="14105"/>
                    </a:lnTo>
                    <a:lnTo>
                      <a:pt x="6568" y="11748"/>
                    </a:lnTo>
                    <a:lnTo>
                      <a:pt x="6105" y="9432"/>
                    </a:lnTo>
                    <a:lnTo>
                      <a:pt x="5726" y="7158"/>
                    </a:lnTo>
                    <a:lnTo>
                      <a:pt x="5389" y="5095"/>
                    </a:lnTo>
                    <a:lnTo>
                      <a:pt x="5179" y="3243"/>
                    </a:lnTo>
                    <a:lnTo>
                      <a:pt x="4968" y="1727"/>
                    </a:lnTo>
                    <a:lnTo>
                      <a:pt x="4800" y="1"/>
                    </a:lnTo>
                    <a:close/>
                  </a:path>
                </a:pathLst>
              </a:custGeom>
              <a:solidFill>
                <a:srgbClr val="8317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17" name="Google Shape;4017;p47"/>
              <p:cNvSpPr/>
              <p:nvPr/>
            </p:nvSpPr>
            <p:spPr>
              <a:xfrm>
                <a:off x="1309625" y="3630575"/>
                <a:ext cx="301050" cy="634725"/>
              </a:xfrm>
              <a:custGeom>
                <a:avLst/>
                <a:gdLst/>
                <a:ahLst/>
                <a:cxnLst/>
                <a:rect l="l" t="t" r="r" b="b"/>
                <a:pathLst>
                  <a:path w="12042" h="25389" extrusionOk="0">
                    <a:moveTo>
                      <a:pt x="0" y="1"/>
                    </a:moveTo>
                    <a:lnTo>
                      <a:pt x="127" y="1474"/>
                    </a:lnTo>
                    <a:lnTo>
                      <a:pt x="295" y="3158"/>
                    </a:lnTo>
                    <a:lnTo>
                      <a:pt x="590" y="5221"/>
                    </a:lnTo>
                    <a:lnTo>
                      <a:pt x="969" y="7579"/>
                    </a:lnTo>
                    <a:lnTo>
                      <a:pt x="1432" y="10147"/>
                    </a:lnTo>
                    <a:lnTo>
                      <a:pt x="1684" y="11410"/>
                    </a:lnTo>
                    <a:lnTo>
                      <a:pt x="1979" y="12673"/>
                    </a:lnTo>
                    <a:lnTo>
                      <a:pt x="2316" y="13937"/>
                    </a:lnTo>
                    <a:lnTo>
                      <a:pt x="2695" y="15115"/>
                    </a:lnTo>
                    <a:lnTo>
                      <a:pt x="3369" y="17052"/>
                    </a:lnTo>
                    <a:lnTo>
                      <a:pt x="4042" y="18863"/>
                    </a:lnTo>
                    <a:lnTo>
                      <a:pt x="4758" y="20462"/>
                    </a:lnTo>
                    <a:lnTo>
                      <a:pt x="5390" y="21894"/>
                    </a:lnTo>
                    <a:lnTo>
                      <a:pt x="6021" y="23115"/>
                    </a:lnTo>
                    <a:lnTo>
                      <a:pt x="6526" y="24125"/>
                    </a:lnTo>
                    <a:lnTo>
                      <a:pt x="7242" y="25388"/>
                    </a:lnTo>
                    <a:lnTo>
                      <a:pt x="9726" y="25094"/>
                    </a:lnTo>
                    <a:lnTo>
                      <a:pt x="12042" y="24799"/>
                    </a:lnTo>
                    <a:lnTo>
                      <a:pt x="12042" y="24715"/>
                    </a:lnTo>
                    <a:lnTo>
                      <a:pt x="11326" y="24083"/>
                    </a:lnTo>
                    <a:lnTo>
                      <a:pt x="10568" y="23325"/>
                    </a:lnTo>
                    <a:lnTo>
                      <a:pt x="9558" y="22231"/>
                    </a:lnTo>
                    <a:lnTo>
                      <a:pt x="9010" y="21599"/>
                    </a:lnTo>
                    <a:lnTo>
                      <a:pt x="8421" y="20883"/>
                    </a:lnTo>
                    <a:lnTo>
                      <a:pt x="7831" y="20083"/>
                    </a:lnTo>
                    <a:lnTo>
                      <a:pt x="7200" y="19241"/>
                    </a:lnTo>
                    <a:lnTo>
                      <a:pt x="6568" y="18315"/>
                    </a:lnTo>
                    <a:lnTo>
                      <a:pt x="5937" y="17305"/>
                    </a:lnTo>
                    <a:lnTo>
                      <a:pt x="5347" y="16252"/>
                    </a:lnTo>
                    <a:lnTo>
                      <a:pt x="4758" y="15115"/>
                    </a:lnTo>
                    <a:lnTo>
                      <a:pt x="4211" y="14063"/>
                    </a:lnTo>
                    <a:lnTo>
                      <a:pt x="3748" y="12968"/>
                    </a:lnTo>
                    <a:lnTo>
                      <a:pt x="3284" y="11831"/>
                    </a:lnTo>
                    <a:lnTo>
                      <a:pt x="2863" y="10695"/>
                    </a:lnTo>
                    <a:lnTo>
                      <a:pt x="2484" y="9558"/>
                    </a:lnTo>
                    <a:lnTo>
                      <a:pt x="2106" y="8421"/>
                    </a:lnTo>
                    <a:lnTo>
                      <a:pt x="1474" y="6232"/>
                    </a:lnTo>
                    <a:lnTo>
                      <a:pt x="927" y="4211"/>
                    </a:lnTo>
                    <a:lnTo>
                      <a:pt x="548" y="2485"/>
                    </a:lnTo>
                    <a:lnTo>
                      <a:pt x="42" y="253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18" name="Google Shape;4018;p47"/>
              <p:cNvSpPr/>
              <p:nvPr/>
            </p:nvSpPr>
            <p:spPr>
              <a:xfrm>
                <a:off x="1308575" y="3528475"/>
                <a:ext cx="135800" cy="81075"/>
              </a:xfrm>
              <a:custGeom>
                <a:avLst/>
                <a:gdLst/>
                <a:ahLst/>
                <a:cxnLst/>
                <a:rect l="l" t="t" r="r" b="b"/>
                <a:pathLst>
                  <a:path w="5432" h="3243" extrusionOk="0">
                    <a:moveTo>
                      <a:pt x="42" y="1"/>
                    </a:moveTo>
                    <a:lnTo>
                      <a:pt x="0" y="3243"/>
                    </a:lnTo>
                    <a:lnTo>
                      <a:pt x="0" y="3243"/>
                    </a:lnTo>
                    <a:lnTo>
                      <a:pt x="927" y="3032"/>
                    </a:lnTo>
                    <a:lnTo>
                      <a:pt x="1853" y="2780"/>
                    </a:lnTo>
                    <a:lnTo>
                      <a:pt x="2737" y="2485"/>
                    </a:lnTo>
                    <a:lnTo>
                      <a:pt x="3579" y="2148"/>
                    </a:lnTo>
                    <a:lnTo>
                      <a:pt x="4926" y="1643"/>
                    </a:lnTo>
                    <a:lnTo>
                      <a:pt x="5432" y="1432"/>
                    </a:lnTo>
                    <a:lnTo>
                      <a:pt x="4337" y="1053"/>
                    </a:lnTo>
                    <a:lnTo>
                      <a:pt x="3284" y="759"/>
                    </a:lnTo>
                    <a:lnTo>
                      <a:pt x="1600" y="338"/>
                    </a:lnTo>
                    <a:lnTo>
                      <a:pt x="463" y="85"/>
                    </a:lnTo>
                    <a:lnTo>
                      <a:pt x="42" y="1"/>
                    </a:lnTo>
                    <a:close/>
                  </a:path>
                </a:pathLst>
              </a:custGeom>
              <a:solidFill>
                <a:srgbClr val="3E5F8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19" name="Google Shape;4019;p47"/>
              <p:cNvSpPr/>
              <p:nvPr/>
            </p:nvSpPr>
            <p:spPr>
              <a:xfrm>
                <a:off x="1304350" y="3509525"/>
                <a:ext cx="9500" cy="133700"/>
              </a:xfrm>
              <a:custGeom>
                <a:avLst/>
                <a:gdLst/>
                <a:ahLst/>
                <a:cxnLst/>
                <a:rect l="l" t="t" r="r" b="b"/>
                <a:pathLst>
                  <a:path w="380" h="5348" extrusionOk="0">
                    <a:moveTo>
                      <a:pt x="127" y="1"/>
                    </a:moveTo>
                    <a:lnTo>
                      <a:pt x="1" y="5264"/>
                    </a:lnTo>
                    <a:lnTo>
                      <a:pt x="169" y="5348"/>
                    </a:lnTo>
                    <a:lnTo>
                      <a:pt x="296" y="5348"/>
                    </a:lnTo>
                    <a:lnTo>
                      <a:pt x="380" y="5264"/>
                    </a:lnTo>
                    <a:lnTo>
                      <a:pt x="338" y="1"/>
                    </a:lnTo>
                    <a:close/>
                  </a:path>
                </a:pathLst>
              </a:custGeom>
              <a:solidFill>
                <a:srgbClr val="8317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20" name="Google Shape;4020;p47"/>
              <p:cNvSpPr/>
              <p:nvPr/>
            </p:nvSpPr>
            <p:spPr>
              <a:xfrm>
                <a:off x="1300150" y="3488475"/>
                <a:ext cx="20025" cy="20025"/>
              </a:xfrm>
              <a:custGeom>
                <a:avLst/>
                <a:gdLst/>
                <a:ahLst/>
                <a:cxnLst/>
                <a:rect l="l" t="t" r="r" b="b"/>
                <a:pathLst>
                  <a:path w="801" h="801" extrusionOk="0">
                    <a:moveTo>
                      <a:pt x="379" y="1"/>
                    </a:moveTo>
                    <a:lnTo>
                      <a:pt x="253" y="43"/>
                    </a:lnTo>
                    <a:lnTo>
                      <a:pt x="85" y="127"/>
                    </a:lnTo>
                    <a:lnTo>
                      <a:pt x="0" y="253"/>
                    </a:lnTo>
                    <a:lnTo>
                      <a:pt x="0" y="422"/>
                    </a:lnTo>
                    <a:lnTo>
                      <a:pt x="0" y="590"/>
                    </a:lnTo>
                    <a:lnTo>
                      <a:pt x="85" y="717"/>
                    </a:lnTo>
                    <a:lnTo>
                      <a:pt x="253" y="801"/>
                    </a:lnTo>
                    <a:lnTo>
                      <a:pt x="548" y="801"/>
                    </a:lnTo>
                    <a:lnTo>
                      <a:pt x="674" y="717"/>
                    </a:lnTo>
                    <a:lnTo>
                      <a:pt x="758" y="590"/>
                    </a:lnTo>
                    <a:lnTo>
                      <a:pt x="800" y="422"/>
                    </a:lnTo>
                    <a:lnTo>
                      <a:pt x="758" y="253"/>
                    </a:lnTo>
                    <a:lnTo>
                      <a:pt x="674" y="127"/>
                    </a:lnTo>
                    <a:lnTo>
                      <a:pt x="548" y="43"/>
                    </a:lnTo>
                    <a:lnTo>
                      <a:pt x="379" y="1"/>
                    </a:lnTo>
                    <a:close/>
                  </a:path>
                </a:pathLst>
              </a:custGeom>
              <a:solidFill>
                <a:srgbClr val="8317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21" name="Google Shape;4021;p47"/>
              <p:cNvSpPr/>
              <p:nvPr/>
            </p:nvSpPr>
            <p:spPr>
              <a:xfrm>
                <a:off x="1232775" y="4068450"/>
                <a:ext cx="294750" cy="534725"/>
              </a:xfrm>
              <a:custGeom>
                <a:avLst/>
                <a:gdLst/>
                <a:ahLst/>
                <a:cxnLst/>
                <a:rect l="l" t="t" r="r" b="b"/>
                <a:pathLst>
                  <a:path w="11790" h="21389" extrusionOk="0">
                    <a:moveTo>
                      <a:pt x="5685" y="0"/>
                    </a:moveTo>
                    <a:lnTo>
                      <a:pt x="5601" y="548"/>
                    </a:lnTo>
                    <a:lnTo>
                      <a:pt x="5432" y="2105"/>
                    </a:lnTo>
                    <a:lnTo>
                      <a:pt x="5095" y="4421"/>
                    </a:lnTo>
                    <a:lnTo>
                      <a:pt x="4843" y="5810"/>
                    </a:lnTo>
                    <a:lnTo>
                      <a:pt x="4548" y="7326"/>
                    </a:lnTo>
                    <a:lnTo>
                      <a:pt x="4211" y="8968"/>
                    </a:lnTo>
                    <a:lnTo>
                      <a:pt x="3790" y="10694"/>
                    </a:lnTo>
                    <a:lnTo>
                      <a:pt x="3327" y="12463"/>
                    </a:lnTo>
                    <a:lnTo>
                      <a:pt x="2822" y="14273"/>
                    </a:lnTo>
                    <a:lnTo>
                      <a:pt x="2190" y="16083"/>
                    </a:lnTo>
                    <a:lnTo>
                      <a:pt x="1559" y="17894"/>
                    </a:lnTo>
                    <a:lnTo>
                      <a:pt x="801" y="19662"/>
                    </a:lnTo>
                    <a:lnTo>
                      <a:pt x="422" y="20546"/>
                    </a:lnTo>
                    <a:lnTo>
                      <a:pt x="1" y="21388"/>
                    </a:lnTo>
                    <a:lnTo>
                      <a:pt x="7158" y="21388"/>
                    </a:lnTo>
                    <a:lnTo>
                      <a:pt x="7748" y="19788"/>
                    </a:lnTo>
                    <a:lnTo>
                      <a:pt x="8253" y="18146"/>
                    </a:lnTo>
                    <a:lnTo>
                      <a:pt x="8758" y="16504"/>
                    </a:lnTo>
                    <a:lnTo>
                      <a:pt x="9179" y="14862"/>
                    </a:lnTo>
                    <a:lnTo>
                      <a:pt x="9600" y="13262"/>
                    </a:lnTo>
                    <a:lnTo>
                      <a:pt x="9979" y="11705"/>
                    </a:lnTo>
                    <a:lnTo>
                      <a:pt x="10611" y="8715"/>
                    </a:lnTo>
                    <a:lnTo>
                      <a:pt x="11074" y="6105"/>
                    </a:lnTo>
                    <a:lnTo>
                      <a:pt x="11453" y="3958"/>
                    </a:lnTo>
                    <a:lnTo>
                      <a:pt x="11790" y="1642"/>
                    </a:lnTo>
                    <a:lnTo>
                      <a:pt x="9179" y="1011"/>
                    </a:lnTo>
                    <a:lnTo>
                      <a:pt x="7243" y="505"/>
                    </a:lnTo>
                    <a:lnTo>
                      <a:pt x="6064" y="127"/>
                    </a:lnTo>
                    <a:lnTo>
                      <a:pt x="5685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22" name="Google Shape;4022;p47"/>
              <p:cNvSpPr/>
              <p:nvPr/>
            </p:nvSpPr>
            <p:spPr>
              <a:xfrm>
                <a:off x="1374875" y="3330600"/>
                <a:ext cx="714725" cy="778925"/>
              </a:xfrm>
              <a:custGeom>
                <a:avLst/>
                <a:gdLst/>
                <a:ahLst/>
                <a:cxnLst/>
                <a:rect l="l" t="t" r="r" b="b"/>
                <a:pathLst>
                  <a:path w="28589" h="31157" extrusionOk="0">
                    <a:moveTo>
                      <a:pt x="28588" y="1"/>
                    </a:moveTo>
                    <a:lnTo>
                      <a:pt x="28083" y="1011"/>
                    </a:lnTo>
                    <a:lnTo>
                      <a:pt x="27199" y="2821"/>
                    </a:lnTo>
                    <a:lnTo>
                      <a:pt x="25936" y="5221"/>
                    </a:lnTo>
                    <a:lnTo>
                      <a:pt x="25178" y="6611"/>
                    </a:lnTo>
                    <a:lnTo>
                      <a:pt x="24336" y="8084"/>
                    </a:lnTo>
                    <a:lnTo>
                      <a:pt x="23410" y="9600"/>
                    </a:lnTo>
                    <a:lnTo>
                      <a:pt x="22441" y="11158"/>
                    </a:lnTo>
                    <a:lnTo>
                      <a:pt x="21389" y="12715"/>
                    </a:lnTo>
                    <a:lnTo>
                      <a:pt x="20294" y="14315"/>
                    </a:lnTo>
                    <a:lnTo>
                      <a:pt x="19157" y="15831"/>
                    </a:lnTo>
                    <a:lnTo>
                      <a:pt x="17936" y="17347"/>
                    </a:lnTo>
                    <a:lnTo>
                      <a:pt x="16673" y="18736"/>
                    </a:lnTo>
                    <a:lnTo>
                      <a:pt x="16042" y="19452"/>
                    </a:lnTo>
                    <a:lnTo>
                      <a:pt x="15410" y="20083"/>
                    </a:lnTo>
                    <a:lnTo>
                      <a:pt x="13979" y="21388"/>
                    </a:lnTo>
                    <a:lnTo>
                      <a:pt x="12589" y="22567"/>
                    </a:lnTo>
                    <a:lnTo>
                      <a:pt x="11200" y="23662"/>
                    </a:lnTo>
                    <a:lnTo>
                      <a:pt x="9853" y="24630"/>
                    </a:lnTo>
                    <a:lnTo>
                      <a:pt x="8505" y="25472"/>
                    </a:lnTo>
                    <a:lnTo>
                      <a:pt x="7242" y="26230"/>
                    </a:lnTo>
                    <a:lnTo>
                      <a:pt x="6021" y="26946"/>
                    </a:lnTo>
                    <a:lnTo>
                      <a:pt x="4885" y="27535"/>
                    </a:lnTo>
                    <a:lnTo>
                      <a:pt x="3832" y="28041"/>
                    </a:lnTo>
                    <a:lnTo>
                      <a:pt x="2906" y="28462"/>
                    </a:lnTo>
                    <a:lnTo>
                      <a:pt x="1348" y="29051"/>
                    </a:lnTo>
                    <a:lnTo>
                      <a:pt x="338" y="29430"/>
                    </a:lnTo>
                    <a:lnTo>
                      <a:pt x="1" y="29514"/>
                    </a:lnTo>
                    <a:lnTo>
                      <a:pt x="380" y="29641"/>
                    </a:lnTo>
                    <a:lnTo>
                      <a:pt x="1559" y="30019"/>
                    </a:lnTo>
                    <a:lnTo>
                      <a:pt x="3495" y="30525"/>
                    </a:lnTo>
                    <a:lnTo>
                      <a:pt x="6106" y="31156"/>
                    </a:lnTo>
                    <a:lnTo>
                      <a:pt x="6106" y="31072"/>
                    </a:lnTo>
                    <a:lnTo>
                      <a:pt x="6442" y="30946"/>
                    </a:lnTo>
                    <a:lnTo>
                      <a:pt x="7369" y="30441"/>
                    </a:lnTo>
                    <a:lnTo>
                      <a:pt x="8042" y="30104"/>
                    </a:lnTo>
                    <a:lnTo>
                      <a:pt x="8800" y="29641"/>
                    </a:lnTo>
                    <a:lnTo>
                      <a:pt x="9684" y="29093"/>
                    </a:lnTo>
                    <a:lnTo>
                      <a:pt x="10611" y="28462"/>
                    </a:lnTo>
                    <a:lnTo>
                      <a:pt x="11621" y="27746"/>
                    </a:lnTo>
                    <a:lnTo>
                      <a:pt x="12716" y="26904"/>
                    </a:lnTo>
                    <a:lnTo>
                      <a:pt x="13810" y="25978"/>
                    </a:lnTo>
                    <a:lnTo>
                      <a:pt x="14947" y="24925"/>
                    </a:lnTo>
                    <a:lnTo>
                      <a:pt x="16084" y="23788"/>
                    </a:lnTo>
                    <a:lnTo>
                      <a:pt x="17221" y="22567"/>
                    </a:lnTo>
                    <a:lnTo>
                      <a:pt x="18357" y="21220"/>
                    </a:lnTo>
                    <a:lnTo>
                      <a:pt x="19452" y="19747"/>
                    </a:lnTo>
                    <a:lnTo>
                      <a:pt x="20378" y="18315"/>
                    </a:lnTo>
                    <a:lnTo>
                      <a:pt x="21305" y="16884"/>
                    </a:lnTo>
                    <a:lnTo>
                      <a:pt x="22147" y="15368"/>
                    </a:lnTo>
                    <a:lnTo>
                      <a:pt x="22947" y="13894"/>
                    </a:lnTo>
                    <a:lnTo>
                      <a:pt x="23704" y="12379"/>
                    </a:lnTo>
                    <a:lnTo>
                      <a:pt x="24420" y="10863"/>
                    </a:lnTo>
                    <a:lnTo>
                      <a:pt x="25094" y="9389"/>
                    </a:lnTo>
                    <a:lnTo>
                      <a:pt x="25683" y="8000"/>
                    </a:lnTo>
                    <a:lnTo>
                      <a:pt x="26736" y="5348"/>
                    </a:lnTo>
                    <a:lnTo>
                      <a:pt x="27578" y="3074"/>
                    </a:lnTo>
                    <a:lnTo>
                      <a:pt x="28167" y="1348"/>
                    </a:lnTo>
                    <a:lnTo>
                      <a:pt x="28546" y="211"/>
                    </a:lnTo>
                    <a:lnTo>
                      <a:pt x="28588" y="1"/>
                    </a:lnTo>
                    <a:close/>
                  </a:path>
                </a:pathLst>
              </a:custGeom>
              <a:solidFill>
                <a:srgbClr val="BC3A3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23" name="Google Shape;4023;p47"/>
              <p:cNvSpPr/>
              <p:nvPr/>
            </p:nvSpPr>
            <p:spPr>
              <a:xfrm>
                <a:off x="2090625" y="3501125"/>
                <a:ext cx="2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extrusionOk="0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24" name="Google Shape;4024;p47"/>
              <p:cNvSpPr/>
              <p:nvPr/>
            </p:nvSpPr>
            <p:spPr>
              <a:xfrm>
                <a:off x="2090625" y="3501125"/>
                <a:ext cx="2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fill="none" extrusionOk="0">
                    <a:moveTo>
                      <a:pt x="0" y="0"/>
                    </a:moveTo>
                    <a:lnTo>
                      <a:pt x="0" y="0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25" name="Google Shape;4025;p47"/>
              <p:cNvSpPr/>
              <p:nvPr/>
            </p:nvSpPr>
            <p:spPr>
              <a:xfrm>
                <a:off x="1805375" y="4158975"/>
                <a:ext cx="191600" cy="444200"/>
              </a:xfrm>
              <a:custGeom>
                <a:avLst/>
                <a:gdLst/>
                <a:ahLst/>
                <a:cxnLst/>
                <a:rect l="l" t="t" r="r" b="b"/>
                <a:pathLst>
                  <a:path w="7664" h="17768" extrusionOk="0">
                    <a:moveTo>
                      <a:pt x="1937" y="0"/>
                    </a:moveTo>
                    <a:lnTo>
                      <a:pt x="1727" y="337"/>
                    </a:lnTo>
                    <a:lnTo>
                      <a:pt x="1643" y="1895"/>
                    </a:lnTo>
                    <a:lnTo>
                      <a:pt x="1306" y="5894"/>
                    </a:lnTo>
                    <a:lnTo>
                      <a:pt x="1095" y="8589"/>
                    </a:lnTo>
                    <a:lnTo>
                      <a:pt x="801" y="11494"/>
                    </a:lnTo>
                    <a:lnTo>
                      <a:pt x="422" y="14610"/>
                    </a:lnTo>
                    <a:lnTo>
                      <a:pt x="1" y="17767"/>
                    </a:lnTo>
                    <a:lnTo>
                      <a:pt x="6863" y="17767"/>
                    </a:lnTo>
                    <a:lnTo>
                      <a:pt x="7074" y="14736"/>
                    </a:lnTo>
                    <a:lnTo>
                      <a:pt x="7242" y="11747"/>
                    </a:lnTo>
                    <a:lnTo>
                      <a:pt x="7495" y="6315"/>
                    </a:lnTo>
                    <a:lnTo>
                      <a:pt x="7621" y="2231"/>
                    </a:lnTo>
                    <a:lnTo>
                      <a:pt x="7663" y="379"/>
                    </a:lnTo>
                    <a:lnTo>
                      <a:pt x="4716" y="211"/>
                    </a:lnTo>
                    <a:lnTo>
                      <a:pt x="1937" y="0"/>
                    </a:lnTo>
                    <a:close/>
                  </a:path>
                </a:pathLst>
              </a:custGeom>
              <a:solidFill>
                <a:srgbClr val="CDBAA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26" name="Google Shape;4026;p47"/>
              <p:cNvSpPr/>
              <p:nvPr/>
            </p:nvSpPr>
            <p:spPr>
              <a:xfrm>
                <a:off x="2089575" y="3470600"/>
                <a:ext cx="25" cy="15800"/>
              </a:xfrm>
              <a:custGeom>
                <a:avLst/>
                <a:gdLst/>
                <a:ahLst/>
                <a:cxnLst/>
                <a:rect l="l" t="t" r="r" b="b"/>
                <a:pathLst>
                  <a:path w="1" h="632" extrusionOk="0">
                    <a:moveTo>
                      <a:pt x="0" y="0"/>
                    </a:moveTo>
                    <a:lnTo>
                      <a:pt x="0" y="0"/>
                    </a:lnTo>
                    <a:lnTo>
                      <a:pt x="0" y="632"/>
                    </a:lnTo>
                    <a:lnTo>
                      <a:pt x="0" y="63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27" name="Google Shape;4027;p47"/>
              <p:cNvSpPr/>
              <p:nvPr/>
            </p:nvSpPr>
            <p:spPr>
              <a:xfrm>
                <a:off x="1853800" y="3328500"/>
                <a:ext cx="236850" cy="839950"/>
              </a:xfrm>
              <a:custGeom>
                <a:avLst/>
                <a:gdLst/>
                <a:ahLst/>
                <a:cxnLst/>
                <a:rect l="l" t="t" r="r" b="b"/>
                <a:pathLst>
                  <a:path w="9474" h="33598" extrusionOk="0">
                    <a:moveTo>
                      <a:pt x="9473" y="0"/>
                    </a:moveTo>
                    <a:lnTo>
                      <a:pt x="9263" y="1937"/>
                    </a:lnTo>
                    <a:lnTo>
                      <a:pt x="9052" y="4084"/>
                    </a:lnTo>
                    <a:lnTo>
                      <a:pt x="8674" y="6821"/>
                    </a:lnTo>
                    <a:lnTo>
                      <a:pt x="8210" y="9936"/>
                    </a:lnTo>
                    <a:lnTo>
                      <a:pt x="7916" y="11578"/>
                    </a:lnTo>
                    <a:lnTo>
                      <a:pt x="7579" y="13263"/>
                    </a:lnTo>
                    <a:lnTo>
                      <a:pt x="7242" y="14947"/>
                    </a:lnTo>
                    <a:lnTo>
                      <a:pt x="6821" y="16631"/>
                    </a:lnTo>
                    <a:lnTo>
                      <a:pt x="6400" y="18231"/>
                    </a:lnTo>
                    <a:lnTo>
                      <a:pt x="5937" y="19831"/>
                    </a:lnTo>
                    <a:lnTo>
                      <a:pt x="5474" y="21094"/>
                    </a:lnTo>
                    <a:lnTo>
                      <a:pt x="5053" y="22357"/>
                    </a:lnTo>
                    <a:lnTo>
                      <a:pt x="4126" y="24714"/>
                    </a:lnTo>
                    <a:lnTo>
                      <a:pt x="3242" y="26819"/>
                    </a:lnTo>
                    <a:lnTo>
                      <a:pt x="2400" y="28672"/>
                    </a:lnTo>
                    <a:lnTo>
                      <a:pt x="1600" y="30272"/>
                    </a:lnTo>
                    <a:lnTo>
                      <a:pt x="927" y="31577"/>
                    </a:lnTo>
                    <a:lnTo>
                      <a:pt x="0" y="33219"/>
                    </a:lnTo>
                    <a:lnTo>
                      <a:pt x="2779" y="33430"/>
                    </a:lnTo>
                    <a:lnTo>
                      <a:pt x="5726" y="33598"/>
                    </a:lnTo>
                    <a:lnTo>
                      <a:pt x="5726" y="33556"/>
                    </a:lnTo>
                    <a:lnTo>
                      <a:pt x="6021" y="32545"/>
                    </a:lnTo>
                    <a:lnTo>
                      <a:pt x="6316" y="31367"/>
                    </a:lnTo>
                    <a:lnTo>
                      <a:pt x="6695" y="29725"/>
                    </a:lnTo>
                    <a:lnTo>
                      <a:pt x="7116" y="27746"/>
                    </a:lnTo>
                    <a:lnTo>
                      <a:pt x="7579" y="25388"/>
                    </a:lnTo>
                    <a:lnTo>
                      <a:pt x="8084" y="22736"/>
                    </a:lnTo>
                    <a:lnTo>
                      <a:pt x="8547" y="19831"/>
                    </a:lnTo>
                    <a:lnTo>
                      <a:pt x="8631" y="19031"/>
                    </a:lnTo>
                    <a:lnTo>
                      <a:pt x="8674" y="18778"/>
                    </a:lnTo>
                    <a:lnTo>
                      <a:pt x="8758" y="18231"/>
                    </a:lnTo>
                    <a:lnTo>
                      <a:pt x="8800" y="17894"/>
                    </a:lnTo>
                    <a:lnTo>
                      <a:pt x="8842" y="17389"/>
                    </a:lnTo>
                    <a:lnTo>
                      <a:pt x="8884" y="17052"/>
                    </a:lnTo>
                    <a:lnTo>
                      <a:pt x="8926" y="16504"/>
                    </a:lnTo>
                    <a:lnTo>
                      <a:pt x="8968" y="16210"/>
                    </a:lnTo>
                    <a:lnTo>
                      <a:pt x="9010" y="15536"/>
                    </a:lnTo>
                    <a:lnTo>
                      <a:pt x="9052" y="15283"/>
                    </a:lnTo>
                    <a:lnTo>
                      <a:pt x="9095" y="14526"/>
                    </a:lnTo>
                    <a:lnTo>
                      <a:pt x="9137" y="14189"/>
                    </a:lnTo>
                    <a:lnTo>
                      <a:pt x="9179" y="13684"/>
                    </a:lnTo>
                    <a:lnTo>
                      <a:pt x="9179" y="13263"/>
                    </a:lnTo>
                    <a:lnTo>
                      <a:pt x="9221" y="12884"/>
                    </a:lnTo>
                    <a:lnTo>
                      <a:pt x="9263" y="12420"/>
                    </a:lnTo>
                    <a:lnTo>
                      <a:pt x="9263" y="12042"/>
                    </a:lnTo>
                    <a:lnTo>
                      <a:pt x="9305" y="11578"/>
                    </a:lnTo>
                    <a:lnTo>
                      <a:pt x="9305" y="11326"/>
                    </a:lnTo>
                    <a:lnTo>
                      <a:pt x="9389" y="9347"/>
                    </a:lnTo>
                    <a:lnTo>
                      <a:pt x="9389" y="9263"/>
                    </a:lnTo>
                    <a:lnTo>
                      <a:pt x="9431" y="8589"/>
                    </a:lnTo>
                    <a:lnTo>
                      <a:pt x="9431" y="8505"/>
                    </a:lnTo>
                    <a:lnTo>
                      <a:pt x="9431" y="7831"/>
                    </a:lnTo>
                    <a:lnTo>
                      <a:pt x="9431" y="5684"/>
                    </a:lnTo>
                    <a:lnTo>
                      <a:pt x="9473" y="0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28" name="Google Shape;4028;p47"/>
              <p:cNvSpPr/>
              <p:nvPr/>
            </p:nvSpPr>
            <p:spPr>
              <a:xfrm>
                <a:off x="1527500" y="3335875"/>
                <a:ext cx="561050" cy="805225"/>
              </a:xfrm>
              <a:custGeom>
                <a:avLst/>
                <a:gdLst/>
                <a:ahLst/>
                <a:cxnLst/>
                <a:rect l="l" t="t" r="r" b="b"/>
                <a:pathLst>
                  <a:path w="22442" h="32209" extrusionOk="0">
                    <a:moveTo>
                      <a:pt x="22441" y="0"/>
                    </a:moveTo>
                    <a:lnTo>
                      <a:pt x="22062" y="1137"/>
                    </a:lnTo>
                    <a:lnTo>
                      <a:pt x="21473" y="2863"/>
                    </a:lnTo>
                    <a:lnTo>
                      <a:pt x="20631" y="5137"/>
                    </a:lnTo>
                    <a:lnTo>
                      <a:pt x="19578" y="7789"/>
                    </a:lnTo>
                    <a:lnTo>
                      <a:pt x="18989" y="9178"/>
                    </a:lnTo>
                    <a:lnTo>
                      <a:pt x="18315" y="10652"/>
                    </a:lnTo>
                    <a:lnTo>
                      <a:pt x="17599" y="12168"/>
                    </a:lnTo>
                    <a:lnTo>
                      <a:pt x="16842" y="13683"/>
                    </a:lnTo>
                    <a:lnTo>
                      <a:pt x="16042" y="15157"/>
                    </a:lnTo>
                    <a:lnTo>
                      <a:pt x="15200" y="16673"/>
                    </a:lnTo>
                    <a:lnTo>
                      <a:pt x="14273" y="18104"/>
                    </a:lnTo>
                    <a:lnTo>
                      <a:pt x="13347" y="19536"/>
                    </a:lnTo>
                    <a:lnTo>
                      <a:pt x="12252" y="21009"/>
                    </a:lnTo>
                    <a:lnTo>
                      <a:pt x="11116" y="22356"/>
                    </a:lnTo>
                    <a:lnTo>
                      <a:pt x="9979" y="23577"/>
                    </a:lnTo>
                    <a:lnTo>
                      <a:pt x="8842" y="24714"/>
                    </a:lnTo>
                    <a:lnTo>
                      <a:pt x="7705" y="25767"/>
                    </a:lnTo>
                    <a:lnTo>
                      <a:pt x="6611" y="26693"/>
                    </a:lnTo>
                    <a:lnTo>
                      <a:pt x="5516" y="27535"/>
                    </a:lnTo>
                    <a:lnTo>
                      <a:pt x="4506" y="28251"/>
                    </a:lnTo>
                    <a:lnTo>
                      <a:pt x="3579" y="28882"/>
                    </a:lnTo>
                    <a:lnTo>
                      <a:pt x="2695" y="29430"/>
                    </a:lnTo>
                    <a:lnTo>
                      <a:pt x="1937" y="29893"/>
                    </a:lnTo>
                    <a:lnTo>
                      <a:pt x="1264" y="30230"/>
                    </a:lnTo>
                    <a:lnTo>
                      <a:pt x="337" y="30735"/>
                    </a:lnTo>
                    <a:lnTo>
                      <a:pt x="1" y="30861"/>
                    </a:lnTo>
                    <a:lnTo>
                      <a:pt x="1" y="30945"/>
                    </a:lnTo>
                    <a:lnTo>
                      <a:pt x="1474" y="31282"/>
                    </a:lnTo>
                    <a:lnTo>
                      <a:pt x="3074" y="31577"/>
                    </a:lnTo>
                    <a:lnTo>
                      <a:pt x="4842" y="31914"/>
                    </a:lnTo>
                    <a:lnTo>
                      <a:pt x="6695" y="32208"/>
                    </a:lnTo>
                    <a:lnTo>
                      <a:pt x="6737" y="32082"/>
                    </a:lnTo>
                    <a:lnTo>
                      <a:pt x="6948" y="31871"/>
                    </a:lnTo>
                    <a:lnTo>
                      <a:pt x="7621" y="31282"/>
                    </a:lnTo>
                    <a:lnTo>
                      <a:pt x="8674" y="30272"/>
                    </a:lnTo>
                    <a:lnTo>
                      <a:pt x="9979" y="28840"/>
                    </a:lnTo>
                    <a:lnTo>
                      <a:pt x="10695" y="27998"/>
                    </a:lnTo>
                    <a:lnTo>
                      <a:pt x="11453" y="27072"/>
                    </a:lnTo>
                    <a:lnTo>
                      <a:pt x="12252" y="26061"/>
                    </a:lnTo>
                    <a:lnTo>
                      <a:pt x="13052" y="24925"/>
                    </a:lnTo>
                    <a:lnTo>
                      <a:pt x="13894" y="23704"/>
                    </a:lnTo>
                    <a:lnTo>
                      <a:pt x="14694" y="22398"/>
                    </a:lnTo>
                    <a:lnTo>
                      <a:pt x="15494" y="21009"/>
                    </a:lnTo>
                    <a:lnTo>
                      <a:pt x="16294" y="19536"/>
                    </a:lnTo>
                    <a:lnTo>
                      <a:pt x="16968" y="18146"/>
                    </a:lnTo>
                    <a:lnTo>
                      <a:pt x="17599" y="16673"/>
                    </a:lnTo>
                    <a:lnTo>
                      <a:pt x="18189" y="15199"/>
                    </a:lnTo>
                    <a:lnTo>
                      <a:pt x="18736" y="13725"/>
                    </a:lnTo>
                    <a:lnTo>
                      <a:pt x="19241" y="12210"/>
                    </a:lnTo>
                    <a:lnTo>
                      <a:pt x="19747" y="10736"/>
                    </a:lnTo>
                    <a:lnTo>
                      <a:pt x="20168" y="9263"/>
                    </a:lnTo>
                    <a:lnTo>
                      <a:pt x="20589" y="7873"/>
                    </a:lnTo>
                    <a:lnTo>
                      <a:pt x="21262" y="5221"/>
                    </a:lnTo>
                    <a:lnTo>
                      <a:pt x="21810" y="2947"/>
                    </a:lnTo>
                    <a:lnTo>
                      <a:pt x="22189" y="1179"/>
                    </a:lnTo>
                    <a:lnTo>
                      <a:pt x="22441" y="0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29" name="Google Shape;4029;p47"/>
              <p:cNvSpPr/>
              <p:nvPr/>
            </p:nvSpPr>
            <p:spPr>
              <a:xfrm>
                <a:off x="1411725" y="4109500"/>
                <a:ext cx="283150" cy="493675"/>
              </a:xfrm>
              <a:custGeom>
                <a:avLst/>
                <a:gdLst/>
                <a:ahLst/>
                <a:cxnLst/>
                <a:rect l="l" t="t" r="r" b="b"/>
                <a:pathLst>
                  <a:path w="11326" h="19747" extrusionOk="0">
                    <a:moveTo>
                      <a:pt x="4632" y="0"/>
                    </a:moveTo>
                    <a:lnTo>
                      <a:pt x="4295" y="2316"/>
                    </a:lnTo>
                    <a:lnTo>
                      <a:pt x="3916" y="4463"/>
                    </a:lnTo>
                    <a:lnTo>
                      <a:pt x="3453" y="7073"/>
                    </a:lnTo>
                    <a:lnTo>
                      <a:pt x="2821" y="10063"/>
                    </a:lnTo>
                    <a:lnTo>
                      <a:pt x="2442" y="11620"/>
                    </a:lnTo>
                    <a:lnTo>
                      <a:pt x="2021" y="13220"/>
                    </a:lnTo>
                    <a:lnTo>
                      <a:pt x="1600" y="14862"/>
                    </a:lnTo>
                    <a:lnTo>
                      <a:pt x="1095" y="16504"/>
                    </a:lnTo>
                    <a:lnTo>
                      <a:pt x="590" y="18146"/>
                    </a:lnTo>
                    <a:lnTo>
                      <a:pt x="0" y="19746"/>
                    </a:lnTo>
                    <a:lnTo>
                      <a:pt x="8337" y="19746"/>
                    </a:lnTo>
                    <a:lnTo>
                      <a:pt x="8716" y="18188"/>
                    </a:lnTo>
                    <a:lnTo>
                      <a:pt x="9052" y="16673"/>
                    </a:lnTo>
                    <a:lnTo>
                      <a:pt x="9642" y="13599"/>
                    </a:lnTo>
                    <a:lnTo>
                      <a:pt x="10147" y="10610"/>
                    </a:lnTo>
                    <a:lnTo>
                      <a:pt x="10568" y="7873"/>
                    </a:lnTo>
                    <a:lnTo>
                      <a:pt x="10863" y="5474"/>
                    </a:lnTo>
                    <a:lnTo>
                      <a:pt x="11115" y="3495"/>
                    </a:lnTo>
                    <a:lnTo>
                      <a:pt x="11326" y="1263"/>
                    </a:lnTo>
                    <a:lnTo>
                      <a:pt x="9473" y="969"/>
                    </a:lnTo>
                    <a:lnTo>
                      <a:pt x="7705" y="632"/>
                    </a:lnTo>
                    <a:lnTo>
                      <a:pt x="6105" y="337"/>
                    </a:lnTo>
                    <a:lnTo>
                      <a:pt x="4632" y="0"/>
                    </a:lnTo>
                    <a:close/>
                  </a:path>
                </a:pathLst>
              </a:custGeom>
              <a:solidFill>
                <a:srgbClr val="CDBAA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30" name="Google Shape;4030;p47"/>
              <p:cNvSpPr/>
              <p:nvPr/>
            </p:nvSpPr>
            <p:spPr>
              <a:xfrm>
                <a:off x="1620125" y="4141075"/>
                <a:ext cx="233700" cy="462100"/>
              </a:xfrm>
              <a:custGeom>
                <a:avLst/>
                <a:gdLst/>
                <a:ahLst/>
                <a:cxnLst/>
                <a:rect l="l" t="t" r="r" b="b"/>
                <a:pathLst>
                  <a:path w="9348" h="18484" extrusionOk="0">
                    <a:moveTo>
                      <a:pt x="2990" y="0"/>
                    </a:moveTo>
                    <a:lnTo>
                      <a:pt x="2779" y="2232"/>
                    </a:lnTo>
                    <a:lnTo>
                      <a:pt x="2527" y="4211"/>
                    </a:lnTo>
                    <a:lnTo>
                      <a:pt x="2232" y="6610"/>
                    </a:lnTo>
                    <a:lnTo>
                      <a:pt x="1811" y="9347"/>
                    </a:lnTo>
                    <a:lnTo>
                      <a:pt x="1306" y="12336"/>
                    </a:lnTo>
                    <a:lnTo>
                      <a:pt x="716" y="15410"/>
                    </a:lnTo>
                    <a:lnTo>
                      <a:pt x="380" y="16925"/>
                    </a:lnTo>
                    <a:lnTo>
                      <a:pt x="1" y="18483"/>
                    </a:lnTo>
                    <a:lnTo>
                      <a:pt x="7411" y="18483"/>
                    </a:lnTo>
                    <a:lnTo>
                      <a:pt x="7832" y="15326"/>
                    </a:lnTo>
                    <a:lnTo>
                      <a:pt x="8211" y="12210"/>
                    </a:lnTo>
                    <a:lnTo>
                      <a:pt x="8505" y="9305"/>
                    </a:lnTo>
                    <a:lnTo>
                      <a:pt x="8716" y="6610"/>
                    </a:lnTo>
                    <a:lnTo>
                      <a:pt x="9053" y="2611"/>
                    </a:lnTo>
                    <a:lnTo>
                      <a:pt x="9137" y="1053"/>
                    </a:lnTo>
                    <a:lnTo>
                      <a:pt x="9347" y="716"/>
                    </a:lnTo>
                    <a:lnTo>
                      <a:pt x="7663" y="590"/>
                    </a:lnTo>
                    <a:lnTo>
                      <a:pt x="6021" y="379"/>
                    </a:lnTo>
                    <a:lnTo>
                      <a:pt x="2990" y="0"/>
                    </a:lnTo>
                    <a:close/>
                  </a:path>
                </a:pathLst>
              </a:custGeom>
              <a:solidFill>
                <a:srgbClr val="8317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31" name="Google Shape;4031;p47"/>
              <p:cNvSpPr/>
              <p:nvPr/>
            </p:nvSpPr>
            <p:spPr>
              <a:xfrm>
                <a:off x="1694850" y="3328500"/>
                <a:ext cx="395800" cy="830500"/>
              </a:xfrm>
              <a:custGeom>
                <a:avLst/>
                <a:gdLst/>
                <a:ahLst/>
                <a:cxnLst/>
                <a:rect l="l" t="t" r="r" b="b"/>
                <a:pathLst>
                  <a:path w="15832" h="33220" extrusionOk="0">
                    <a:moveTo>
                      <a:pt x="15831" y="0"/>
                    </a:moveTo>
                    <a:lnTo>
                      <a:pt x="15747" y="295"/>
                    </a:lnTo>
                    <a:lnTo>
                      <a:pt x="15495" y="1474"/>
                    </a:lnTo>
                    <a:lnTo>
                      <a:pt x="15116" y="3242"/>
                    </a:lnTo>
                    <a:lnTo>
                      <a:pt x="14568" y="5516"/>
                    </a:lnTo>
                    <a:lnTo>
                      <a:pt x="13895" y="8168"/>
                    </a:lnTo>
                    <a:lnTo>
                      <a:pt x="13474" y="9558"/>
                    </a:lnTo>
                    <a:lnTo>
                      <a:pt x="13053" y="11031"/>
                    </a:lnTo>
                    <a:lnTo>
                      <a:pt x="12547" y="12505"/>
                    </a:lnTo>
                    <a:lnTo>
                      <a:pt x="12042" y="14020"/>
                    </a:lnTo>
                    <a:lnTo>
                      <a:pt x="11495" y="15494"/>
                    </a:lnTo>
                    <a:lnTo>
                      <a:pt x="10905" y="16968"/>
                    </a:lnTo>
                    <a:lnTo>
                      <a:pt x="10274" y="18441"/>
                    </a:lnTo>
                    <a:lnTo>
                      <a:pt x="9600" y="19831"/>
                    </a:lnTo>
                    <a:lnTo>
                      <a:pt x="8800" y="21304"/>
                    </a:lnTo>
                    <a:lnTo>
                      <a:pt x="8000" y="22693"/>
                    </a:lnTo>
                    <a:lnTo>
                      <a:pt x="7200" y="23999"/>
                    </a:lnTo>
                    <a:lnTo>
                      <a:pt x="6358" y="25220"/>
                    </a:lnTo>
                    <a:lnTo>
                      <a:pt x="5558" y="26356"/>
                    </a:lnTo>
                    <a:lnTo>
                      <a:pt x="4759" y="27367"/>
                    </a:lnTo>
                    <a:lnTo>
                      <a:pt x="4001" y="28293"/>
                    </a:lnTo>
                    <a:lnTo>
                      <a:pt x="3285" y="29135"/>
                    </a:lnTo>
                    <a:lnTo>
                      <a:pt x="1980" y="30567"/>
                    </a:lnTo>
                    <a:lnTo>
                      <a:pt x="927" y="31577"/>
                    </a:lnTo>
                    <a:lnTo>
                      <a:pt x="254" y="32166"/>
                    </a:lnTo>
                    <a:lnTo>
                      <a:pt x="43" y="32377"/>
                    </a:lnTo>
                    <a:lnTo>
                      <a:pt x="1" y="32503"/>
                    </a:lnTo>
                    <a:lnTo>
                      <a:pt x="3032" y="32882"/>
                    </a:lnTo>
                    <a:lnTo>
                      <a:pt x="4674" y="33093"/>
                    </a:lnTo>
                    <a:lnTo>
                      <a:pt x="6358" y="33219"/>
                    </a:lnTo>
                    <a:lnTo>
                      <a:pt x="7285" y="31577"/>
                    </a:lnTo>
                    <a:lnTo>
                      <a:pt x="7958" y="30272"/>
                    </a:lnTo>
                    <a:lnTo>
                      <a:pt x="8758" y="28672"/>
                    </a:lnTo>
                    <a:lnTo>
                      <a:pt x="9600" y="26819"/>
                    </a:lnTo>
                    <a:lnTo>
                      <a:pt x="10484" y="24714"/>
                    </a:lnTo>
                    <a:lnTo>
                      <a:pt x="11411" y="22357"/>
                    </a:lnTo>
                    <a:lnTo>
                      <a:pt x="11832" y="21094"/>
                    </a:lnTo>
                    <a:lnTo>
                      <a:pt x="12295" y="19831"/>
                    </a:lnTo>
                    <a:lnTo>
                      <a:pt x="12758" y="18231"/>
                    </a:lnTo>
                    <a:lnTo>
                      <a:pt x="13179" y="16631"/>
                    </a:lnTo>
                    <a:lnTo>
                      <a:pt x="13600" y="14947"/>
                    </a:lnTo>
                    <a:lnTo>
                      <a:pt x="13937" y="13263"/>
                    </a:lnTo>
                    <a:lnTo>
                      <a:pt x="14274" y="11578"/>
                    </a:lnTo>
                    <a:lnTo>
                      <a:pt x="14568" y="9936"/>
                    </a:lnTo>
                    <a:lnTo>
                      <a:pt x="15032" y="6821"/>
                    </a:lnTo>
                    <a:lnTo>
                      <a:pt x="15410" y="4084"/>
                    </a:lnTo>
                    <a:lnTo>
                      <a:pt x="15621" y="1937"/>
                    </a:lnTo>
                    <a:lnTo>
                      <a:pt x="15831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32" name="Google Shape;4032;p47"/>
              <p:cNvSpPr/>
              <p:nvPr/>
            </p:nvSpPr>
            <p:spPr>
              <a:xfrm>
                <a:off x="2090625" y="3328500"/>
                <a:ext cx="715775" cy="782075"/>
              </a:xfrm>
              <a:custGeom>
                <a:avLst/>
                <a:gdLst/>
                <a:ahLst/>
                <a:cxnLst/>
                <a:rect l="l" t="t" r="r" b="b"/>
                <a:pathLst>
                  <a:path w="28631" h="31283" extrusionOk="0">
                    <a:moveTo>
                      <a:pt x="0" y="0"/>
                    </a:moveTo>
                    <a:lnTo>
                      <a:pt x="85" y="295"/>
                    </a:lnTo>
                    <a:lnTo>
                      <a:pt x="422" y="1432"/>
                    </a:lnTo>
                    <a:lnTo>
                      <a:pt x="1053" y="3158"/>
                    </a:lnTo>
                    <a:lnTo>
                      <a:pt x="1853" y="5432"/>
                    </a:lnTo>
                    <a:lnTo>
                      <a:pt x="2906" y="8084"/>
                    </a:lnTo>
                    <a:lnTo>
                      <a:pt x="3537" y="9473"/>
                    </a:lnTo>
                    <a:lnTo>
                      <a:pt x="4169" y="10947"/>
                    </a:lnTo>
                    <a:lnTo>
                      <a:pt x="4884" y="12463"/>
                    </a:lnTo>
                    <a:lnTo>
                      <a:pt x="5642" y="13978"/>
                    </a:lnTo>
                    <a:lnTo>
                      <a:pt x="6442" y="15452"/>
                    </a:lnTo>
                    <a:lnTo>
                      <a:pt x="7326" y="16968"/>
                    </a:lnTo>
                    <a:lnTo>
                      <a:pt x="8210" y="18399"/>
                    </a:lnTo>
                    <a:lnTo>
                      <a:pt x="9137" y="19831"/>
                    </a:lnTo>
                    <a:lnTo>
                      <a:pt x="10274" y="21304"/>
                    </a:lnTo>
                    <a:lnTo>
                      <a:pt x="11368" y="22651"/>
                    </a:lnTo>
                    <a:lnTo>
                      <a:pt x="12505" y="23872"/>
                    </a:lnTo>
                    <a:lnTo>
                      <a:pt x="13684" y="25009"/>
                    </a:lnTo>
                    <a:lnTo>
                      <a:pt x="14821" y="26062"/>
                    </a:lnTo>
                    <a:lnTo>
                      <a:pt x="15915" y="26988"/>
                    </a:lnTo>
                    <a:lnTo>
                      <a:pt x="16968" y="27830"/>
                    </a:lnTo>
                    <a:lnTo>
                      <a:pt x="17978" y="28546"/>
                    </a:lnTo>
                    <a:lnTo>
                      <a:pt x="18947" y="29177"/>
                    </a:lnTo>
                    <a:lnTo>
                      <a:pt x="19789" y="29725"/>
                    </a:lnTo>
                    <a:lnTo>
                      <a:pt x="20547" y="30188"/>
                    </a:lnTo>
                    <a:lnTo>
                      <a:pt x="21220" y="30525"/>
                    </a:lnTo>
                    <a:lnTo>
                      <a:pt x="22146" y="31030"/>
                    </a:lnTo>
                    <a:lnTo>
                      <a:pt x="22483" y="31156"/>
                    </a:lnTo>
                    <a:lnTo>
                      <a:pt x="22525" y="31282"/>
                    </a:lnTo>
                    <a:lnTo>
                      <a:pt x="25136" y="30651"/>
                    </a:lnTo>
                    <a:lnTo>
                      <a:pt x="27030" y="30103"/>
                    </a:lnTo>
                    <a:lnTo>
                      <a:pt x="28209" y="29725"/>
                    </a:lnTo>
                    <a:lnTo>
                      <a:pt x="28630" y="29598"/>
                    </a:lnTo>
                    <a:lnTo>
                      <a:pt x="28251" y="29514"/>
                    </a:lnTo>
                    <a:lnTo>
                      <a:pt x="27241" y="29135"/>
                    </a:lnTo>
                    <a:lnTo>
                      <a:pt x="25683" y="28546"/>
                    </a:lnTo>
                    <a:lnTo>
                      <a:pt x="24757" y="28125"/>
                    </a:lnTo>
                    <a:lnTo>
                      <a:pt x="23704" y="27619"/>
                    </a:lnTo>
                    <a:lnTo>
                      <a:pt x="22567" y="27030"/>
                    </a:lnTo>
                    <a:lnTo>
                      <a:pt x="21346" y="26314"/>
                    </a:lnTo>
                    <a:lnTo>
                      <a:pt x="20083" y="25556"/>
                    </a:lnTo>
                    <a:lnTo>
                      <a:pt x="18736" y="24714"/>
                    </a:lnTo>
                    <a:lnTo>
                      <a:pt x="17389" y="23746"/>
                    </a:lnTo>
                    <a:lnTo>
                      <a:pt x="15999" y="22651"/>
                    </a:lnTo>
                    <a:lnTo>
                      <a:pt x="14610" y="21472"/>
                    </a:lnTo>
                    <a:lnTo>
                      <a:pt x="13221" y="20167"/>
                    </a:lnTo>
                    <a:lnTo>
                      <a:pt x="12547" y="19536"/>
                    </a:lnTo>
                    <a:lnTo>
                      <a:pt x="11916" y="18820"/>
                    </a:lnTo>
                    <a:lnTo>
                      <a:pt x="10652" y="17431"/>
                    </a:lnTo>
                    <a:lnTo>
                      <a:pt x="9474" y="15915"/>
                    </a:lnTo>
                    <a:lnTo>
                      <a:pt x="8295" y="14399"/>
                    </a:lnTo>
                    <a:lnTo>
                      <a:pt x="7200" y="12799"/>
                    </a:lnTo>
                    <a:lnTo>
                      <a:pt x="6147" y="11242"/>
                    </a:lnTo>
                    <a:lnTo>
                      <a:pt x="5179" y="9684"/>
                    </a:lnTo>
                    <a:lnTo>
                      <a:pt x="4253" y="8168"/>
                    </a:lnTo>
                    <a:lnTo>
                      <a:pt x="3411" y="6695"/>
                    </a:lnTo>
                    <a:lnTo>
                      <a:pt x="2653" y="5305"/>
                    </a:lnTo>
                    <a:lnTo>
                      <a:pt x="1390" y="2905"/>
                    </a:lnTo>
                    <a:lnTo>
                      <a:pt x="506" y="1095"/>
                    </a:lnTo>
                    <a:lnTo>
                      <a:pt x="43" y="8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8317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33" name="Google Shape;4033;p47"/>
              <p:cNvSpPr/>
              <p:nvPr/>
            </p:nvSpPr>
            <p:spPr>
              <a:xfrm>
                <a:off x="2653750" y="4068450"/>
                <a:ext cx="293675" cy="534725"/>
              </a:xfrm>
              <a:custGeom>
                <a:avLst/>
                <a:gdLst/>
                <a:ahLst/>
                <a:cxnLst/>
                <a:rect l="l" t="t" r="r" b="b"/>
                <a:pathLst>
                  <a:path w="11747" h="21389" extrusionOk="0">
                    <a:moveTo>
                      <a:pt x="6105" y="0"/>
                    </a:moveTo>
                    <a:lnTo>
                      <a:pt x="5684" y="127"/>
                    </a:lnTo>
                    <a:lnTo>
                      <a:pt x="4505" y="505"/>
                    </a:lnTo>
                    <a:lnTo>
                      <a:pt x="2611" y="1053"/>
                    </a:lnTo>
                    <a:lnTo>
                      <a:pt x="0" y="1684"/>
                    </a:lnTo>
                    <a:lnTo>
                      <a:pt x="337" y="4000"/>
                    </a:lnTo>
                    <a:lnTo>
                      <a:pt x="674" y="6147"/>
                    </a:lnTo>
                    <a:lnTo>
                      <a:pt x="1179" y="8758"/>
                    </a:lnTo>
                    <a:lnTo>
                      <a:pt x="1811" y="11747"/>
                    </a:lnTo>
                    <a:lnTo>
                      <a:pt x="2190" y="13305"/>
                    </a:lnTo>
                    <a:lnTo>
                      <a:pt x="2569" y="14904"/>
                    </a:lnTo>
                    <a:lnTo>
                      <a:pt x="3032" y="16546"/>
                    </a:lnTo>
                    <a:lnTo>
                      <a:pt x="3495" y="18146"/>
                    </a:lnTo>
                    <a:lnTo>
                      <a:pt x="4042" y="19788"/>
                    </a:lnTo>
                    <a:lnTo>
                      <a:pt x="4590" y="21388"/>
                    </a:lnTo>
                    <a:lnTo>
                      <a:pt x="11747" y="21388"/>
                    </a:lnTo>
                    <a:lnTo>
                      <a:pt x="11368" y="20546"/>
                    </a:lnTo>
                    <a:lnTo>
                      <a:pt x="10947" y="19662"/>
                    </a:lnTo>
                    <a:lnTo>
                      <a:pt x="10231" y="17894"/>
                    </a:lnTo>
                    <a:lnTo>
                      <a:pt x="9558" y="16083"/>
                    </a:lnTo>
                    <a:lnTo>
                      <a:pt x="8968" y="14273"/>
                    </a:lnTo>
                    <a:lnTo>
                      <a:pt x="8421" y="12463"/>
                    </a:lnTo>
                    <a:lnTo>
                      <a:pt x="7958" y="10694"/>
                    </a:lnTo>
                    <a:lnTo>
                      <a:pt x="7579" y="8968"/>
                    </a:lnTo>
                    <a:lnTo>
                      <a:pt x="7200" y="7326"/>
                    </a:lnTo>
                    <a:lnTo>
                      <a:pt x="6947" y="5810"/>
                    </a:lnTo>
                    <a:lnTo>
                      <a:pt x="6695" y="4421"/>
                    </a:lnTo>
                    <a:lnTo>
                      <a:pt x="6316" y="2105"/>
                    </a:lnTo>
                    <a:lnTo>
                      <a:pt x="6147" y="548"/>
                    </a:lnTo>
                    <a:lnTo>
                      <a:pt x="6105" y="0"/>
                    </a:lnTo>
                    <a:close/>
                  </a:path>
                </a:pathLst>
              </a:custGeom>
              <a:solidFill>
                <a:srgbClr val="6D0F2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34" name="Google Shape;4034;p47"/>
              <p:cNvSpPr/>
              <p:nvPr/>
            </p:nvSpPr>
            <p:spPr>
              <a:xfrm>
                <a:off x="2090625" y="3328500"/>
                <a:ext cx="236850" cy="839950"/>
              </a:xfrm>
              <a:custGeom>
                <a:avLst/>
                <a:gdLst/>
                <a:ahLst/>
                <a:cxnLst/>
                <a:rect l="l" t="t" r="r" b="b"/>
                <a:pathLst>
                  <a:path w="9474" h="33598" extrusionOk="0">
                    <a:moveTo>
                      <a:pt x="0" y="0"/>
                    </a:moveTo>
                    <a:lnTo>
                      <a:pt x="0" y="5684"/>
                    </a:lnTo>
                    <a:lnTo>
                      <a:pt x="0" y="7831"/>
                    </a:lnTo>
                    <a:lnTo>
                      <a:pt x="43" y="8505"/>
                    </a:lnTo>
                    <a:lnTo>
                      <a:pt x="43" y="8589"/>
                    </a:lnTo>
                    <a:lnTo>
                      <a:pt x="43" y="9263"/>
                    </a:lnTo>
                    <a:lnTo>
                      <a:pt x="43" y="9347"/>
                    </a:lnTo>
                    <a:lnTo>
                      <a:pt x="127" y="11326"/>
                    </a:lnTo>
                    <a:lnTo>
                      <a:pt x="169" y="11578"/>
                    </a:lnTo>
                    <a:lnTo>
                      <a:pt x="169" y="12042"/>
                    </a:lnTo>
                    <a:lnTo>
                      <a:pt x="211" y="12420"/>
                    </a:lnTo>
                    <a:lnTo>
                      <a:pt x="211" y="12884"/>
                    </a:lnTo>
                    <a:lnTo>
                      <a:pt x="253" y="13263"/>
                    </a:lnTo>
                    <a:lnTo>
                      <a:pt x="295" y="13684"/>
                    </a:lnTo>
                    <a:lnTo>
                      <a:pt x="295" y="14189"/>
                    </a:lnTo>
                    <a:lnTo>
                      <a:pt x="337" y="14526"/>
                    </a:lnTo>
                    <a:lnTo>
                      <a:pt x="422" y="15283"/>
                    </a:lnTo>
                    <a:lnTo>
                      <a:pt x="422" y="15536"/>
                    </a:lnTo>
                    <a:lnTo>
                      <a:pt x="464" y="16210"/>
                    </a:lnTo>
                    <a:lnTo>
                      <a:pt x="506" y="16504"/>
                    </a:lnTo>
                    <a:lnTo>
                      <a:pt x="548" y="17052"/>
                    </a:lnTo>
                    <a:lnTo>
                      <a:pt x="590" y="17389"/>
                    </a:lnTo>
                    <a:lnTo>
                      <a:pt x="674" y="17894"/>
                    </a:lnTo>
                    <a:lnTo>
                      <a:pt x="716" y="18231"/>
                    </a:lnTo>
                    <a:lnTo>
                      <a:pt x="758" y="18778"/>
                    </a:lnTo>
                    <a:lnTo>
                      <a:pt x="800" y="19031"/>
                    </a:lnTo>
                    <a:lnTo>
                      <a:pt x="927" y="19831"/>
                    </a:lnTo>
                    <a:lnTo>
                      <a:pt x="1390" y="22736"/>
                    </a:lnTo>
                    <a:lnTo>
                      <a:pt x="1853" y="25388"/>
                    </a:lnTo>
                    <a:lnTo>
                      <a:pt x="2316" y="27746"/>
                    </a:lnTo>
                    <a:lnTo>
                      <a:pt x="2779" y="29725"/>
                    </a:lnTo>
                    <a:lnTo>
                      <a:pt x="3158" y="31367"/>
                    </a:lnTo>
                    <a:lnTo>
                      <a:pt x="3453" y="32545"/>
                    </a:lnTo>
                    <a:lnTo>
                      <a:pt x="3706" y="33556"/>
                    </a:lnTo>
                    <a:lnTo>
                      <a:pt x="3706" y="33598"/>
                    </a:lnTo>
                    <a:lnTo>
                      <a:pt x="6653" y="33472"/>
                    </a:lnTo>
                    <a:lnTo>
                      <a:pt x="9474" y="33261"/>
                    </a:lnTo>
                    <a:lnTo>
                      <a:pt x="8547" y="31619"/>
                    </a:lnTo>
                    <a:lnTo>
                      <a:pt x="7874" y="30314"/>
                    </a:lnTo>
                    <a:lnTo>
                      <a:pt x="7074" y="28714"/>
                    </a:lnTo>
                    <a:lnTo>
                      <a:pt x="6190" y="26819"/>
                    </a:lnTo>
                    <a:lnTo>
                      <a:pt x="5305" y="24714"/>
                    </a:lnTo>
                    <a:lnTo>
                      <a:pt x="4379" y="22357"/>
                    </a:lnTo>
                    <a:lnTo>
                      <a:pt x="3958" y="21094"/>
                    </a:lnTo>
                    <a:lnTo>
                      <a:pt x="3537" y="19831"/>
                    </a:lnTo>
                    <a:lnTo>
                      <a:pt x="3032" y="18231"/>
                    </a:lnTo>
                    <a:lnTo>
                      <a:pt x="2611" y="16631"/>
                    </a:lnTo>
                    <a:lnTo>
                      <a:pt x="2190" y="14947"/>
                    </a:lnTo>
                    <a:lnTo>
                      <a:pt x="1853" y="13263"/>
                    </a:lnTo>
                    <a:lnTo>
                      <a:pt x="1516" y="11578"/>
                    </a:lnTo>
                    <a:lnTo>
                      <a:pt x="1221" y="9936"/>
                    </a:lnTo>
                    <a:lnTo>
                      <a:pt x="758" y="6821"/>
                    </a:lnTo>
                    <a:lnTo>
                      <a:pt x="422" y="4084"/>
                    </a:lnTo>
                    <a:lnTo>
                      <a:pt x="169" y="193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35" name="Google Shape;4035;p47"/>
              <p:cNvSpPr/>
              <p:nvPr/>
            </p:nvSpPr>
            <p:spPr>
              <a:xfrm>
                <a:off x="2090625" y="3501125"/>
                <a:ext cx="2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extrusionOk="0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36" name="Google Shape;4036;p47"/>
              <p:cNvSpPr/>
              <p:nvPr/>
            </p:nvSpPr>
            <p:spPr>
              <a:xfrm>
                <a:off x="2090625" y="3501125"/>
                <a:ext cx="2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fill="none" extrusionOk="0">
                    <a:moveTo>
                      <a:pt x="0" y="0"/>
                    </a:moveTo>
                    <a:lnTo>
                      <a:pt x="0" y="0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37" name="Google Shape;4037;p47"/>
              <p:cNvSpPr/>
              <p:nvPr/>
            </p:nvSpPr>
            <p:spPr>
              <a:xfrm>
                <a:off x="2183250" y="4160025"/>
                <a:ext cx="192650" cy="443150"/>
              </a:xfrm>
              <a:custGeom>
                <a:avLst/>
                <a:gdLst/>
                <a:ahLst/>
                <a:cxnLst/>
                <a:rect l="l" t="t" r="r" b="b"/>
                <a:pathLst>
                  <a:path w="7706" h="17726" extrusionOk="0">
                    <a:moveTo>
                      <a:pt x="5769" y="0"/>
                    </a:moveTo>
                    <a:lnTo>
                      <a:pt x="2948" y="211"/>
                    </a:lnTo>
                    <a:lnTo>
                      <a:pt x="1" y="337"/>
                    </a:lnTo>
                    <a:lnTo>
                      <a:pt x="43" y="2232"/>
                    </a:lnTo>
                    <a:lnTo>
                      <a:pt x="211" y="6273"/>
                    </a:lnTo>
                    <a:lnTo>
                      <a:pt x="464" y="11705"/>
                    </a:lnTo>
                    <a:lnTo>
                      <a:pt x="590" y="14694"/>
                    </a:lnTo>
                    <a:lnTo>
                      <a:pt x="800" y="17725"/>
                    </a:lnTo>
                    <a:lnTo>
                      <a:pt x="7705" y="17725"/>
                    </a:lnTo>
                    <a:lnTo>
                      <a:pt x="7242" y="14568"/>
                    </a:lnTo>
                    <a:lnTo>
                      <a:pt x="6905" y="11452"/>
                    </a:lnTo>
                    <a:lnTo>
                      <a:pt x="6611" y="8547"/>
                    </a:lnTo>
                    <a:lnTo>
                      <a:pt x="6358" y="5852"/>
                    </a:lnTo>
                    <a:lnTo>
                      <a:pt x="6063" y="1853"/>
                    </a:lnTo>
                    <a:lnTo>
                      <a:pt x="5937" y="295"/>
                    </a:lnTo>
                    <a:lnTo>
                      <a:pt x="5769" y="0"/>
                    </a:lnTo>
                    <a:close/>
                  </a:path>
                </a:pathLst>
              </a:custGeom>
              <a:solidFill>
                <a:srgbClr val="CDBAA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38" name="Google Shape;4038;p47"/>
              <p:cNvSpPr/>
              <p:nvPr/>
            </p:nvSpPr>
            <p:spPr>
              <a:xfrm>
                <a:off x="2090625" y="3470600"/>
                <a:ext cx="25" cy="15800"/>
              </a:xfrm>
              <a:custGeom>
                <a:avLst/>
                <a:gdLst/>
                <a:ahLst/>
                <a:cxnLst/>
                <a:rect l="l" t="t" r="r" b="b"/>
                <a:pathLst>
                  <a:path w="1" h="632" extrusionOk="0">
                    <a:moveTo>
                      <a:pt x="0" y="632"/>
                    </a:moveTo>
                    <a:lnTo>
                      <a:pt x="0" y="632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32"/>
                    </a:lnTo>
                    <a:lnTo>
                      <a:pt x="0" y="632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39" name="Google Shape;4039;p47"/>
              <p:cNvSpPr/>
              <p:nvPr/>
            </p:nvSpPr>
            <p:spPr>
              <a:xfrm>
                <a:off x="2089575" y="3328500"/>
                <a:ext cx="1075" cy="172650"/>
              </a:xfrm>
              <a:custGeom>
                <a:avLst/>
                <a:gdLst/>
                <a:ahLst/>
                <a:cxnLst/>
                <a:rect l="l" t="t" r="r" b="b"/>
                <a:pathLst>
                  <a:path w="43" h="6906" extrusionOk="0">
                    <a:moveTo>
                      <a:pt x="42" y="0"/>
                    </a:moveTo>
                    <a:lnTo>
                      <a:pt x="0" y="5684"/>
                    </a:lnTo>
                    <a:lnTo>
                      <a:pt x="0" y="6316"/>
                    </a:lnTo>
                    <a:lnTo>
                      <a:pt x="42" y="6905"/>
                    </a:lnTo>
                    <a:lnTo>
                      <a:pt x="42" y="6316"/>
                    </a:lnTo>
                    <a:lnTo>
                      <a:pt x="42" y="5684"/>
                    </a:lnTo>
                    <a:lnTo>
                      <a:pt x="42" y="0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40" name="Google Shape;4040;p47"/>
              <p:cNvSpPr/>
              <p:nvPr/>
            </p:nvSpPr>
            <p:spPr>
              <a:xfrm>
                <a:off x="2092725" y="3335875"/>
                <a:ext cx="561050" cy="805225"/>
              </a:xfrm>
              <a:custGeom>
                <a:avLst/>
                <a:gdLst/>
                <a:ahLst/>
                <a:cxnLst/>
                <a:rect l="l" t="t" r="r" b="b"/>
                <a:pathLst>
                  <a:path w="22442" h="32209" extrusionOk="0">
                    <a:moveTo>
                      <a:pt x="1" y="0"/>
                    </a:moveTo>
                    <a:lnTo>
                      <a:pt x="211" y="1179"/>
                    </a:lnTo>
                    <a:lnTo>
                      <a:pt x="590" y="2947"/>
                    </a:lnTo>
                    <a:lnTo>
                      <a:pt x="1137" y="5221"/>
                    </a:lnTo>
                    <a:lnTo>
                      <a:pt x="1853" y="7873"/>
                    </a:lnTo>
                    <a:lnTo>
                      <a:pt x="2232" y="9263"/>
                    </a:lnTo>
                    <a:lnTo>
                      <a:pt x="2695" y="10736"/>
                    </a:lnTo>
                    <a:lnTo>
                      <a:pt x="3158" y="12210"/>
                    </a:lnTo>
                    <a:lnTo>
                      <a:pt x="3664" y="13725"/>
                    </a:lnTo>
                    <a:lnTo>
                      <a:pt x="4253" y="15199"/>
                    </a:lnTo>
                    <a:lnTo>
                      <a:pt x="4842" y="16673"/>
                    </a:lnTo>
                    <a:lnTo>
                      <a:pt x="5474" y="18146"/>
                    </a:lnTo>
                    <a:lnTo>
                      <a:pt x="6106" y="19536"/>
                    </a:lnTo>
                    <a:lnTo>
                      <a:pt x="6906" y="21009"/>
                    </a:lnTo>
                    <a:lnTo>
                      <a:pt x="7705" y="22398"/>
                    </a:lnTo>
                    <a:lnTo>
                      <a:pt x="8548" y="23704"/>
                    </a:lnTo>
                    <a:lnTo>
                      <a:pt x="9347" y="24925"/>
                    </a:lnTo>
                    <a:lnTo>
                      <a:pt x="10147" y="26061"/>
                    </a:lnTo>
                    <a:lnTo>
                      <a:pt x="10947" y="27072"/>
                    </a:lnTo>
                    <a:lnTo>
                      <a:pt x="11705" y="27998"/>
                    </a:lnTo>
                    <a:lnTo>
                      <a:pt x="12463" y="28840"/>
                    </a:lnTo>
                    <a:lnTo>
                      <a:pt x="13768" y="30272"/>
                    </a:lnTo>
                    <a:lnTo>
                      <a:pt x="14779" y="31282"/>
                    </a:lnTo>
                    <a:lnTo>
                      <a:pt x="15452" y="31871"/>
                    </a:lnTo>
                    <a:lnTo>
                      <a:pt x="15705" y="32082"/>
                    </a:lnTo>
                    <a:lnTo>
                      <a:pt x="15705" y="32208"/>
                    </a:lnTo>
                    <a:lnTo>
                      <a:pt x="17600" y="31914"/>
                    </a:lnTo>
                    <a:lnTo>
                      <a:pt x="19326" y="31619"/>
                    </a:lnTo>
                    <a:lnTo>
                      <a:pt x="20968" y="31282"/>
                    </a:lnTo>
                    <a:lnTo>
                      <a:pt x="22441" y="30987"/>
                    </a:lnTo>
                    <a:lnTo>
                      <a:pt x="22399" y="30861"/>
                    </a:lnTo>
                    <a:lnTo>
                      <a:pt x="22062" y="30735"/>
                    </a:lnTo>
                    <a:lnTo>
                      <a:pt x="21136" y="30230"/>
                    </a:lnTo>
                    <a:lnTo>
                      <a:pt x="20463" y="29893"/>
                    </a:lnTo>
                    <a:lnTo>
                      <a:pt x="19705" y="29430"/>
                    </a:lnTo>
                    <a:lnTo>
                      <a:pt x="18863" y="28882"/>
                    </a:lnTo>
                    <a:lnTo>
                      <a:pt x="17894" y="28251"/>
                    </a:lnTo>
                    <a:lnTo>
                      <a:pt x="16884" y="27535"/>
                    </a:lnTo>
                    <a:lnTo>
                      <a:pt x="15831" y="26693"/>
                    </a:lnTo>
                    <a:lnTo>
                      <a:pt x="14737" y="25767"/>
                    </a:lnTo>
                    <a:lnTo>
                      <a:pt x="13600" y="24714"/>
                    </a:lnTo>
                    <a:lnTo>
                      <a:pt x="12421" y="23577"/>
                    </a:lnTo>
                    <a:lnTo>
                      <a:pt x="11284" y="22356"/>
                    </a:lnTo>
                    <a:lnTo>
                      <a:pt x="10190" y="21009"/>
                    </a:lnTo>
                    <a:lnTo>
                      <a:pt x="9053" y="19536"/>
                    </a:lnTo>
                    <a:lnTo>
                      <a:pt x="8126" y="18104"/>
                    </a:lnTo>
                    <a:lnTo>
                      <a:pt x="7242" y="16673"/>
                    </a:lnTo>
                    <a:lnTo>
                      <a:pt x="6358" y="15157"/>
                    </a:lnTo>
                    <a:lnTo>
                      <a:pt x="5558" y="13683"/>
                    </a:lnTo>
                    <a:lnTo>
                      <a:pt x="4800" y="12168"/>
                    </a:lnTo>
                    <a:lnTo>
                      <a:pt x="4085" y="10652"/>
                    </a:lnTo>
                    <a:lnTo>
                      <a:pt x="3453" y="9178"/>
                    </a:lnTo>
                    <a:lnTo>
                      <a:pt x="2822" y="7789"/>
                    </a:lnTo>
                    <a:lnTo>
                      <a:pt x="1769" y="5137"/>
                    </a:lnTo>
                    <a:lnTo>
                      <a:pt x="969" y="2863"/>
                    </a:lnTo>
                    <a:lnTo>
                      <a:pt x="338" y="1137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DFD2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41" name="Google Shape;4041;p47"/>
              <p:cNvSpPr/>
              <p:nvPr/>
            </p:nvSpPr>
            <p:spPr>
              <a:xfrm>
                <a:off x="2485325" y="4110550"/>
                <a:ext cx="283175" cy="492625"/>
              </a:xfrm>
              <a:custGeom>
                <a:avLst/>
                <a:gdLst/>
                <a:ahLst/>
                <a:cxnLst/>
                <a:rect l="l" t="t" r="r" b="b"/>
                <a:pathLst>
                  <a:path w="11327" h="19705" extrusionOk="0">
                    <a:moveTo>
                      <a:pt x="6737" y="0"/>
                    </a:moveTo>
                    <a:lnTo>
                      <a:pt x="5264" y="295"/>
                    </a:lnTo>
                    <a:lnTo>
                      <a:pt x="3622" y="632"/>
                    </a:lnTo>
                    <a:lnTo>
                      <a:pt x="1896" y="927"/>
                    </a:lnTo>
                    <a:lnTo>
                      <a:pt x="1" y="1221"/>
                    </a:lnTo>
                    <a:lnTo>
                      <a:pt x="211" y="3495"/>
                    </a:lnTo>
                    <a:lnTo>
                      <a:pt x="464" y="5474"/>
                    </a:lnTo>
                    <a:lnTo>
                      <a:pt x="801" y="7873"/>
                    </a:lnTo>
                    <a:lnTo>
                      <a:pt x="1180" y="10610"/>
                    </a:lnTo>
                    <a:lnTo>
                      <a:pt x="1685" y="13557"/>
                    </a:lnTo>
                    <a:lnTo>
                      <a:pt x="2274" y="16631"/>
                    </a:lnTo>
                    <a:lnTo>
                      <a:pt x="2611" y="18189"/>
                    </a:lnTo>
                    <a:lnTo>
                      <a:pt x="2990" y="19704"/>
                    </a:lnTo>
                    <a:lnTo>
                      <a:pt x="11327" y="19704"/>
                    </a:lnTo>
                    <a:lnTo>
                      <a:pt x="10779" y="18104"/>
                    </a:lnTo>
                    <a:lnTo>
                      <a:pt x="10232" y="16462"/>
                    </a:lnTo>
                    <a:lnTo>
                      <a:pt x="9769" y="14862"/>
                    </a:lnTo>
                    <a:lnTo>
                      <a:pt x="9306" y="13220"/>
                    </a:lnTo>
                    <a:lnTo>
                      <a:pt x="8927" y="11621"/>
                    </a:lnTo>
                    <a:lnTo>
                      <a:pt x="8548" y="10063"/>
                    </a:lnTo>
                    <a:lnTo>
                      <a:pt x="7916" y="7074"/>
                    </a:lnTo>
                    <a:lnTo>
                      <a:pt x="7411" y="4463"/>
                    </a:lnTo>
                    <a:lnTo>
                      <a:pt x="7074" y="2316"/>
                    </a:lnTo>
                    <a:lnTo>
                      <a:pt x="6737" y="0"/>
                    </a:lnTo>
                    <a:close/>
                  </a:path>
                </a:pathLst>
              </a:custGeom>
              <a:solidFill>
                <a:srgbClr val="CDBAA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42" name="Google Shape;4042;p47"/>
              <p:cNvSpPr/>
              <p:nvPr/>
            </p:nvSpPr>
            <p:spPr>
              <a:xfrm>
                <a:off x="1976950" y="4168425"/>
                <a:ext cx="226325" cy="434750"/>
              </a:xfrm>
              <a:custGeom>
                <a:avLst/>
                <a:gdLst/>
                <a:ahLst/>
                <a:cxnLst/>
                <a:rect l="l" t="t" r="r" b="b"/>
                <a:pathLst>
                  <a:path w="9053" h="17390" extrusionOk="0">
                    <a:moveTo>
                      <a:pt x="800" y="1"/>
                    </a:moveTo>
                    <a:lnTo>
                      <a:pt x="758" y="1853"/>
                    </a:lnTo>
                    <a:lnTo>
                      <a:pt x="632" y="5937"/>
                    </a:lnTo>
                    <a:lnTo>
                      <a:pt x="379" y="11369"/>
                    </a:lnTo>
                    <a:lnTo>
                      <a:pt x="211" y="14358"/>
                    </a:lnTo>
                    <a:lnTo>
                      <a:pt x="0" y="17389"/>
                    </a:lnTo>
                    <a:lnTo>
                      <a:pt x="9052" y="17389"/>
                    </a:lnTo>
                    <a:lnTo>
                      <a:pt x="8842" y="14358"/>
                    </a:lnTo>
                    <a:lnTo>
                      <a:pt x="8716" y="11369"/>
                    </a:lnTo>
                    <a:lnTo>
                      <a:pt x="8463" y="5937"/>
                    </a:lnTo>
                    <a:lnTo>
                      <a:pt x="8295" y="1896"/>
                    </a:lnTo>
                    <a:lnTo>
                      <a:pt x="8253" y="1"/>
                    </a:lnTo>
                    <a:lnTo>
                      <a:pt x="6442" y="43"/>
                    </a:lnTo>
                    <a:lnTo>
                      <a:pt x="2695" y="43"/>
                    </a:lnTo>
                    <a:lnTo>
                      <a:pt x="800" y="1"/>
                    </a:lnTo>
                    <a:close/>
                  </a:path>
                </a:pathLst>
              </a:custGeom>
              <a:solidFill>
                <a:srgbClr val="8317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43" name="Google Shape;4043;p47"/>
              <p:cNvSpPr/>
              <p:nvPr/>
            </p:nvSpPr>
            <p:spPr>
              <a:xfrm>
                <a:off x="1996950" y="3501125"/>
                <a:ext cx="186325" cy="668400"/>
              </a:xfrm>
              <a:custGeom>
                <a:avLst/>
                <a:gdLst/>
                <a:ahLst/>
                <a:cxnLst/>
                <a:rect l="l" t="t" r="r" b="b"/>
                <a:pathLst>
                  <a:path w="7453" h="26736" extrusionOk="0">
                    <a:moveTo>
                      <a:pt x="3747" y="0"/>
                    </a:moveTo>
                    <a:lnTo>
                      <a:pt x="3705" y="1600"/>
                    </a:lnTo>
                    <a:lnTo>
                      <a:pt x="3705" y="1684"/>
                    </a:lnTo>
                    <a:lnTo>
                      <a:pt x="3663" y="2358"/>
                    </a:lnTo>
                    <a:lnTo>
                      <a:pt x="3663" y="2442"/>
                    </a:lnTo>
                    <a:lnTo>
                      <a:pt x="3579" y="4421"/>
                    </a:lnTo>
                    <a:lnTo>
                      <a:pt x="3579" y="4673"/>
                    </a:lnTo>
                    <a:lnTo>
                      <a:pt x="3537" y="5137"/>
                    </a:lnTo>
                    <a:lnTo>
                      <a:pt x="3537" y="5515"/>
                    </a:lnTo>
                    <a:lnTo>
                      <a:pt x="3495" y="5979"/>
                    </a:lnTo>
                    <a:lnTo>
                      <a:pt x="3453" y="6358"/>
                    </a:lnTo>
                    <a:lnTo>
                      <a:pt x="3453" y="6779"/>
                    </a:lnTo>
                    <a:lnTo>
                      <a:pt x="3411" y="7284"/>
                    </a:lnTo>
                    <a:lnTo>
                      <a:pt x="3369" y="7621"/>
                    </a:lnTo>
                    <a:lnTo>
                      <a:pt x="3326" y="8378"/>
                    </a:lnTo>
                    <a:lnTo>
                      <a:pt x="3284" y="8631"/>
                    </a:lnTo>
                    <a:lnTo>
                      <a:pt x="3242" y="9305"/>
                    </a:lnTo>
                    <a:lnTo>
                      <a:pt x="3200" y="9599"/>
                    </a:lnTo>
                    <a:lnTo>
                      <a:pt x="3158" y="10147"/>
                    </a:lnTo>
                    <a:lnTo>
                      <a:pt x="3116" y="10484"/>
                    </a:lnTo>
                    <a:lnTo>
                      <a:pt x="3074" y="10989"/>
                    </a:lnTo>
                    <a:lnTo>
                      <a:pt x="3032" y="11326"/>
                    </a:lnTo>
                    <a:lnTo>
                      <a:pt x="2948" y="11873"/>
                    </a:lnTo>
                    <a:lnTo>
                      <a:pt x="2905" y="12126"/>
                    </a:lnTo>
                    <a:lnTo>
                      <a:pt x="2821" y="12926"/>
                    </a:lnTo>
                    <a:lnTo>
                      <a:pt x="2358" y="15831"/>
                    </a:lnTo>
                    <a:lnTo>
                      <a:pt x="1853" y="18483"/>
                    </a:lnTo>
                    <a:lnTo>
                      <a:pt x="1390" y="20841"/>
                    </a:lnTo>
                    <a:lnTo>
                      <a:pt x="969" y="22820"/>
                    </a:lnTo>
                    <a:lnTo>
                      <a:pt x="590" y="24462"/>
                    </a:lnTo>
                    <a:lnTo>
                      <a:pt x="295" y="25640"/>
                    </a:lnTo>
                    <a:lnTo>
                      <a:pt x="0" y="26651"/>
                    </a:lnTo>
                    <a:lnTo>
                      <a:pt x="0" y="26693"/>
                    </a:lnTo>
                    <a:lnTo>
                      <a:pt x="1895" y="26735"/>
                    </a:lnTo>
                    <a:lnTo>
                      <a:pt x="5642" y="26735"/>
                    </a:lnTo>
                    <a:lnTo>
                      <a:pt x="7453" y="26693"/>
                    </a:lnTo>
                    <a:lnTo>
                      <a:pt x="7453" y="26651"/>
                    </a:lnTo>
                    <a:lnTo>
                      <a:pt x="7200" y="25640"/>
                    </a:lnTo>
                    <a:lnTo>
                      <a:pt x="6905" y="24462"/>
                    </a:lnTo>
                    <a:lnTo>
                      <a:pt x="6526" y="22820"/>
                    </a:lnTo>
                    <a:lnTo>
                      <a:pt x="6063" y="20841"/>
                    </a:lnTo>
                    <a:lnTo>
                      <a:pt x="5600" y="18483"/>
                    </a:lnTo>
                    <a:lnTo>
                      <a:pt x="5137" y="15831"/>
                    </a:lnTo>
                    <a:lnTo>
                      <a:pt x="4674" y="12926"/>
                    </a:lnTo>
                    <a:lnTo>
                      <a:pt x="4547" y="12126"/>
                    </a:lnTo>
                    <a:lnTo>
                      <a:pt x="4505" y="11873"/>
                    </a:lnTo>
                    <a:lnTo>
                      <a:pt x="4463" y="11326"/>
                    </a:lnTo>
                    <a:lnTo>
                      <a:pt x="4421" y="10989"/>
                    </a:lnTo>
                    <a:lnTo>
                      <a:pt x="4337" y="10484"/>
                    </a:lnTo>
                    <a:lnTo>
                      <a:pt x="4295" y="10147"/>
                    </a:lnTo>
                    <a:lnTo>
                      <a:pt x="4253" y="9599"/>
                    </a:lnTo>
                    <a:lnTo>
                      <a:pt x="4211" y="9305"/>
                    </a:lnTo>
                    <a:lnTo>
                      <a:pt x="4169" y="8631"/>
                    </a:lnTo>
                    <a:lnTo>
                      <a:pt x="4169" y="8378"/>
                    </a:lnTo>
                    <a:lnTo>
                      <a:pt x="4084" y="7621"/>
                    </a:lnTo>
                    <a:lnTo>
                      <a:pt x="4042" y="7284"/>
                    </a:lnTo>
                    <a:lnTo>
                      <a:pt x="4042" y="6779"/>
                    </a:lnTo>
                    <a:lnTo>
                      <a:pt x="4000" y="6358"/>
                    </a:lnTo>
                    <a:lnTo>
                      <a:pt x="3958" y="5979"/>
                    </a:lnTo>
                    <a:lnTo>
                      <a:pt x="3958" y="5515"/>
                    </a:lnTo>
                    <a:lnTo>
                      <a:pt x="3916" y="5137"/>
                    </a:lnTo>
                    <a:lnTo>
                      <a:pt x="3916" y="4673"/>
                    </a:lnTo>
                    <a:lnTo>
                      <a:pt x="3874" y="4421"/>
                    </a:lnTo>
                    <a:lnTo>
                      <a:pt x="3790" y="2442"/>
                    </a:lnTo>
                    <a:lnTo>
                      <a:pt x="3790" y="2358"/>
                    </a:lnTo>
                    <a:lnTo>
                      <a:pt x="3790" y="1684"/>
                    </a:lnTo>
                    <a:lnTo>
                      <a:pt x="3790" y="1600"/>
                    </a:lnTo>
                    <a:lnTo>
                      <a:pt x="3747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44" name="Google Shape;4044;p47"/>
              <p:cNvSpPr/>
              <p:nvPr/>
            </p:nvSpPr>
            <p:spPr>
              <a:xfrm>
                <a:off x="2069575" y="3797925"/>
                <a:ext cx="1075" cy="6350"/>
              </a:xfrm>
              <a:custGeom>
                <a:avLst/>
                <a:gdLst/>
                <a:ahLst/>
                <a:cxnLst/>
                <a:rect l="l" t="t" r="r" b="b"/>
                <a:pathLst>
                  <a:path w="43" h="254" extrusionOk="0">
                    <a:moveTo>
                      <a:pt x="0" y="254"/>
                    </a:moveTo>
                    <a:lnTo>
                      <a:pt x="0" y="254"/>
                    </a:lnTo>
                    <a:lnTo>
                      <a:pt x="43" y="1"/>
                    </a:lnTo>
                    <a:lnTo>
                      <a:pt x="43" y="1"/>
                    </a:lnTo>
                    <a:lnTo>
                      <a:pt x="0" y="254"/>
                    </a:lnTo>
                    <a:lnTo>
                      <a:pt x="0" y="254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45" name="Google Shape;4045;p47"/>
              <p:cNvSpPr/>
              <p:nvPr/>
            </p:nvSpPr>
            <p:spPr>
              <a:xfrm>
                <a:off x="2085350" y="3617950"/>
                <a:ext cx="1100" cy="11600"/>
              </a:xfrm>
              <a:custGeom>
                <a:avLst/>
                <a:gdLst/>
                <a:ahLst/>
                <a:cxnLst/>
                <a:rect l="l" t="t" r="r" b="b"/>
                <a:pathLst>
                  <a:path w="44" h="464" extrusionOk="0">
                    <a:moveTo>
                      <a:pt x="1" y="464"/>
                    </a:moveTo>
                    <a:lnTo>
                      <a:pt x="1" y="464"/>
                    </a:lnTo>
                    <a:lnTo>
                      <a:pt x="43" y="0"/>
                    </a:lnTo>
                    <a:lnTo>
                      <a:pt x="43" y="0"/>
                    </a:lnTo>
                    <a:lnTo>
                      <a:pt x="1" y="464"/>
                    </a:lnTo>
                    <a:lnTo>
                      <a:pt x="1" y="464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46" name="Google Shape;4046;p47"/>
              <p:cNvSpPr/>
              <p:nvPr/>
            </p:nvSpPr>
            <p:spPr>
              <a:xfrm>
                <a:off x="2072725" y="3775825"/>
                <a:ext cx="1075" cy="8450"/>
              </a:xfrm>
              <a:custGeom>
                <a:avLst/>
                <a:gdLst/>
                <a:ahLst/>
                <a:cxnLst/>
                <a:rect l="l" t="t" r="r" b="b"/>
                <a:pathLst>
                  <a:path w="43" h="338" extrusionOk="0">
                    <a:moveTo>
                      <a:pt x="1" y="338"/>
                    </a:moveTo>
                    <a:lnTo>
                      <a:pt x="1" y="338"/>
                    </a:lnTo>
                    <a:lnTo>
                      <a:pt x="43" y="1"/>
                    </a:lnTo>
                    <a:lnTo>
                      <a:pt x="43" y="1"/>
                    </a:lnTo>
                    <a:lnTo>
                      <a:pt x="1" y="338"/>
                    </a:lnTo>
                    <a:lnTo>
                      <a:pt x="1" y="338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47" name="Google Shape;4047;p47"/>
              <p:cNvSpPr/>
              <p:nvPr/>
            </p:nvSpPr>
            <p:spPr>
              <a:xfrm>
                <a:off x="2079050" y="3710575"/>
                <a:ext cx="1075" cy="6350"/>
              </a:xfrm>
              <a:custGeom>
                <a:avLst/>
                <a:gdLst/>
                <a:ahLst/>
                <a:cxnLst/>
                <a:rect l="l" t="t" r="r" b="b"/>
                <a:pathLst>
                  <a:path w="43" h="254" extrusionOk="0">
                    <a:moveTo>
                      <a:pt x="0" y="253"/>
                    </a:moveTo>
                    <a:lnTo>
                      <a:pt x="0" y="253"/>
                    </a:lnTo>
                    <a:lnTo>
                      <a:pt x="42" y="0"/>
                    </a:lnTo>
                    <a:lnTo>
                      <a:pt x="42" y="0"/>
                    </a:lnTo>
                    <a:lnTo>
                      <a:pt x="0" y="253"/>
                    </a:lnTo>
                    <a:lnTo>
                      <a:pt x="0" y="253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48" name="Google Shape;4048;p47"/>
              <p:cNvSpPr/>
              <p:nvPr/>
            </p:nvSpPr>
            <p:spPr>
              <a:xfrm>
                <a:off x="2083250" y="3660050"/>
                <a:ext cx="25" cy="10550"/>
              </a:xfrm>
              <a:custGeom>
                <a:avLst/>
                <a:gdLst/>
                <a:ahLst/>
                <a:cxnLst/>
                <a:rect l="l" t="t" r="r" b="b"/>
                <a:pathLst>
                  <a:path w="1" h="422" extrusionOk="0">
                    <a:moveTo>
                      <a:pt x="1" y="422"/>
                    </a:moveTo>
                    <a:lnTo>
                      <a:pt x="1" y="422"/>
                    </a:lnTo>
                    <a:lnTo>
                      <a:pt x="1" y="1"/>
                    </a:lnTo>
                    <a:lnTo>
                      <a:pt x="1" y="1"/>
                    </a:lnTo>
                    <a:lnTo>
                      <a:pt x="1" y="422"/>
                    </a:lnTo>
                    <a:lnTo>
                      <a:pt x="1" y="422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49" name="Google Shape;4049;p47"/>
              <p:cNvSpPr/>
              <p:nvPr/>
            </p:nvSpPr>
            <p:spPr>
              <a:xfrm>
                <a:off x="2081150" y="3683200"/>
                <a:ext cx="1075" cy="8450"/>
              </a:xfrm>
              <a:custGeom>
                <a:avLst/>
                <a:gdLst/>
                <a:ahLst/>
                <a:cxnLst/>
                <a:rect l="l" t="t" r="r" b="b"/>
                <a:pathLst>
                  <a:path w="43" h="338" extrusionOk="0">
                    <a:moveTo>
                      <a:pt x="1" y="338"/>
                    </a:moveTo>
                    <a:lnTo>
                      <a:pt x="1" y="338"/>
                    </a:lnTo>
                    <a:lnTo>
                      <a:pt x="43" y="1"/>
                    </a:lnTo>
                    <a:lnTo>
                      <a:pt x="43" y="1"/>
                    </a:lnTo>
                    <a:lnTo>
                      <a:pt x="1" y="338"/>
                    </a:lnTo>
                    <a:lnTo>
                      <a:pt x="1" y="338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50" name="Google Shape;4050;p47"/>
              <p:cNvSpPr/>
              <p:nvPr/>
            </p:nvSpPr>
            <p:spPr>
              <a:xfrm>
                <a:off x="2084300" y="3639000"/>
                <a:ext cx="1075" cy="11600"/>
              </a:xfrm>
              <a:custGeom>
                <a:avLst/>
                <a:gdLst/>
                <a:ahLst/>
                <a:cxnLst/>
                <a:rect l="l" t="t" r="r" b="b"/>
                <a:pathLst>
                  <a:path w="43" h="464" extrusionOk="0">
                    <a:moveTo>
                      <a:pt x="1" y="464"/>
                    </a:moveTo>
                    <a:lnTo>
                      <a:pt x="1" y="464"/>
                    </a:lnTo>
                    <a:lnTo>
                      <a:pt x="43" y="0"/>
                    </a:lnTo>
                    <a:lnTo>
                      <a:pt x="43" y="0"/>
                    </a:lnTo>
                    <a:lnTo>
                      <a:pt x="1" y="464"/>
                    </a:lnTo>
                    <a:lnTo>
                      <a:pt x="1" y="464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51" name="Google Shape;4051;p47"/>
              <p:cNvSpPr/>
              <p:nvPr/>
            </p:nvSpPr>
            <p:spPr>
              <a:xfrm>
                <a:off x="2076950" y="3733725"/>
                <a:ext cx="1075" cy="7400"/>
              </a:xfrm>
              <a:custGeom>
                <a:avLst/>
                <a:gdLst/>
                <a:ahLst/>
                <a:cxnLst/>
                <a:rect l="l" t="t" r="r" b="b"/>
                <a:pathLst>
                  <a:path w="43" h="296" extrusionOk="0">
                    <a:moveTo>
                      <a:pt x="0" y="295"/>
                    </a:moveTo>
                    <a:lnTo>
                      <a:pt x="0" y="295"/>
                    </a:lnTo>
                    <a:lnTo>
                      <a:pt x="42" y="1"/>
                    </a:lnTo>
                    <a:lnTo>
                      <a:pt x="42" y="1"/>
                    </a:lnTo>
                    <a:lnTo>
                      <a:pt x="0" y="295"/>
                    </a:lnTo>
                    <a:lnTo>
                      <a:pt x="0" y="295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52" name="Google Shape;4052;p47"/>
              <p:cNvSpPr/>
              <p:nvPr/>
            </p:nvSpPr>
            <p:spPr>
              <a:xfrm>
                <a:off x="2074825" y="3754775"/>
                <a:ext cx="1100" cy="8450"/>
              </a:xfrm>
              <a:custGeom>
                <a:avLst/>
                <a:gdLst/>
                <a:ahLst/>
                <a:cxnLst/>
                <a:rect l="l" t="t" r="r" b="b"/>
                <a:pathLst>
                  <a:path w="44" h="338" extrusionOk="0">
                    <a:moveTo>
                      <a:pt x="1" y="338"/>
                    </a:moveTo>
                    <a:lnTo>
                      <a:pt x="1" y="338"/>
                    </a:lnTo>
                    <a:lnTo>
                      <a:pt x="43" y="1"/>
                    </a:lnTo>
                    <a:lnTo>
                      <a:pt x="43" y="1"/>
                    </a:lnTo>
                    <a:lnTo>
                      <a:pt x="1" y="338"/>
                    </a:lnTo>
                    <a:lnTo>
                      <a:pt x="1" y="338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53" name="Google Shape;4053;p47"/>
              <p:cNvSpPr/>
              <p:nvPr/>
            </p:nvSpPr>
            <p:spPr>
              <a:xfrm>
                <a:off x="2086425" y="3562175"/>
                <a:ext cx="2125" cy="49475"/>
              </a:xfrm>
              <a:custGeom>
                <a:avLst/>
                <a:gdLst/>
                <a:ahLst/>
                <a:cxnLst/>
                <a:rect l="l" t="t" r="r" b="b"/>
                <a:pathLst>
                  <a:path w="85" h="1979" extrusionOk="0">
                    <a:moveTo>
                      <a:pt x="0" y="1979"/>
                    </a:moveTo>
                    <a:lnTo>
                      <a:pt x="0" y="1979"/>
                    </a:lnTo>
                    <a:lnTo>
                      <a:pt x="84" y="0"/>
                    </a:lnTo>
                    <a:lnTo>
                      <a:pt x="84" y="0"/>
                    </a:lnTo>
                    <a:lnTo>
                      <a:pt x="0" y="1979"/>
                    </a:lnTo>
                    <a:lnTo>
                      <a:pt x="0" y="1979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54" name="Google Shape;4054;p47"/>
              <p:cNvSpPr/>
              <p:nvPr/>
            </p:nvSpPr>
            <p:spPr>
              <a:xfrm>
                <a:off x="2089575" y="3486375"/>
                <a:ext cx="1075" cy="54750"/>
              </a:xfrm>
              <a:custGeom>
                <a:avLst/>
                <a:gdLst/>
                <a:ahLst/>
                <a:cxnLst/>
                <a:rect l="l" t="t" r="r" b="b"/>
                <a:pathLst>
                  <a:path w="43" h="2190" extrusionOk="0">
                    <a:moveTo>
                      <a:pt x="0" y="1"/>
                    </a:moveTo>
                    <a:lnTo>
                      <a:pt x="0" y="1516"/>
                    </a:lnTo>
                    <a:lnTo>
                      <a:pt x="0" y="2190"/>
                    </a:lnTo>
                    <a:lnTo>
                      <a:pt x="42" y="590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55" name="Google Shape;4055;p47"/>
              <p:cNvSpPr/>
              <p:nvPr/>
            </p:nvSpPr>
            <p:spPr>
              <a:xfrm>
                <a:off x="2088525" y="3543225"/>
                <a:ext cx="1075" cy="16850"/>
              </a:xfrm>
              <a:custGeom>
                <a:avLst/>
                <a:gdLst/>
                <a:ahLst/>
                <a:cxnLst/>
                <a:rect l="l" t="t" r="r" b="b"/>
                <a:pathLst>
                  <a:path w="43" h="674" extrusionOk="0">
                    <a:moveTo>
                      <a:pt x="0" y="674"/>
                    </a:moveTo>
                    <a:lnTo>
                      <a:pt x="0" y="674"/>
                    </a:lnTo>
                    <a:lnTo>
                      <a:pt x="42" y="0"/>
                    </a:lnTo>
                    <a:lnTo>
                      <a:pt x="42" y="0"/>
                    </a:lnTo>
                    <a:lnTo>
                      <a:pt x="0" y="674"/>
                    </a:lnTo>
                    <a:lnTo>
                      <a:pt x="0" y="674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56" name="Google Shape;4056;p47"/>
              <p:cNvSpPr/>
              <p:nvPr/>
            </p:nvSpPr>
            <p:spPr>
              <a:xfrm>
                <a:off x="2098000" y="3683200"/>
                <a:ext cx="1075" cy="8450"/>
              </a:xfrm>
              <a:custGeom>
                <a:avLst/>
                <a:gdLst/>
                <a:ahLst/>
                <a:cxnLst/>
                <a:rect l="l" t="t" r="r" b="b"/>
                <a:pathLst>
                  <a:path w="43" h="338" extrusionOk="0">
                    <a:moveTo>
                      <a:pt x="0" y="1"/>
                    </a:moveTo>
                    <a:lnTo>
                      <a:pt x="0" y="1"/>
                    </a:lnTo>
                    <a:lnTo>
                      <a:pt x="42" y="338"/>
                    </a:lnTo>
                    <a:lnTo>
                      <a:pt x="42" y="338"/>
                    </a:lnTo>
                    <a:lnTo>
                      <a:pt x="0" y="1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57" name="Google Shape;4057;p47"/>
              <p:cNvSpPr/>
              <p:nvPr/>
            </p:nvSpPr>
            <p:spPr>
              <a:xfrm>
                <a:off x="2101150" y="3710575"/>
                <a:ext cx="25" cy="6350"/>
              </a:xfrm>
              <a:custGeom>
                <a:avLst/>
                <a:gdLst/>
                <a:ahLst/>
                <a:cxnLst/>
                <a:rect l="l" t="t" r="r" b="b"/>
                <a:pathLst>
                  <a:path w="1" h="254" extrusionOk="0">
                    <a:moveTo>
                      <a:pt x="1" y="0"/>
                    </a:moveTo>
                    <a:lnTo>
                      <a:pt x="1" y="0"/>
                    </a:lnTo>
                    <a:lnTo>
                      <a:pt x="1" y="253"/>
                    </a:lnTo>
                    <a:lnTo>
                      <a:pt x="1" y="253"/>
                    </a:lnTo>
                    <a:lnTo>
                      <a:pt x="1" y="0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58" name="Google Shape;4058;p47"/>
              <p:cNvSpPr/>
              <p:nvPr/>
            </p:nvSpPr>
            <p:spPr>
              <a:xfrm>
                <a:off x="2090625" y="3501125"/>
                <a:ext cx="1075" cy="40000"/>
              </a:xfrm>
              <a:custGeom>
                <a:avLst/>
                <a:gdLst/>
                <a:ahLst/>
                <a:cxnLst/>
                <a:rect l="l" t="t" r="r" b="b"/>
                <a:pathLst>
                  <a:path w="43" h="1600" extrusionOk="0">
                    <a:moveTo>
                      <a:pt x="0" y="0"/>
                    </a:moveTo>
                    <a:lnTo>
                      <a:pt x="0" y="926"/>
                    </a:lnTo>
                    <a:lnTo>
                      <a:pt x="43" y="16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59" name="Google Shape;4059;p47"/>
              <p:cNvSpPr/>
              <p:nvPr/>
            </p:nvSpPr>
            <p:spPr>
              <a:xfrm>
                <a:off x="2104300" y="3754775"/>
                <a:ext cx="1075" cy="8450"/>
              </a:xfrm>
              <a:custGeom>
                <a:avLst/>
                <a:gdLst/>
                <a:ahLst/>
                <a:cxnLst/>
                <a:rect l="l" t="t" r="r" b="b"/>
                <a:pathLst>
                  <a:path w="43" h="338" extrusionOk="0">
                    <a:moveTo>
                      <a:pt x="1" y="1"/>
                    </a:moveTo>
                    <a:lnTo>
                      <a:pt x="1" y="1"/>
                    </a:lnTo>
                    <a:lnTo>
                      <a:pt x="43" y="338"/>
                    </a:lnTo>
                    <a:lnTo>
                      <a:pt x="43" y="338"/>
                    </a:lnTo>
                    <a:lnTo>
                      <a:pt x="1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60" name="Google Shape;4060;p47"/>
              <p:cNvSpPr/>
              <p:nvPr/>
            </p:nvSpPr>
            <p:spPr>
              <a:xfrm>
                <a:off x="2109575" y="3797925"/>
                <a:ext cx="1075" cy="6350"/>
              </a:xfrm>
              <a:custGeom>
                <a:avLst/>
                <a:gdLst/>
                <a:ahLst/>
                <a:cxnLst/>
                <a:rect l="l" t="t" r="r" b="b"/>
                <a:pathLst>
                  <a:path w="43" h="254" extrusionOk="0">
                    <a:moveTo>
                      <a:pt x="0" y="1"/>
                    </a:moveTo>
                    <a:lnTo>
                      <a:pt x="0" y="1"/>
                    </a:lnTo>
                    <a:lnTo>
                      <a:pt x="42" y="254"/>
                    </a:lnTo>
                    <a:lnTo>
                      <a:pt x="42" y="254"/>
                    </a:lnTo>
                    <a:lnTo>
                      <a:pt x="0" y="1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61" name="Google Shape;4061;p47"/>
              <p:cNvSpPr/>
              <p:nvPr/>
            </p:nvSpPr>
            <p:spPr>
              <a:xfrm>
                <a:off x="2102200" y="3733725"/>
                <a:ext cx="1075" cy="7400"/>
              </a:xfrm>
              <a:custGeom>
                <a:avLst/>
                <a:gdLst/>
                <a:ahLst/>
                <a:cxnLst/>
                <a:rect l="l" t="t" r="r" b="b"/>
                <a:pathLst>
                  <a:path w="43" h="296" extrusionOk="0">
                    <a:moveTo>
                      <a:pt x="1" y="1"/>
                    </a:moveTo>
                    <a:lnTo>
                      <a:pt x="1" y="1"/>
                    </a:lnTo>
                    <a:lnTo>
                      <a:pt x="43" y="295"/>
                    </a:lnTo>
                    <a:lnTo>
                      <a:pt x="43" y="295"/>
                    </a:lnTo>
                    <a:lnTo>
                      <a:pt x="1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62" name="Google Shape;4062;p47"/>
              <p:cNvSpPr/>
              <p:nvPr/>
            </p:nvSpPr>
            <p:spPr>
              <a:xfrm>
                <a:off x="2096950" y="3660050"/>
                <a:ext cx="1075" cy="10550"/>
              </a:xfrm>
              <a:custGeom>
                <a:avLst/>
                <a:gdLst/>
                <a:ahLst/>
                <a:cxnLst/>
                <a:rect l="l" t="t" r="r" b="b"/>
                <a:pathLst>
                  <a:path w="43" h="422" extrusionOk="0">
                    <a:moveTo>
                      <a:pt x="0" y="1"/>
                    </a:moveTo>
                    <a:lnTo>
                      <a:pt x="0" y="1"/>
                    </a:lnTo>
                    <a:lnTo>
                      <a:pt x="42" y="422"/>
                    </a:lnTo>
                    <a:lnTo>
                      <a:pt x="42" y="422"/>
                    </a:lnTo>
                    <a:lnTo>
                      <a:pt x="0" y="1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63" name="Google Shape;4063;p47"/>
              <p:cNvSpPr/>
              <p:nvPr/>
            </p:nvSpPr>
            <p:spPr>
              <a:xfrm>
                <a:off x="2095900" y="3639000"/>
                <a:ext cx="0" cy="11600"/>
              </a:xfrm>
              <a:custGeom>
                <a:avLst/>
                <a:gdLst/>
                <a:ahLst/>
                <a:cxnLst/>
                <a:rect l="l" t="t" r="r" b="b"/>
                <a:pathLst>
                  <a:path h="464" extrusionOk="0">
                    <a:moveTo>
                      <a:pt x="0" y="0"/>
                    </a:moveTo>
                    <a:lnTo>
                      <a:pt x="0" y="0"/>
                    </a:lnTo>
                    <a:lnTo>
                      <a:pt x="0" y="464"/>
                    </a:lnTo>
                    <a:lnTo>
                      <a:pt x="0" y="464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64" name="Google Shape;4064;p47"/>
              <p:cNvSpPr/>
              <p:nvPr/>
            </p:nvSpPr>
            <p:spPr>
              <a:xfrm>
                <a:off x="2091675" y="3543225"/>
                <a:ext cx="25" cy="16850"/>
              </a:xfrm>
              <a:custGeom>
                <a:avLst/>
                <a:gdLst/>
                <a:ahLst/>
                <a:cxnLst/>
                <a:rect l="l" t="t" r="r" b="b"/>
                <a:pathLst>
                  <a:path w="1" h="674" extrusionOk="0">
                    <a:moveTo>
                      <a:pt x="1" y="0"/>
                    </a:moveTo>
                    <a:lnTo>
                      <a:pt x="1" y="0"/>
                    </a:lnTo>
                    <a:lnTo>
                      <a:pt x="1" y="674"/>
                    </a:lnTo>
                    <a:lnTo>
                      <a:pt x="1" y="674"/>
                    </a:lnTo>
                    <a:lnTo>
                      <a:pt x="1" y="0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65" name="Google Shape;4065;p47"/>
              <p:cNvSpPr/>
              <p:nvPr/>
            </p:nvSpPr>
            <p:spPr>
              <a:xfrm>
                <a:off x="2091675" y="3562175"/>
                <a:ext cx="2125" cy="49475"/>
              </a:xfrm>
              <a:custGeom>
                <a:avLst/>
                <a:gdLst/>
                <a:ahLst/>
                <a:cxnLst/>
                <a:rect l="l" t="t" r="r" b="b"/>
                <a:pathLst>
                  <a:path w="85" h="1979" extrusionOk="0">
                    <a:moveTo>
                      <a:pt x="1" y="0"/>
                    </a:moveTo>
                    <a:lnTo>
                      <a:pt x="1" y="0"/>
                    </a:lnTo>
                    <a:lnTo>
                      <a:pt x="85" y="1979"/>
                    </a:lnTo>
                    <a:lnTo>
                      <a:pt x="85" y="1979"/>
                    </a:lnTo>
                    <a:lnTo>
                      <a:pt x="1" y="0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66" name="Google Shape;4066;p47"/>
              <p:cNvSpPr/>
              <p:nvPr/>
            </p:nvSpPr>
            <p:spPr>
              <a:xfrm>
                <a:off x="2094825" y="3617950"/>
                <a:ext cx="25" cy="11600"/>
              </a:xfrm>
              <a:custGeom>
                <a:avLst/>
                <a:gdLst/>
                <a:ahLst/>
                <a:cxnLst/>
                <a:rect l="l" t="t" r="r" b="b"/>
                <a:pathLst>
                  <a:path w="1" h="464" extrusionOk="0">
                    <a:moveTo>
                      <a:pt x="1" y="0"/>
                    </a:moveTo>
                    <a:lnTo>
                      <a:pt x="1" y="0"/>
                    </a:lnTo>
                    <a:lnTo>
                      <a:pt x="1" y="464"/>
                    </a:lnTo>
                    <a:lnTo>
                      <a:pt x="1" y="464"/>
                    </a:lnTo>
                    <a:lnTo>
                      <a:pt x="1" y="0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67" name="Google Shape;4067;p47"/>
              <p:cNvSpPr/>
              <p:nvPr/>
            </p:nvSpPr>
            <p:spPr>
              <a:xfrm>
                <a:off x="2107475" y="3775825"/>
                <a:ext cx="1075" cy="8450"/>
              </a:xfrm>
              <a:custGeom>
                <a:avLst/>
                <a:gdLst/>
                <a:ahLst/>
                <a:cxnLst/>
                <a:rect l="l" t="t" r="r" b="b"/>
                <a:pathLst>
                  <a:path w="43" h="338" extrusionOk="0">
                    <a:moveTo>
                      <a:pt x="0" y="1"/>
                    </a:moveTo>
                    <a:lnTo>
                      <a:pt x="0" y="1"/>
                    </a:lnTo>
                    <a:lnTo>
                      <a:pt x="42" y="338"/>
                    </a:lnTo>
                    <a:lnTo>
                      <a:pt x="42" y="338"/>
                    </a:lnTo>
                    <a:lnTo>
                      <a:pt x="0" y="1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68" name="Google Shape;4068;p47"/>
              <p:cNvSpPr/>
              <p:nvPr/>
            </p:nvSpPr>
            <p:spPr>
              <a:xfrm>
                <a:off x="2090625" y="3486375"/>
                <a:ext cx="25" cy="14775"/>
              </a:xfrm>
              <a:custGeom>
                <a:avLst/>
                <a:gdLst/>
                <a:ahLst/>
                <a:cxnLst/>
                <a:rect l="l" t="t" r="r" b="b"/>
                <a:pathLst>
                  <a:path w="1" h="591" extrusionOk="0">
                    <a:moveTo>
                      <a:pt x="0" y="590"/>
                    </a:moveTo>
                    <a:lnTo>
                      <a:pt x="0" y="590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590"/>
                    </a:lnTo>
                    <a:lnTo>
                      <a:pt x="0" y="59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69" name="Google Shape;4069;p47"/>
              <p:cNvSpPr/>
              <p:nvPr/>
            </p:nvSpPr>
            <p:spPr>
              <a:xfrm>
                <a:off x="2089575" y="3486375"/>
                <a:ext cx="1075" cy="14775"/>
              </a:xfrm>
              <a:custGeom>
                <a:avLst/>
                <a:gdLst/>
                <a:ahLst/>
                <a:cxnLst/>
                <a:rect l="l" t="t" r="r" b="b"/>
                <a:pathLst>
                  <a:path w="43" h="591" extrusionOk="0">
                    <a:moveTo>
                      <a:pt x="0" y="1"/>
                    </a:moveTo>
                    <a:lnTo>
                      <a:pt x="0" y="1"/>
                    </a:lnTo>
                    <a:lnTo>
                      <a:pt x="42" y="590"/>
                    </a:lnTo>
                    <a:lnTo>
                      <a:pt x="42" y="590"/>
                    </a:lnTo>
                    <a:lnTo>
                      <a:pt x="0" y="1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70" name="Google Shape;4070;p47"/>
              <p:cNvSpPr/>
              <p:nvPr/>
            </p:nvSpPr>
            <p:spPr>
              <a:xfrm>
                <a:off x="2327450" y="4141075"/>
                <a:ext cx="232650" cy="462100"/>
              </a:xfrm>
              <a:custGeom>
                <a:avLst/>
                <a:gdLst/>
                <a:ahLst/>
                <a:cxnLst/>
                <a:rect l="l" t="t" r="r" b="b"/>
                <a:pathLst>
                  <a:path w="9306" h="18484" extrusionOk="0">
                    <a:moveTo>
                      <a:pt x="6316" y="0"/>
                    </a:moveTo>
                    <a:lnTo>
                      <a:pt x="3285" y="421"/>
                    </a:lnTo>
                    <a:lnTo>
                      <a:pt x="1685" y="590"/>
                    </a:lnTo>
                    <a:lnTo>
                      <a:pt x="1" y="758"/>
                    </a:lnTo>
                    <a:lnTo>
                      <a:pt x="169" y="1053"/>
                    </a:lnTo>
                    <a:lnTo>
                      <a:pt x="295" y="2611"/>
                    </a:lnTo>
                    <a:lnTo>
                      <a:pt x="590" y="6610"/>
                    </a:lnTo>
                    <a:lnTo>
                      <a:pt x="843" y="9305"/>
                    </a:lnTo>
                    <a:lnTo>
                      <a:pt x="1137" y="12210"/>
                    </a:lnTo>
                    <a:lnTo>
                      <a:pt x="1474" y="15326"/>
                    </a:lnTo>
                    <a:lnTo>
                      <a:pt x="1937" y="18483"/>
                    </a:lnTo>
                    <a:lnTo>
                      <a:pt x="9305" y="18483"/>
                    </a:lnTo>
                    <a:lnTo>
                      <a:pt x="8926" y="16968"/>
                    </a:lnTo>
                    <a:lnTo>
                      <a:pt x="8589" y="15410"/>
                    </a:lnTo>
                    <a:lnTo>
                      <a:pt x="8000" y="12336"/>
                    </a:lnTo>
                    <a:lnTo>
                      <a:pt x="7495" y="9389"/>
                    </a:lnTo>
                    <a:lnTo>
                      <a:pt x="7116" y="6652"/>
                    </a:lnTo>
                    <a:lnTo>
                      <a:pt x="6779" y="4253"/>
                    </a:lnTo>
                    <a:lnTo>
                      <a:pt x="6526" y="2274"/>
                    </a:lnTo>
                    <a:lnTo>
                      <a:pt x="6316" y="0"/>
                    </a:lnTo>
                    <a:close/>
                  </a:path>
                </a:pathLst>
              </a:custGeom>
              <a:solidFill>
                <a:srgbClr val="8317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71" name="Google Shape;4071;p47"/>
              <p:cNvSpPr/>
              <p:nvPr/>
            </p:nvSpPr>
            <p:spPr>
              <a:xfrm>
                <a:off x="2090625" y="3328500"/>
                <a:ext cx="394725" cy="831550"/>
              </a:xfrm>
              <a:custGeom>
                <a:avLst/>
                <a:gdLst/>
                <a:ahLst/>
                <a:cxnLst/>
                <a:rect l="l" t="t" r="r" b="b"/>
                <a:pathLst>
                  <a:path w="15789" h="33262" extrusionOk="0">
                    <a:moveTo>
                      <a:pt x="0" y="0"/>
                    </a:moveTo>
                    <a:lnTo>
                      <a:pt x="169" y="1937"/>
                    </a:lnTo>
                    <a:lnTo>
                      <a:pt x="422" y="4084"/>
                    </a:lnTo>
                    <a:lnTo>
                      <a:pt x="758" y="6821"/>
                    </a:lnTo>
                    <a:lnTo>
                      <a:pt x="1221" y="9936"/>
                    </a:lnTo>
                    <a:lnTo>
                      <a:pt x="1516" y="11578"/>
                    </a:lnTo>
                    <a:lnTo>
                      <a:pt x="1853" y="13263"/>
                    </a:lnTo>
                    <a:lnTo>
                      <a:pt x="2190" y="14947"/>
                    </a:lnTo>
                    <a:lnTo>
                      <a:pt x="2611" y="16631"/>
                    </a:lnTo>
                    <a:lnTo>
                      <a:pt x="3032" y="18231"/>
                    </a:lnTo>
                    <a:lnTo>
                      <a:pt x="3537" y="19831"/>
                    </a:lnTo>
                    <a:lnTo>
                      <a:pt x="3958" y="21094"/>
                    </a:lnTo>
                    <a:lnTo>
                      <a:pt x="4379" y="22357"/>
                    </a:lnTo>
                    <a:lnTo>
                      <a:pt x="5305" y="24714"/>
                    </a:lnTo>
                    <a:lnTo>
                      <a:pt x="6190" y="26819"/>
                    </a:lnTo>
                    <a:lnTo>
                      <a:pt x="7074" y="28714"/>
                    </a:lnTo>
                    <a:lnTo>
                      <a:pt x="7874" y="30314"/>
                    </a:lnTo>
                    <a:lnTo>
                      <a:pt x="8547" y="31619"/>
                    </a:lnTo>
                    <a:lnTo>
                      <a:pt x="9474" y="33261"/>
                    </a:lnTo>
                    <a:lnTo>
                      <a:pt x="11158" y="33093"/>
                    </a:lnTo>
                    <a:lnTo>
                      <a:pt x="12758" y="32924"/>
                    </a:lnTo>
                    <a:lnTo>
                      <a:pt x="15789" y="32503"/>
                    </a:lnTo>
                    <a:lnTo>
                      <a:pt x="15789" y="32377"/>
                    </a:lnTo>
                    <a:lnTo>
                      <a:pt x="15536" y="32166"/>
                    </a:lnTo>
                    <a:lnTo>
                      <a:pt x="14863" y="31577"/>
                    </a:lnTo>
                    <a:lnTo>
                      <a:pt x="13852" y="30567"/>
                    </a:lnTo>
                    <a:lnTo>
                      <a:pt x="12547" y="29135"/>
                    </a:lnTo>
                    <a:lnTo>
                      <a:pt x="11789" y="28293"/>
                    </a:lnTo>
                    <a:lnTo>
                      <a:pt x="11031" y="27367"/>
                    </a:lnTo>
                    <a:lnTo>
                      <a:pt x="10231" y="26356"/>
                    </a:lnTo>
                    <a:lnTo>
                      <a:pt x="9431" y="25220"/>
                    </a:lnTo>
                    <a:lnTo>
                      <a:pt x="8632" y="23999"/>
                    </a:lnTo>
                    <a:lnTo>
                      <a:pt x="7789" y="22693"/>
                    </a:lnTo>
                    <a:lnTo>
                      <a:pt x="6990" y="21304"/>
                    </a:lnTo>
                    <a:lnTo>
                      <a:pt x="6190" y="19831"/>
                    </a:lnTo>
                    <a:lnTo>
                      <a:pt x="5558" y="18441"/>
                    </a:lnTo>
                    <a:lnTo>
                      <a:pt x="4926" y="16968"/>
                    </a:lnTo>
                    <a:lnTo>
                      <a:pt x="4337" y="15494"/>
                    </a:lnTo>
                    <a:lnTo>
                      <a:pt x="3748" y="14020"/>
                    </a:lnTo>
                    <a:lnTo>
                      <a:pt x="3242" y="12505"/>
                    </a:lnTo>
                    <a:lnTo>
                      <a:pt x="2779" y="11031"/>
                    </a:lnTo>
                    <a:lnTo>
                      <a:pt x="2316" y="9558"/>
                    </a:lnTo>
                    <a:lnTo>
                      <a:pt x="1937" y="8168"/>
                    </a:lnTo>
                    <a:lnTo>
                      <a:pt x="1221" y="5516"/>
                    </a:lnTo>
                    <a:lnTo>
                      <a:pt x="674" y="3242"/>
                    </a:lnTo>
                    <a:lnTo>
                      <a:pt x="295" y="1474"/>
                    </a:lnTo>
                    <a:lnTo>
                      <a:pt x="85" y="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72" name="Google Shape;4072;p47"/>
              <p:cNvSpPr/>
              <p:nvPr/>
            </p:nvSpPr>
            <p:spPr>
              <a:xfrm>
                <a:off x="1789600" y="3787400"/>
                <a:ext cx="602075" cy="72650"/>
              </a:xfrm>
              <a:custGeom>
                <a:avLst/>
                <a:gdLst/>
                <a:ahLst/>
                <a:cxnLst/>
                <a:rect l="l" t="t" r="r" b="b"/>
                <a:pathLst>
                  <a:path w="24083" h="2906" extrusionOk="0">
                    <a:moveTo>
                      <a:pt x="463" y="1"/>
                    </a:moveTo>
                    <a:lnTo>
                      <a:pt x="0" y="590"/>
                    </a:lnTo>
                    <a:lnTo>
                      <a:pt x="0" y="717"/>
                    </a:lnTo>
                    <a:lnTo>
                      <a:pt x="42" y="969"/>
                    </a:lnTo>
                    <a:lnTo>
                      <a:pt x="126" y="1306"/>
                    </a:lnTo>
                    <a:lnTo>
                      <a:pt x="253" y="1475"/>
                    </a:lnTo>
                    <a:lnTo>
                      <a:pt x="379" y="1643"/>
                    </a:lnTo>
                    <a:lnTo>
                      <a:pt x="547" y="1769"/>
                    </a:lnTo>
                    <a:lnTo>
                      <a:pt x="758" y="1853"/>
                    </a:lnTo>
                    <a:lnTo>
                      <a:pt x="1011" y="1896"/>
                    </a:lnTo>
                    <a:lnTo>
                      <a:pt x="1305" y="1896"/>
                    </a:lnTo>
                    <a:lnTo>
                      <a:pt x="1684" y="1811"/>
                    </a:lnTo>
                    <a:lnTo>
                      <a:pt x="2105" y="1643"/>
                    </a:lnTo>
                    <a:lnTo>
                      <a:pt x="2611" y="1390"/>
                    </a:lnTo>
                    <a:lnTo>
                      <a:pt x="3158" y="1011"/>
                    </a:lnTo>
                    <a:lnTo>
                      <a:pt x="3158" y="1096"/>
                    </a:lnTo>
                    <a:lnTo>
                      <a:pt x="3200" y="1348"/>
                    </a:lnTo>
                    <a:lnTo>
                      <a:pt x="3242" y="1685"/>
                    </a:lnTo>
                    <a:lnTo>
                      <a:pt x="3326" y="1811"/>
                    </a:lnTo>
                    <a:lnTo>
                      <a:pt x="3453" y="1980"/>
                    </a:lnTo>
                    <a:lnTo>
                      <a:pt x="3579" y="2064"/>
                    </a:lnTo>
                    <a:lnTo>
                      <a:pt x="3747" y="2148"/>
                    </a:lnTo>
                    <a:lnTo>
                      <a:pt x="3958" y="2190"/>
                    </a:lnTo>
                    <a:lnTo>
                      <a:pt x="4253" y="2190"/>
                    </a:lnTo>
                    <a:lnTo>
                      <a:pt x="4547" y="2106"/>
                    </a:lnTo>
                    <a:lnTo>
                      <a:pt x="4926" y="1938"/>
                    </a:lnTo>
                    <a:lnTo>
                      <a:pt x="5347" y="1685"/>
                    </a:lnTo>
                    <a:lnTo>
                      <a:pt x="5852" y="1348"/>
                    </a:lnTo>
                    <a:lnTo>
                      <a:pt x="5979" y="1685"/>
                    </a:lnTo>
                    <a:lnTo>
                      <a:pt x="6147" y="1980"/>
                    </a:lnTo>
                    <a:lnTo>
                      <a:pt x="6231" y="2148"/>
                    </a:lnTo>
                    <a:lnTo>
                      <a:pt x="6358" y="2274"/>
                    </a:lnTo>
                    <a:lnTo>
                      <a:pt x="6526" y="2401"/>
                    </a:lnTo>
                    <a:lnTo>
                      <a:pt x="6694" y="2485"/>
                    </a:lnTo>
                    <a:lnTo>
                      <a:pt x="6905" y="2527"/>
                    </a:lnTo>
                    <a:lnTo>
                      <a:pt x="7158" y="2527"/>
                    </a:lnTo>
                    <a:lnTo>
                      <a:pt x="7410" y="2443"/>
                    </a:lnTo>
                    <a:lnTo>
                      <a:pt x="7705" y="2274"/>
                    </a:lnTo>
                    <a:lnTo>
                      <a:pt x="8042" y="2022"/>
                    </a:lnTo>
                    <a:lnTo>
                      <a:pt x="8421" y="1685"/>
                    </a:lnTo>
                    <a:lnTo>
                      <a:pt x="8589" y="2064"/>
                    </a:lnTo>
                    <a:lnTo>
                      <a:pt x="8800" y="2359"/>
                    </a:lnTo>
                    <a:lnTo>
                      <a:pt x="8926" y="2527"/>
                    </a:lnTo>
                    <a:lnTo>
                      <a:pt x="9094" y="2653"/>
                    </a:lnTo>
                    <a:lnTo>
                      <a:pt x="9263" y="2780"/>
                    </a:lnTo>
                    <a:lnTo>
                      <a:pt x="9473" y="2864"/>
                    </a:lnTo>
                    <a:lnTo>
                      <a:pt x="9684" y="2906"/>
                    </a:lnTo>
                    <a:lnTo>
                      <a:pt x="9894" y="2864"/>
                    </a:lnTo>
                    <a:lnTo>
                      <a:pt x="10147" y="2780"/>
                    </a:lnTo>
                    <a:lnTo>
                      <a:pt x="10442" y="2611"/>
                    </a:lnTo>
                    <a:lnTo>
                      <a:pt x="10736" y="2359"/>
                    </a:lnTo>
                    <a:lnTo>
                      <a:pt x="11031" y="2022"/>
                    </a:lnTo>
                    <a:lnTo>
                      <a:pt x="11115" y="2148"/>
                    </a:lnTo>
                    <a:lnTo>
                      <a:pt x="11326" y="2443"/>
                    </a:lnTo>
                    <a:lnTo>
                      <a:pt x="11494" y="2611"/>
                    </a:lnTo>
                    <a:lnTo>
                      <a:pt x="11663" y="2780"/>
                    </a:lnTo>
                    <a:lnTo>
                      <a:pt x="11831" y="2864"/>
                    </a:lnTo>
                    <a:lnTo>
                      <a:pt x="12041" y="2906"/>
                    </a:lnTo>
                    <a:lnTo>
                      <a:pt x="12210" y="2864"/>
                    </a:lnTo>
                    <a:lnTo>
                      <a:pt x="12420" y="2780"/>
                    </a:lnTo>
                    <a:lnTo>
                      <a:pt x="12589" y="2611"/>
                    </a:lnTo>
                    <a:lnTo>
                      <a:pt x="12715" y="2443"/>
                    </a:lnTo>
                    <a:lnTo>
                      <a:pt x="12968" y="2148"/>
                    </a:lnTo>
                    <a:lnTo>
                      <a:pt x="13052" y="2022"/>
                    </a:lnTo>
                    <a:lnTo>
                      <a:pt x="13347" y="2359"/>
                    </a:lnTo>
                    <a:lnTo>
                      <a:pt x="13641" y="2611"/>
                    </a:lnTo>
                    <a:lnTo>
                      <a:pt x="13894" y="2780"/>
                    </a:lnTo>
                    <a:lnTo>
                      <a:pt x="14147" y="2864"/>
                    </a:lnTo>
                    <a:lnTo>
                      <a:pt x="14357" y="2906"/>
                    </a:lnTo>
                    <a:lnTo>
                      <a:pt x="14568" y="2864"/>
                    </a:lnTo>
                    <a:lnTo>
                      <a:pt x="14778" y="2780"/>
                    </a:lnTo>
                    <a:lnTo>
                      <a:pt x="14947" y="2653"/>
                    </a:lnTo>
                    <a:lnTo>
                      <a:pt x="15115" y="2527"/>
                    </a:lnTo>
                    <a:lnTo>
                      <a:pt x="15241" y="2359"/>
                    </a:lnTo>
                    <a:lnTo>
                      <a:pt x="15452" y="2064"/>
                    </a:lnTo>
                    <a:lnTo>
                      <a:pt x="15620" y="1685"/>
                    </a:lnTo>
                    <a:lnTo>
                      <a:pt x="15999" y="2022"/>
                    </a:lnTo>
                    <a:lnTo>
                      <a:pt x="16336" y="2274"/>
                    </a:lnTo>
                    <a:lnTo>
                      <a:pt x="16631" y="2443"/>
                    </a:lnTo>
                    <a:lnTo>
                      <a:pt x="16883" y="2527"/>
                    </a:lnTo>
                    <a:lnTo>
                      <a:pt x="17136" y="2527"/>
                    </a:lnTo>
                    <a:lnTo>
                      <a:pt x="17346" y="2485"/>
                    </a:lnTo>
                    <a:lnTo>
                      <a:pt x="17515" y="2401"/>
                    </a:lnTo>
                    <a:lnTo>
                      <a:pt x="17683" y="2274"/>
                    </a:lnTo>
                    <a:lnTo>
                      <a:pt x="17810" y="2148"/>
                    </a:lnTo>
                    <a:lnTo>
                      <a:pt x="17936" y="1980"/>
                    </a:lnTo>
                    <a:lnTo>
                      <a:pt x="18062" y="1685"/>
                    </a:lnTo>
                    <a:lnTo>
                      <a:pt x="18188" y="1348"/>
                    </a:lnTo>
                    <a:lnTo>
                      <a:pt x="18694" y="1685"/>
                    </a:lnTo>
                    <a:lnTo>
                      <a:pt x="19115" y="1938"/>
                    </a:lnTo>
                    <a:lnTo>
                      <a:pt x="19494" y="2106"/>
                    </a:lnTo>
                    <a:lnTo>
                      <a:pt x="19830" y="2190"/>
                    </a:lnTo>
                    <a:lnTo>
                      <a:pt x="20083" y="2190"/>
                    </a:lnTo>
                    <a:lnTo>
                      <a:pt x="20294" y="2148"/>
                    </a:lnTo>
                    <a:lnTo>
                      <a:pt x="20462" y="2064"/>
                    </a:lnTo>
                    <a:lnTo>
                      <a:pt x="20630" y="1980"/>
                    </a:lnTo>
                    <a:lnTo>
                      <a:pt x="20715" y="1811"/>
                    </a:lnTo>
                    <a:lnTo>
                      <a:pt x="20799" y="1685"/>
                    </a:lnTo>
                    <a:lnTo>
                      <a:pt x="20883" y="1348"/>
                    </a:lnTo>
                    <a:lnTo>
                      <a:pt x="20883" y="1096"/>
                    </a:lnTo>
                    <a:lnTo>
                      <a:pt x="20883" y="1011"/>
                    </a:lnTo>
                    <a:lnTo>
                      <a:pt x="21472" y="1390"/>
                    </a:lnTo>
                    <a:lnTo>
                      <a:pt x="21936" y="1643"/>
                    </a:lnTo>
                    <a:lnTo>
                      <a:pt x="22357" y="1811"/>
                    </a:lnTo>
                    <a:lnTo>
                      <a:pt x="22736" y="1896"/>
                    </a:lnTo>
                    <a:lnTo>
                      <a:pt x="23030" y="1896"/>
                    </a:lnTo>
                    <a:lnTo>
                      <a:pt x="23325" y="1853"/>
                    </a:lnTo>
                    <a:lnTo>
                      <a:pt x="23493" y="1769"/>
                    </a:lnTo>
                    <a:lnTo>
                      <a:pt x="23662" y="1643"/>
                    </a:lnTo>
                    <a:lnTo>
                      <a:pt x="23830" y="1475"/>
                    </a:lnTo>
                    <a:lnTo>
                      <a:pt x="23914" y="1306"/>
                    </a:lnTo>
                    <a:lnTo>
                      <a:pt x="23999" y="969"/>
                    </a:lnTo>
                    <a:lnTo>
                      <a:pt x="24041" y="717"/>
                    </a:lnTo>
                    <a:lnTo>
                      <a:pt x="24083" y="590"/>
                    </a:lnTo>
                    <a:lnTo>
                      <a:pt x="23578" y="1"/>
                    </a:lnTo>
                    <a:lnTo>
                      <a:pt x="23535" y="254"/>
                    </a:lnTo>
                    <a:lnTo>
                      <a:pt x="23451" y="506"/>
                    </a:lnTo>
                    <a:lnTo>
                      <a:pt x="23241" y="759"/>
                    </a:lnTo>
                    <a:lnTo>
                      <a:pt x="23157" y="885"/>
                    </a:lnTo>
                    <a:lnTo>
                      <a:pt x="22988" y="969"/>
                    </a:lnTo>
                    <a:lnTo>
                      <a:pt x="22820" y="1011"/>
                    </a:lnTo>
                    <a:lnTo>
                      <a:pt x="22609" y="1053"/>
                    </a:lnTo>
                    <a:lnTo>
                      <a:pt x="22357" y="1053"/>
                    </a:lnTo>
                    <a:lnTo>
                      <a:pt x="22062" y="969"/>
                    </a:lnTo>
                    <a:lnTo>
                      <a:pt x="21767" y="885"/>
                    </a:lnTo>
                    <a:lnTo>
                      <a:pt x="21388" y="717"/>
                    </a:lnTo>
                    <a:lnTo>
                      <a:pt x="21009" y="506"/>
                    </a:lnTo>
                    <a:lnTo>
                      <a:pt x="20546" y="211"/>
                    </a:lnTo>
                    <a:lnTo>
                      <a:pt x="20546" y="296"/>
                    </a:lnTo>
                    <a:lnTo>
                      <a:pt x="20504" y="548"/>
                    </a:lnTo>
                    <a:lnTo>
                      <a:pt x="20462" y="843"/>
                    </a:lnTo>
                    <a:lnTo>
                      <a:pt x="20378" y="969"/>
                    </a:lnTo>
                    <a:lnTo>
                      <a:pt x="20294" y="1138"/>
                    </a:lnTo>
                    <a:lnTo>
                      <a:pt x="20125" y="1222"/>
                    </a:lnTo>
                    <a:lnTo>
                      <a:pt x="19957" y="1306"/>
                    </a:lnTo>
                    <a:lnTo>
                      <a:pt x="19746" y="1348"/>
                    </a:lnTo>
                    <a:lnTo>
                      <a:pt x="19494" y="1306"/>
                    </a:lnTo>
                    <a:lnTo>
                      <a:pt x="19199" y="1222"/>
                    </a:lnTo>
                    <a:lnTo>
                      <a:pt x="18862" y="1096"/>
                    </a:lnTo>
                    <a:lnTo>
                      <a:pt x="18441" y="843"/>
                    </a:lnTo>
                    <a:lnTo>
                      <a:pt x="17936" y="506"/>
                    </a:lnTo>
                    <a:lnTo>
                      <a:pt x="17852" y="843"/>
                    </a:lnTo>
                    <a:lnTo>
                      <a:pt x="17683" y="1138"/>
                    </a:lnTo>
                    <a:lnTo>
                      <a:pt x="17599" y="1306"/>
                    </a:lnTo>
                    <a:lnTo>
                      <a:pt x="17473" y="1432"/>
                    </a:lnTo>
                    <a:lnTo>
                      <a:pt x="17304" y="1559"/>
                    </a:lnTo>
                    <a:lnTo>
                      <a:pt x="17136" y="1601"/>
                    </a:lnTo>
                    <a:lnTo>
                      <a:pt x="16925" y="1643"/>
                    </a:lnTo>
                    <a:lnTo>
                      <a:pt x="16715" y="1643"/>
                    </a:lnTo>
                    <a:lnTo>
                      <a:pt x="16462" y="1559"/>
                    </a:lnTo>
                    <a:lnTo>
                      <a:pt x="16168" y="1432"/>
                    </a:lnTo>
                    <a:lnTo>
                      <a:pt x="15831" y="1180"/>
                    </a:lnTo>
                    <a:lnTo>
                      <a:pt x="15494" y="885"/>
                    </a:lnTo>
                    <a:lnTo>
                      <a:pt x="15325" y="1222"/>
                    </a:lnTo>
                    <a:lnTo>
                      <a:pt x="15115" y="1517"/>
                    </a:lnTo>
                    <a:lnTo>
                      <a:pt x="14989" y="1643"/>
                    </a:lnTo>
                    <a:lnTo>
                      <a:pt x="14820" y="1811"/>
                    </a:lnTo>
                    <a:lnTo>
                      <a:pt x="14652" y="1896"/>
                    </a:lnTo>
                    <a:lnTo>
                      <a:pt x="14483" y="1980"/>
                    </a:lnTo>
                    <a:lnTo>
                      <a:pt x="14273" y="2022"/>
                    </a:lnTo>
                    <a:lnTo>
                      <a:pt x="14062" y="2022"/>
                    </a:lnTo>
                    <a:lnTo>
                      <a:pt x="13810" y="1896"/>
                    </a:lnTo>
                    <a:lnTo>
                      <a:pt x="13557" y="1769"/>
                    </a:lnTo>
                    <a:lnTo>
                      <a:pt x="13262" y="1517"/>
                    </a:lnTo>
                    <a:lnTo>
                      <a:pt x="13010" y="1180"/>
                    </a:lnTo>
                    <a:lnTo>
                      <a:pt x="12926" y="1306"/>
                    </a:lnTo>
                    <a:lnTo>
                      <a:pt x="12715" y="1601"/>
                    </a:lnTo>
                    <a:lnTo>
                      <a:pt x="12547" y="1769"/>
                    </a:lnTo>
                    <a:lnTo>
                      <a:pt x="12378" y="1896"/>
                    </a:lnTo>
                    <a:lnTo>
                      <a:pt x="12210" y="1980"/>
                    </a:lnTo>
                    <a:lnTo>
                      <a:pt x="12041" y="2022"/>
                    </a:lnTo>
                    <a:lnTo>
                      <a:pt x="11831" y="1980"/>
                    </a:lnTo>
                    <a:lnTo>
                      <a:pt x="11663" y="1896"/>
                    </a:lnTo>
                    <a:lnTo>
                      <a:pt x="11494" y="1769"/>
                    </a:lnTo>
                    <a:lnTo>
                      <a:pt x="11368" y="1601"/>
                    </a:lnTo>
                    <a:lnTo>
                      <a:pt x="11157" y="1306"/>
                    </a:lnTo>
                    <a:lnTo>
                      <a:pt x="11073" y="1180"/>
                    </a:lnTo>
                    <a:lnTo>
                      <a:pt x="10778" y="1517"/>
                    </a:lnTo>
                    <a:lnTo>
                      <a:pt x="10484" y="1769"/>
                    </a:lnTo>
                    <a:lnTo>
                      <a:pt x="10231" y="1896"/>
                    </a:lnTo>
                    <a:lnTo>
                      <a:pt x="9978" y="2022"/>
                    </a:lnTo>
                    <a:lnTo>
                      <a:pt x="9768" y="2022"/>
                    </a:lnTo>
                    <a:lnTo>
                      <a:pt x="9557" y="1980"/>
                    </a:lnTo>
                    <a:lnTo>
                      <a:pt x="9389" y="1896"/>
                    </a:lnTo>
                    <a:lnTo>
                      <a:pt x="9221" y="1811"/>
                    </a:lnTo>
                    <a:lnTo>
                      <a:pt x="9052" y="1643"/>
                    </a:lnTo>
                    <a:lnTo>
                      <a:pt x="8926" y="1517"/>
                    </a:lnTo>
                    <a:lnTo>
                      <a:pt x="8715" y="1222"/>
                    </a:lnTo>
                    <a:lnTo>
                      <a:pt x="8589" y="885"/>
                    </a:lnTo>
                    <a:lnTo>
                      <a:pt x="8210" y="1180"/>
                    </a:lnTo>
                    <a:lnTo>
                      <a:pt x="7873" y="1432"/>
                    </a:lnTo>
                    <a:lnTo>
                      <a:pt x="7621" y="1559"/>
                    </a:lnTo>
                    <a:lnTo>
                      <a:pt x="7326" y="1643"/>
                    </a:lnTo>
                    <a:lnTo>
                      <a:pt x="7115" y="1643"/>
                    </a:lnTo>
                    <a:lnTo>
                      <a:pt x="6905" y="1601"/>
                    </a:lnTo>
                    <a:lnTo>
                      <a:pt x="6737" y="1559"/>
                    </a:lnTo>
                    <a:lnTo>
                      <a:pt x="6610" y="1432"/>
                    </a:lnTo>
                    <a:lnTo>
                      <a:pt x="6484" y="1306"/>
                    </a:lnTo>
                    <a:lnTo>
                      <a:pt x="6358" y="1138"/>
                    </a:lnTo>
                    <a:lnTo>
                      <a:pt x="6231" y="843"/>
                    </a:lnTo>
                    <a:lnTo>
                      <a:pt x="6105" y="506"/>
                    </a:lnTo>
                    <a:lnTo>
                      <a:pt x="5642" y="843"/>
                    </a:lnTo>
                    <a:lnTo>
                      <a:pt x="5221" y="1096"/>
                    </a:lnTo>
                    <a:lnTo>
                      <a:pt x="4842" y="1222"/>
                    </a:lnTo>
                    <a:lnTo>
                      <a:pt x="4547" y="1306"/>
                    </a:lnTo>
                    <a:lnTo>
                      <a:pt x="4295" y="1348"/>
                    </a:lnTo>
                    <a:lnTo>
                      <a:pt x="4084" y="1306"/>
                    </a:lnTo>
                    <a:lnTo>
                      <a:pt x="3916" y="1222"/>
                    </a:lnTo>
                    <a:lnTo>
                      <a:pt x="3789" y="1138"/>
                    </a:lnTo>
                    <a:lnTo>
                      <a:pt x="3663" y="969"/>
                    </a:lnTo>
                    <a:lnTo>
                      <a:pt x="3621" y="843"/>
                    </a:lnTo>
                    <a:lnTo>
                      <a:pt x="3537" y="548"/>
                    </a:lnTo>
                    <a:lnTo>
                      <a:pt x="3495" y="296"/>
                    </a:lnTo>
                    <a:lnTo>
                      <a:pt x="3495" y="211"/>
                    </a:lnTo>
                    <a:lnTo>
                      <a:pt x="3074" y="506"/>
                    </a:lnTo>
                    <a:lnTo>
                      <a:pt x="2653" y="717"/>
                    </a:lnTo>
                    <a:lnTo>
                      <a:pt x="2274" y="885"/>
                    </a:lnTo>
                    <a:lnTo>
                      <a:pt x="1979" y="969"/>
                    </a:lnTo>
                    <a:lnTo>
                      <a:pt x="1684" y="1053"/>
                    </a:lnTo>
                    <a:lnTo>
                      <a:pt x="1432" y="1053"/>
                    </a:lnTo>
                    <a:lnTo>
                      <a:pt x="1221" y="1011"/>
                    </a:lnTo>
                    <a:lnTo>
                      <a:pt x="1053" y="969"/>
                    </a:lnTo>
                    <a:lnTo>
                      <a:pt x="926" y="885"/>
                    </a:lnTo>
                    <a:lnTo>
                      <a:pt x="800" y="759"/>
                    </a:lnTo>
                    <a:lnTo>
                      <a:pt x="632" y="506"/>
                    </a:lnTo>
                    <a:lnTo>
                      <a:pt x="505" y="254"/>
                    </a:lnTo>
                    <a:lnTo>
                      <a:pt x="463" y="1"/>
                    </a:lnTo>
                    <a:close/>
                  </a:path>
                </a:pathLst>
              </a:custGeom>
              <a:solidFill>
                <a:srgbClr val="DBC08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73" name="Google Shape;4073;p47"/>
              <p:cNvSpPr/>
              <p:nvPr/>
            </p:nvSpPr>
            <p:spPr>
              <a:xfrm>
                <a:off x="1876950" y="3311650"/>
                <a:ext cx="426325" cy="526300"/>
              </a:xfrm>
              <a:custGeom>
                <a:avLst/>
                <a:gdLst/>
                <a:ahLst/>
                <a:cxnLst/>
                <a:rect l="l" t="t" r="r" b="b"/>
                <a:pathLst>
                  <a:path w="17053" h="21052" extrusionOk="0">
                    <a:moveTo>
                      <a:pt x="8547" y="1"/>
                    </a:moveTo>
                    <a:lnTo>
                      <a:pt x="7958" y="1685"/>
                    </a:lnTo>
                    <a:lnTo>
                      <a:pt x="7284" y="3579"/>
                    </a:lnTo>
                    <a:lnTo>
                      <a:pt x="6358" y="6063"/>
                    </a:lnTo>
                    <a:lnTo>
                      <a:pt x="5137" y="9011"/>
                    </a:lnTo>
                    <a:lnTo>
                      <a:pt x="4421" y="10610"/>
                    </a:lnTo>
                    <a:lnTo>
                      <a:pt x="3664" y="12252"/>
                    </a:lnTo>
                    <a:lnTo>
                      <a:pt x="2864" y="13937"/>
                    </a:lnTo>
                    <a:lnTo>
                      <a:pt x="1979" y="15705"/>
                    </a:lnTo>
                    <a:lnTo>
                      <a:pt x="1011" y="17473"/>
                    </a:lnTo>
                    <a:lnTo>
                      <a:pt x="1" y="19241"/>
                    </a:lnTo>
                    <a:lnTo>
                      <a:pt x="1" y="19326"/>
                    </a:lnTo>
                    <a:lnTo>
                      <a:pt x="43" y="19578"/>
                    </a:lnTo>
                    <a:lnTo>
                      <a:pt x="127" y="19873"/>
                    </a:lnTo>
                    <a:lnTo>
                      <a:pt x="169" y="19999"/>
                    </a:lnTo>
                    <a:lnTo>
                      <a:pt x="295" y="20168"/>
                    </a:lnTo>
                    <a:lnTo>
                      <a:pt x="422" y="20252"/>
                    </a:lnTo>
                    <a:lnTo>
                      <a:pt x="590" y="20336"/>
                    </a:lnTo>
                    <a:lnTo>
                      <a:pt x="801" y="20378"/>
                    </a:lnTo>
                    <a:lnTo>
                      <a:pt x="1053" y="20336"/>
                    </a:lnTo>
                    <a:lnTo>
                      <a:pt x="1348" y="20252"/>
                    </a:lnTo>
                    <a:lnTo>
                      <a:pt x="1727" y="20126"/>
                    </a:lnTo>
                    <a:lnTo>
                      <a:pt x="2148" y="19873"/>
                    </a:lnTo>
                    <a:lnTo>
                      <a:pt x="2611" y="19536"/>
                    </a:lnTo>
                    <a:lnTo>
                      <a:pt x="2737" y="19873"/>
                    </a:lnTo>
                    <a:lnTo>
                      <a:pt x="2864" y="20168"/>
                    </a:lnTo>
                    <a:lnTo>
                      <a:pt x="2990" y="20336"/>
                    </a:lnTo>
                    <a:lnTo>
                      <a:pt x="3116" y="20462"/>
                    </a:lnTo>
                    <a:lnTo>
                      <a:pt x="3243" y="20589"/>
                    </a:lnTo>
                    <a:lnTo>
                      <a:pt x="3411" y="20631"/>
                    </a:lnTo>
                    <a:lnTo>
                      <a:pt x="3621" y="20673"/>
                    </a:lnTo>
                    <a:lnTo>
                      <a:pt x="3832" y="20673"/>
                    </a:lnTo>
                    <a:lnTo>
                      <a:pt x="4127" y="20589"/>
                    </a:lnTo>
                    <a:lnTo>
                      <a:pt x="4379" y="20462"/>
                    </a:lnTo>
                    <a:lnTo>
                      <a:pt x="4716" y="20210"/>
                    </a:lnTo>
                    <a:lnTo>
                      <a:pt x="5095" y="19915"/>
                    </a:lnTo>
                    <a:lnTo>
                      <a:pt x="5221" y="20252"/>
                    </a:lnTo>
                    <a:lnTo>
                      <a:pt x="5432" y="20547"/>
                    </a:lnTo>
                    <a:lnTo>
                      <a:pt x="5558" y="20673"/>
                    </a:lnTo>
                    <a:lnTo>
                      <a:pt x="5727" y="20841"/>
                    </a:lnTo>
                    <a:lnTo>
                      <a:pt x="5895" y="20926"/>
                    </a:lnTo>
                    <a:lnTo>
                      <a:pt x="6063" y="21010"/>
                    </a:lnTo>
                    <a:lnTo>
                      <a:pt x="6274" y="21052"/>
                    </a:lnTo>
                    <a:lnTo>
                      <a:pt x="6484" y="21052"/>
                    </a:lnTo>
                    <a:lnTo>
                      <a:pt x="6737" y="20926"/>
                    </a:lnTo>
                    <a:lnTo>
                      <a:pt x="6990" y="20799"/>
                    </a:lnTo>
                    <a:lnTo>
                      <a:pt x="7284" y="20547"/>
                    </a:lnTo>
                    <a:lnTo>
                      <a:pt x="7579" y="20210"/>
                    </a:lnTo>
                    <a:lnTo>
                      <a:pt x="7663" y="20336"/>
                    </a:lnTo>
                    <a:lnTo>
                      <a:pt x="7874" y="20631"/>
                    </a:lnTo>
                    <a:lnTo>
                      <a:pt x="8000" y="20799"/>
                    </a:lnTo>
                    <a:lnTo>
                      <a:pt x="8169" y="20926"/>
                    </a:lnTo>
                    <a:lnTo>
                      <a:pt x="8337" y="21010"/>
                    </a:lnTo>
                    <a:lnTo>
                      <a:pt x="8547" y="21052"/>
                    </a:lnTo>
                    <a:lnTo>
                      <a:pt x="8716" y="21010"/>
                    </a:lnTo>
                    <a:lnTo>
                      <a:pt x="8884" y="20926"/>
                    </a:lnTo>
                    <a:lnTo>
                      <a:pt x="9053" y="20799"/>
                    </a:lnTo>
                    <a:lnTo>
                      <a:pt x="9221" y="20631"/>
                    </a:lnTo>
                    <a:lnTo>
                      <a:pt x="9432" y="20336"/>
                    </a:lnTo>
                    <a:lnTo>
                      <a:pt x="9516" y="20210"/>
                    </a:lnTo>
                    <a:lnTo>
                      <a:pt x="9768" y="20547"/>
                    </a:lnTo>
                    <a:lnTo>
                      <a:pt x="10063" y="20799"/>
                    </a:lnTo>
                    <a:lnTo>
                      <a:pt x="10316" y="20926"/>
                    </a:lnTo>
                    <a:lnTo>
                      <a:pt x="10568" y="21052"/>
                    </a:lnTo>
                    <a:lnTo>
                      <a:pt x="10779" y="21052"/>
                    </a:lnTo>
                    <a:lnTo>
                      <a:pt x="10989" y="21010"/>
                    </a:lnTo>
                    <a:lnTo>
                      <a:pt x="11158" y="20926"/>
                    </a:lnTo>
                    <a:lnTo>
                      <a:pt x="11326" y="20841"/>
                    </a:lnTo>
                    <a:lnTo>
                      <a:pt x="11495" y="20673"/>
                    </a:lnTo>
                    <a:lnTo>
                      <a:pt x="11621" y="20547"/>
                    </a:lnTo>
                    <a:lnTo>
                      <a:pt x="11831" y="20252"/>
                    </a:lnTo>
                    <a:lnTo>
                      <a:pt x="12000" y="19915"/>
                    </a:lnTo>
                    <a:lnTo>
                      <a:pt x="12337" y="20210"/>
                    </a:lnTo>
                    <a:lnTo>
                      <a:pt x="12674" y="20462"/>
                    </a:lnTo>
                    <a:lnTo>
                      <a:pt x="12968" y="20589"/>
                    </a:lnTo>
                    <a:lnTo>
                      <a:pt x="13221" y="20673"/>
                    </a:lnTo>
                    <a:lnTo>
                      <a:pt x="13431" y="20673"/>
                    </a:lnTo>
                    <a:lnTo>
                      <a:pt x="13642" y="20631"/>
                    </a:lnTo>
                    <a:lnTo>
                      <a:pt x="13810" y="20589"/>
                    </a:lnTo>
                    <a:lnTo>
                      <a:pt x="13979" y="20462"/>
                    </a:lnTo>
                    <a:lnTo>
                      <a:pt x="14105" y="20336"/>
                    </a:lnTo>
                    <a:lnTo>
                      <a:pt x="14189" y="20168"/>
                    </a:lnTo>
                    <a:lnTo>
                      <a:pt x="14358" y="19873"/>
                    </a:lnTo>
                    <a:lnTo>
                      <a:pt x="14442" y="19536"/>
                    </a:lnTo>
                    <a:lnTo>
                      <a:pt x="14947" y="19873"/>
                    </a:lnTo>
                    <a:lnTo>
                      <a:pt x="15368" y="20126"/>
                    </a:lnTo>
                    <a:lnTo>
                      <a:pt x="15705" y="20252"/>
                    </a:lnTo>
                    <a:lnTo>
                      <a:pt x="16000" y="20336"/>
                    </a:lnTo>
                    <a:lnTo>
                      <a:pt x="16252" y="20378"/>
                    </a:lnTo>
                    <a:lnTo>
                      <a:pt x="16463" y="20336"/>
                    </a:lnTo>
                    <a:lnTo>
                      <a:pt x="16631" y="20252"/>
                    </a:lnTo>
                    <a:lnTo>
                      <a:pt x="16800" y="20168"/>
                    </a:lnTo>
                    <a:lnTo>
                      <a:pt x="16884" y="19999"/>
                    </a:lnTo>
                    <a:lnTo>
                      <a:pt x="16968" y="19873"/>
                    </a:lnTo>
                    <a:lnTo>
                      <a:pt x="17010" y="19578"/>
                    </a:lnTo>
                    <a:lnTo>
                      <a:pt x="17052" y="19326"/>
                    </a:lnTo>
                    <a:lnTo>
                      <a:pt x="17052" y="19241"/>
                    </a:lnTo>
                    <a:lnTo>
                      <a:pt x="16000" y="17642"/>
                    </a:lnTo>
                    <a:lnTo>
                      <a:pt x="15031" y="16000"/>
                    </a:lnTo>
                    <a:lnTo>
                      <a:pt x="14147" y="14358"/>
                    </a:lnTo>
                    <a:lnTo>
                      <a:pt x="13305" y="12716"/>
                    </a:lnTo>
                    <a:lnTo>
                      <a:pt x="12547" y="11074"/>
                    </a:lnTo>
                    <a:lnTo>
                      <a:pt x="11831" y="9474"/>
                    </a:lnTo>
                    <a:lnTo>
                      <a:pt x="11200" y="7916"/>
                    </a:lnTo>
                    <a:lnTo>
                      <a:pt x="10653" y="6484"/>
                    </a:lnTo>
                    <a:lnTo>
                      <a:pt x="10147" y="5137"/>
                    </a:lnTo>
                    <a:lnTo>
                      <a:pt x="9726" y="3874"/>
                    </a:lnTo>
                    <a:lnTo>
                      <a:pt x="9053" y="1811"/>
                    </a:lnTo>
                    <a:lnTo>
                      <a:pt x="8674" y="464"/>
                    </a:lnTo>
                    <a:lnTo>
                      <a:pt x="8547" y="1"/>
                    </a:lnTo>
                    <a:close/>
                  </a:path>
                </a:pathLst>
              </a:custGeom>
              <a:solidFill>
                <a:srgbClr val="96293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74" name="Google Shape;4074;p47"/>
              <p:cNvSpPr/>
              <p:nvPr/>
            </p:nvSpPr>
            <p:spPr>
              <a:xfrm>
                <a:off x="1801175" y="3311650"/>
                <a:ext cx="289475" cy="502100"/>
              </a:xfrm>
              <a:custGeom>
                <a:avLst/>
                <a:gdLst/>
                <a:ahLst/>
                <a:cxnLst/>
                <a:rect l="l" t="t" r="r" b="b"/>
                <a:pathLst>
                  <a:path w="11579" h="20084" extrusionOk="0">
                    <a:moveTo>
                      <a:pt x="11578" y="1"/>
                    </a:moveTo>
                    <a:lnTo>
                      <a:pt x="11410" y="380"/>
                    </a:lnTo>
                    <a:lnTo>
                      <a:pt x="10905" y="1516"/>
                    </a:lnTo>
                    <a:lnTo>
                      <a:pt x="10063" y="3327"/>
                    </a:lnTo>
                    <a:lnTo>
                      <a:pt x="9515" y="4421"/>
                    </a:lnTo>
                    <a:lnTo>
                      <a:pt x="8884" y="5684"/>
                    </a:lnTo>
                    <a:lnTo>
                      <a:pt x="8126" y="7032"/>
                    </a:lnTo>
                    <a:lnTo>
                      <a:pt x="7284" y="8505"/>
                    </a:lnTo>
                    <a:lnTo>
                      <a:pt x="6358" y="10105"/>
                    </a:lnTo>
                    <a:lnTo>
                      <a:pt x="5305" y="11747"/>
                    </a:lnTo>
                    <a:lnTo>
                      <a:pt x="4126" y="13473"/>
                    </a:lnTo>
                    <a:lnTo>
                      <a:pt x="2863" y="15284"/>
                    </a:lnTo>
                    <a:lnTo>
                      <a:pt x="1516" y="17136"/>
                    </a:lnTo>
                    <a:lnTo>
                      <a:pt x="0" y="19031"/>
                    </a:lnTo>
                    <a:lnTo>
                      <a:pt x="42" y="19284"/>
                    </a:lnTo>
                    <a:lnTo>
                      <a:pt x="169" y="19536"/>
                    </a:lnTo>
                    <a:lnTo>
                      <a:pt x="337" y="19789"/>
                    </a:lnTo>
                    <a:lnTo>
                      <a:pt x="463" y="19915"/>
                    </a:lnTo>
                    <a:lnTo>
                      <a:pt x="590" y="19999"/>
                    </a:lnTo>
                    <a:lnTo>
                      <a:pt x="758" y="20041"/>
                    </a:lnTo>
                    <a:lnTo>
                      <a:pt x="969" y="20083"/>
                    </a:lnTo>
                    <a:lnTo>
                      <a:pt x="1221" y="20083"/>
                    </a:lnTo>
                    <a:lnTo>
                      <a:pt x="1516" y="19999"/>
                    </a:lnTo>
                    <a:lnTo>
                      <a:pt x="1811" y="19915"/>
                    </a:lnTo>
                    <a:lnTo>
                      <a:pt x="2190" y="19747"/>
                    </a:lnTo>
                    <a:lnTo>
                      <a:pt x="2611" y="19536"/>
                    </a:lnTo>
                    <a:lnTo>
                      <a:pt x="3032" y="19241"/>
                    </a:lnTo>
                    <a:lnTo>
                      <a:pt x="4042" y="17473"/>
                    </a:lnTo>
                    <a:lnTo>
                      <a:pt x="5010" y="15705"/>
                    </a:lnTo>
                    <a:lnTo>
                      <a:pt x="5895" y="13937"/>
                    </a:lnTo>
                    <a:lnTo>
                      <a:pt x="6695" y="12252"/>
                    </a:lnTo>
                    <a:lnTo>
                      <a:pt x="7452" y="10610"/>
                    </a:lnTo>
                    <a:lnTo>
                      <a:pt x="8168" y="9011"/>
                    </a:lnTo>
                    <a:lnTo>
                      <a:pt x="9389" y="6063"/>
                    </a:lnTo>
                    <a:lnTo>
                      <a:pt x="10315" y="3579"/>
                    </a:lnTo>
                    <a:lnTo>
                      <a:pt x="10989" y="1685"/>
                    </a:lnTo>
                    <a:lnTo>
                      <a:pt x="11578" y="1"/>
                    </a:lnTo>
                    <a:close/>
                  </a:path>
                </a:pathLst>
              </a:custGeom>
              <a:solidFill>
                <a:srgbClr val="BC3A3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75" name="Google Shape;4075;p47"/>
              <p:cNvSpPr/>
              <p:nvPr/>
            </p:nvSpPr>
            <p:spPr>
              <a:xfrm>
                <a:off x="2090625" y="3311650"/>
                <a:ext cx="288425" cy="502100"/>
              </a:xfrm>
              <a:custGeom>
                <a:avLst/>
                <a:gdLst/>
                <a:ahLst/>
                <a:cxnLst/>
                <a:rect l="l" t="t" r="r" b="b"/>
                <a:pathLst>
                  <a:path w="11537" h="20084" extrusionOk="0">
                    <a:moveTo>
                      <a:pt x="0" y="1"/>
                    </a:moveTo>
                    <a:lnTo>
                      <a:pt x="127" y="464"/>
                    </a:lnTo>
                    <a:lnTo>
                      <a:pt x="506" y="1811"/>
                    </a:lnTo>
                    <a:lnTo>
                      <a:pt x="1179" y="3874"/>
                    </a:lnTo>
                    <a:lnTo>
                      <a:pt x="1600" y="5137"/>
                    </a:lnTo>
                    <a:lnTo>
                      <a:pt x="2106" y="6484"/>
                    </a:lnTo>
                    <a:lnTo>
                      <a:pt x="2653" y="7916"/>
                    </a:lnTo>
                    <a:lnTo>
                      <a:pt x="3284" y="9474"/>
                    </a:lnTo>
                    <a:lnTo>
                      <a:pt x="4000" y="11074"/>
                    </a:lnTo>
                    <a:lnTo>
                      <a:pt x="4758" y="12716"/>
                    </a:lnTo>
                    <a:lnTo>
                      <a:pt x="5600" y="14358"/>
                    </a:lnTo>
                    <a:lnTo>
                      <a:pt x="6484" y="16000"/>
                    </a:lnTo>
                    <a:lnTo>
                      <a:pt x="7453" y="17642"/>
                    </a:lnTo>
                    <a:lnTo>
                      <a:pt x="8505" y="19241"/>
                    </a:lnTo>
                    <a:lnTo>
                      <a:pt x="8968" y="19536"/>
                    </a:lnTo>
                    <a:lnTo>
                      <a:pt x="9347" y="19747"/>
                    </a:lnTo>
                    <a:lnTo>
                      <a:pt x="9726" y="19915"/>
                    </a:lnTo>
                    <a:lnTo>
                      <a:pt x="10021" y="19999"/>
                    </a:lnTo>
                    <a:lnTo>
                      <a:pt x="10316" y="20083"/>
                    </a:lnTo>
                    <a:lnTo>
                      <a:pt x="10568" y="20083"/>
                    </a:lnTo>
                    <a:lnTo>
                      <a:pt x="10779" y="20041"/>
                    </a:lnTo>
                    <a:lnTo>
                      <a:pt x="10947" y="19999"/>
                    </a:lnTo>
                    <a:lnTo>
                      <a:pt x="11116" y="19915"/>
                    </a:lnTo>
                    <a:lnTo>
                      <a:pt x="11200" y="19789"/>
                    </a:lnTo>
                    <a:lnTo>
                      <a:pt x="11410" y="19536"/>
                    </a:lnTo>
                    <a:lnTo>
                      <a:pt x="11494" y="19284"/>
                    </a:lnTo>
                    <a:lnTo>
                      <a:pt x="11537" y="19031"/>
                    </a:lnTo>
                    <a:lnTo>
                      <a:pt x="10063" y="17136"/>
                    </a:lnTo>
                    <a:lnTo>
                      <a:pt x="8674" y="15284"/>
                    </a:lnTo>
                    <a:lnTo>
                      <a:pt x="7411" y="13473"/>
                    </a:lnTo>
                    <a:lnTo>
                      <a:pt x="6274" y="11747"/>
                    </a:lnTo>
                    <a:lnTo>
                      <a:pt x="5221" y="10105"/>
                    </a:lnTo>
                    <a:lnTo>
                      <a:pt x="4253" y="8505"/>
                    </a:lnTo>
                    <a:lnTo>
                      <a:pt x="3411" y="7032"/>
                    </a:lnTo>
                    <a:lnTo>
                      <a:pt x="2653" y="5684"/>
                    </a:lnTo>
                    <a:lnTo>
                      <a:pt x="2021" y="4421"/>
                    </a:lnTo>
                    <a:lnTo>
                      <a:pt x="1474" y="3327"/>
                    </a:lnTo>
                    <a:lnTo>
                      <a:pt x="632" y="1516"/>
                    </a:lnTo>
                    <a:lnTo>
                      <a:pt x="127" y="380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8317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76" name="Google Shape;4076;p47"/>
              <p:cNvSpPr/>
              <p:nvPr/>
            </p:nvSpPr>
            <p:spPr>
              <a:xfrm>
                <a:off x="2092725" y="4169500"/>
                <a:ext cx="636825" cy="433675"/>
              </a:xfrm>
              <a:custGeom>
                <a:avLst/>
                <a:gdLst/>
                <a:ahLst/>
                <a:cxnLst/>
                <a:rect l="l" t="t" r="r" b="b"/>
                <a:pathLst>
                  <a:path w="25473" h="17347" extrusionOk="0">
                    <a:moveTo>
                      <a:pt x="1" y="0"/>
                    </a:moveTo>
                    <a:lnTo>
                      <a:pt x="43" y="17346"/>
                    </a:lnTo>
                    <a:lnTo>
                      <a:pt x="25473" y="17346"/>
                    </a:lnTo>
                    <a:lnTo>
                      <a:pt x="23620" y="16925"/>
                    </a:lnTo>
                    <a:lnTo>
                      <a:pt x="21852" y="16462"/>
                    </a:lnTo>
                    <a:lnTo>
                      <a:pt x="20168" y="15999"/>
                    </a:lnTo>
                    <a:lnTo>
                      <a:pt x="18568" y="15452"/>
                    </a:lnTo>
                    <a:lnTo>
                      <a:pt x="17052" y="14862"/>
                    </a:lnTo>
                    <a:lnTo>
                      <a:pt x="15621" y="14231"/>
                    </a:lnTo>
                    <a:lnTo>
                      <a:pt x="14273" y="13599"/>
                    </a:lnTo>
                    <a:lnTo>
                      <a:pt x="12968" y="12925"/>
                    </a:lnTo>
                    <a:lnTo>
                      <a:pt x="11747" y="12252"/>
                    </a:lnTo>
                    <a:lnTo>
                      <a:pt x="10611" y="11536"/>
                    </a:lnTo>
                    <a:lnTo>
                      <a:pt x="9558" y="10820"/>
                    </a:lnTo>
                    <a:lnTo>
                      <a:pt x="8548" y="10105"/>
                    </a:lnTo>
                    <a:lnTo>
                      <a:pt x="7579" y="9347"/>
                    </a:lnTo>
                    <a:lnTo>
                      <a:pt x="6737" y="8631"/>
                    </a:lnTo>
                    <a:lnTo>
                      <a:pt x="5895" y="7873"/>
                    </a:lnTo>
                    <a:lnTo>
                      <a:pt x="5137" y="7157"/>
                    </a:lnTo>
                    <a:lnTo>
                      <a:pt x="4464" y="6442"/>
                    </a:lnTo>
                    <a:lnTo>
                      <a:pt x="3832" y="5768"/>
                    </a:lnTo>
                    <a:lnTo>
                      <a:pt x="3243" y="5094"/>
                    </a:lnTo>
                    <a:lnTo>
                      <a:pt x="2737" y="4421"/>
                    </a:lnTo>
                    <a:lnTo>
                      <a:pt x="1811" y="3242"/>
                    </a:lnTo>
                    <a:lnTo>
                      <a:pt x="1137" y="2147"/>
                    </a:lnTo>
                    <a:lnTo>
                      <a:pt x="590" y="1263"/>
                    </a:lnTo>
                    <a:lnTo>
                      <a:pt x="253" y="590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6D0F2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77" name="Google Shape;4077;p47"/>
              <p:cNvSpPr/>
              <p:nvPr/>
            </p:nvSpPr>
            <p:spPr>
              <a:xfrm>
                <a:off x="1454875" y="4169500"/>
                <a:ext cx="637875" cy="433675"/>
              </a:xfrm>
              <a:custGeom>
                <a:avLst/>
                <a:gdLst/>
                <a:ahLst/>
                <a:cxnLst/>
                <a:rect l="l" t="t" r="r" b="b"/>
                <a:pathLst>
                  <a:path w="25515" h="17347" extrusionOk="0">
                    <a:moveTo>
                      <a:pt x="25515" y="0"/>
                    </a:moveTo>
                    <a:lnTo>
                      <a:pt x="25220" y="590"/>
                    </a:lnTo>
                    <a:lnTo>
                      <a:pt x="24883" y="1263"/>
                    </a:lnTo>
                    <a:lnTo>
                      <a:pt x="24378" y="2147"/>
                    </a:lnTo>
                    <a:lnTo>
                      <a:pt x="23662" y="3242"/>
                    </a:lnTo>
                    <a:lnTo>
                      <a:pt x="22778" y="4421"/>
                    </a:lnTo>
                    <a:lnTo>
                      <a:pt x="22231" y="5094"/>
                    </a:lnTo>
                    <a:lnTo>
                      <a:pt x="21683" y="5768"/>
                    </a:lnTo>
                    <a:lnTo>
                      <a:pt x="21010" y="6442"/>
                    </a:lnTo>
                    <a:lnTo>
                      <a:pt x="20336" y="7157"/>
                    </a:lnTo>
                    <a:lnTo>
                      <a:pt x="19578" y="7873"/>
                    </a:lnTo>
                    <a:lnTo>
                      <a:pt x="18778" y="8631"/>
                    </a:lnTo>
                    <a:lnTo>
                      <a:pt x="17894" y="9347"/>
                    </a:lnTo>
                    <a:lnTo>
                      <a:pt x="16968" y="10105"/>
                    </a:lnTo>
                    <a:lnTo>
                      <a:pt x="15957" y="10820"/>
                    </a:lnTo>
                    <a:lnTo>
                      <a:pt x="14863" y="11536"/>
                    </a:lnTo>
                    <a:lnTo>
                      <a:pt x="13726" y="12252"/>
                    </a:lnTo>
                    <a:lnTo>
                      <a:pt x="12505" y="12925"/>
                    </a:lnTo>
                    <a:lnTo>
                      <a:pt x="11242" y="13599"/>
                    </a:lnTo>
                    <a:lnTo>
                      <a:pt x="9853" y="14231"/>
                    </a:lnTo>
                    <a:lnTo>
                      <a:pt x="8421" y="14862"/>
                    </a:lnTo>
                    <a:lnTo>
                      <a:pt x="6905" y="15452"/>
                    </a:lnTo>
                    <a:lnTo>
                      <a:pt x="5305" y="15999"/>
                    </a:lnTo>
                    <a:lnTo>
                      <a:pt x="3621" y="16462"/>
                    </a:lnTo>
                    <a:lnTo>
                      <a:pt x="1853" y="16925"/>
                    </a:lnTo>
                    <a:lnTo>
                      <a:pt x="1" y="17346"/>
                    </a:lnTo>
                    <a:lnTo>
                      <a:pt x="25430" y="17346"/>
                    </a:lnTo>
                    <a:lnTo>
                      <a:pt x="25515" y="0"/>
                    </a:lnTo>
                    <a:close/>
                  </a:path>
                </a:pathLst>
              </a:custGeom>
              <a:solidFill>
                <a:srgbClr val="6D0F2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78" name="Google Shape;4078;p47"/>
              <p:cNvSpPr/>
              <p:nvPr/>
            </p:nvSpPr>
            <p:spPr>
              <a:xfrm>
                <a:off x="1624350" y="4169500"/>
                <a:ext cx="935750" cy="433675"/>
              </a:xfrm>
              <a:custGeom>
                <a:avLst/>
                <a:gdLst/>
                <a:ahLst/>
                <a:cxnLst/>
                <a:rect l="l" t="t" r="r" b="b"/>
                <a:pathLst>
                  <a:path w="37430" h="17347" extrusionOk="0">
                    <a:moveTo>
                      <a:pt x="18736" y="0"/>
                    </a:moveTo>
                    <a:lnTo>
                      <a:pt x="18567" y="590"/>
                    </a:lnTo>
                    <a:lnTo>
                      <a:pt x="18357" y="1263"/>
                    </a:lnTo>
                    <a:lnTo>
                      <a:pt x="18020" y="2189"/>
                    </a:lnTo>
                    <a:lnTo>
                      <a:pt x="17599" y="3242"/>
                    </a:lnTo>
                    <a:lnTo>
                      <a:pt x="17009" y="4463"/>
                    </a:lnTo>
                    <a:lnTo>
                      <a:pt x="16252" y="5810"/>
                    </a:lnTo>
                    <a:lnTo>
                      <a:pt x="15831" y="6484"/>
                    </a:lnTo>
                    <a:lnTo>
                      <a:pt x="15325" y="7200"/>
                    </a:lnTo>
                    <a:lnTo>
                      <a:pt x="14820" y="7957"/>
                    </a:lnTo>
                    <a:lnTo>
                      <a:pt x="14231" y="8673"/>
                    </a:lnTo>
                    <a:lnTo>
                      <a:pt x="13599" y="9389"/>
                    </a:lnTo>
                    <a:lnTo>
                      <a:pt x="12926" y="10147"/>
                    </a:lnTo>
                    <a:lnTo>
                      <a:pt x="12210" y="10862"/>
                    </a:lnTo>
                    <a:lnTo>
                      <a:pt x="11410" y="11578"/>
                    </a:lnTo>
                    <a:lnTo>
                      <a:pt x="10568" y="12294"/>
                    </a:lnTo>
                    <a:lnTo>
                      <a:pt x="9642" y="12968"/>
                    </a:lnTo>
                    <a:lnTo>
                      <a:pt x="8673" y="13641"/>
                    </a:lnTo>
                    <a:lnTo>
                      <a:pt x="7663" y="14273"/>
                    </a:lnTo>
                    <a:lnTo>
                      <a:pt x="6568" y="14904"/>
                    </a:lnTo>
                    <a:lnTo>
                      <a:pt x="5389" y="15452"/>
                    </a:lnTo>
                    <a:lnTo>
                      <a:pt x="4168" y="15999"/>
                    </a:lnTo>
                    <a:lnTo>
                      <a:pt x="2863" y="16504"/>
                    </a:lnTo>
                    <a:lnTo>
                      <a:pt x="1474" y="16925"/>
                    </a:lnTo>
                    <a:lnTo>
                      <a:pt x="0" y="17346"/>
                    </a:lnTo>
                    <a:lnTo>
                      <a:pt x="37429" y="17346"/>
                    </a:lnTo>
                    <a:lnTo>
                      <a:pt x="35998" y="16925"/>
                    </a:lnTo>
                    <a:lnTo>
                      <a:pt x="34608" y="16504"/>
                    </a:lnTo>
                    <a:lnTo>
                      <a:pt x="33303" y="15999"/>
                    </a:lnTo>
                    <a:lnTo>
                      <a:pt x="32082" y="15452"/>
                    </a:lnTo>
                    <a:lnTo>
                      <a:pt x="30903" y="14904"/>
                    </a:lnTo>
                    <a:lnTo>
                      <a:pt x="29809" y="14273"/>
                    </a:lnTo>
                    <a:lnTo>
                      <a:pt x="28756" y="13641"/>
                    </a:lnTo>
                    <a:lnTo>
                      <a:pt x="27788" y="12968"/>
                    </a:lnTo>
                    <a:lnTo>
                      <a:pt x="26904" y="12294"/>
                    </a:lnTo>
                    <a:lnTo>
                      <a:pt x="26062" y="11578"/>
                    </a:lnTo>
                    <a:lnTo>
                      <a:pt x="25262" y="10862"/>
                    </a:lnTo>
                    <a:lnTo>
                      <a:pt x="24504" y="10147"/>
                    </a:lnTo>
                    <a:lnTo>
                      <a:pt x="23830" y="9389"/>
                    </a:lnTo>
                    <a:lnTo>
                      <a:pt x="23199" y="8673"/>
                    </a:lnTo>
                    <a:lnTo>
                      <a:pt x="22651" y="7957"/>
                    </a:lnTo>
                    <a:lnTo>
                      <a:pt x="22104" y="7200"/>
                    </a:lnTo>
                    <a:lnTo>
                      <a:pt x="21641" y="6484"/>
                    </a:lnTo>
                    <a:lnTo>
                      <a:pt x="21178" y="5810"/>
                    </a:lnTo>
                    <a:lnTo>
                      <a:pt x="20462" y="4463"/>
                    </a:lnTo>
                    <a:lnTo>
                      <a:pt x="19872" y="3242"/>
                    </a:lnTo>
                    <a:lnTo>
                      <a:pt x="19409" y="2189"/>
                    </a:lnTo>
                    <a:lnTo>
                      <a:pt x="19073" y="1263"/>
                    </a:lnTo>
                    <a:lnTo>
                      <a:pt x="18862" y="590"/>
                    </a:lnTo>
                    <a:lnTo>
                      <a:pt x="18736" y="0"/>
                    </a:lnTo>
                    <a:close/>
                  </a:path>
                </a:pathLst>
              </a:custGeom>
              <a:solidFill>
                <a:srgbClr val="14151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79" name="Google Shape;4079;p47"/>
              <p:cNvSpPr/>
              <p:nvPr/>
            </p:nvSpPr>
            <p:spPr>
              <a:xfrm>
                <a:off x="2083250" y="3155875"/>
                <a:ext cx="12650" cy="174750"/>
              </a:xfrm>
              <a:custGeom>
                <a:avLst/>
                <a:gdLst/>
                <a:ahLst/>
                <a:cxnLst/>
                <a:rect l="l" t="t" r="r" b="b"/>
                <a:pathLst>
                  <a:path w="506" h="6990" extrusionOk="0">
                    <a:moveTo>
                      <a:pt x="169" y="1"/>
                    </a:moveTo>
                    <a:lnTo>
                      <a:pt x="1" y="6905"/>
                    </a:lnTo>
                    <a:lnTo>
                      <a:pt x="127" y="6947"/>
                    </a:lnTo>
                    <a:lnTo>
                      <a:pt x="211" y="6990"/>
                    </a:lnTo>
                    <a:lnTo>
                      <a:pt x="380" y="6990"/>
                    </a:lnTo>
                    <a:lnTo>
                      <a:pt x="506" y="6947"/>
                    </a:lnTo>
                    <a:lnTo>
                      <a:pt x="506" y="6905"/>
                    </a:lnTo>
                    <a:lnTo>
                      <a:pt x="422" y="1"/>
                    </a:lnTo>
                    <a:close/>
                  </a:path>
                </a:pathLst>
              </a:custGeom>
              <a:solidFill>
                <a:srgbClr val="8317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220" name="Rectangle 219"/>
          <p:cNvSpPr/>
          <p:nvPr/>
        </p:nvSpPr>
        <p:spPr>
          <a:xfrm>
            <a:off x="861226" y="690338"/>
            <a:ext cx="5693685" cy="4247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defRPr/>
            </a:pPr>
            <a:r>
              <a:rPr lang="en-US" altLang="en-US" sz="2400" b="1" kern="1200">
                <a:latin typeface="Times New Roman" pitchFamily="18" charset="0"/>
                <a:ea typeface="+mn-ea"/>
              </a:rPr>
              <a:t>Bài 4: Với bốn chữ số 0; 6; 1 ; 2</a:t>
            </a:r>
          </a:p>
        </p:txBody>
      </p:sp>
      <p:sp>
        <p:nvSpPr>
          <p:cNvPr id="4" name="Rectangle 3"/>
          <p:cNvSpPr/>
          <p:nvPr/>
        </p:nvSpPr>
        <p:spPr>
          <a:xfrm>
            <a:off x="820129" y="1202793"/>
            <a:ext cx="8046469" cy="7571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</a:pPr>
            <a:r>
              <a:rPr lang="en-US" altLang="en-US" sz="2400" b="1" kern="1200">
                <a:latin typeface="Times New Roman" pitchFamily="18" charset="0"/>
                <a:ea typeface="+mn-ea"/>
              </a:rPr>
              <a:t>a) Hãy viết ít nhất ba số có ba chữ số (ba chữ số khác nhau) và chia hết cho 9.</a:t>
            </a:r>
          </a:p>
        </p:txBody>
      </p:sp>
      <p:sp>
        <p:nvSpPr>
          <p:cNvPr id="5" name="Rectangle 4"/>
          <p:cNvSpPr/>
          <p:nvPr/>
        </p:nvSpPr>
        <p:spPr>
          <a:xfrm>
            <a:off x="2423101" y="1978881"/>
            <a:ext cx="385233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400" b="1">
                <a:solidFill>
                  <a:srgbClr val="0000FF"/>
                </a:solidFill>
                <a:latin typeface="Times New Roman" pitchFamily="18" charset="0"/>
              </a:rPr>
              <a:t>612; 621; 126; 162; 216; 261</a:t>
            </a:r>
            <a:endParaRPr lang="en-US">
              <a:solidFill>
                <a:srgbClr val="0000FF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50952" y="2561476"/>
            <a:ext cx="7621990" cy="7571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</a:pPr>
            <a:r>
              <a:rPr lang="en-US" sz="2400" b="1" kern="1200">
                <a:latin typeface="Times New Roman" pitchFamily="18" charset="0"/>
                <a:ea typeface="+mn-ea"/>
              </a:rPr>
              <a:t>b) </a:t>
            </a:r>
            <a:r>
              <a:rPr lang="vi-VN" sz="2400" b="1" kern="1200">
                <a:latin typeface="Times New Roman" pitchFamily="18" charset="0"/>
                <a:ea typeface="+mn-ea"/>
              </a:rPr>
              <a:t>Hãy viết </a:t>
            </a:r>
            <a:r>
              <a:rPr lang="en-US" sz="2400" b="1" kern="1200">
                <a:latin typeface="Times New Roman" pitchFamily="18" charset="0"/>
                <a:ea typeface="+mn-ea"/>
              </a:rPr>
              <a:t>một </a:t>
            </a:r>
            <a:r>
              <a:rPr lang="vi-VN" sz="2400" b="1" kern="1200">
                <a:latin typeface="Times New Roman" pitchFamily="18" charset="0"/>
                <a:ea typeface="+mn-ea"/>
              </a:rPr>
              <a:t>số có ba chữ số (ba chữ số khác nhau) chia hết cho 3 nhưng không chia hết cho 9.</a:t>
            </a:r>
          </a:p>
        </p:txBody>
      </p:sp>
      <p:sp>
        <p:nvSpPr>
          <p:cNvPr id="7" name="Rectangle 6"/>
          <p:cNvSpPr/>
          <p:nvPr/>
        </p:nvSpPr>
        <p:spPr>
          <a:xfrm>
            <a:off x="2423101" y="3347838"/>
            <a:ext cx="256993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400" b="1">
                <a:solidFill>
                  <a:srgbClr val="0000FF"/>
                </a:solidFill>
                <a:latin typeface="Times New Roman" pitchFamily="18" charset="0"/>
              </a:rPr>
              <a:t>120; 102; 210; 201</a:t>
            </a:r>
            <a:endParaRPr lang="en-US" sz="2400" b="1">
              <a:solidFill>
                <a:srgbClr val="0000FF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Google Shape;5680;p71"/>
          <p:cNvGrpSpPr/>
          <p:nvPr/>
        </p:nvGrpSpPr>
        <p:grpSpPr>
          <a:xfrm flipH="1">
            <a:off x="5917415" y="3905253"/>
            <a:ext cx="705813" cy="889186"/>
            <a:chOff x="238125" y="2291500"/>
            <a:chExt cx="1017600" cy="2273750"/>
          </a:xfrm>
        </p:grpSpPr>
        <p:sp>
          <p:nvSpPr>
            <p:cNvPr id="71" name="Google Shape;5681;p71"/>
            <p:cNvSpPr/>
            <p:nvPr/>
          </p:nvSpPr>
          <p:spPr>
            <a:xfrm>
              <a:off x="354675" y="3169600"/>
              <a:ext cx="784475" cy="1395650"/>
            </a:xfrm>
            <a:custGeom>
              <a:avLst/>
              <a:gdLst/>
              <a:ahLst/>
              <a:cxnLst/>
              <a:rect l="l" t="t" r="r" b="b"/>
              <a:pathLst>
                <a:path w="31379" h="55826" extrusionOk="0">
                  <a:moveTo>
                    <a:pt x="1" y="1"/>
                  </a:moveTo>
                  <a:lnTo>
                    <a:pt x="1" y="55826"/>
                  </a:lnTo>
                  <a:lnTo>
                    <a:pt x="31378" y="55826"/>
                  </a:lnTo>
                  <a:lnTo>
                    <a:pt x="31378" y="1"/>
                  </a:lnTo>
                  <a:close/>
                </a:path>
              </a:pathLst>
            </a:custGeom>
            <a:solidFill>
              <a:srgbClr val="DBC08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5682;p71"/>
            <p:cNvSpPr/>
            <p:nvPr/>
          </p:nvSpPr>
          <p:spPr>
            <a:xfrm>
              <a:off x="354675" y="3169600"/>
              <a:ext cx="784475" cy="1395650"/>
            </a:xfrm>
            <a:custGeom>
              <a:avLst/>
              <a:gdLst/>
              <a:ahLst/>
              <a:cxnLst/>
              <a:rect l="l" t="t" r="r" b="b"/>
              <a:pathLst>
                <a:path w="31379" h="55826" fill="none" extrusionOk="0">
                  <a:moveTo>
                    <a:pt x="31378" y="1"/>
                  </a:moveTo>
                  <a:lnTo>
                    <a:pt x="1" y="1"/>
                  </a:lnTo>
                  <a:lnTo>
                    <a:pt x="1" y="55826"/>
                  </a:lnTo>
                  <a:lnTo>
                    <a:pt x="31378" y="55826"/>
                  </a:lnTo>
                  <a:lnTo>
                    <a:pt x="31378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5683;p71"/>
            <p:cNvSpPr/>
            <p:nvPr/>
          </p:nvSpPr>
          <p:spPr>
            <a:xfrm>
              <a:off x="238125" y="2498500"/>
              <a:ext cx="1017600" cy="671125"/>
            </a:xfrm>
            <a:custGeom>
              <a:avLst/>
              <a:gdLst/>
              <a:ahLst/>
              <a:cxnLst/>
              <a:rect l="l" t="t" r="r" b="b"/>
              <a:pathLst>
                <a:path w="40704" h="26845" extrusionOk="0">
                  <a:moveTo>
                    <a:pt x="20352" y="0"/>
                  </a:moveTo>
                  <a:lnTo>
                    <a:pt x="0" y="26845"/>
                  </a:lnTo>
                  <a:lnTo>
                    <a:pt x="40703" y="26845"/>
                  </a:lnTo>
                  <a:lnTo>
                    <a:pt x="20352" y="0"/>
                  </a:lnTo>
                  <a:close/>
                </a:path>
              </a:pathLst>
            </a:custGeom>
            <a:solidFill>
              <a:srgbClr val="3E5F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5684;p71"/>
            <p:cNvSpPr/>
            <p:nvPr/>
          </p:nvSpPr>
          <p:spPr>
            <a:xfrm>
              <a:off x="238125" y="2498500"/>
              <a:ext cx="1017600" cy="671125"/>
            </a:xfrm>
            <a:custGeom>
              <a:avLst/>
              <a:gdLst/>
              <a:ahLst/>
              <a:cxnLst/>
              <a:rect l="l" t="t" r="r" b="b"/>
              <a:pathLst>
                <a:path w="40704" h="26845" fill="none" extrusionOk="0">
                  <a:moveTo>
                    <a:pt x="20352" y="0"/>
                  </a:moveTo>
                  <a:lnTo>
                    <a:pt x="0" y="26845"/>
                  </a:lnTo>
                  <a:lnTo>
                    <a:pt x="20352" y="26845"/>
                  </a:lnTo>
                  <a:lnTo>
                    <a:pt x="40703" y="26845"/>
                  </a:lnTo>
                  <a:lnTo>
                    <a:pt x="20352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5685;p71"/>
            <p:cNvSpPr/>
            <p:nvPr/>
          </p:nvSpPr>
          <p:spPr>
            <a:xfrm>
              <a:off x="649950" y="2789375"/>
              <a:ext cx="190675" cy="233175"/>
            </a:xfrm>
            <a:custGeom>
              <a:avLst/>
              <a:gdLst/>
              <a:ahLst/>
              <a:cxnLst/>
              <a:rect l="l" t="t" r="r" b="b"/>
              <a:pathLst>
                <a:path w="7627" h="9327" extrusionOk="0">
                  <a:moveTo>
                    <a:pt x="3443" y="1"/>
                  </a:moveTo>
                  <a:lnTo>
                    <a:pt x="3051" y="44"/>
                  </a:lnTo>
                  <a:lnTo>
                    <a:pt x="2702" y="175"/>
                  </a:lnTo>
                  <a:lnTo>
                    <a:pt x="2310" y="306"/>
                  </a:lnTo>
                  <a:lnTo>
                    <a:pt x="2005" y="437"/>
                  </a:lnTo>
                  <a:lnTo>
                    <a:pt x="1700" y="654"/>
                  </a:lnTo>
                  <a:lnTo>
                    <a:pt x="1395" y="872"/>
                  </a:lnTo>
                  <a:lnTo>
                    <a:pt x="1133" y="1090"/>
                  </a:lnTo>
                  <a:lnTo>
                    <a:pt x="872" y="1352"/>
                  </a:lnTo>
                  <a:lnTo>
                    <a:pt x="654" y="1657"/>
                  </a:lnTo>
                  <a:lnTo>
                    <a:pt x="479" y="1962"/>
                  </a:lnTo>
                  <a:lnTo>
                    <a:pt x="305" y="2311"/>
                  </a:lnTo>
                  <a:lnTo>
                    <a:pt x="174" y="2659"/>
                  </a:lnTo>
                  <a:lnTo>
                    <a:pt x="87" y="3008"/>
                  </a:lnTo>
                  <a:lnTo>
                    <a:pt x="44" y="3400"/>
                  </a:lnTo>
                  <a:lnTo>
                    <a:pt x="0" y="3792"/>
                  </a:lnTo>
                  <a:lnTo>
                    <a:pt x="0" y="9327"/>
                  </a:lnTo>
                  <a:lnTo>
                    <a:pt x="7626" y="9327"/>
                  </a:lnTo>
                  <a:lnTo>
                    <a:pt x="7626" y="3792"/>
                  </a:lnTo>
                  <a:lnTo>
                    <a:pt x="7583" y="3400"/>
                  </a:lnTo>
                  <a:lnTo>
                    <a:pt x="7539" y="3008"/>
                  </a:lnTo>
                  <a:lnTo>
                    <a:pt x="7452" y="2659"/>
                  </a:lnTo>
                  <a:lnTo>
                    <a:pt x="7321" y="2311"/>
                  </a:lnTo>
                  <a:lnTo>
                    <a:pt x="7147" y="1962"/>
                  </a:lnTo>
                  <a:lnTo>
                    <a:pt x="6973" y="1657"/>
                  </a:lnTo>
                  <a:lnTo>
                    <a:pt x="6755" y="1352"/>
                  </a:lnTo>
                  <a:lnTo>
                    <a:pt x="6493" y="1090"/>
                  </a:lnTo>
                  <a:lnTo>
                    <a:pt x="6232" y="872"/>
                  </a:lnTo>
                  <a:lnTo>
                    <a:pt x="5927" y="654"/>
                  </a:lnTo>
                  <a:lnTo>
                    <a:pt x="5622" y="437"/>
                  </a:lnTo>
                  <a:lnTo>
                    <a:pt x="5273" y="306"/>
                  </a:lnTo>
                  <a:lnTo>
                    <a:pt x="4924" y="175"/>
                  </a:lnTo>
                  <a:lnTo>
                    <a:pt x="4576" y="44"/>
                  </a:lnTo>
                  <a:lnTo>
                    <a:pt x="4184" y="1"/>
                  </a:lnTo>
                  <a:close/>
                </a:path>
              </a:pathLst>
            </a:custGeom>
            <a:solidFill>
              <a:srgbClr val="2247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5686;p71"/>
            <p:cNvSpPr/>
            <p:nvPr/>
          </p:nvSpPr>
          <p:spPr>
            <a:xfrm>
              <a:off x="620525" y="3022525"/>
              <a:ext cx="252775" cy="53425"/>
            </a:xfrm>
            <a:custGeom>
              <a:avLst/>
              <a:gdLst/>
              <a:ahLst/>
              <a:cxnLst/>
              <a:rect l="l" t="t" r="r" b="b"/>
              <a:pathLst>
                <a:path w="10111" h="2137" extrusionOk="0">
                  <a:moveTo>
                    <a:pt x="0" y="1"/>
                  </a:moveTo>
                  <a:lnTo>
                    <a:pt x="0" y="2136"/>
                  </a:lnTo>
                  <a:lnTo>
                    <a:pt x="10111" y="2136"/>
                  </a:lnTo>
                  <a:lnTo>
                    <a:pt x="10111" y="1"/>
                  </a:lnTo>
                  <a:close/>
                </a:path>
              </a:pathLst>
            </a:custGeom>
            <a:solidFill>
              <a:srgbClr val="3E5F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5687;p71"/>
            <p:cNvSpPr/>
            <p:nvPr/>
          </p:nvSpPr>
          <p:spPr>
            <a:xfrm>
              <a:off x="645575" y="2785025"/>
              <a:ext cx="198325" cy="237525"/>
            </a:xfrm>
            <a:custGeom>
              <a:avLst/>
              <a:gdLst/>
              <a:ahLst/>
              <a:cxnLst/>
              <a:rect l="l" t="t" r="r" b="b"/>
              <a:pathLst>
                <a:path w="7933" h="9501" extrusionOk="0">
                  <a:moveTo>
                    <a:pt x="3574" y="0"/>
                  </a:moveTo>
                  <a:lnTo>
                    <a:pt x="3182" y="88"/>
                  </a:lnTo>
                  <a:lnTo>
                    <a:pt x="2790" y="175"/>
                  </a:lnTo>
                  <a:lnTo>
                    <a:pt x="2441" y="306"/>
                  </a:lnTo>
                  <a:lnTo>
                    <a:pt x="2092" y="480"/>
                  </a:lnTo>
                  <a:lnTo>
                    <a:pt x="1787" y="654"/>
                  </a:lnTo>
                  <a:lnTo>
                    <a:pt x="1482" y="916"/>
                  </a:lnTo>
                  <a:lnTo>
                    <a:pt x="1177" y="1177"/>
                  </a:lnTo>
                  <a:lnTo>
                    <a:pt x="916" y="1439"/>
                  </a:lnTo>
                  <a:lnTo>
                    <a:pt x="698" y="1744"/>
                  </a:lnTo>
                  <a:lnTo>
                    <a:pt x="480" y="2049"/>
                  </a:lnTo>
                  <a:lnTo>
                    <a:pt x="349" y="2397"/>
                  </a:lnTo>
                  <a:lnTo>
                    <a:pt x="175" y="2790"/>
                  </a:lnTo>
                  <a:lnTo>
                    <a:pt x="88" y="3182"/>
                  </a:lnTo>
                  <a:lnTo>
                    <a:pt x="44" y="3574"/>
                  </a:lnTo>
                  <a:lnTo>
                    <a:pt x="1" y="3966"/>
                  </a:lnTo>
                  <a:lnTo>
                    <a:pt x="1" y="9501"/>
                  </a:lnTo>
                  <a:lnTo>
                    <a:pt x="349" y="9501"/>
                  </a:lnTo>
                  <a:lnTo>
                    <a:pt x="349" y="3966"/>
                  </a:lnTo>
                  <a:lnTo>
                    <a:pt x="393" y="3574"/>
                  </a:lnTo>
                  <a:lnTo>
                    <a:pt x="436" y="3225"/>
                  </a:lnTo>
                  <a:lnTo>
                    <a:pt x="524" y="2877"/>
                  </a:lnTo>
                  <a:lnTo>
                    <a:pt x="654" y="2528"/>
                  </a:lnTo>
                  <a:lnTo>
                    <a:pt x="785" y="2223"/>
                  </a:lnTo>
                  <a:lnTo>
                    <a:pt x="959" y="1918"/>
                  </a:lnTo>
                  <a:lnTo>
                    <a:pt x="1177" y="1656"/>
                  </a:lnTo>
                  <a:lnTo>
                    <a:pt x="1395" y="1395"/>
                  </a:lnTo>
                  <a:lnTo>
                    <a:pt x="1657" y="1177"/>
                  </a:lnTo>
                  <a:lnTo>
                    <a:pt x="1962" y="959"/>
                  </a:lnTo>
                  <a:lnTo>
                    <a:pt x="2267" y="785"/>
                  </a:lnTo>
                  <a:lnTo>
                    <a:pt x="2572" y="611"/>
                  </a:lnTo>
                  <a:lnTo>
                    <a:pt x="2921" y="480"/>
                  </a:lnTo>
                  <a:lnTo>
                    <a:pt x="3269" y="393"/>
                  </a:lnTo>
                  <a:lnTo>
                    <a:pt x="3618" y="349"/>
                  </a:lnTo>
                  <a:lnTo>
                    <a:pt x="4359" y="349"/>
                  </a:lnTo>
                  <a:lnTo>
                    <a:pt x="4707" y="393"/>
                  </a:lnTo>
                  <a:lnTo>
                    <a:pt x="5056" y="480"/>
                  </a:lnTo>
                  <a:lnTo>
                    <a:pt x="5405" y="611"/>
                  </a:lnTo>
                  <a:lnTo>
                    <a:pt x="5710" y="785"/>
                  </a:lnTo>
                  <a:lnTo>
                    <a:pt x="6015" y="959"/>
                  </a:lnTo>
                  <a:lnTo>
                    <a:pt x="6276" y="1177"/>
                  </a:lnTo>
                  <a:lnTo>
                    <a:pt x="6538" y="1395"/>
                  </a:lnTo>
                  <a:lnTo>
                    <a:pt x="6799" y="1656"/>
                  </a:lnTo>
                  <a:lnTo>
                    <a:pt x="7017" y="1918"/>
                  </a:lnTo>
                  <a:lnTo>
                    <a:pt x="7191" y="2223"/>
                  </a:lnTo>
                  <a:lnTo>
                    <a:pt x="7322" y="2528"/>
                  </a:lnTo>
                  <a:lnTo>
                    <a:pt x="7453" y="2877"/>
                  </a:lnTo>
                  <a:lnTo>
                    <a:pt x="7540" y="3225"/>
                  </a:lnTo>
                  <a:lnTo>
                    <a:pt x="7584" y="3574"/>
                  </a:lnTo>
                  <a:lnTo>
                    <a:pt x="7627" y="3966"/>
                  </a:lnTo>
                  <a:lnTo>
                    <a:pt x="7627" y="9501"/>
                  </a:lnTo>
                  <a:lnTo>
                    <a:pt x="7932" y="9501"/>
                  </a:lnTo>
                  <a:lnTo>
                    <a:pt x="7932" y="3966"/>
                  </a:lnTo>
                  <a:lnTo>
                    <a:pt x="7932" y="3574"/>
                  </a:lnTo>
                  <a:lnTo>
                    <a:pt x="7889" y="3182"/>
                  </a:lnTo>
                  <a:lnTo>
                    <a:pt x="7758" y="2790"/>
                  </a:lnTo>
                  <a:lnTo>
                    <a:pt x="7627" y="2397"/>
                  </a:lnTo>
                  <a:lnTo>
                    <a:pt x="7453" y="2049"/>
                  </a:lnTo>
                  <a:lnTo>
                    <a:pt x="7278" y="1744"/>
                  </a:lnTo>
                  <a:lnTo>
                    <a:pt x="7061" y="1439"/>
                  </a:lnTo>
                  <a:lnTo>
                    <a:pt x="6799" y="1177"/>
                  </a:lnTo>
                  <a:lnTo>
                    <a:pt x="6494" y="916"/>
                  </a:lnTo>
                  <a:lnTo>
                    <a:pt x="6189" y="654"/>
                  </a:lnTo>
                  <a:lnTo>
                    <a:pt x="5884" y="480"/>
                  </a:lnTo>
                  <a:lnTo>
                    <a:pt x="5535" y="306"/>
                  </a:lnTo>
                  <a:lnTo>
                    <a:pt x="5187" y="175"/>
                  </a:lnTo>
                  <a:lnTo>
                    <a:pt x="4794" y="88"/>
                  </a:lnTo>
                  <a:lnTo>
                    <a:pt x="440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5688;p71"/>
            <p:cNvSpPr/>
            <p:nvPr/>
          </p:nvSpPr>
          <p:spPr>
            <a:xfrm>
              <a:off x="741450" y="2789375"/>
              <a:ext cx="7650" cy="233175"/>
            </a:xfrm>
            <a:custGeom>
              <a:avLst/>
              <a:gdLst/>
              <a:ahLst/>
              <a:cxnLst/>
              <a:rect l="l" t="t" r="r" b="b"/>
              <a:pathLst>
                <a:path w="306" h="9327" extrusionOk="0">
                  <a:moveTo>
                    <a:pt x="1" y="1"/>
                  </a:moveTo>
                  <a:lnTo>
                    <a:pt x="1" y="9327"/>
                  </a:lnTo>
                  <a:lnTo>
                    <a:pt x="306" y="9327"/>
                  </a:lnTo>
                  <a:lnTo>
                    <a:pt x="306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5689;p71"/>
            <p:cNvSpPr/>
            <p:nvPr/>
          </p:nvSpPr>
          <p:spPr>
            <a:xfrm>
              <a:off x="741450" y="2789375"/>
              <a:ext cx="7650" cy="233175"/>
            </a:xfrm>
            <a:custGeom>
              <a:avLst/>
              <a:gdLst/>
              <a:ahLst/>
              <a:cxnLst/>
              <a:rect l="l" t="t" r="r" b="b"/>
              <a:pathLst>
                <a:path w="306" h="9327" fill="none" extrusionOk="0">
                  <a:moveTo>
                    <a:pt x="1" y="1"/>
                  </a:moveTo>
                  <a:lnTo>
                    <a:pt x="1" y="9327"/>
                  </a:lnTo>
                  <a:lnTo>
                    <a:pt x="306" y="9327"/>
                  </a:lnTo>
                  <a:lnTo>
                    <a:pt x="306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5690;p71"/>
            <p:cNvSpPr/>
            <p:nvPr/>
          </p:nvSpPr>
          <p:spPr>
            <a:xfrm>
              <a:off x="649950" y="2876550"/>
              <a:ext cx="190675" cy="7650"/>
            </a:xfrm>
            <a:custGeom>
              <a:avLst/>
              <a:gdLst/>
              <a:ahLst/>
              <a:cxnLst/>
              <a:rect l="l" t="t" r="r" b="b"/>
              <a:pathLst>
                <a:path w="7627" h="306" extrusionOk="0">
                  <a:moveTo>
                    <a:pt x="0" y="0"/>
                  </a:moveTo>
                  <a:lnTo>
                    <a:pt x="0" y="305"/>
                  </a:lnTo>
                  <a:lnTo>
                    <a:pt x="7626" y="305"/>
                  </a:lnTo>
                  <a:lnTo>
                    <a:pt x="762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5691;p71"/>
            <p:cNvSpPr/>
            <p:nvPr/>
          </p:nvSpPr>
          <p:spPr>
            <a:xfrm>
              <a:off x="649950" y="2876550"/>
              <a:ext cx="190675" cy="7650"/>
            </a:xfrm>
            <a:custGeom>
              <a:avLst/>
              <a:gdLst/>
              <a:ahLst/>
              <a:cxnLst/>
              <a:rect l="l" t="t" r="r" b="b"/>
              <a:pathLst>
                <a:path w="7627" h="306" fill="none" extrusionOk="0">
                  <a:moveTo>
                    <a:pt x="0" y="305"/>
                  </a:moveTo>
                  <a:lnTo>
                    <a:pt x="7626" y="305"/>
                  </a:lnTo>
                  <a:lnTo>
                    <a:pt x="7626" y="0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5692;p71"/>
            <p:cNvSpPr/>
            <p:nvPr/>
          </p:nvSpPr>
          <p:spPr>
            <a:xfrm>
              <a:off x="649950" y="2958250"/>
              <a:ext cx="190675" cy="8750"/>
            </a:xfrm>
            <a:custGeom>
              <a:avLst/>
              <a:gdLst/>
              <a:ahLst/>
              <a:cxnLst/>
              <a:rect l="l" t="t" r="r" b="b"/>
              <a:pathLst>
                <a:path w="7627" h="350" extrusionOk="0">
                  <a:moveTo>
                    <a:pt x="0" y="1"/>
                  </a:moveTo>
                  <a:lnTo>
                    <a:pt x="0" y="349"/>
                  </a:lnTo>
                  <a:lnTo>
                    <a:pt x="7626" y="349"/>
                  </a:lnTo>
                  <a:lnTo>
                    <a:pt x="7626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5693;p71"/>
            <p:cNvSpPr/>
            <p:nvPr/>
          </p:nvSpPr>
          <p:spPr>
            <a:xfrm>
              <a:off x="649950" y="2958250"/>
              <a:ext cx="190675" cy="8750"/>
            </a:xfrm>
            <a:custGeom>
              <a:avLst/>
              <a:gdLst/>
              <a:ahLst/>
              <a:cxnLst/>
              <a:rect l="l" t="t" r="r" b="b"/>
              <a:pathLst>
                <a:path w="7627" h="350" fill="none" extrusionOk="0">
                  <a:moveTo>
                    <a:pt x="0" y="349"/>
                  </a:moveTo>
                  <a:lnTo>
                    <a:pt x="7626" y="349"/>
                  </a:lnTo>
                  <a:lnTo>
                    <a:pt x="7626" y="1"/>
                  </a:lnTo>
                  <a:lnTo>
                    <a:pt x="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5694;p71"/>
            <p:cNvSpPr/>
            <p:nvPr/>
          </p:nvSpPr>
          <p:spPr>
            <a:xfrm>
              <a:off x="461450" y="3363550"/>
              <a:ext cx="189600" cy="234250"/>
            </a:xfrm>
            <a:custGeom>
              <a:avLst/>
              <a:gdLst/>
              <a:ahLst/>
              <a:cxnLst/>
              <a:rect l="l" t="t" r="r" b="b"/>
              <a:pathLst>
                <a:path w="7584" h="9370" extrusionOk="0">
                  <a:moveTo>
                    <a:pt x="3792" y="0"/>
                  </a:moveTo>
                  <a:lnTo>
                    <a:pt x="3400" y="44"/>
                  </a:lnTo>
                  <a:lnTo>
                    <a:pt x="3008" y="87"/>
                  </a:lnTo>
                  <a:lnTo>
                    <a:pt x="2659" y="174"/>
                  </a:lnTo>
                  <a:lnTo>
                    <a:pt x="2310" y="305"/>
                  </a:lnTo>
                  <a:lnTo>
                    <a:pt x="1962" y="479"/>
                  </a:lnTo>
                  <a:lnTo>
                    <a:pt x="1657" y="654"/>
                  </a:lnTo>
                  <a:lnTo>
                    <a:pt x="1352" y="872"/>
                  </a:lnTo>
                  <a:lnTo>
                    <a:pt x="1090" y="1133"/>
                  </a:lnTo>
                  <a:lnTo>
                    <a:pt x="872" y="1395"/>
                  </a:lnTo>
                  <a:lnTo>
                    <a:pt x="654" y="1700"/>
                  </a:lnTo>
                  <a:lnTo>
                    <a:pt x="437" y="2005"/>
                  </a:lnTo>
                  <a:lnTo>
                    <a:pt x="306" y="2310"/>
                  </a:lnTo>
                  <a:lnTo>
                    <a:pt x="175" y="2658"/>
                  </a:lnTo>
                  <a:lnTo>
                    <a:pt x="44" y="3051"/>
                  </a:lnTo>
                  <a:lnTo>
                    <a:pt x="1" y="3443"/>
                  </a:lnTo>
                  <a:lnTo>
                    <a:pt x="1" y="3791"/>
                  </a:lnTo>
                  <a:lnTo>
                    <a:pt x="1" y="9370"/>
                  </a:lnTo>
                  <a:lnTo>
                    <a:pt x="7584" y="9370"/>
                  </a:lnTo>
                  <a:lnTo>
                    <a:pt x="7584" y="3791"/>
                  </a:lnTo>
                  <a:lnTo>
                    <a:pt x="7584" y="3443"/>
                  </a:lnTo>
                  <a:lnTo>
                    <a:pt x="7496" y="3051"/>
                  </a:lnTo>
                  <a:lnTo>
                    <a:pt x="7409" y="2658"/>
                  </a:lnTo>
                  <a:lnTo>
                    <a:pt x="7279" y="2310"/>
                  </a:lnTo>
                  <a:lnTo>
                    <a:pt x="7148" y="2005"/>
                  </a:lnTo>
                  <a:lnTo>
                    <a:pt x="6930" y="1700"/>
                  </a:lnTo>
                  <a:lnTo>
                    <a:pt x="6712" y="1395"/>
                  </a:lnTo>
                  <a:lnTo>
                    <a:pt x="6451" y="1133"/>
                  </a:lnTo>
                  <a:lnTo>
                    <a:pt x="6189" y="872"/>
                  </a:lnTo>
                  <a:lnTo>
                    <a:pt x="5928" y="654"/>
                  </a:lnTo>
                  <a:lnTo>
                    <a:pt x="5579" y="479"/>
                  </a:lnTo>
                  <a:lnTo>
                    <a:pt x="5274" y="305"/>
                  </a:lnTo>
                  <a:lnTo>
                    <a:pt x="4925" y="174"/>
                  </a:lnTo>
                  <a:lnTo>
                    <a:pt x="4533" y="87"/>
                  </a:lnTo>
                  <a:lnTo>
                    <a:pt x="4184" y="44"/>
                  </a:lnTo>
                  <a:lnTo>
                    <a:pt x="3792" y="0"/>
                  </a:lnTo>
                  <a:close/>
                </a:path>
              </a:pathLst>
            </a:custGeom>
            <a:solidFill>
              <a:srgbClr val="2247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5695;p71"/>
            <p:cNvSpPr/>
            <p:nvPr/>
          </p:nvSpPr>
          <p:spPr>
            <a:xfrm>
              <a:off x="432050" y="3597775"/>
              <a:ext cx="251675" cy="52325"/>
            </a:xfrm>
            <a:custGeom>
              <a:avLst/>
              <a:gdLst/>
              <a:ahLst/>
              <a:cxnLst/>
              <a:rect l="l" t="t" r="r" b="b"/>
              <a:pathLst>
                <a:path w="10067" h="2093" extrusionOk="0">
                  <a:moveTo>
                    <a:pt x="0" y="1"/>
                  </a:moveTo>
                  <a:lnTo>
                    <a:pt x="0" y="2092"/>
                  </a:lnTo>
                  <a:lnTo>
                    <a:pt x="10067" y="2092"/>
                  </a:lnTo>
                  <a:lnTo>
                    <a:pt x="10067" y="1"/>
                  </a:lnTo>
                  <a:close/>
                </a:path>
              </a:pathLst>
            </a:custGeom>
            <a:solidFill>
              <a:srgbClr val="CEAD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5696;p71"/>
            <p:cNvSpPr/>
            <p:nvPr/>
          </p:nvSpPr>
          <p:spPr>
            <a:xfrm>
              <a:off x="457100" y="3359175"/>
              <a:ext cx="198300" cy="238625"/>
            </a:xfrm>
            <a:custGeom>
              <a:avLst/>
              <a:gdLst/>
              <a:ahLst/>
              <a:cxnLst/>
              <a:rect l="l" t="t" r="r" b="b"/>
              <a:pathLst>
                <a:path w="7932" h="9545" extrusionOk="0">
                  <a:moveTo>
                    <a:pt x="3966" y="1"/>
                  </a:moveTo>
                  <a:lnTo>
                    <a:pt x="3574" y="44"/>
                  </a:lnTo>
                  <a:lnTo>
                    <a:pt x="3138" y="88"/>
                  </a:lnTo>
                  <a:lnTo>
                    <a:pt x="2790" y="175"/>
                  </a:lnTo>
                  <a:lnTo>
                    <a:pt x="2397" y="349"/>
                  </a:lnTo>
                  <a:lnTo>
                    <a:pt x="2049" y="480"/>
                  </a:lnTo>
                  <a:lnTo>
                    <a:pt x="1744" y="698"/>
                  </a:lnTo>
                  <a:lnTo>
                    <a:pt x="1439" y="916"/>
                  </a:lnTo>
                  <a:lnTo>
                    <a:pt x="1134" y="1177"/>
                  </a:lnTo>
                  <a:lnTo>
                    <a:pt x="916" y="1482"/>
                  </a:lnTo>
                  <a:lnTo>
                    <a:pt x="654" y="1788"/>
                  </a:lnTo>
                  <a:lnTo>
                    <a:pt x="480" y="2093"/>
                  </a:lnTo>
                  <a:lnTo>
                    <a:pt x="306" y="2441"/>
                  </a:lnTo>
                  <a:lnTo>
                    <a:pt x="175" y="2790"/>
                  </a:lnTo>
                  <a:lnTo>
                    <a:pt x="88" y="3182"/>
                  </a:lnTo>
                  <a:lnTo>
                    <a:pt x="0" y="3574"/>
                  </a:lnTo>
                  <a:lnTo>
                    <a:pt x="0" y="3966"/>
                  </a:lnTo>
                  <a:lnTo>
                    <a:pt x="0" y="9545"/>
                  </a:lnTo>
                  <a:lnTo>
                    <a:pt x="306" y="9545"/>
                  </a:lnTo>
                  <a:lnTo>
                    <a:pt x="306" y="3966"/>
                  </a:lnTo>
                  <a:lnTo>
                    <a:pt x="349" y="3618"/>
                  </a:lnTo>
                  <a:lnTo>
                    <a:pt x="393" y="3269"/>
                  </a:lnTo>
                  <a:lnTo>
                    <a:pt x="480" y="2921"/>
                  </a:lnTo>
                  <a:lnTo>
                    <a:pt x="611" y="2572"/>
                  </a:lnTo>
                  <a:lnTo>
                    <a:pt x="785" y="2267"/>
                  </a:lnTo>
                  <a:lnTo>
                    <a:pt x="959" y="1962"/>
                  </a:lnTo>
                  <a:lnTo>
                    <a:pt x="1177" y="1657"/>
                  </a:lnTo>
                  <a:lnTo>
                    <a:pt x="1395" y="1395"/>
                  </a:lnTo>
                  <a:lnTo>
                    <a:pt x="1656" y="1177"/>
                  </a:lnTo>
                  <a:lnTo>
                    <a:pt x="1918" y="960"/>
                  </a:lnTo>
                  <a:lnTo>
                    <a:pt x="2223" y="785"/>
                  </a:lnTo>
                  <a:lnTo>
                    <a:pt x="2528" y="654"/>
                  </a:lnTo>
                  <a:lnTo>
                    <a:pt x="2877" y="524"/>
                  </a:lnTo>
                  <a:lnTo>
                    <a:pt x="3225" y="437"/>
                  </a:lnTo>
                  <a:lnTo>
                    <a:pt x="3574" y="393"/>
                  </a:lnTo>
                  <a:lnTo>
                    <a:pt x="3966" y="349"/>
                  </a:lnTo>
                  <a:lnTo>
                    <a:pt x="4315" y="393"/>
                  </a:lnTo>
                  <a:lnTo>
                    <a:pt x="4707" y="437"/>
                  </a:lnTo>
                  <a:lnTo>
                    <a:pt x="5056" y="524"/>
                  </a:lnTo>
                  <a:lnTo>
                    <a:pt x="5361" y="654"/>
                  </a:lnTo>
                  <a:lnTo>
                    <a:pt x="5709" y="785"/>
                  </a:lnTo>
                  <a:lnTo>
                    <a:pt x="5971" y="960"/>
                  </a:lnTo>
                  <a:lnTo>
                    <a:pt x="6276" y="1177"/>
                  </a:lnTo>
                  <a:lnTo>
                    <a:pt x="6537" y="1395"/>
                  </a:lnTo>
                  <a:lnTo>
                    <a:pt x="6755" y="1657"/>
                  </a:lnTo>
                  <a:lnTo>
                    <a:pt x="6973" y="1962"/>
                  </a:lnTo>
                  <a:lnTo>
                    <a:pt x="7147" y="2267"/>
                  </a:lnTo>
                  <a:lnTo>
                    <a:pt x="7322" y="2572"/>
                  </a:lnTo>
                  <a:lnTo>
                    <a:pt x="7409" y="2921"/>
                  </a:lnTo>
                  <a:lnTo>
                    <a:pt x="7496" y="3269"/>
                  </a:lnTo>
                  <a:lnTo>
                    <a:pt x="7583" y="3618"/>
                  </a:lnTo>
                  <a:lnTo>
                    <a:pt x="7583" y="3966"/>
                  </a:lnTo>
                  <a:lnTo>
                    <a:pt x="7583" y="9545"/>
                  </a:lnTo>
                  <a:lnTo>
                    <a:pt x="7932" y="9545"/>
                  </a:lnTo>
                  <a:lnTo>
                    <a:pt x="7932" y="3966"/>
                  </a:lnTo>
                  <a:lnTo>
                    <a:pt x="7888" y="3574"/>
                  </a:lnTo>
                  <a:lnTo>
                    <a:pt x="7845" y="3182"/>
                  </a:lnTo>
                  <a:lnTo>
                    <a:pt x="7758" y="2790"/>
                  </a:lnTo>
                  <a:lnTo>
                    <a:pt x="7627" y="2441"/>
                  </a:lnTo>
                  <a:lnTo>
                    <a:pt x="7453" y="2093"/>
                  </a:lnTo>
                  <a:lnTo>
                    <a:pt x="7235" y="1788"/>
                  </a:lnTo>
                  <a:lnTo>
                    <a:pt x="7017" y="1482"/>
                  </a:lnTo>
                  <a:lnTo>
                    <a:pt x="6755" y="1177"/>
                  </a:lnTo>
                  <a:lnTo>
                    <a:pt x="6494" y="916"/>
                  </a:lnTo>
                  <a:lnTo>
                    <a:pt x="6189" y="698"/>
                  </a:lnTo>
                  <a:lnTo>
                    <a:pt x="5840" y="480"/>
                  </a:lnTo>
                  <a:lnTo>
                    <a:pt x="5491" y="349"/>
                  </a:lnTo>
                  <a:lnTo>
                    <a:pt x="5143" y="175"/>
                  </a:lnTo>
                  <a:lnTo>
                    <a:pt x="4751" y="88"/>
                  </a:lnTo>
                  <a:lnTo>
                    <a:pt x="4358" y="44"/>
                  </a:lnTo>
                  <a:lnTo>
                    <a:pt x="3966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5697;p71"/>
            <p:cNvSpPr/>
            <p:nvPr/>
          </p:nvSpPr>
          <p:spPr>
            <a:xfrm>
              <a:off x="551875" y="3363550"/>
              <a:ext cx="8750" cy="234250"/>
            </a:xfrm>
            <a:custGeom>
              <a:avLst/>
              <a:gdLst/>
              <a:ahLst/>
              <a:cxnLst/>
              <a:rect l="l" t="t" r="r" b="b"/>
              <a:pathLst>
                <a:path w="350" h="9370" extrusionOk="0">
                  <a:moveTo>
                    <a:pt x="1" y="0"/>
                  </a:moveTo>
                  <a:lnTo>
                    <a:pt x="1" y="9370"/>
                  </a:lnTo>
                  <a:lnTo>
                    <a:pt x="349" y="9370"/>
                  </a:lnTo>
                  <a:lnTo>
                    <a:pt x="349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5698;p71"/>
            <p:cNvSpPr/>
            <p:nvPr/>
          </p:nvSpPr>
          <p:spPr>
            <a:xfrm>
              <a:off x="551875" y="3363550"/>
              <a:ext cx="8750" cy="234250"/>
            </a:xfrm>
            <a:custGeom>
              <a:avLst/>
              <a:gdLst/>
              <a:ahLst/>
              <a:cxnLst/>
              <a:rect l="l" t="t" r="r" b="b"/>
              <a:pathLst>
                <a:path w="350" h="9370" fill="none" extrusionOk="0">
                  <a:moveTo>
                    <a:pt x="1" y="0"/>
                  </a:moveTo>
                  <a:lnTo>
                    <a:pt x="1" y="9370"/>
                  </a:lnTo>
                  <a:lnTo>
                    <a:pt x="349" y="9370"/>
                  </a:lnTo>
                  <a:lnTo>
                    <a:pt x="349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5699;p71"/>
            <p:cNvSpPr/>
            <p:nvPr/>
          </p:nvSpPr>
          <p:spPr>
            <a:xfrm>
              <a:off x="461450" y="3450700"/>
              <a:ext cx="189600" cy="8750"/>
            </a:xfrm>
            <a:custGeom>
              <a:avLst/>
              <a:gdLst/>
              <a:ahLst/>
              <a:cxnLst/>
              <a:rect l="l" t="t" r="r" b="b"/>
              <a:pathLst>
                <a:path w="7584" h="350" extrusionOk="0">
                  <a:moveTo>
                    <a:pt x="1" y="0"/>
                  </a:moveTo>
                  <a:lnTo>
                    <a:pt x="1" y="349"/>
                  </a:lnTo>
                  <a:lnTo>
                    <a:pt x="7584" y="349"/>
                  </a:lnTo>
                  <a:lnTo>
                    <a:pt x="758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5700;p71"/>
            <p:cNvSpPr/>
            <p:nvPr/>
          </p:nvSpPr>
          <p:spPr>
            <a:xfrm>
              <a:off x="461450" y="3450700"/>
              <a:ext cx="189600" cy="8750"/>
            </a:xfrm>
            <a:custGeom>
              <a:avLst/>
              <a:gdLst/>
              <a:ahLst/>
              <a:cxnLst/>
              <a:rect l="l" t="t" r="r" b="b"/>
              <a:pathLst>
                <a:path w="7584" h="350" fill="none" extrusionOk="0">
                  <a:moveTo>
                    <a:pt x="1" y="349"/>
                  </a:moveTo>
                  <a:lnTo>
                    <a:pt x="7584" y="349"/>
                  </a:lnTo>
                  <a:lnTo>
                    <a:pt x="7584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5701;p71"/>
            <p:cNvSpPr/>
            <p:nvPr/>
          </p:nvSpPr>
          <p:spPr>
            <a:xfrm>
              <a:off x="461450" y="3533500"/>
              <a:ext cx="189600" cy="7650"/>
            </a:xfrm>
            <a:custGeom>
              <a:avLst/>
              <a:gdLst/>
              <a:ahLst/>
              <a:cxnLst/>
              <a:rect l="l" t="t" r="r" b="b"/>
              <a:pathLst>
                <a:path w="7584" h="306" extrusionOk="0">
                  <a:moveTo>
                    <a:pt x="1" y="0"/>
                  </a:moveTo>
                  <a:lnTo>
                    <a:pt x="1" y="305"/>
                  </a:lnTo>
                  <a:lnTo>
                    <a:pt x="7584" y="305"/>
                  </a:lnTo>
                  <a:lnTo>
                    <a:pt x="758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5702;p71"/>
            <p:cNvSpPr/>
            <p:nvPr/>
          </p:nvSpPr>
          <p:spPr>
            <a:xfrm>
              <a:off x="461450" y="3533500"/>
              <a:ext cx="189600" cy="7650"/>
            </a:xfrm>
            <a:custGeom>
              <a:avLst/>
              <a:gdLst/>
              <a:ahLst/>
              <a:cxnLst/>
              <a:rect l="l" t="t" r="r" b="b"/>
              <a:pathLst>
                <a:path w="7584" h="306" fill="none" extrusionOk="0">
                  <a:moveTo>
                    <a:pt x="1" y="305"/>
                  </a:moveTo>
                  <a:lnTo>
                    <a:pt x="7584" y="305"/>
                  </a:lnTo>
                  <a:lnTo>
                    <a:pt x="7584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5703;p71"/>
            <p:cNvSpPr/>
            <p:nvPr/>
          </p:nvSpPr>
          <p:spPr>
            <a:xfrm>
              <a:off x="839500" y="3363550"/>
              <a:ext cx="189600" cy="234250"/>
            </a:xfrm>
            <a:custGeom>
              <a:avLst/>
              <a:gdLst/>
              <a:ahLst/>
              <a:cxnLst/>
              <a:rect l="l" t="t" r="r" b="b"/>
              <a:pathLst>
                <a:path w="7584" h="9370" extrusionOk="0">
                  <a:moveTo>
                    <a:pt x="3792" y="0"/>
                  </a:moveTo>
                  <a:lnTo>
                    <a:pt x="3400" y="44"/>
                  </a:lnTo>
                  <a:lnTo>
                    <a:pt x="3008" y="87"/>
                  </a:lnTo>
                  <a:lnTo>
                    <a:pt x="2659" y="174"/>
                  </a:lnTo>
                  <a:lnTo>
                    <a:pt x="2311" y="305"/>
                  </a:lnTo>
                  <a:lnTo>
                    <a:pt x="1962" y="479"/>
                  </a:lnTo>
                  <a:lnTo>
                    <a:pt x="1657" y="654"/>
                  </a:lnTo>
                  <a:lnTo>
                    <a:pt x="1395" y="872"/>
                  </a:lnTo>
                  <a:lnTo>
                    <a:pt x="1090" y="1133"/>
                  </a:lnTo>
                  <a:lnTo>
                    <a:pt x="872" y="1395"/>
                  </a:lnTo>
                  <a:lnTo>
                    <a:pt x="655" y="1700"/>
                  </a:lnTo>
                  <a:lnTo>
                    <a:pt x="437" y="2005"/>
                  </a:lnTo>
                  <a:lnTo>
                    <a:pt x="306" y="2310"/>
                  </a:lnTo>
                  <a:lnTo>
                    <a:pt x="175" y="2658"/>
                  </a:lnTo>
                  <a:lnTo>
                    <a:pt x="88" y="3051"/>
                  </a:lnTo>
                  <a:lnTo>
                    <a:pt x="1" y="3443"/>
                  </a:lnTo>
                  <a:lnTo>
                    <a:pt x="1" y="3791"/>
                  </a:lnTo>
                  <a:lnTo>
                    <a:pt x="1" y="9370"/>
                  </a:lnTo>
                  <a:lnTo>
                    <a:pt x="7584" y="9370"/>
                  </a:lnTo>
                  <a:lnTo>
                    <a:pt x="7584" y="3791"/>
                  </a:lnTo>
                  <a:lnTo>
                    <a:pt x="7584" y="3443"/>
                  </a:lnTo>
                  <a:lnTo>
                    <a:pt x="7496" y="3051"/>
                  </a:lnTo>
                  <a:lnTo>
                    <a:pt x="7409" y="2658"/>
                  </a:lnTo>
                  <a:lnTo>
                    <a:pt x="7279" y="2310"/>
                  </a:lnTo>
                  <a:lnTo>
                    <a:pt x="7148" y="2005"/>
                  </a:lnTo>
                  <a:lnTo>
                    <a:pt x="6930" y="1700"/>
                  </a:lnTo>
                  <a:lnTo>
                    <a:pt x="6712" y="1395"/>
                  </a:lnTo>
                  <a:lnTo>
                    <a:pt x="6494" y="1133"/>
                  </a:lnTo>
                  <a:lnTo>
                    <a:pt x="6189" y="872"/>
                  </a:lnTo>
                  <a:lnTo>
                    <a:pt x="5928" y="654"/>
                  </a:lnTo>
                  <a:lnTo>
                    <a:pt x="5623" y="479"/>
                  </a:lnTo>
                  <a:lnTo>
                    <a:pt x="5274" y="305"/>
                  </a:lnTo>
                  <a:lnTo>
                    <a:pt x="4925" y="174"/>
                  </a:lnTo>
                  <a:lnTo>
                    <a:pt x="4577" y="87"/>
                  </a:lnTo>
                  <a:lnTo>
                    <a:pt x="4184" y="44"/>
                  </a:lnTo>
                  <a:lnTo>
                    <a:pt x="3792" y="0"/>
                  </a:lnTo>
                  <a:close/>
                </a:path>
              </a:pathLst>
            </a:custGeom>
            <a:solidFill>
              <a:srgbClr val="2247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5704;p71"/>
            <p:cNvSpPr/>
            <p:nvPr/>
          </p:nvSpPr>
          <p:spPr>
            <a:xfrm>
              <a:off x="810100" y="3597775"/>
              <a:ext cx="251700" cy="52325"/>
            </a:xfrm>
            <a:custGeom>
              <a:avLst/>
              <a:gdLst/>
              <a:ahLst/>
              <a:cxnLst/>
              <a:rect l="l" t="t" r="r" b="b"/>
              <a:pathLst>
                <a:path w="10068" h="2093" extrusionOk="0">
                  <a:moveTo>
                    <a:pt x="0" y="1"/>
                  </a:moveTo>
                  <a:lnTo>
                    <a:pt x="0" y="2092"/>
                  </a:lnTo>
                  <a:lnTo>
                    <a:pt x="10067" y="2092"/>
                  </a:lnTo>
                  <a:lnTo>
                    <a:pt x="10067" y="1"/>
                  </a:lnTo>
                  <a:close/>
                </a:path>
              </a:pathLst>
            </a:custGeom>
            <a:solidFill>
              <a:srgbClr val="CEAD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5705;p71"/>
            <p:cNvSpPr/>
            <p:nvPr/>
          </p:nvSpPr>
          <p:spPr>
            <a:xfrm>
              <a:off x="835150" y="3359175"/>
              <a:ext cx="198300" cy="238625"/>
            </a:xfrm>
            <a:custGeom>
              <a:avLst/>
              <a:gdLst/>
              <a:ahLst/>
              <a:cxnLst/>
              <a:rect l="l" t="t" r="r" b="b"/>
              <a:pathLst>
                <a:path w="7932" h="9545" extrusionOk="0">
                  <a:moveTo>
                    <a:pt x="3966" y="1"/>
                  </a:moveTo>
                  <a:lnTo>
                    <a:pt x="3574" y="44"/>
                  </a:lnTo>
                  <a:lnTo>
                    <a:pt x="3182" y="88"/>
                  </a:lnTo>
                  <a:lnTo>
                    <a:pt x="2790" y="175"/>
                  </a:lnTo>
                  <a:lnTo>
                    <a:pt x="2441" y="349"/>
                  </a:lnTo>
                  <a:lnTo>
                    <a:pt x="2092" y="480"/>
                  </a:lnTo>
                  <a:lnTo>
                    <a:pt x="1744" y="698"/>
                  </a:lnTo>
                  <a:lnTo>
                    <a:pt x="1439" y="916"/>
                  </a:lnTo>
                  <a:lnTo>
                    <a:pt x="1177" y="1177"/>
                  </a:lnTo>
                  <a:lnTo>
                    <a:pt x="916" y="1482"/>
                  </a:lnTo>
                  <a:lnTo>
                    <a:pt x="698" y="1788"/>
                  </a:lnTo>
                  <a:lnTo>
                    <a:pt x="480" y="2093"/>
                  </a:lnTo>
                  <a:lnTo>
                    <a:pt x="306" y="2441"/>
                  </a:lnTo>
                  <a:lnTo>
                    <a:pt x="175" y="2790"/>
                  </a:lnTo>
                  <a:lnTo>
                    <a:pt x="88" y="3182"/>
                  </a:lnTo>
                  <a:lnTo>
                    <a:pt x="1" y="3574"/>
                  </a:lnTo>
                  <a:lnTo>
                    <a:pt x="1" y="3966"/>
                  </a:lnTo>
                  <a:lnTo>
                    <a:pt x="1" y="9545"/>
                  </a:lnTo>
                  <a:lnTo>
                    <a:pt x="349" y="9545"/>
                  </a:lnTo>
                  <a:lnTo>
                    <a:pt x="349" y="3966"/>
                  </a:lnTo>
                  <a:lnTo>
                    <a:pt x="349" y="3618"/>
                  </a:lnTo>
                  <a:lnTo>
                    <a:pt x="393" y="3269"/>
                  </a:lnTo>
                  <a:lnTo>
                    <a:pt x="480" y="2921"/>
                  </a:lnTo>
                  <a:lnTo>
                    <a:pt x="611" y="2572"/>
                  </a:lnTo>
                  <a:lnTo>
                    <a:pt x="785" y="2267"/>
                  </a:lnTo>
                  <a:lnTo>
                    <a:pt x="959" y="1962"/>
                  </a:lnTo>
                  <a:lnTo>
                    <a:pt x="1177" y="1657"/>
                  </a:lnTo>
                  <a:lnTo>
                    <a:pt x="1395" y="1395"/>
                  </a:lnTo>
                  <a:lnTo>
                    <a:pt x="1657" y="1177"/>
                  </a:lnTo>
                  <a:lnTo>
                    <a:pt x="1918" y="960"/>
                  </a:lnTo>
                  <a:lnTo>
                    <a:pt x="2223" y="785"/>
                  </a:lnTo>
                  <a:lnTo>
                    <a:pt x="2572" y="654"/>
                  </a:lnTo>
                  <a:lnTo>
                    <a:pt x="2877" y="524"/>
                  </a:lnTo>
                  <a:lnTo>
                    <a:pt x="3225" y="437"/>
                  </a:lnTo>
                  <a:lnTo>
                    <a:pt x="3618" y="393"/>
                  </a:lnTo>
                  <a:lnTo>
                    <a:pt x="3966" y="349"/>
                  </a:lnTo>
                  <a:lnTo>
                    <a:pt x="4358" y="393"/>
                  </a:lnTo>
                  <a:lnTo>
                    <a:pt x="4707" y="437"/>
                  </a:lnTo>
                  <a:lnTo>
                    <a:pt x="5056" y="524"/>
                  </a:lnTo>
                  <a:lnTo>
                    <a:pt x="5361" y="654"/>
                  </a:lnTo>
                  <a:lnTo>
                    <a:pt x="5709" y="785"/>
                  </a:lnTo>
                  <a:lnTo>
                    <a:pt x="6014" y="960"/>
                  </a:lnTo>
                  <a:lnTo>
                    <a:pt x="6276" y="1177"/>
                  </a:lnTo>
                  <a:lnTo>
                    <a:pt x="6537" y="1395"/>
                  </a:lnTo>
                  <a:lnTo>
                    <a:pt x="6755" y="1657"/>
                  </a:lnTo>
                  <a:lnTo>
                    <a:pt x="6973" y="1962"/>
                  </a:lnTo>
                  <a:lnTo>
                    <a:pt x="7148" y="2267"/>
                  </a:lnTo>
                  <a:lnTo>
                    <a:pt x="7322" y="2572"/>
                  </a:lnTo>
                  <a:lnTo>
                    <a:pt x="7453" y="2921"/>
                  </a:lnTo>
                  <a:lnTo>
                    <a:pt x="7540" y="3269"/>
                  </a:lnTo>
                  <a:lnTo>
                    <a:pt x="7583" y="3618"/>
                  </a:lnTo>
                  <a:lnTo>
                    <a:pt x="7583" y="3966"/>
                  </a:lnTo>
                  <a:lnTo>
                    <a:pt x="7583" y="9545"/>
                  </a:lnTo>
                  <a:lnTo>
                    <a:pt x="7932" y="9545"/>
                  </a:lnTo>
                  <a:lnTo>
                    <a:pt x="7932" y="3966"/>
                  </a:lnTo>
                  <a:lnTo>
                    <a:pt x="7932" y="3574"/>
                  </a:lnTo>
                  <a:lnTo>
                    <a:pt x="7845" y="3182"/>
                  </a:lnTo>
                  <a:lnTo>
                    <a:pt x="7758" y="2790"/>
                  </a:lnTo>
                  <a:lnTo>
                    <a:pt x="7627" y="2441"/>
                  </a:lnTo>
                  <a:lnTo>
                    <a:pt x="7453" y="2093"/>
                  </a:lnTo>
                  <a:lnTo>
                    <a:pt x="7278" y="1788"/>
                  </a:lnTo>
                  <a:lnTo>
                    <a:pt x="7017" y="1482"/>
                  </a:lnTo>
                  <a:lnTo>
                    <a:pt x="6755" y="1177"/>
                  </a:lnTo>
                  <a:lnTo>
                    <a:pt x="6494" y="916"/>
                  </a:lnTo>
                  <a:lnTo>
                    <a:pt x="6189" y="698"/>
                  </a:lnTo>
                  <a:lnTo>
                    <a:pt x="5840" y="480"/>
                  </a:lnTo>
                  <a:lnTo>
                    <a:pt x="5492" y="349"/>
                  </a:lnTo>
                  <a:lnTo>
                    <a:pt x="5143" y="175"/>
                  </a:lnTo>
                  <a:lnTo>
                    <a:pt x="4751" y="88"/>
                  </a:lnTo>
                  <a:lnTo>
                    <a:pt x="4358" y="44"/>
                  </a:lnTo>
                  <a:lnTo>
                    <a:pt x="3966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5706;p71"/>
            <p:cNvSpPr/>
            <p:nvPr/>
          </p:nvSpPr>
          <p:spPr>
            <a:xfrm>
              <a:off x="929925" y="3363550"/>
              <a:ext cx="8750" cy="234250"/>
            </a:xfrm>
            <a:custGeom>
              <a:avLst/>
              <a:gdLst/>
              <a:ahLst/>
              <a:cxnLst/>
              <a:rect l="l" t="t" r="r" b="b"/>
              <a:pathLst>
                <a:path w="350" h="9370" extrusionOk="0">
                  <a:moveTo>
                    <a:pt x="1" y="0"/>
                  </a:moveTo>
                  <a:lnTo>
                    <a:pt x="1" y="9370"/>
                  </a:lnTo>
                  <a:lnTo>
                    <a:pt x="350" y="9370"/>
                  </a:lnTo>
                  <a:lnTo>
                    <a:pt x="35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5707;p71"/>
            <p:cNvSpPr/>
            <p:nvPr/>
          </p:nvSpPr>
          <p:spPr>
            <a:xfrm>
              <a:off x="929925" y="3363550"/>
              <a:ext cx="8750" cy="234250"/>
            </a:xfrm>
            <a:custGeom>
              <a:avLst/>
              <a:gdLst/>
              <a:ahLst/>
              <a:cxnLst/>
              <a:rect l="l" t="t" r="r" b="b"/>
              <a:pathLst>
                <a:path w="350" h="9370" fill="none" extrusionOk="0">
                  <a:moveTo>
                    <a:pt x="1" y="0"/>
                  </a:moveTo>
                  <a:lnTo>
                    <a:pt x="1" y="9370"/>
                  </a:lnTo>
                  <a:lnTo>
                    <a:pt x="350" y="9370"/>
                  </a:lnTo>
                  <a:lnTo>
                    <a:pt x="35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5708;p71"/>
            <p:cNvSpPr/>
            <p:nvPr/>
          </p:nvSpPr>
          <p:spPr>
            <a:xfrm>
              <a:off x="839500" y="3450700"/>
              <a:ext cx="189600" cy="8750"/>
            </a:xfrm>
            <a:custGeom>
              <a:avLst/>
              <a:gdLst/>
              <a:ahLst/>
              <a:cxnLst/>
              <a:rect l="l" t="t" r="r" b="b"/>
              <a:pathLst>
                <a:path w="7584" h="350" extrusionOk="0">
                  <a:moveTo>
                    <a:pt x="1" y="0"/>
                  </a:moveTo>
                  <a:lnTo>
                    <a:pt x="1" y="349"/>
                  </a:lnTo>
                  <a:lnTo>
                    <a:pt x="7584" y="349"/>
                  </a:lnTo>
                  <a:lnTo>
                    <a:pt x="758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5709;p71"/>
            <p:cNvSpPr/>
            <p:nvPr/>
          </p:nvSpPr>
          <p:spPr>
            <a:xfrm>
              <a:off x="839500" y="3450700"/>
              <a:ext cx="189600" cy="8750"/>
            </a:xfrm>
            <a:custGeom>
              <a:avLst/>
              <a:gdLst/>
              <a:ahLst/>
              <a:cxnLst/>
              <a:rect l="l" t="t" r="r" b="b"/>
              <a:pathLst>
                <a:path w="7584" h="350" fill="none" extrusionOk="0">
                  <a:moveTo>
                    <a:pt x="1" y="349"/>
                  </a:moveTo>
                  <a:lnTo>
                    <a:pt x="7584" y="349"/>
                  </a:lnTo>
                  <a:lnTo>
                    <a:pt x="7584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5710;p71"/>
            <p:cNvSpPr/>
            <p:nvPr/>
          </p:nvSpPr>
          <p:spPr>
            <a:xfrm>
              <a:off x="839500" y="3533500"/>
              <a:ext cx="189600" cy="7650"/>
            </a:xfrm>
            <a:custGeom>
              <a:avLst/>
              <a:gdLst/>
              <a:ahLst/>
              <a:cxnLst/>
              <a:rect l="l" t="t" r="r" b="b"/>
              <a:pathLst>
                <a:path w="7584" h="306" extrusionOk="0">
                  <a:moveTo>
                    <a:pt x="1" y="0"/>
                  </a:moveTo>
                  <a:lnTo>
                    <a:pt x="1" y="305"/>
                  </a:lnTo>
                  <a:lnTo>
                    <a:pt x="7584" y="305"/>
                  </a:lnTo>
                  <a:lnTo>
                    <a:pt x="758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5711;p71"/>
            <p:cNvSpPr/>
            <p:nvPr/>
          </p:nvSpPr>
          <p:spPr>
            <a:xfrm>
              <a:off x="839500" y="3533500"/>
              <a:ext cx="189600" cy="7650"/>
            </a:xfrm>
            <a:custGeom>
              <a:avLst/>
              <a:gdLst/>
              <a:ahLst/>
              <a:cxnLst/>
              <a:rect l="l" t="t" r="r" b="b"/>
              <a:pathLst>
                <a:path w="7584" h="306" fill="none" extrusionOk="0">
                  <a:moveTo>
                    <a:pt x="1" y="305"/>
                  </a:moveTo>
                  <a:lnTo>
                    <a:pt x="7584" y="305"/>
                  </a:lnTo>
                  <a:lnTo>
                    <a:pt x="7584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5712;p71"/>
            <p:cNvSpPr/>
            <p:nvPr/>
          </p:nvSpPr>
          <p:spPr>
            <a:xfrm>
              <a:off x="461450" y="4053175"/>
              <a:ext cx="189600" cy="234275"/>
            </a:xfrm>
            <a:custGeom>
              <a:avLst/>
              <a:gdLst/>
              <a:ahLst/>
              <a:cxnLst/>
              <a:rect l="l" t="t" r="r" b="b"/>
              <a:pathLst>
                <a:path w="7584" h="9371" extrusionOk="0">
                  <a:moveTo>
                    <a:pt x="3792" y="1"/>
                  </a:moveTo>
                  <a:lnTo>
                    <a:pt x="3400" y="44"/>
                  </a:lnTo>
                  <a:lnTo>
                    <a:pt x="3008" y="88"/>
                  </a:lnTo>
                  <a:lnTo>
                    <a:pt x="2659" y="175"/>
                  </a:lnTo>
                  <a:lnTo>
                    <a:pt x="2310" y="306"/>
                  </a:lnTo>
                  <a:lnTo>
                    <a:pt x="1962" y="480"/>
                  </a:lnTo>
                  <a:lnTo>
                    <a:pt x="1657" y="654"/>
                  </a:lnTo>
                  <a:lnTo>
                    <a:pt x="1352" y="872"/>
                  </a:lnTo>
                  <a:lnTo>
                    <a:pt x="1090" y="1134"/>
                  </a:lnTo>
                  <a:lnTo>
                    <a:pt x="872" y="1395"/>
                  </a:lnTo>
                  <a:lnTo>
                    <a:pt x="654" y="1700"/>
                  </a:lnTo>
                  <a:lnTo>
                    <a:pt x="437" y="2005"/>
                  </a:lnTo>
                  <a:lnTo>
                    <a:pt x="306" y="2354"/>
                  </a:lnTo>
                  <a:lnTo>
                    <a:pt x="175" y="2703"/>
                  </a:lnTo>
                  <a:lnTo>
                    <a:pt x="44" y="3051"/>
                  </a:lnTo>
                  <a:lnTo>
                    <a:pt x="1" y="3444"/>
                  </a:lnTo>
                  <a:lnTo>
                    <a:pt x="1" y="3836"/>
                  </a:lnTo>
                  <a:lnTo>
                    <a:pt x="1" y="9370"/>
                  </a:lnTo>
                  <a:lnTo>
                    <a:pt x="7584" y="9370"/>
                  </a:lnTo>
                  <a:lnTo>
                    <a:pt x="7584" y="3836"/>
                  </a:lnTo>
                  <a:lnTo>
                    <a:pt x="7584" y="3444"/>
                  </a:lnTo>
                  <a:lnTo>
                    <a:pt x="7496" y="3051"/>
                  </a:lnTo>
                  <a:lnTo>
                    <a:pt x="7409" y="2703"/>
                  </a:lnTo>
                  <a:lnTo>
                    <a:pt x="7279" y="2354"/>
                  </a:lnTo>
                  <a:lnTo>
                    <a:pt x="7148" y="2005"/>
                  </a:lnTo>
                  <a:lnTo>
                    <a:pt x="6930" y="1700"/>
                  </a:lnTo>
                  <a:lnTo>
                    <a:pt x="6712" y="1395"/>
                  </a:lnTo>
                  <a:lnTo>
                    <a:pt x="6451" y="1134"/>
                  </a:lnTo>
                  <a:lnTo>
                    <a:pt x="6189" y="872"/>
                  </a:lnTo>
                  <a:lnTo>
                    <a:pt x="5928" y="654"/>
                  </a:lnTo>
                  <a:lnTo>
                    <a:pt x="5579" y="480"/>
                  </a:lnTo>
                  <a:lnTo>
                    <a:pt x="5274" y="306"/>
                  </a:lnTo>
                  <a:lnTo>
                    <a:pt x="4925" y="175"/>
                  </a:lnTo>
                  <a:lnTo>
                    <a:pt x="4533" y="88"/>
                  </a:lnTo>
                  <a:lnTo>
                    <a:pt x="4184" y="44"/>
                  </a:lnTo>
                  <a:lnTo>
                    <a:pt x="3792" y="1"/>
                  </a:lnTo>
                  <a:close/>
                </a:path>
              </a:pathLst>
            </a:custGeom>
            <a:solidFill>
              <a:srgbClr val="2247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5713;p71"/>
            <p:cNvSpPr/>
            <p:nvPr/>
          </p:nvSpPr>
          <p:spPr>
            <a:xfrm>
              <a:off x="432050" y="4287425"/>
              <a:ext cx="251675" cy="52325"/>
            </a:xfrm>
            <a:custGeom>
              <a:avLst/>
              <a:gdLst/>
              <a:ahLst/>
              <a:cxnLst/>
              <a:rect l="l" t="t" r="r" b="b"/>
              <a:pathLst>
                <a:path w="10067" h="2093" extrusionOk="0">
                  <a:moveTo>
                    <a:pt x="0" y="0"/>
                  </a:moveTo>
                  <a:lnTo>
                    <a:pt x="0" y="2092"/>
                  </a:lnTo>
                  <a:lnTo>
                    <a:pt x="10067" y="2092"/>
                  </a:lnTo>
                  <a:lnTo>
                    <a:pt x="10067" y="0"/>
                  </a:lnTo>
                  <a:close/>
                </a:path>
              </a:pathLst>
            </a:custGeom>
            <a:solidFill>
              <a:srgbClr val="CEAD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5714;p71"/>
            <p:cNvSpPr/>
            <p:nvPr/>
          </p:nvSpPr>
          <p:spPr>
            <a:xfrm>
              <a:off x="457100" y="4048825"/>
              <a:ext cx="198300" cy="238625"/>
            </a:xfrm>
            <a:custGeom>
              <a:avLst/>
              <a:gdLst/>
              <a:ahLst/>
              <a:cxnLst/>
              <a:rect l="l" t="t" r="r" b="b"/>
              <a:pathLst>
                <a:path w="7932" h="9545" extrusionOk="0">
                  <a:moveTo>
                    <a:pt x="3966" y="0"/>
                  </a:moveTo>
                  <a:lnTo>
                    <a:pt x="3574" y="44"/>
                  </a:lnTo>
                  <a:lnTo>
                    <a:pt x="3138" y="88"/>
                  </a:lnTo>
                  <a:lnTo>
                    <a:pt x="2790" y="218"/>
                  </a:lnTo>
                  <a:lnTo>
                    <a:pt x="2397" y="349"/>
                  </a:lnTo>
                  <a:lnTo>
                    <a:pt x="2049" y="480"/>
                  </a:lnTo>
                  <a:lnTo>
                    <a:pt x="1744" y="698"/>
                  </a:lnTo>
                  <a:lnTo>
                    <a:pt x="1439" y="916"/>
                  </a:lnTo>
                  <a:lnTo>
                    <a:pt x="1134" y="1177"/>
                  </a:lnTo>
                  <a:lnTo>
                    <a:pt x="916" y="1482"/>
                  </a:lnTo>
                  <a:lnTo>
                    <a:pt x="654" y="1787"/>
                  </a:lnTo>
                  <a:lnTo>
                    <a:pt x="480" y="2092"/>
                  </a:lnTo>
                  <a:lnTo>
                    <a:pt x="306" y="2441"/>
                  </a:lnTo>
                  <a:lnTo>
                    <a:pt x="175" y="2790"/>
                  </a:lnTo>
                  <a:lnTo>
                    <a:pt x="88" y="3182"/>
                  </a:lnTo>
                  <a:lnTo>
                    <a:pt x="0" y="3574"/>
                  </a:lnTo>
                  <a:lnTo>
                    <a:pt x="0" y="4010"/>
                  </a:lnTo>
                  <a:lnTo>
                    <a:pt x="0" y="9544"/>
                  </a:lnTo>
                  <a:lnTo>
                    <a:pt x="306" y="9544"/>
                  </a:lnTo>
                  <a:lnTo>
                    <a:pt x="306" y="4010"/>
                  </a:lnTo>
                  <a:lnTo>
                    <a:pt x="349" y="3618"/>
                  </a:lnTo>
                  <a:lnTo>
                    <a:pt x="393" y="3269"/>
                  </a:lnTo>
                  <a:lnTo>
                    <a:pt x="480" y="2920"/>
                  </a:lnTo>
                  <a:lnTo>
                    <a:pt x="611" y="2572"/>
                  </a:lnTo>
                  <a:lnTo>
                    <a:pt x="785" y="2267"/>
                  </a:lnTo>
                  <a:lnTo>
                    <a:pt x="959" y="1962"/>
                  </a:lnTo>
                  <a:lnTo>
                    <a:pt x="1177" y="1700"/>
                  </a:lnTo>
                  <a:lnTo>
                    <a:pt x="1395" y="1439"/>
                  </a:lnTo>
                  <a:lnTo>
                    <a:pt x="1656" y="1177"/>
                  </a:lnTo>
                  <a:lnTo>
                    <a:pt x="1918" y="959"/>
                  </a:lnTo>
                  <a:lnTo>
                    <a:pt x="2223" y="785"/>
                  </a:lnTo>
                  <a:lnTo>
                    <a:pt x="2528" y="654"/>
                  </a:lnTo>
                  <a:lnTo>
                    <a:pt x="2877" y="523"/>
                  </a:lnTo>
                  <a:lnTo>
                    <a:pt x="3225" y="436"/>
                  </a:lnTo>
                  <a:lnTo>
                    <a:pt x="3574" y="393"/>
                  </a:lnTo>
                  <a:lnTo>
                    <a:pt x="3966" y="349"/>
                  </a:lnTo>
                  <a:lnTo>
                    <a:pt x="4315" y="393"/>
                  </a:lnTo>
                  <a:lnTo>
                    <a:pt x="4707" y="436"/>
                  </a:lnTo>
                  <a:lnTo>
                    <a:pt x="5056" y="523"/>
                  </a:lnTo>
                  <a:lnTo>
                    <a:pt x="5361" y="654"/>
                  </a:lnTo>
                  <a:lnTo>
                    <a:pt x="5709" y="785"/>
                  </a:lnTo>
                  <a:lnTo>
                    <a:pt x="5971" y="959"/>
                  </a:lnTo>
                  <a:lnTo>
                    <a:pt x="6276" y="1177"/>
                  </a:lnTo>
                  <a:lnTo>
                    <a:pt x="6537" y="1439"/>
                  </a:lnTo>
                  <a:lnTo>
                    <a:pt x="6755" y="1700"/>
                  </a:lnTo>
                  <a:lnTo>
                    <a:pt x="6973" y="1962"/>
                  </a:lnTo>
                  <a:lnTo>
                    <a:pt x="7147" y="2267"/>
                  </a:lnTo>
                  <a:lnTo>
                    <a:pt x="7322" y="2572"/>
                  </a:lnTo>
                  <a:lnTo>
                    <a:pt x="7409" y="2920"/>
                  </a:lnTo>
                  <a:lnTo>
                    <a:pt x="7496" y="3269"/>
                  </a:lnTo>
                  <a:lnTo>
                    <a:pt x="7583" y="3618"/>
                  </a:lnTo>
                  <a:lnTo>
                    <a:pt x="7583" y="4010"/>
                  </a:lnTo>
                  <a:lnTo>
                    <a:pt x="7583" y="9544"/>
                  </a:lnTo>
                  <a:lnTo>
                    <a:pt x="7932" y="9544"/>
                  </a:lnTo>
                  <a:lnTo>
                    <a:pt x="7932" y="4010"/>
                  </a:lnTo>
                  <a:lnTo>
                    <a:pt x="7888" y="3574"/>
                  </a:lnTo>
                  <a:lnTo>
                    <a:pt x="7845" y="3182"/>
                  </a:lnTo>
                  <a:lnTo>
                    <a:pt x="7758" y="2790"/>
                  </a:lnTo>
                  <a:lnTo>
                    <a:pt x="7627" y="2441"/>
                  </a:lnTo>
                  <a:lnTo>
                    <a:pt x="7453" y="2092"/>
                  </a:lnTo>
                  <a:lnTo>
                    <a:pt x="7235" y="1787"/>
                  </a:lnTo>
                  <a:lnTo>
                    <a:pt x="7017" y="1482"/>
                  </a:lnTo>
                  <a:lnTo>
                    <a:pt x="6755" y="1177"/>
                  </a:lnTo>
                  <a:lnTo>
                    <a:pt x="6494" y="916"/>
                  </a:lnTo>
                  <a:lnTo>
                    <a:pt x="6189" y="698"/>
                  </a:lnTo>
                  <a:lnTo>
                    <a:pt x="5840" y="480"/>
                  </a:lnTo>
                  <a:lnTo>
                    <a:pt x="5491" y="349"/>
                  </a:lnTo>
                  <a:lnTo>
                    <a:pt x="5143" y="218"/>
                  </a:lnTo>
                  <a:lnTo>
                    <a:pt x="4751" y="88"/>
                  </a:lnTo>
                  <a:lnTo>
                    <a:pt x="4358" y="44"/>
                  </a:lnTo>
                  <a:lnTo>
                    <a:pt x="396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5715;p71"/>
            <p:cNvSpPr/>
            <p:nvPr/>
          </p:nvSpPr>
          <p:spPr>
            <a:xfrm>
              <a:off x="551875" y="4053175"/>
              <a:ext cx="8750" cy="234275"/>
            </a:xfrm>
            <a:custGeom>
              <a:avLst/>
              <a:gdLst/>
              <a:ahLst/>
              <a:cxnLst/>
              <a:rect l="l" t="t" r="r" b="b"/>
              <a:pathLst>
                <a:path w="350" h="9371" extrusionOk="0">
                  <a:moveTo>
                    <a:pt x="1" y="1"/>
                  </a:moveTo>
                  <a:lnTo>
                    <a:pt x="1" y="9370"/>
                  </a:lnTo>
                  <a:lnTo>
                    <a:pt x="349" y="9370"/>
                  </a:lnTo>
                  <a:lnTo>
                    <a:pt x="349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5716;p71"/>
            <p:cNvSpPr/>
            <p:nvPr/>
          </p:nvSpPr>
          <p:spPr>
            <a:xfrm>
              <a:off x="551875" y="4053175"/>
              <a:ext cx="8750" cy="234275"/>
            </a:xfrm>
            <a:custGeom>
              <a:avLst/>
              <a:gdLst/>
              <a:ahLst/>
              <a:cxnLst/>
              <a:rect l="l" t="t" r="r" b="b"/>
              <a:pathLst>
                <a:path w="350" h="9371" fill="none" extrusionOk="0">
                  <a:moveTo>
                    <a:pt x="1" y="1"/>
                  </a:moveTo>
                  <a:lnTo>
                    <a:pt x="1" y="9370"/>
                  </a:lnTo>
                  <a:lnTo>
                    <a:pt x="349" y="9370"/>
                  </a:lnTo>
                  <a:lnTo>
                    <a:pt x="349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5717;p71"/>
            <p:cNvSpPr/>
            <p:nvPr/>
          </p:nvSpPr>
          <p:spPr>
            <a:xfrm>
              <a:off x="461450" y="4140350"/>
              <a:ext cx="189600" cy="8725"/>
            </a:xfrm>
            <a:custGeom>
              <a:avLst/>
              <a:gdLst/>
              <a:ahLst/>
              <a:cxnLst/>
              <a:rect l="l" t="t" r="r" b="b"/>
              <a:pathLst>
                <a:path w="7584" h="349" extrusionOk="0">
                  <a:moveTo>
                    <a:pt x="1" y="0"/>
                  </a:moveTo>
                  <a:lnTo>
                    <a:pt x="1" y="349"/>
                  </a:lnTo>
                  <a:lnTo>
                    <a:pt x="7584" y="349"/>
                  </a:lnTo>
                  <a:lnTo>
                    <a:pt x="758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5718;p71"/>
            <p:cNvSpPr/>
            <p:nvPr/>
          </p:nvSpPr>
          <p:spPr>
            <a:xfrm>
              <a:off x="461450" y="4140350"/>
              <a:ext cx="189600" cy="8725"/>
            </a:xfrm>
            <a:custGeom>
              <a:avLst/>
              <a:gdLst/>
              <a:ahLst/>
              <a:cxnLst/>
              <a:rect l="l" t="t" r="r" b="b"/>
              <a:pathLst>
                <a:path w="7584" h="349" fill="none" extrusionOk="0">
                  <a:moveTo>
                    <a:pt x="1" y="349"/>
                  </a:moveTo>
                  <a:lnTo>
                    <a:pt x="7584" y="349"/>
                  </a:lnTo>
                  <a:lnTo>
                    <a:pt x="7584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5719;p71"/>
            <p:cNvSpPr/>
            <p:nvPr/>
          </p:nvSpPr>
          <p:spPr>
            <a:xfrm>
              <a:off x="461450" y="4223150"/>
              <a:ext cx="189600" cy="8725"/>
            </a:xfrm>
            <a:custGeom>
              <a:avLst/>
              <a:gdLst/>
              <a:ahLst/>
              <a:cxnLst/>
              <a:rect l="l" t="t" r="r" b="b"/>
              <a:pathLst>
                <a:path w="7584" h="349" extrusionOk="0">
                  <a:moveTo>
                    <a:pt x="1" y="0"/>
                  </a:moveTo>
                  <a:lnTo>
                    <a:pt x="1" y="349"/>
                  </a:lnTo>
                  <a:lnTo>
                    <a:pt x="7584" y="349"/>
                  </a:lnTo>
                  <a:lnTo>
                    <a:pt x="758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5720;p71"/>
            <p:cNvSpPr/>
            <p:nvPr/>
          </p:nvSpPr>
          <p:spPr>
            <a:xfrm>
              <a:off x="461450" y="4223150"/>
              <a:ext cx="189600" cy="8725"/>
            </a:xfrm>
            <a:custGeom>
              <a:avLst/>
              <a:gdLst/>
              <a:ahLst/>
              <a:cxnLst/>
              <a:rect l="l" t="t" r="r" b="b"/>
              <a:pathLst>
                <a:path w="7584" h="349" fill="none" extrusionOk="0">
                  <a:moveTo>
                    <a:pt x="1" y="349"/>
                  </a:moveTo>
                  <a:lnTo>
                    <a:pt x="7584" y="349"/>
                  </a:lnTo>
                  <a:lnTo>
                    <a:pt x="7584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5721;p71"/>
            <p:cNvSpPr/>
            <p:nvPr/>
          </p:nvSpPr>
          <p:spPr>
            <a:xfrm>
              <a:off x="839500" y="4053175"/>
              <a:ext cx="189600" cy="234275"/>
            </a:xfrm>
            <a:custGeom>
              <a:avLst/>
              <a:gdLst/>
              <a:ahLst/>
              <a:cxnLst/>
              <a:rect l="l" t="t" r="r" b="b"/>
              <a:pathLst>
                <a:path w="7584" h="9371" extrusionOk="0">
                  <a:moveTo>
                    <a:pt x="3792" y="1"/>
                  </a:moveTo>
                  <a:lnTo>
                    <a:pt x="3400" y="44"/>
                  </a:lnTo>
                  <a:lnTo>
                    <a:pt x="3008" y="88"/>
                  </a:lnTo>
                  <a:lnTo>
                    <a:pt x="2659" y="175"/>
                  </a:lnTo>
                  <a:lnTo>
                    <a:pt x="2311" y="306"/>
                  </a:lnTo>
                  <a:lnTo>
                    <a:pt x="1962" y="480"/>
                  </a:lnTo>
                  <a:lnTo>
                    <a:pt x="1657" y="654"/>
                  </a:lnTo>
                  <a:lnTo>
                    <a:pt x="1395" y="872"/>
                  </a:lnTo>
                  <a:lnTo>
                    <a:pt x="1090" y="1134"/>
                  </a:lnTo>
                  <a:lnTo>
                    <a:pt x="872" y="1395"/>
                  </a:lnTo>
                  <a:lnTo>
                    <a:pt x="655" y="1700"/>
                  </a:lnTo>
                  <a:lnTo>
                    <a:pt x="437" y="2005"/>
                  </a:lnTo>
                  <a:lnTo>
                    <a:pt x="306" y="2354"/>
                  </a:lnTo>
                  <a:lnTo>
                    <a:pt x="175" y="2703"/>
                  </a:lnTo>
                  <a:lnTo>
                    <a:pt x="88" y="3051"/>
                  </a:lnTo>
                  <a:lnTo>
                    <a:pt x="1" y="3444"/>
                  </a:lnTo>
                  <a:lnTo>
                    <a:pt x="1" y="3836"/>
                  </a:lnTo>
                  <a:lnTo>
                    <a:pt x="1" y="9370"/>
                  </a:lnTo>
                  <a:lnTo>
                    <a:pt x="7584" y="9370"/>
                  </a:lnTo>
                  <a:lnTo>
                    <a:pt x="7584" y="3836"/>
                  </a:lnTo>
                  <a:lnTo>
                    <a:pt x="7584" y="3444"/>
                  </a:lnTo>
                  <a:lnTo>
                    <a:pt x="7496" y="3051"/>
                  </a:lnTo>
                  <a:lnTo>
                    <a:pt x="7409" y="2703"/>
                  </a:lnTo>
                  <a:lnTo>
                    <a:pt x="7279" y="2354"/>
                  </a:lnTo>
                  <a:lnTo>
                    <a:pt x="7148" y="2005"/>
                  </a:lnTo>
                  <a:lnTo>
                    <a:pt x="6930" y="1700"/>
                  </a:lnTo>
                  <a:lnTo>
                    <a:pt x="6712" y="1395"/>
                  </a:lnTo>
                  <a:lnTo>
                    <a:pt x="6494" y="1134"/>
                  </a:lnTo>
                  <a:lnTo>
                    <a:pt x="6189" y="872"/>
                  </a:lnTo>
                  <a:lnTo>
                    <a:pt x="5928" y="654"/>
                  </a:lnTo>
                  <a:lnTo>
                    <a:pt x="5623" y="480"/>
                  </a:lnTo>
                  <a:lnTo>
                    <a:pt x="5274" y="306"/>
                  </a:lnTo>
                  <a:lnTo>
                    <a:pt x="4925" y="175"/>
                  </a:lnTo>
                  <a:lnTo>
                    <a:pt x="4577" y="88"/>
                  </a:lnTo>
                  <a:lnTo>
                    <a:pt x="4184" y="44"/>
                  </a:lnTo>
                  <a:lnTo>
                    <a:pt x="3792" y="1"/>
                  </a:lnTo>
                  <a:close/>
                </a:path>
              </a:pathLst>
            </a:custGeom>
            <a:solidFill>
              <a:srgbClr val="2247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5722;p71"/>
            <p:cNvSpPr/>
            <p:nvPr/>
          </p:nvSpPr>
          <p:spPr>
            <a:xfrm>
              <a:off x="810100" y="4287425"/>
              <a:ext cx="251700" cy="52325"/>
            </a:xfrm>
            <a:custGeom>
              <a:avLst/>
              <a:gdLst/>
              <a:ahLst/>
              <a:cxnLst/>
              <a:rect l="l" t="t" r="r" b="b"/>
              <a:pathLst>
                <a:path w="10068" h="2093" extrusionOk="0">
                  <a:moveTo>
                    <a:pt x="0" y="0"/>
                  </a:moveTo>
                  <a:lnTo>
                    <a:pt x="0" y="2092"/>
                  </a:lnTo>
                  <a:lnTo>
                    <a:pt x="10067" y="2092"/>
                  </a:lnTo>
                  <a:lnTo>
                    <a:pt x="10067" y="0"/>
                  </a:lnTo>
                  <a:close/>
                </a:path>
              </a:pathLst>
            </a:custGeom>
            <a:solidFill>
              <a:srgbClr val="CEAD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5723;p71"/>
            <p:cNvSpPr/>
            <p:nvPr/>
          </p:nvSpPr>
          <p:spPr>
            <a:xfrm>
              <a:off x="835150" y="4048825"/>
              <a:ext cx="198300" cy="238625"/>
            </a:xfrm>
            <a:custGeom>
              <a:avLst/>
              <a:gdLst/>
              <a:ahLst/>
              <a:cxnLst/>
              <a:rect l="l" t="t" r="r" b="b"/>
              <a:pathLst>
                <a:path w="7932" h="9545" extrusionOk="0">
                  <a:moveTo>
                    <a:pt x="3966" y="0"/>
                  </a:moveTo>
                  <a:lnTo>
                    <a:pt x="3574" y="44"/>
                  </a:lnTo>
                  <a:lnTo>
                    <a:pt x="3182" y="88"/>
                  </a:lnTo>
                  <a:lnTo>
                    <a:pt x="2790" y="218"/>
                  </a:lnTo>
                  <a:lnTo>
                    <a:pt x="2441" y="349"/>
                  </a:lnTo>
                  <a:lnTo>
                    <a:pt x="2092" y="480"/>
                  </a:lnTo>
                  <a:lnTo>
                    <a:pt x="1744" y="698"/>
                  </a:lnTo>
                  <a:lnTo>
                    <a:pt x="1439" y="916"/>
                  </a:lnTo>
                  <a:lnTo>
                    <a:pt x="1177" y="1177"/>
                  </a:lnTo>
                  <a:lnTo>
                    <a:pt x="916" y="1482"/>
                  </a:lnTo>
                  <a:lnTo>
                    <a:pt x="698" y="1787"/>
                  </a:lnTo>
                  <a:lnTo>
                    <a:pt x="480" y="2092"/>
                  </a:lnTo>
                  <a:lnTo>
                    <a:pt x="306" y="2441"/>
                  </a:lnTo>
                  <a:lnTo>
                    <a:pt x="175" y="2790"/>
                  </a:lnTo>
                  <a:lnTo>
                    <a:pt x="88" y="3182"/>
                  </a:lnTo>
                  <a:lnTo>
                    <a:pt x="1" y="3574"/>
                  </a:lnTo>
                  <a:lnTo>
                    <a:pt x="1" y="4010"/>
                  </a:lnTo>
                  <a:lnTo>
                    <a:pt x="1" y="9544"/>
                  </a:lnTo>
                  <a:lnTo>
                    <a:pt x="349" y="9544"/>
                  </a:lnTo>
                  <a:lnTo>
                    <a:pt x="349" y="4010"/>
                  </a:lnTo>
                  <a:lnTo>
                    <a:pt x="349" y="3618"/>
                  </a:lnTo>
                  <a:lnTo>
                    <a:pt x="393" y="3269"/>
                  </a:lnTo>
                  <a:lnTo>
                    <a:pt x="480" y="2920"/>
                  </a:lnTo>
                  <a:lnTo>
                    <a:pt x="611" y="2572"/>
                  </a:lnTo>
                  <a:lnTo>
                    <a:pt x="785" y="2267"/>
                  </a:lnTo>
                  <a:lnTo>
                    <a:pt x="959" y="1962"/>
                  </a:lnTo>
                  <a:lnTo>
                    <a:pt x="1177" y="1700"/>
                  </a:lnTo>
                  <a:lnTo>
                    <a:pt x="1395" y="1439"/>
                  </a:lnTo>
                  <a:lnTo>
                    <a:pt x="1657" y="1177"/>
                  </a:lnTo>
                  <a:lnTo>
                    <a:pt x="1918" y="959"/>
                  </a:lnTo>
                  <a:lnTo>
                    <a:pt x="2223" y="785"/>
                  </a:lnTo>
                  <a:lnTo>
                    <a:pt x="2572" y="654"/>
                  </a:lnTo>
                  <a:lnTo>
                    <a:pt x="2877" y="523"/>
                  </a:lnTo>
                  <a:lnTo>
                    <a:pt x="3225" y="436"/>
                  </a:lnTo>
                  <a:lnTo>
                    <a:pt x="3618" y="393"/>
                  </a:lnTo>
                  <a:lnTo>
                    <a:pt x="3966" y="349"/>
                  </a:lnTo>
                  <a:lnTo>
                    <a:pt x="4358" y="393"/>
                  </a:lnTo>
                  <a:lnTo>
                    <a:pt x="4707" y="436"/>
                  </a:lnTo>
                  <a:lnTo>
                    <a:pt x="5056" y="523"/>
                  </a:lnTo>
                  <a:lnTo>
                    <a:pt x="5361" y="654"/>
                  </a:lnTo>
                  <a:lnTo>
                    <a:pt x="5709" y="785"/>
                  </a:lnTo>
                  <a:lnTo>
                    <a:pt x="6014" y="959"/>
                  </a:lnTo>
                  <a:lnTo>
                    <a:pt x="6276" y="1177"/>
                  </a:lnTo>
                  <a:lnTo>
                    <a:pt x="6537" y="1439"/>
                  </a:lnTo>
                  <a:lnTo>
                    <a:pt x="6755" y="1700"/>
                  </a:lnTo>
                  <a:lnTo>
                    <a:pt x="6973" y="1962"/>
                  </a:lnTo>
                  <a:lnTo>
                    <a:pt x="7148" y="2267"/>
                  </a:lnTo>
                  <a:lnTo>
                    <a:pt x="7322" y="2572"/>
                  </a:lnTo>
                  <a:lnTo>
                    <a:pt x="7453" y="2920"/>
                  </a:lnTo>
                  <a:lnTo>
                    <a:pt x="7540" y="3269"/>
                  </a:lnTo>
                  <a:lnTo>
                    <a:pt x="7583" y="3618"/>
                  </a:lnTo>
                  <a:lnTo>
                    <a:pt x="7583" y="4010"/>
                  </a:lnTo>
                  <a:lnTo>
                    <a:pt x="7583" y="9544"/>
                  </a:lnTo>
                  <a:lnTo>
                    <a:pt x="7932" y="9544"/>
                  </a:lnTo>
                  <a:lnTo>
                    <a:pt x="7932" y="4010"/>
                  </a:lnTo>
                  <a:lnTo>
                    <a:pt x="7932" y="3574"/>
                  </a:lnTo>
                  <a:lnTo>
                    <a:pt x="7845" y="3182"/>
                  </a:lnTo>
                  <a:lnTo>
                    <a:pt x="7758" y="2790"/>
                  </a:lnTo>
                  <a:lnTo>
                    <a:pt x="7627" y="2441"/>
                  </a:lnTo>
                  <a:lnTo>
                    <a:pt x="7453" y="2092"/>
                  </a:lnTo>
                  <a:lnTo>
                    <a:pt x="7278" y="1787"/>
                  </a:lnTo>
                  <a:lnTo>
                    <a:pt x="7017" y="1482"/>
                  </a:lnTo>
                  <a:lnTo>
                    <a:pt x="6755" y="1177"/>
                  </a:lnTo>
                  <a:lnTo>
                    <a:pt x="6494" y="916"/>
                  </a:lnTo>
                  <a:lnTo>
                    <a:pt x="6189" y="698"/>
                  </a:lnTo>
                  <a:lnTo>
                    <a:pt x="5840" y="480"/>
                  </a:lnTo>
                  <a:lnTo>
                    <a:pt x="5492" y="349"/>
                  </a:lnTo>
                  <a:lnTo>
                    <a:pt x="5143" y="218"/>
                  </a:lnTo>
                  <a:lnTo>
                    <a:pt x="4751" y="88"/>
                  </a:lnTo>
                  <a:lnTo>
                    <a:pt x="4358" y="44"/>
                  </a:lnTo>
                  <a:lnTo>
                    <a:pt x="396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5724;p71"/>
            <p:cNvSpPr/>
            <p:nvPr/>
          </p:nvSpPr>
          <p:spPr>
            <a:xfrm>
              <a:off x="929925" y="4053175"/>
              <a:ext cx="8750" cy="234275"/>
            </a:xfrm>
            <a:custGeom>
              <a:avLst/>
              <a:gdLst/>
              <a:ahLst/>
              <a:cxnLst/>
              <a:rect l="l" t="t" r="r" b="b"/>
              <a:pathLst>
                <a:path w="350" h="9371" extrusionOk="0">
                  <a:moveTo>
                    <a:pt x="1" y="1"/>
                  </a:moveTo>
                  <a:lnTo>
                    <a:pt x="1" y="9370"/>
                  </a:lnTo>
                  <a:lnTo>
                    <a:pt x="350" y="9370"/>
                  </a:lnTo>
                  <a:lnTo>
                    <a:pt x="350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5725;p71"/>
            <p:cNvSpPr/>
            <p:nvPr/>
          </p:nvSpPr>
          <p:spPr>
            <a:xfrm>
              <a:off x="929925" y="4053175"/>
              <a:ext cx="8750" cy="234275"/>
            </a:xfrm>
            <a:custGeom>
              <a:avLst/>
              <a:gdLst/>
              <a:ahLst/>
              <a:cxnLst/>
              <a:rect l="l" t="t" r="r" b="b"/>
              <a:pathLst>
                <a:path w="350" h="9371" fill="none" extrusionOk="0">
                  <a:moveTo>
                    <a:pt x="1" y="1"/>
                  </a:moveTo>
                  <a:lnTo>
                    <a:pt x="1" y="9370"/>
                  </a:lnTo>
                  <a:lnTo>
                    <a:pt x="350" y="9370"/>
                  </a:lnTo>
                  <a:lnTo>
                    <a:pt x="35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5726;p71"/>
            <p:cNvSpPr/>
            <p:nvPr/>
          </p:nvSpPr>
          <p:spPr>
            <a:xfrm>
              <a:off x="839500" y="4140350"/>
              <a:ext cx="189600" cy="8725"/>
            </a:xfrm>
            <a:custGeom>
              <a:avLst/>
              <a:gdLst/>
              <a:ahLst/>
              <a:cxnLst/>
              <a:rect l="l" t="t" r="r" b="b"/>
              <a:pathLst>
                <a:path w="7584" h="349" extrusionOk="0">
                  <a:moveTo>
                    <a:pt x="1" y="0"/>
                  </a:moveTo>
                  <a:lnTo>
                    <a:pt x="1" y="349"/>
                  </a:lnTo>
                  <a:lnTo>
                    <a:pt x="7584" y="349"/>
                  </a:lnTo>
                  <a:lnTo>
                    <a:pt x="758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5727;p71"/>
            <p:cNvSpPr/>
            <p:nvPr/>
          </p:nvSpPr>
          <p:spPr>
            <a:xfrm>
              <a:off x="839500" y="4140350"/>
              <a:ext cx="189600" cy="8725"/>
            </a:xfrm>
            <a:custGeom>
              <a:avLst/>
              <a:gdLst/>
              <a:ahLst/>
              <a:cxnLst/>
              <a:rect l="l" t="t" r="r" b="b"/>
              <a:pathLst>
                <a:path w="7584" h="349" fill="none" extrusionOk="0">
                  <a:moveTo>
                    <a:pt x="1" y="349"/>
                  </a:moveTo>
                  <a:lnTo>
                    <a:pt x="7584" y="349"/>
                  </a:lnTo>
                  <a:lnTo>
                    <a:pt x="7584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5728;p71"/>
            <p:cNvSpPr/>
            <p:nvPr/>
          </p:nvSpPr>
          <p:spPr>
            <a:xfrm>
              <a:off x="839500" y="4223150"/>
              <a:ext cx="189600" cy="8725"/>
            </a:xfrm>
            <a:custGeom>
              <a:avLst/>
              <a:gdLst/>
              <a:ahLst/>
              <a:cxnLst/>
              <a:rect l="l" t="t" r="r" b="b"/>
              <a:pathLst>
                <a:path w="7584" h="349" extrusionOk="0">
                  <a:moveTo>
                    <a:pt x="1" y="0"/>
                  </a:moveTo>
                  <a:lnTo>
                    <a:pt x="1" y="349"/>
                  </a:lnTo>
                  <a:lnTo>
                    <a:pt x="7584" y="349"/>
                  </a:lnTo>
                  <a:lnTo>
                    <a:pt x="758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5729;p71"/>
            <p:cNvSpPr/>
            <p:nvPr/>
          </p:nvSpPr>
          <p:spPr>
            <a:xfrm>
              <a:off x="839500" y="4223150"/>
              <a:ext cx="189600" cy="8725"/>
            </a:xfrm>
            <a:custGeom>
              <a:avLst/>
              <a:gdLst/>
              <a:ahLst/>
              <a:cxnLst/>
              <a:rect l="l" t="t" r="r" b="b"/>
              <a:pathLst>
                <a:path w="7584" h="349" fill="none" extrusionOk="0">
                  <a:moveTo>
                    <a:pt x="1" y="349"/>
                  </a:moveTo>
                  <a:lnTo>
                    <a:pt x="7584" y="349"/>
                  </a:lnTo>
                  <a:lnTo>
                    <a:pt x="7584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5730;p71"/>
            <p:cNvSpPr/>
            <p:nvPr/>
          </p:nvSpPr>
          <p:spPr>
            <a:xfrm>
              <a:off x="611800" y="3719800"/>
              <a:ext cx="135125" cy="77375"/>
            </a:xfrm>
            <a:custGeom>
              <a:avLst/>
              <a:gdLst/>
              <a:ahLst/>
              <a:cxnLst/>
              <a:rect l="l" t="t" r="r" b="b"/>
              <a:pathLst>
                <a:path w="5405" h="3095" extrusionOk="0">
                  <a:moveTo>
                    <a:pt x="219" y="0"/>
                  </a:moveTo>
                  <a:lnTo>
                    <a:pt x="131" y="44"/>
                  </a:lnTo>
                  <a:lnTo>
                    <a:pt x="44" y="88"/>
                  </a:lnTo>
                  <a:lnTo>
                    <a:pt x="1" y="131"/>
                  </a:lnTo>
                  <a:lnTo>
                    <a:pt x="1" y="218"/>
                  </a:lnTo>
                  <a:lnTo>
                    <a:pt x="1" y="2877"/>
                  </a:lnTo>
                  <a:lnTo>
                    <a:pt x="1" y="2964"/>
                  </a:lnTo>
                  <a:lnTo>
                    <a:pt x="44" y="3007"/>
                  </a:lnTo>
                  <a:lnTo>
                    <a:pt x="131" y="3051"/>
                  </a:lnTo>
                  <a:lnTo>
                    <a:pt x="219" y="3095"/>
                  </a:lnTo>
                  <a:lnTo>
                    <a:pt x="5187" y="3095"/>
                  </a:lnTo>
                  <a:lnTo>
                    <a:pt x="5274" y="3051"/>
                  </a:lnTo>
                  <a:lnTo>
                    <a:pt x="5361" y="3007"/>
                  </a:lnTo>
                  <a:lnTo>
                    <a:pt x="5405" y="2964"/>
                  </a:lnTo>
                  <a:lnTo>
                    <a:pt x="5405" y="2877"/>
                  </a:lnTo>
                  <a:lnTo>
                    <a:pt x="5405" y="218"/>
                  </a:lnTo>
                  <a:lnTo>
                    <a:pt x="5405" y="131"/>
                  </a:lnTo>
                  <a:lnTo>
                    <a:pt x="5361" y="88"/>
                  </a:lnTo>
                  <a:lnTo>
                    <a:pt x="5274" y="44"/>
                  </a:lnTo>
                  <a:lnTo>
                    <a:pt x="5187" y="0"/>
                  </a:lnTo>
                  <a:close/>
                </a:path>
              </a:pathLst>
            </a:custGeom>
            <a:solidFill>
              <a:srgbClr val="CEAD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5731;p71"/>
            <p:cNvSpPr/>
            <p:nvPr/>
          </p:nvSpPr>
          <p:spPr>
            <a:xfrm>
              <a:off x="651025" y="3296000"/>
              <a:ext cx="135125" cy="76275"/>
            </a:xfrm>
            <a:custGeom>
              <a:avLst/>
              <a:gdLst/>
              <a:ahLst/>
              <a:cxnLst/>
              <a:rect l="l" t="t" r="r" b="b"/>
              <a:pathLst>
                <a:path w="5405" h="3051" extrusionOk="0">
                  <a:moveTo>
                    <a:pt x="131" y="0"/>
                  </a:moveTo>
                  <a:lnTo>
                    <a:pt x="44" y="44"/>
                  </a:lnTo>
                  <a:lnTo>
                    <a:pt x="1" y="131"/>
                  </a:lnTo>
                  <a:lnTo>
                    <a:pt x="1" y="218"/>
                  </a:lnTo>
                  <a:lnTo>
                    <a:pt x="1" y="2833"/>
                  </a:lnTo>
                  <a:lnTo>
                    <a:pt x="1" y="2920"/>
                  </a:lnTo>
                  <a:lnTo>
                    <a:pt x="44" y="3007"/>
                  </a:lnTo>
                  <a:lnTo>
                    <a:pt x="131" y="3051"/>
                  </a:lnTo>
                  <a:lnTo>
                    <a:pt x="5274" y="3051"/>
                  </a:lnTo>
                  <a:lnTo>
                    <a:pt x="5361" y="3007"/>
                  </a:lnTo>
                  <a:lnTo>
                    <a:pt x="5404" y="2920"/>
                  </a:lnTo>
                  <a:lnTo>
                    <a:pt x="5404" y="2833"/>
                  </a:lnTo>
                  <a:lnTo>
                    <a:pt x="5404" y="218"/>
                  </a:lnTo>
                  <a:lnTo>
                    <a:pt x="5404" y="131"/>
                  </a:lnTo>
                  <a:lnTo>
                    <a:pt x="5361" y="44"/>
                  </a:lnTo>
                  <a:lnTo>
                    <a:pt x="5274" y="0"/>
                  </a:lnTo>
                  <a:close/>
                </a:path>
              </a:pathLst>
            </a:custGeom>
            <a:solidFill>
              <a:srgbClr val="CEAD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5732;p71"/>
            <p:cNvSpPr/>
            <p:nvPr/>
          </p:nvSpPr>
          <p:spPr>
            <a:xfrm>
              <a:off x="461450" y="2931025"/>
              <a:ext cx="135125" cy="76275"/>
            </a:xfrm>
            <a:custGeom>
              <a:avLst/>
              <a:gdLst/>
              <a:ahLst/>
              <a:cxnLst/>
              <a:rect l="l" t="t" r="r" b="b"/>
              <a:pathLst>
                <a:path w="5405" h="3051" extrusionOk="0">
                  <a:moveTo>
                    <a:pt x="132" y="0"/>
                  </a:moveTo>
                  <a:lnTo>
                    <a:pt x="44" y="44"/>
                  </a:lnTo>
                  <a:lnTo>
                    <a:pt x="1" y="87"/>
                  </a:lnTo>
                  <a:lnTo>
                    <a:pt x="1" y="174"/>
                  </a:lnTo>
                  <a:lnTo>
                    <a:pt x="1" y="2833"/>
                  </a:lnTo>
                  <a:lnTo>
                    <a:pt x="1" y="2920"/>
                  </a:lnTo>
                  <a:lnTo>
                    <a:pt x="44" y="2963"/>
                  </a:lnTo>
                  <a:lnTo>
                    <a:pt x="132" y="3007"/>
                  </a:lnTo>
                  <a:lnTo>
                    <a:pt x="175" y="3051"/>
                  </a:lnTo>
                  <a:lnTo>
                    <a:pt x="5187" y="3051"/>
                  </a:lnTo>
                  <a:lnTo>
                    <a:pt x="5274" y="3007"/>
                  </a:lnTo>
                  <a:lnTo>
                    <a:pt x="5317" y="2963"/>
                  </a:lnTo>
                  <a:lnTo>
                    <a:pt x="5361" y="2920"/>
                  </a:lnTo>
                  <a:lnTo>
                    <a:pt x="5405" y="2833"/>
                  </a:lnTo>
                  <a:lnTo>
                    <a:pt x="5405" y="174"/>
                  </a:lnTo>
                  <a:lnTo>
                    <a:pt x="5361" y="87"/>
                  </a:lnTo>
                  <a:lnTo>
                    <a:pt x="5317" y="44"/>
                  </a:lnTo>
                  <a:lnTo>
                    <a:pt x="5274" y="0"/>
                  </a:lnTo>
                  <a:close/>
                </a:path>
              </a:pathLst>
            </a:custGeom>
            <a:solidFill>
              <a:srgbClr val="2E52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5733;p71"/>
            <p:cNvSpPr/>
            <p:nvPr/>
          </p:nvSpPr>
          <p:spPr>
            <a:xfrm>
              <a:off x="704400" y="2659725"/>
              <a:ext cx="135125" cy="76300"/>
            </a:xfrm>
            <a:custGeom>
              <a:avLst/>
              <a:gdLst/>
              <a:ahLst/>
              <a:cxnLst/>
              <a:rect l="l" t="t" r="r" b="b"/>
              <a:pathLst>
                <a:path w="5405" h="3052" extrusionOk="0">
                  <a:moveTo>
                    <a:pt x="132" y="1"/>
                  </a:moveTo>
                  <a:lnTo>
                    <a:pt x="45" y="44"/>
                  </a:lnTo>
                  <a:lnTo>
                    <a:pt x="1" y="132"/>
                  </a:lnTo>
                  <a:lnTo>
                    <a:pt x="1" y="175"/>
                  </a:lnTo>
                  <a:lnTo>
                    <a:pt x="1" y="2834"/>
                  </a:lnTo>
                  <a:lnTo>
                    <a:pt x="1" y="2921"/>
                  </a:lnTo>
                  <a:lnTo>
                    <a:pt x="45" y="2964"/>
                  </a:lnTo>
                  <a:lnTo>
                    <a:pt x="132" y="3008"/>
                  </a:lnTo>
                  <a:lnTo>
                    <a:pt x="219" y="3051"/>
                  </a:lnTo>
                  <a:lnTo>
                    <a:pt x="5187" y="3051"/>
                  </a:lnTo>
                  <a:lnTo>
                    <a:pt x="5274" y="3008"/>
                  </a:lnTo>
                  <a:lnTo>
                    <a:pt x="5318" y="2964"/>
                  </a:lnTo>
                  <a:lnTo>
                    <a:pt x="5361" y="2921"/>
                  </a:lnTo>
                  <a:lnTo>
                    <a:pt x="5405" y="2834"/>
                  </a:lnTo>
                  <a:lnTo>
                    <a:pt x="5405" y="175"/>
                  </a:lnTo>
                  <a:lnTo>
                    <a:pt x="5361" y="132"/>
                  </a:lnTo>
                  <a:lnTo>
                    <a:pt x="5318" y="44"/>
                  </a:lnTo>
                  <a:lnTo>
                    <a:pt x="5274" y="1"/>
                  </a:lnTo>
                  <a:close/>
                </a:path>
              </a:pathLst>
            </a:custGeom>
            <a:solidFill>
              <a:srgbClr val="2E52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5734;p71"/>
            <p:cNvSpPr/>
            <p:nvPr/>
          </p:nvSpPr>
          <p:spPr>
            <a:xfrm>
              <a:off x="914675" y="3049775"/>
              <a:ext cx="135125" cy="76275"/>
            </a:xfrm>
            <a:custGeom>
              <a:avLst/>
              <a:gdLst/>
              <a:ahLst/>
              <a:cxnLst/>
              <a:rect l="l" t="t" r="r" b="b"/>
              <a:pathLst>
                <a:path w="5405" h="3051" extrusionOk="0">
                  <a:moveTo>
                    <a:pt x="132" y="0"/>
                  </a:moveTo>
                  <a:lnTo>
                    <a:pt x="88" y="44"/>
                  </a:lnTo>
                  <a:lnTo>
                    <a:pt x="44" y="131"/>
                  </a:lnTo>
                  <a:lnTo>
                    <a:pt x="1" y="175"/>
                  </a:lnTo>
                  <a:lnTo>
                    <a:pt x="1" y="2833"/>
                  </a:lnTo>
                  <a:lnTo>
                    <a:pt x="44" y="2920"/>
                  </a:lnTo>
                  <a:lnTo>
                    <a:pt x="88" y="2964"/>
                  </a:lnTo>
                  <a:lnTo>
                    <a:pt x="132" y="3007"/>
                  </a:lnTo>
                  <a:lnTo>
                    <a:pt x="219" y="3051"/>
                  </a:lnTo>
                  <a:lnTo>
                    <a:pt x="5187" y="3051"/>
                  </a:lnTo>
                  <a:lnTo>
                    <a:pt x="5274" y="3007"/>
                  </a:lnTo>
                  <a:lnTo>
                    <a:pt x="5361" y="2964"/>
                  </a:lnTo>
                  <a:lnTo>
                    <a:pt x="5405" y="2920"/>
                  </a:lnTo>
                  <a:lnTo>
                    <a:pt x="5405" y="2833"/>
                  </a:lnTo>
                  <a:lnTo>
                    <a:pt x="5405" y="175"/>
                  </a:lnTo>
                  <a:lnTo>
                    <a:pt x="5405" y="131"/>
                  </a:lnTo>
                  <a:lnTo>
                    <a:pt x="5361" y="44"/>
                  </a:lnTo>
                  <a:lnTo>
                    <a:pt x="5274" y="0"/>
                  </a:lnTo>
                  <a:close/>
                </a:path>
              </a:pathLst>
            </a:custGeom>
            <a:solidFill>
              <a:srgbClr val="2E52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5735;p71"/>
            <p:cNvSpPr/>
            <p:nvPr/>
          </p:nvSpPr>
          <p:spPr>
            <a:xfrm>
              <a:off x="696775" y="3841825"/>
              <a:ext cx="135125" cy="77375"/>
            </a:xfrm>
            <a:custGeom>
              <a:avLst/>
              <a:gdLst/>
              <a:ahLst/>
              <a:cxnLst/>
              <a:rect l="l" t="t" r="r" b="b"/>
              <a:pathLst>
                <a:path w="5405" h="3095" extrusionOk="0">
                  <a:moveTo>
                    <a:pt x="219" y="0"/>
                  </a:moveTo>
                  <a:lnTo>
                    <a:pt x="132" y="44"/>
                  </a:lnTo>
                  <a:lnTo>
                    <a:pt x="44" y="88"/>
                  </a:lnTo>
                  <a:lnTo>
                    <a:pt x="1" y="131"/>
                  </a:lnTo>
                  <a:lnTo>
                    <a:pt x="1" y="218"/>
                  </a:lnTo>
                  <a:lnTo>
                    <a:pt x="1" y="2877"/>
                  </a:lnTo>
                  <a:lnTo>
                    <a:pt x="1" y="2964"/>
                  </a:lnTo>
                  <a:lnTo>
                    <a:pt x="44" y="3007"/>
                  </a:lnTo>
                  <a:lnTo>
                    <a:pt x="132" y="3051"/>
                  </a:lnTo>
                  <a:lnTo>
                    <a:pt x="219" y="3095"/>
                  </a:lnTo>
                  <a:lnTo>
                    <a:pt x="5187" y="3095"/>
                  </a:lnTo>
                  <a:lnTo>
                    <a:pt x="5274" y="3051"/>
                  </a:lnTo>
                  <a:lnTo>
                    <a:pt x="5361" y="3007"/>
                  </a:lnTo>
                  <a:lnTo>
                    <a:pt x="5405" y="2964"/>
                  </a:lnTo>
                  <a:lnTo>
                    <a:pt x="5405" y="2877"/>
                  </a:lnTo>
                  <a:lnTo>
                    <a:pt x="5405" y="218"/>
                  </a:lnTo>
                  <a:lnTo>
                    <a:pt x="5405" y="131"/>
                  </a:lnTo>
                  <a:lnTo>
                    <a:pt x="5361" y="88"/>
                  </a:lnTo>
                  <a:lnTo>
                    <a:pt x="5274" y="44"/>
                  </a:lnTo>
                  <a:lnTo>
                    <a:pt x="5187" y="0"/>
                  </a:lnTo>
                  <a:close/>
                </a:path>
              </a:pathLst>
            </a:custGeom>
            <a:solidFill>
              <a:srgbClr val="CEAD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5736;p71"/>
            <p:cNvSpPr/>
            <p:nvPr/>
          </p:nvSpPr>
          <p:spPr>
            <a:xfrm>
              <a:off x="952825" y="4424700"/>
              <a:ext cx="135100" cy="76275"/>
            </a:xfrm>
            <a:custGeom>
              <a:avLst/>
              <a:gdLst/>
              <a:ahLst/>
              <a:cxnLst/>
              <a:rect l="l" t="t" r="r" b="b"/>
              <a:pathLst>
                <a:path w="5404" h="3051" extrusionOk="0">
                  <a:moveTo>
                    <a:pt x="218" y="0"/>
                  </a:moveTo>
                  <a:lnTo>
                    <a:pt x="131" y="44"/>
                  </a:lnTo>
                  <a:lnTo>
                    <a:pt x="87" y="87"/>
                  </a:lnTo>
                  <a:lnTo>
                    <a:pt x="44" y="131"/>
                  </a:lnTo>
                  <a:lnTo>
                    <a:pt x="0" y="218"/>
                  </a:lnTo>
                  <a:lnTo>
                    <a:pt x="0" y="2877"/>
                  </a:lnTo>
                  <a:lnTo>
                    <a:pt x="44" y="2920"/>
                  </a:lnTo>
                  <a:lnTo>
                    <a:pt x="87" y="3007"/>
                  </a:lnTo>
                  <a:lnTo>
                    <a:pt x="131" y="3051"/>
                  </a:lnTo>
                  <a:lnTo>
                    <a:pt x="5273" y="3051"/>
                  </a:lnTo>
                  <a:lnTo>
                    <a:pt x="5360" y="3007"/>
                  </a:lnTo>
                  <a:lnTo>
                    <a:pt x="5404" y="2920"/>
                  </a:lnTo>
                  <a:lnTo>
                    <a:pt x="5404" y="2877"/>
                  </a:lnTo>
                  <a:lnTo>
                    <a:pt x="5404" y="218"/>
                  </a:lnTo>
                  <a:lnTo>
                    <a:pt x="5404" y="131"/>
                  </a:lnTo>
                  <a:lnTo>
                    <a:pt x="5360" y="87"/>
                  </a:lnTo>
                  <a:lnTo>
                    <a:pt x="5273" y="44"/>
                  </a:lnTo>
                  <a:lnTo>
                    <a:pt x="5186" y="0"/>
                  </a:lnTo>
                  <a:close/>
                </a:path>
              </a:pathLst>
            </a:custGeom>
            <a:solidFill>
              <a:srgbClr val="CEAD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5737;p71"/>
            <p:cNvSpPr/>
            <p:nvPr/>
          </p:nvSpPr>
          <p:spPr>
            <a:xfrm>
              <a:off x="972425" y="3219725"/>
              <a:ext cx="135125" cy="76300"/>
            </a:xfrm>
            <a:custGeom>
              <a:avLst/>
              <a:gdLst/>
              <a:ahLst/>
              <a:cxnLst/>
              <a:rect l="l" t="t" r="r" b="b"/>
              <a:pathLst>
                <a:path w="5405" h="3052" extrusionOk="0">
                  <a:moveTo>
                    <a:pt x="131" y="1"/>
                  </a:moveTo>
                  <a:lnTo>
                    <a:pt x="88" y="44"/>
                  </a:lnTo>
                  <a:lnTo>
                    <a:pt x="1" y="131"/>
                  </a:lnTo>
                  <a:lnTo>
                    <a:pt x="1" y="219"/>
                  </a:lnTo>
                  <a:lnTo>
                    <a:pt x="1" y="2833"/>
                  </a:lnTo>
                  <a:lnTo>
                    <a:pt x="1" y="2920"/>
                  </a:lnTo>
                  <a:lnTo>
                    <a:pt x="88" y="2964"/>
                  </a:lnTo>
                  <a:lnTo>
                    <a:pt x="131" y="3051"/>
                  </a:lnTo>
                  <a:lnTo>
                    <a:pt x="5274" y="3051"/>
                  </a:lnTo>
                  <a:lnTo>
                    <a:pt x="5361" y="2964"/>
                  </a:lnTo>
                  <a:lnTo>
                    <a:pt x="5404" y="2920"/>
                  </a:lnTo>
                  <a:lnTo>
                    <a:pt x="5404" y="2833"/>
                  </a:lnTo>
                  <a:lnTo>
                    <a:pt x="5404" y="219"/>
                  </a:lnTo>
                  <a:lnTo>
                    <a:pt x="5404" y="131"/>
                  </a:lnTo>
                  <a:lnTo>
                    <a:pt x="5361" y="44"/>
                  </a:lnTo>
                  <a:lnTo>
                    <a:pt x="5274" y="1"/>
                  </a:lnTo>
                  <a:close/>
                </a:path>
              </a:pathLst>
            </a:custGeom>
            <a:solidFill>
              <a:srgbClr val="CEAD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5738;p71"/>
            <p:cNvSpPr/>
            <p:nvPr/>
          </p:nvSpPr>
          <p:spPr>
            <a:xfrm>
              <a:off x="972425" y="3219725"/>
              <a:ext cx="135125" cy="76300"/>
            </a:xfrm>
            <a:custGeom>
              <a:avLst/>
              <a:gdLst/>
              <a:ahLst/>
              <a:cxnLst/>
              <a:rect l="l" t="t" r="r" b="b"/>
              <a:pathLst>
                <a:path w="5405" h="3052" fill="none" extrusionOk="0">
                  <a:moveTo>
                    <a:pt x="5186" y="3051"/>
                  </a:moveTo>
                  <a:lnTo>
                    <a:pt x="218" y="3051"/>
                  </a:lnTo>
                  <a:lnTo>
                    <a:pt x="218" y="3051"/>
                  </a:lnTo>
                  <a:lnTo>
                    <a:pt x="131" y="3051"/>
                  </a:lnTo>
                  <a:lnTo>
                    <a:pt x="88" y="2964"/>
                  </a:lnTo>
                  <a:lnTo>
                    <a:pt x="1" y="2920"/>
                  </a:lnTo>
                  <a:lnTo>
                    <a:pt x="1" y="2833"/>
                  </a:lnTo>
                  <a:lnTo>
                    <a:pt x="1" y="219"/>
                  </a:lnTo>
                  <a:lnTo>
                    <a:pt x="1" y="219"/>
                  </a:lnTo>
                  <a:lnTo>
                    <a:pt x="1" y="131"/>
                  </a:lnTo>
                  <a:lnTo>
                    <a:pt x="88" y="44"/>
                  </a:lnTo>
                  <a:lnTo>
                    <a:pt x="131" y="1"/>
                  </a:lnTo>
                  <a:lnTo>
                    <a:pt x="218" y="1"/>
                  </a:lnTo>
                  <a:lnTo>
                    <a:pt x="5186" y="1"/>
                  </a:lnTo>
                  <a:lnTo>
                    <a:pt x="5186" y="1"/>
                  </a:lnTo>
                  <a:lnTo>
                    <a:pt x="5274" y="1"/>
                  </a:lnTo>
                  <a:lnTo>
                    <a:pt x="5361" y="44"/>
                  </a:lnTo>
                  <a:lnTo>
                    <a:pt x="5404" y="131"/>
                  </a:lnTo>
                  <a:lnTo>
                    <a:pt x="5404" y="219"/>
                  </a:lnTo>
                  <a:lnTo>
                    <a:pt x="5404" y="2833"/>
                  </a:lnTo>
                  <a:lnTo>
                    <a:pt x="5404" y="2833"/>
                  </a:lnTo>
                  <a:lnTo>
                    <a:pt x="5404" y="2920"/>
                  </a:lnTo>
                  <a:lnTo>
                    <a:pt x="5361" y="2964"/>
                  </a:lnTo>
                  <a:lnTo>
                    <a:pt x="5274" y="3051"/>
                  </a:lnTo>
                  <a:lnTo>
                    <a:pt x="5186" y="305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5739;p71"/>
            <p:cNvSpPr/>
            <p:nvPr/>
          </p:nvSpPr>
          <p:spPr>
            <a:xfrm>
              <a:off x="354675" y="3169600"/>
              <a:ext cx="784475" cy="25"/>
            </a:xfrm>
            <a:custGeom>
              <a:avLst/>
              <a:gdLst/>
              <a:ahLst/>
              <a:cxnLst/>
              <a:rect l="l" t="t" r="r" b="b"/>
              <a:pathLst>
                <a:path w="31379" h="1" extrusionOk="0">
                  <a:moveTo>
                    <a:pt x="31378" y="1"/>
                  </a:moveTo>
                  <a:lnTo>
                    <a:pt x="1" y="1"/>
                  </a:lnTo>
                  <a:lnTo>
                    <a:pt x="15690" y="1"/>
                  </a:lnTo>
                  <a:lnTo>
                    <a:pt x="31378" y="1"/>
                  </a:lnTo>
                  <a:close/>
                </a:path>
              </a:pathLst>
            </a:custGeom>
            <a:solidFill>
              <a:srgbClr val="3855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5740;p71"/>
            <p:cNvSpPr/>
            <p:nvPr/>
          </p:nvSpPr>
          <p:spPr>
            <a:xfrm>
              <a:off x="354675" y="3169600"/>
              <a:ext cx="784475" cy="25"/>
            </a:xfrm>
            <a:custGeom>
              <a:avLst/>
              <a:gdLst/>
              <a:ahLst/>
              <a:cxnLst/>
              <a:rect l="l" t="t" r="r" b="b"/>
              <a:pathLst>
                <a:path w="31379" h="1" fill="none" extrusionOk="0">
                  <a:moveTo>
                    <a:pt x="31378" y="1"/>
                  </a:moveTo>
                  <a:lnTo>
                    <a:pt x="1" y="1"/>
                  </a:lnTo>
                  <a:lnTo>
                    <a:pt x="15690" y="1"/>
                  </a:lnTo>
                  <a:lnTo>
                    <a:pt x="31378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5741;p71"/>
            <p:cNvSpPr/>
            <p:nvPr/>
          </p:nvSpPr>
          <p:spPr>
            <a:xfrm>
              <a:off x="972425" y="3219725"/>
              <a:ext cx="135125" cy="38150"/>
            </a:xfrm>
            <a:custGeom>
              <a:avLst/>
              <a:gdLst/>
              <a:ahLst/>
              <a:cxnLst/>
              <a:rect l="l" t="t" r="r" b="b"/>
              <a:pathLst>
                <a:path w="5405" h="1526" extrusionOk="0">
                  <a:moveTo>
                    <a:pt x="131" y="1"/>
                  </a:moveTo>
                  <a:lnTo>
                    <a:pt x="88" y="44"/>
                  </a:lnTo>
                  <a:lnTo>
                    <a:pt x="1" y="131"/>
                  </a:lnTo>
                  <a:lnTo>
                    <a:pt x="1" y="219"/>
                  </a:lnTo>
                  <a:lnTo>
                    <a:pt x="1" y="1526"/>
                  </a:lnTo>
                  <a:lnTo>
                    <a:pt x="5404" y="1526"/>
                  </a:lnTo>
                  <a:lnTo>
                    <a:pt x="5404" y="219"/>
                  </a:lnTo>
                  <a:lnTo>
                    <a:pt x="5404" y="131"/>
                  </a:lnTo>
                  <a:lnTo>
                    <a:pt x="5361" y="44"/>
                  </a:lnTo>
                  <a:lnTo>
                    <a:pt x="5274" y="1"/>
                  </a:lnTo>
                  <a:close/>
                </a:path>
              </a:pathLst>
            </a:custGeom>
            <a:solidFill>
              <a:srgbClr val="B99B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5742;p71"/>
            <p:cNvSpPr/>
            <p:nvPr/>
          </p:nvSpPr>
          <p:spPr>
            <a:xfrm>
              <a:off x="972425" y="3219725"/>
              <a:ext cx="135125" cy="38150"/>
            </a:xfrm>
            <a:custGeom>
              <a:avLst/>
              <a:gdLst/>
              <a:ahLst/>
              <a:cxnLst/>
              <a:rect l="l" t="t" r="r" b="b"/>
              <a:pathLst>
                <a:path w="5405" h="1526" fill="none" extrusionOk="0">
                  <a:moveTo>
                    <a:pt x="5186" y="1"/>
                  </a:moveTo>
                  <a:lnTo>
                    <a:pt x="218" y="1"/>
                  </a:lnTo>
                  <a:lnTo>
                    <a:pt x="218" y="1"/>
                  </a:lnTo>
                  <a:lnTo>
                    <a:pt x="131" y="1"/>
                  </a:lnTo>
                  <a:lnTo>
                    <a:pt x="88" y="44"/>
                  </a:lnTo>
                  <a:lnTo>
                    <a:pt x="1" y="131"/>
                  </a:lnTo>
                  <a:lnTo>
                    <a:pt x="1" y="219"/>
                  </a:lnTo>
                  <a:lnTo>
                    <a:pt x="1" y="1526"/>
                  </a:lnTo>
                  <a:lnTo>
                    <a:pt x="5404" y="1526"/>
                  </a:lnTo>
                  <a:lnTo>
                    <a:pt x="5404" y="219"/>
                  </a:lnTo>
                  <a:lnTo>
                    <a:pt x="5404" y="219"/>
                  </a:lnTo>
                  <a:lnTo>
                    <a:pt x="5404" y="131"/>
                  </a:lnTo>
                  <a:lnTo>
                    <a:pt x="5361" y="44"/>
                  </a:lnTo>
                  <a:lnTo>
                    <a:pt x="5274" y="1"/>
                  </a:lnTo>
                  <a:lnTo>
                    <a:pt x="5186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5743;p71"/>
            <p:cNvSpPr/>
            <p:nvPr/>
          </p:nvSpPr>
          <p:spPr>
            <a:xfrm>
              <a:off x="738175" y="2291500"/>
              <a:ext cx="17475" cy="229900"/>
            </a:xfrm>
            <a:custGeom>
              <a:avLst/>
              <a:gdLst/>
              <a:ahLst/>
              <a:cxnLst/>
              <a:rect l="l" t="t" r="r" b="b"/>
              <a:pathLst>
                <a:path w="699" h="9196" extrusionOk="0">
                  <a:moveTo>
                    <a:pt x="1" y="0"/>
                  </a:moveTo>
                  <a:lnTo>
                    <a:pt x="1" y="9195"/>
                  </a:lnTo>
                  <a:lnTo>
                    <a:pt x="698" y="9195"/>
                  </a:lnTo>
                  <a:lnTo>
                    <a:pt x="698" y="0"/>
                  </a:lnTo>
                  <a:close/>
                </a:path>
              </a:pathLst>
            </a:custGeom>
            <a:solidFill>
              <a:srgbClr val="3E5F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5744;p71"/>
            <p:cNvSpPr/>
            <p:nvPr/>
          </p:nvSpPr>
          <p:spPr>
            <a:xfrm>
              <a:off x="475625" y="2344875"/>
              <a:ext cx="175425" cy="76275"/>
            </a:xfrm>
            <a:custGeom>
              <a:avLst/>
              <a:gdLst/>
              <a:ahLst/>
              <a:cxnLst/>
              <a:rect l="l" t="t" r="r" b="b"/>
              <a:pathLst>
                <a:path w="7017" h="3051" extrusionOk="0">
                  <a:moveTo>
                    <a:pt x="0" y="0"/>
                  </a:moveTo>
                  <a:lnTo>
                    <a:pt x="1221" y="1526"/>
                  </a:lnTo>
                  <a:lnTo>
                    <a:pt x="0" y="3051"/>
                  </a:lnTo>
                  <a:lnTo>
                    <a:pt x="7017" y="3051"/>
                  </a:lnTo>
                  <a:lnTo>
                    <a:pt x="7017" y="0"/>
                  </a:lnTo>
                  <a:close/>
                </a:path>
              </a:pathLst>
            </a:custGeom>
            <a:solidFill>
              <a:srgbClr val="DBC08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5745;p71"/>
            <p:cNvSpPr/>
            <p:nvPr/>
          </p:nvSpPr>
          <p:spPr>
            <a:xfrm>
              <a:off x="583475" y="2306750"/>
              <a:ext cx="154725" cy="76275"/>
            </a:xfrm>
            <a:custGeom>
              <a:avLst/>
              <a:gdLst/>
              <a:ahLst/>
              <a:cxnLst/>
              <a:rect l="l" t="t" r="r" b="b"/>
              <a:pathLst>
                <a:path w="6189" h="3051" extrusionOk="0">
                  <a:moveTo>
                    <a:pt x="1" y="0"/>
                  </a:moveTo>
                  <a:lnTo>
                    <a:pt x="1" y="3051"/>
                  </a:lnTo>
                  <a:lnTo>
                    <a:pt x="6189" y="3051"/>
                  </a:lnTo>
                  <a:lnTo>
                    <a:pt x="6189" y="0"/>
                  </a:lnTo>
                  <a:close/>
                </a:path>
              </a:pathLst>
            </a:custGeom>
            <a:solidFill>
              <a:srgbClr val="CEAD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5746;p71"/>
            <p:cNvSpPr/>
            <p:nvPr/>
          </p:nvSpPr>
          <p:spPr>
            <a:xfrm>
              <a:off x="583475" y="2383000"/>
              <a:ext cx="67575" cy="38150"/>
            </a:xfrm>
            <a:custGeom>
              <a:avLst/>
              <a:gdLst/>
              <a:ahLst/>
              <a:cxnLst/>
              <a:rect l="l" t="t" r="r" b="b"/>
              <a:pathLst>
                <a:path w="2703" h="1526" extrusionOk="0">
                  <a:moveTo>
                    <a:pt x="1" y="1"/>
                  </a:moveTo>
                  <a:lnTo>
                    <a:pt x="2703" y="1526"/>
                  </a:lnTo>
                  <a:lnTo>
                    <a:pt x="2703" y="1"/>
                  </a:lnTo>
                  <a:close/>
                </a:path>
              </a:pathLst>
            </a:custGeom>
            <a:solidFill>
              <a:srgbClr val="BC99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7" name="Google Shape;5747;p71"/>
          <p:cNvGrpSpPr/>
          <p:nvPr/>
        </p:nvGrpSpPr>
        <p:grpSpPr>
          <a:xfrm flipH="1">
            <a:off x="7773467" y="4392094"/>
            <a:ext cx="633926" cy="422339"/>
            <a:chOff x="4262675" y="3439800"/>
            <a:chExt cx="941325" cy="1112400"/>
          </a:xfrm>
        </p:grpSpPr>
        <p:sp>
          <p:nvSpPr>
            <p:cNvPr id="138" name="Google Shape;5748;p71"/>
            <p:cNvSpPr/>
            <p:nvPr/>
          </p:nvSpPr>
          <p:spPr>
            <a:xfrm>
              <a:off x="4724600" y="3439800"/>
              <a:ext cx="17475" cy="229900"/>
            </a:xfrm>
            <a:custGeom>
              <a:avLst/>
              <a:gdLst/>
              <a:ahLst/>
              <a:cxnLst/>
              <a:rect l="l" t="t" r="r" b="b"/>
              <a:pathLst>
                <a:path w="699" h="9196" extrusionOk="0">
                  <a:moveTo>
                    <a:pt x="1" y="1"/>
                  </a:moveTo>
                  <a:lnTo>
                    <a:pt x="1" y="9196"/>
                  </a:lnTo>
                  <a:lnTo>
                    <a:pt x="698" y="9196"/>
                  </a:lnTo>
                  <a:lnTo>
                    <a:pt x="698" y="1"/>
                  </a:lnTo>
                  <a:close/>
                </a:path>
              </a:pathLst>
            </a:custGeom>
            <a:solidFill>
              <a:srgbClr val="E3C1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5749;p71"/>
            <p:cNvSpPr/>
            <p:nvPr/>
          </p:nvSpPr>
          <p:spPr>
            <a:xfrm>
              <a:off x="4289900" y="4006325"/>
              <a:ext cx="886875" cy="545875"/>
            </a:xfrm>
            <a:custGeom>
              <a:avLst/>
              <a:gdLst/>
              <a:ahLst/>
              <a:cxnLst/>
              <a:rect l="l" t="t" r="r" b="b"/>
              <a:pathLst>
                <a:path w="35475" h="21835" extrusionOk="0">
                  <a:moveTo>
                    <a:pt x="1" y="1"/>
                  </a:moveTo>
                  <a:lnTo>
                    <a:pt x="1" y="21834"/>
                  </a:lnTo>
                  <a:lnTo>
                    <a:pt x="35474" y="21834"/>
                  </a:lnTo>
                  <a:lnTo>
                    <a:pt x="35474" y="1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5750;p71"/>
            <p:cNvSpPr/>
            <p:nvPr/>
          </p:nvSpPr>
          <p:spPr>
            <a:xfrm>
              <a:off x="4289900" y="4006325"/>
              <a:ext cx="886875" cy="545875"/>
            </a:xfrm>
            <a:custGeom>
              <a:avLst/>
              <a:gdLst/>
              <a:ahLst/>
              <a:cxnLst/>
              <a:rect l="l" t="t" r="r" b="b"/>
              <a:pathLst>
                <a:path w="35475" h="21835" fill="none" extrusionOk="0">
                  <a:moveTo>
                    <a:pt x="35474" y="21834"/>
                  </a:moveTo>
                  <a:lnTo>
                    <a:pt x="1" y="21834"/>
                  </a:lnTo>
                  <a:lnTo>
                    <a:pt x="1" y="1"/>
                  </a:lnTo>
                  <a:lnTo>
                    <a:pt x="35474" y="1"/>
                  </a:lnTo>
                  <a:lnTo>
                    <a:pt x="35474" y="21834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5751;p71"/>
            <p:cNvSpPr/>
            <p:nvPr/>
          </p:nvSpPr>
          <p:spPr>
            <a:xfrm>
              <a:off x="4262675" y="3615200"/>
              <a:ext cx="470675" cy="318175"/>
            </a:xfrm>
            <a:custGeom>
              <a:avLst/>
              <a:gdLst/>
              <a:ahLst/>
              <a:cxnLst/>
              <a:rect l="l" t="t" r="r" b="b"/>
              <a:pathLst>
                <a:path w="18827" h="12727" extrusionOk="0">
                  <a:moveTo>
                    <a:pt x="18827" y="1"/>
                  </a:moveTo>
                  <a:lnTo>
                    <a:pt x="0" y="12726"/>
                  </a:lnTo>
                  <a:lnTo>
                    <a:pt x="18827" y="12726"/>
                  </a:lnTo>
                  <a:lnTo>
                    <a:pt x="18827" y="1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5752;p71"/>
            <p:cNvSpPr/>
            <p:nvPr/>
          </p:nvSpPr>
          <p:spPr>
            <a:xfrm>
              <a:off x="4733325" y="3615200"/>
              <a:ext cx="470675" cy="318175"/>
            </a:xfrm>
            <a:custGeom>
              <a:avLst/>
              <a:gdLst/>
              <a:ahLst/>
              <a:cxnLst/>
              <a:rect l="l" t="t" r="r" b="b"/>
              <a:pathLst>
                <a:path w="18827" h="12727" extrusionOk="0">
                  <a:moveTo>
                    <a:pt x="1" y="1"/>
                  </a:moveTo>
                  <a:lnTo>
                    <a:pt x="1" y="12726"/>
                  </a:lnTo>
                  <a:lnTo>
                    <a:pt x="18827" y="12726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5753;p71"/>
            <p:cNvSpPr/>
            <p:nvPr/>
          </p:nvSpPr>
          <p:spPr>
            <a:xfrm>
              <a:off x="4800875" y="4006325"/>
              <a:ext cx="134025" cy="545875"/>
            </a:xfrm>
            <a:custGeom>
              <a:avLst/>
              <a:gdLst/>
              <a:ahLst/>
              <a:cxnLst/>
              <a:rect l="l" t="t" r="r" b="b"/>
              <a:pathLst>
                <a:path w="5361" h="21835" extrusionOk="0">
                  <a:moveTo>
                    <a:pt x="0" y="1"/>
                  </a:moveTo>
                  <a:lnTo>
                    <a:pt x="0" y="21834"/>
                  </a:lnTo>
                  <a:lnTo>
                    <a:pt x="5361" y="21834"/>
                  </a:lnTo>
                  <a:lnTo>
                    <a:pt x="5361" y="1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5754;p71"/>
            <p:cNvSpPr/>
            <p:nvPr/>
          </p:nvSpPr>
          <p:spPr>
            <a:xfrm>
              <a:off x="4800875" y="4006325"/>
              <a:ext cx="134025" cy="545875"/>
            </a:xfrm>
            <a:custGeom>
              <a:avLst/>
              <a:gdLst/>
              <a:ahLst/>
              <a:cxnLst/>
              <a:rect l="l" t="t" r="r" b="b"/>
              <a:pathLst>
                <a:path w="5361" h="21835" fill="none" extrusionOk="0">
                  <a:moveTo>
                    <a:pt x="5361" y="21834"/>
                  </a:moveTo>
                  <a:lnTo>
                    <a:pt x="0" y="21834"/>
                  </a:lnTo>
                  <a:lnTo>
                    <a:pt x="0" y="1"/>
                  </a:lnTo>
                  <a:lnTo>
                    <a:pt x="5361" y="1"/>
                  </a:lnTo>
                  <a:lnTo>
                    <a:pt x="5361" y="21834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5755;p71"/>
            <p:cNvSpPr/>
            <p:nvPr/>
          </p:nvSpPr>
          <p:spPr>
            <a:xfrm>
              <a:off x="5069975" y="4006325"/>
              <a:ext cx="106800" cy="545875"/>
            </a:xfrm>
            <a:custGeom>
              <a:avLst/>
              <a:gdLst/>
              <a:ahLst/>
              <a:cxnLst/>
              <a:rect l="l" t="t" r="r" b="b"/>
              <a:pathLst>
                <a:path w="4272" h="21835" extrusionOk="0">
                  <a:moveTo>
                    <a:pt x="1" y="1"/>
                  </a:moveTo>
                  <a:lnTo>
                    <a:pt x="1" y="21834"/>
                  </a:lnTo>
                  <a:lnTo>
                    <a:pt x="4271" y="21834"/>
                  </a:lnTo>
                  <a:lnTo>
                    <a:pt x="4271" y="1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5756;p71"/>
            <p:cNvSpPr/>
            <p:nvPr/>
          </p:nvSpPr>
          <p:spPr>
            <a:xfrm>
              <a:off x="5069975" y="4006325"/>
              <a:ext cx="106800" cy="545875"/>
            </a:xfrm>
            <a:custGeom>
              <a:avLst/>
              <a:gdLst/>
              <a:ahLst/>
              <a:cxnLst/>
              <a:rect l="l" t="t" r="r" b="b"/>
              <a:pathLst>
                <a:path w="4272" h="21835" fill="none" extrusionOk="0">
                  <a:moveTo>
                    <a:pt x="4271" y="21834"/>
                  </a:moveTo>
                  <a:lnTo>
                    <a:pt x="1" y="21834"/>
                  </a:lnTo>
                  <a:lnTo>
                    <a:pt x="1" y="1"/>
                  </a:lnTo>
                  <a:lnTo>
                    <a:pt x="4271" y="1"/>
                  </a:lnTo>
                  <a:lnTo>
                    <a:pt x="4271" y="21834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5757;p71"/>
            <p:cNvSpPr/>
            <p:nvPr/>
          </p:nvSpPr>
          <p:spPr>
            <a:xfrm>
              <a:off x="4289900" y="4006325"/>
              <a:ext cx="106800" cy="545875"/>
            </a:xfrm>
            <a:custGeom>
              <a:avLst/>
              <a:gdLst/>
              <a:ahLst/>
              <a:cxnLst/>
              <a:rect l="l" t="t" r="r" b="b"/>
              <a:pathLst>
                <a:path w="4272" h="21835" extrusionOk="0">
                  <a:moveTo>
                    <a:pt x="1" y="1"/>
                  </a:moveTo>
                  <a:lnTo>
                    <a:pt x="1" y="21834"/>
                  </a:lnTo>
                  <a:lnTo>
                    <a:pt x="4272" y="21834"/>
                  </a:lnTo>
                  <a:lnTo>
                    <a:pt x="4272" y="1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5758;p71"/>
            <p:cNvSpPr/>
            <p:nvPr/>
          </p:nvSpPr>
          <p:spPr>
            <a:xfrm>
              <a:off x="4289900" y="4006325"/>
              <a:ext cx="106800" cy="545875"/>
            </a:xfrm>
            <a:custGeom>
              <a:avLst/>
              <a:gdLst/>
              <a:ahLst/>
              <a:cxnLst/>
              <a:rect l="l" t="t" r="r" b="b"/>
              <a:pathLst>
                <a:path w="4272" h="21835" fill="none" extrusionOk="0">
                  <a:moveTo>
                    <a:pt x="4272" y="21834"/>
                  </a:moveTo>
                  <a:lnTo>
                    <a:pt x="1" y="21834"/>
                  </a:lnTo>
                  <a:lnTo>
                    <a:pt x="1" y="1"/>
                  </a:lnTo>
                  <a:lnTo>
                    <a:pt x="4272" y="1"/>
                  </a:lnTo>
                  <a:lnTo>
                    <a:pt x="4272" y="21834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5759;p71"/>
            <p:cNvSpPr/>
            <p:nvPr/>
          </p:nvSpPr>
          <p:spPr>
            <a:xfrm>
              <a:off x="4531775" y="4006325"/>
              <a:ext cx="134025" cy="545875"/>
            </a:xfrm>
            <a:custGeom>
              <a:avLst/>
              <a:gdLst/>
              <a:ahLst/>
              <a:cxnLst/>
              <a:rect l="l" t="t" r="r" b="b"/>
              <a:pathLst>
                <a:path w="5361" h="21835" extrusionOk="0">
                  <a:moveTo>
                    <a:pt x="0" y="1"/>
                  </a:moveTo>
                  <a:lnTo>
                    <a:pt x="0" y="21834"/>
                  </a:lnTo>
                  <a:lnTo>
                    <a:pt x="5361" y="21834"/>
                  </a:lnTo>
                  <a:lnTo>
                    <a:pt x="5361" y="1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5760;p71"/>
            <p:cNvSpPr/>
            <p:nvPr/>
          </p:nvSpPr>
          <p:spPr>
            <a:xfrm>
              <a:off x="4531775" y="4006325"/>
              <a:ext cx="134025" cy="545875"/>
            </a:xfrm>
            <a:custGeom>
              <a:avLst/>
              <a:gdLst/>
              <a:ahLst/>
              <a:cxnLst/>
              <a:rect l="l" t="t" r="r" b="b"/>
              <a:pathLst>
                <a:path w="5361" h="21835" fill="none" extrusionOk="0">
                  <a:moveTo>
                    <a:pt x="5361" y="21834"/>
                  </a:moveTo>
                  <a:lnTo>
                    <a:pt x="0" y="21834"/>
                  </a:lnTo>
                  <a:lnTo>
                    <a:pt x="0" y="1"/>
                  </a:lnTo>
                  <a:lnTo>
                    <a:pt x="5361" y="1"/>
                  </a:lnTo>
                  <a:lnTo>
                    <a:pt x="5361" y="21834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5761;p71"/>
            <p:cNvSpPr/>
            <p:nvPr/>
          </p:nvSpPr>
          <p:spPr>
            <a:xfrm>
              <a:off x="4262675" y="3615200"/>
              <a:ext cx="941325" cy="391150"/>
            </a:xfrm>
            <a:custGeom>
              <a:avLst/>
              <a:gdLst/>
              <a:ahLst/>
              <a:cxnLst/>
              <a:rect l="l" t="t" r="r" b="b"/>
              <a:pathLst>
                <a:path w="37653" h="15646" extrusionOk="0">
                  <a:moveTo>
                    <a:pt x="18827" y="1"/>
                  </a:moveTo>
                  <a:lnTo>
                    <a:pt x="18827" y="1"/>
                  </a:lnTo>
                  <a:lnTo>
                    <a:pt x="18827" y="1"/>
                  </a:lnTo>
                  <a:lnTo>
                    <a:pt x="18827" y="1"/>
                  </a:lnTo>
                  <a:close/>
                  <a:moveTo>
                    <a:pt x="18827" y="1"/>
                  </a:moveTo>
                  <a:lnTo>
                    <a:pt x="5361" y="12726"/>
                  </a:lnTo>
                  <a:lnTo>
                    <a:pt x="0" y="12726"/>
                  </a:lnTo>
                  <a:lnTo>
                    <a:pt x="0" y="15646"/>
                  </a:lnTo>
                  <a:lnTo>
                    <a:pt x="37653" y="15646"/>
                  </a:lnTo>
                  <a:lnTo>
                    <a:pt x="37653" y="12726"/>
                  </a:lnTo>
                  <a:lnTo>
                    <a:pt x="32293" y="12726"/>
                  </a:lnTo>
                  <a:lnTo>
                    <a:pt x="18827" y="1"/>
                  </a:lnTo>
                  <a:lnTo>
                    <a:pt x="26889" y="12726"/>
                  </a:lnTo>
                  <a:lnTo>
                    <a:pt x="21528" y="12726"/>
                  </a:lnTo>
                  <a:lnTo>
                    <a:pt x="18827" y="1"/>
                  </a:lnTo>
                  <a:lnTo>
                    <a:pt x="16125" y="12726"/>
                  </a:lnTo>
                  <a:lnTo>
                    <a:pt x="10764" y="12726"/>
                  </a:lnTo>
                  <a:lnTo>
                    <a:pt x="18827" y="1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5762;p71"/>
            <p:cNvSpPr/>
            <p:nvPr/>
          </p:nvSpPr>
          <p:spPr>
            <a:xfrm>
              <a:off x="4262675" y="3615200"/>
              <a:ext cx="941325" cy="391150"/>
            </a:xfrm>
            <a:custGeom>
              <a:avLst/>
              <a:gdLst/>
              <a:ahLst/>
              <a:cxnLst/>
              <a:rect l="l" t="t" r="r" b="b"/>
              <a:pathLst>
                <a:path w="37653" h="15646" fill="none" extrusionOk="0">
                  <a:moveTo>
                    <a:pt x="32293" y="12726"/>
                  </a:moveTo>
                  <a:lnTo>
                    <a:pt x="18827" y="1"/>
                  </a:lnTo>
                  <a:lnTo>
                    <a:pt x="26889" y="12726"/>
                  </a:lnTo>
                  <a:lnTo>
                    <a:pt x="21528" y="12726"/>
                  </a:lnTo>
                  <a:lnTo>
                    <a:pt x="18827" y="1"/>
                  </a:lnTo>
                  <a:lnTo>
                    <a:pt x="16125" y="12726"/>
                  </a:lnTo>
                  <a:lnTo>
                    <a:pt x="10764" y="12726"/>
                  </a:lnTo>
                  <a:lnTo>
                    <a:pt x="18827" y="1"/>
                  </a:lnTo>
                  <a:lnTo>
                    <a:pt x="5361" y="12726"/>
                  </a:lnTo>
                  <a:lnTo>
                    <a:pt x="0" y="12726"/>
                  </a:lnTo>
                  <a:lnTo>
                    <a:pt x="0" y="15646"/>
                  </a:lnTo>
                  <a:lnTo>
                    <a:pt x="37653" y="15646"/>
                  </a:lnTo>
                  <a:lnTo>
                    <a:pt x="37653" y="12726"/>
                  </a:lnTo>
                  <a:lnTo>
                    <a:pt x="32293" y="12726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5763;p71"/>
            <p:cNvSpPr/>
            <p:nvPr/>
          </p:nvSpPr>
          <p:spPr>
            <a:xfrm>
              <a:off x="4262675" y="3933350"/>
              <a:ext cx="134025" cy="73000"/>
            </a:xfrm>
            <a:custGeom>
              <a:avLst/>
              <a:gdLst/>
              <a:ahLst/>
              <a:cxnLst/>
              <a:rect l="l" t="t" r="r" b="b"/>
              <a:pathLst>
                <a:path w="5361" h="2920" extrusionOk="0">
                  <a:moveTo>
                    <a:pt x="0" y="0"/>
                  </a:moveTo>
                  <a:lnTo>
                    <a:pt x="0" y="2920"/>
                  </a:lnTo>
                  <a:lnTo>
                    <a:pt x="5361" y="2920"/>
                  </a:lnTo>
                  <a:lnTo>
                    <a:pt x="5361" y="0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5764;p71"/>
            <p:cNvSpPr/>
            <p:nvPr/>
          </p:nvSpPr>
          <p:spPr>
            <a:xfrm>
              <a:off x="4262675" y="3933350"/>
              <a:ext cx="134025" cy="73000"/>
            </a:xfrm>
            <a:custGeom>
              <a:avLst/>
              <a:gdLst/>
              <a:ahLst/>
              <a:cxnLst/>
              <a:rect l="l" t="t" r="r" b="b"/>
              <a:pathLst>
                <a:path w="5361" h="2920" fill="none" extrusionOk="0">
                  <a:moveTo>
                    <a:pt x="0" y="2920"/>
                  </a:moveTo>
                  <a:lnTo>
                    <a:pt x="5361" y="2920"/>
                  </a:lnTo>
                  <a:lnTo>
                    <a:pt x="5361" y="0"/>
                  </a:lnTo>
                  <a:lnTo>
                    <a:pt x="0" y="0"/>
                  </a:lnTo>
                  <a:lnTo>
                    <a:pt x="0" y="292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5765;p71"/>
            <p:cNvSpPr/>
            <p:nvPr/>
          </p:nvSpPr>
          <p:spPr>
            <a:xfrm>
              <a:off x="4531775" y="3933350"/>
              <a:ext cx="134025" cy="73000"/>
            </a:xfrm>
            <a:custGeom>
              <a:avLst/>
              <a:gdLst/>
              <a:ahLst/>
              <a:cxnLst/>
              <a:rect l="l" t="t" r="r" b="b"/>
              <a:pathLst>
                <a:path w="5361" h="2920" extrusionOk="0">
                  <a:moveTo>
                    <a:pt x="0" y="0"/>
                  </a:moveTo>
                  <a:lnTo>
                    <a:pt x="0" y="2920"/>
                  </a:lnTo>
                  <a:lnTo>
                    <a:pt x="5361" y="2920"/>
                  </a:lnTo>
                  <a:lnTo>
                    <a:pt x="5361" y="0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5766;p71"/>
            <p:cNvSpPr/>
            <p:nvPr/>
          </p:nvSpPr>
          <p:spPr>
            <a:xfrm>
              <a:off x="4531775" y="3933350"/>
              <a:ext cx="134025" cy="73000"/>
            </a:xfrm>
            <a:custGeom>
              <a:avLst/>
              <a:gdLst/>
              <a:ahLst/>
              <a:cxnLst/>
              <a:rect l="l" t="t" r="r" b="b"/>
              <a:pathLst>
                <a:path w="5361" h="2920" fill="none" extrusionOk="0">
                  <a:moveTo>
                    <a:pt x="0" y="2920"/>
                  </a:moveTo>
                  <a:lnTo>
                    <a:pt x="5361" y="2920"/>
                  </a:lnTo>
                  <a:lnTo>
                    <a:pt x="5361" y="0"/>
                  </a:lnTo>
                  <a:lnTo>
                    <a:pt x="0" y="0"/>
                  </a:lnTo>
                  <a:lnTo>
                    <a:pt x="0" y="292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5767;p71"/>
            <p:cNvSpPr/>
            <p:nvPr/>
          </p:nvSpPr>
          <p:spPr>
            <a:xfrm>
              <a:off x="4800875" y="3933350"/>
              <a:ext cx="134025" cy="73000"/>
            </a:xfrm>
            <a:custGeom>
              <a:avLst/>
              <a:gdLst/>
              <a:ahLst/>
              <a:cxnLst/>
              <a:rect l="l" t="t" r="r" b="b"/>
              <a:pathLst>
                <a:path w="5361" h="2920" extrusionOk="0">
                  <a:moveTo>
                    <a:pt x="0" y="0"/>
                  </a:moveTo>
                  <a:lnTo>
                    <a:pt x="0" y="2920"/>
                  </a:lnTo>
                  <a:lnTo>
                    <a:pt x="5361" y="2920"/>
                  </a:lnTo>
                  <a:lnTo>
                    <a:pt x="5361" y="0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5768;p71"/>
            <p:cNvSpPr/>
            <p:nvPr/>
          </p:nvSpPr>
          <p:spPr>
            <a:xfrm>
              <a:off x="4800875" y="3933350"/>
              <a:ext cx="134025" cy="73000"/>
            </a:xfrm>
            <a:custGeom>
              <a:avLst/>
              <a:gdLst/>
              <a:ahLst/>
              <a:cxnLst/>
              <a:rect l="l" t="t" r="r" b="b"/>
              <a:pathLst>
                <a:path w="5361" h="2920" fill="none" extrusionOk="0">
                  <a:moveTo>
                    <a:pt x="0" y="2920"/>
                  </a:moveTo>
                  <a:lnTo>
                    <a:pt x="5361" y="2920"/>
                  </a:lnTo>
                  <a:lnTo>
                    <a:pt x="5361" y="0"/>
                  </a:lnTo>
                  <a:lnTo>
                    <a:pt x="0" y="0"/>
                  </a:lnTo>
                  <a:lnTo>
                    <a:pt x="0" y="292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5769;p71"/>
            <p:cNvSpPr/>
            <p:nvPr/>
          </p:nvSpPr>
          <p:spPr>
            <a:xfrm>
              <a:off x="5069975" y="3933350"/>
              <a:ext cx="134025" cy="73000"/>
            </a:xfrm>
            <a:custGeom>
              <a:avLst/>
              <a:gdLst/>
              <a:ahLst/>
              <a:cxnLst/>
              <a:rect l="l" t="t" r="r" b="b"/>
              <a:pathLst>
                <a:path w="5361" h="2920" extrusionOk="0">
                  <a:moveTo>
                    <a:pt x="1" y="0"/>
                  </a:moveTo>
                  <a:lnTo>
                    <a:pt x="1" y="2920"/>
                  </a:lnTo>
                  <a:lnTo>
                    <a:pt x="5361" y="2920"/>
                  </a:lnTo>
                  <a:lnTo>
                    <a:pt x="5361" y="0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5770;p71"/>
            <p:cNvSpPr/>
            <p:nvPr/>
          </p:nvSpPr>
          <p:spPr>
            <a:xfrm>
              <a:off x="5069975" y="3933350"/>
              <a:ext cx="134025" cy="73000"/>
            </a:xfrm>
            <a:custGeom>
              <a:avLst/>
              <a:gdLst/>
              <a:ahLst/>
              <a:cxnLst/>
              <a:rect l="l" t="t" r="r" b="b"/>
              <a:pathLst>
                <a:path w="5361" h="2920" fill="none" extrusionOk="0">
                  <a:moveTo>
                    <a:pt x="1" y="2920"/>
                  </a:moveTo>
                  <a:lnTo>
                    <a:pt x="5361" y="2920"/>
                  </a:lnTo>
                  <a:lnTo>
                    <a:pt x="5361" y="0"/>
                  </a:lnTo>
                  <a:lnTo>
                    <a:pt x="1" y="0"/>
                  </a:lnTo>
                  <a:lnTo>
                    <a:pt x="1" y="292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5771;p71"/>
            <p:cNvSpPr/>
            <p:nvPr/>
          </p:nvSpPr>
          <p:spPr>
            <a:xfrm>
              <a:off x="4665775" y="4007425"/>
              <a:ext cx="404225" cy="65400"/>
            </a:xfrm>
            <a:custGeom>
              <a:avLst/>
              <a:gdLst/>
              <a:ahLst/>
              <a:cxnLst/>
              <a:rect l="l" t="t" r="r" b="b"/>
              <a:pathLst>
                <a:path w="16169" h="2616" extrusionOk="0">
                  <a:moveTo>
                    <a:pt x="1" y="0"/>
                  </a:moveTo>
                  <a:lnTo>
                    <a:pt x="1" y="2615"/>
                  </a:lnTo>
                  <a:lnTo>
                    <a:pt x="5404" y="2615"/>
                  </a:lnTo>
                  <a:lnTo>
                    <a:pt x="5404" y="0"/>
                  </a:lnTo>
                  <a:close/>
                  <a:moveTo>
                    <a:pt x="10765" y="0"/>
                  </a:moveTo>
                  <a:lnTo>
                    <a:pt x="10765" y="2615"/>
                  </a:lnTo>
                  <a:lnTo>
                    <a:pt x="16169" y="2615"/>
                  </a:lnTo>
                  <a:lnTo>
                    <a:pt x="16169" y="0"/>
                  </a:lnTo>
                  <a:close/>
                </a:path>
              </a:pathLst>
            </a:custGeom>
            <a:solidFill>
              <a:srgbClr val="87252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5772;p71"/>
            <p:cNvSpPr/>
            <p:nvPr/>
          </p:nvSpPr>
          <p:spPr>
            <a:xfrm>
              <a:off x="4665775" y="4007425"/>
              <a:ext cx="135125" cy="65400"/>
            </a:xfrm>
            <a:custGeom>
              <a:avLst/>
              <a:gdLst/>
              <a:ahLst/>
              <a:cxnLst/>
              <a:rect l="l" t="t" r="r" b="b"/>
              <a:pathLst>
                <a:path w="5405" h="2616" fill="none" extrusionOk="0">
                  <a:moveTo>
                    <a:pt x="5404" y="0"/>
                  </a:moveTo>
                  <a:lnTo>
                    <a:pt x="1" y="0"/>
                  </a:lnTo>
                  <a:lnTo>
                    <a:pt x="1" y="2615"/>
                  </a:lnTo>
                  <a:lnTo>
                    <a:pt x="5404" y="2615"/>
                  </a:lnTo>
                  <a:lnTo>
                    <a:pt x="5404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5773;p71"/>
            <p:cNvSpPr/>
            <p:nvPr/>
          </p:nvSpPr>
          <p:spPr>
            <a:xfrm>
              <a:off x="4934875" y="4007425"/>
              <a:ext cx="135125" cy="65400"/>
            </a:xfrm>
            <a:custGeom>
              <a:avLst/>
              <a:gdLst/>
              <a:ahLst/>
              <a:cxnLst/>
              <a:rect l="l" t="t" r="r" b="b"/>
              <a:pathLst>
                <a:path w="5405" h="2616" fill="none" extrusionOk="0">
                  <a:moveTo>
                    <a:pt x="5405" y="0"/>
                  </a:moveTo>
                  <a:lnTo>
                    <a:pt x="1" y="0"/>
                  </a:lnTo>
                  <a:lnTo>
                    <a:pt x="1" y="2615"/>
                  </a:lnTo>
                  <a:lnTo>
                    <a:pt x="5405" y="2615"/>
                  </a:lnTo>
                  <a:lnTo>
                    <a:pt x="5405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5774;p71"/>
            <p:cNvSpPr/>
            <p:nvPr/>
          </p:nvSpPr>
          <p:spPr>
            <a:xfrm>
              <a:off x="4800875" y="4007425"/>
              <a:ext cx="134025" cy="65400"/>
            </a:xfrm>
            <a:custGeom>
              <a:avLst/>
              <a:gdLst/>
              <a:ahLst/>
              <a:cxnLst/>
              <a:rect l="l" t="t" r="r" b="b"/>
              <a:pathLst>
                <a:path w="5361" h="2616" extrusionOk="0">
                  <a:moveTo>
                    <a:pt x="0" y="0"/>
                  </a:moveTo>
                  <a:lnTo>
                    <a:pt x="0" y="2615"/>
                  </a:lnTo>
                  <a:lnTo>
                    <a:pt x="5361" y="2615"/>
                  </a:lnTo>
                  <a:lnTo>
                    <a:pt x="5361" y="0"/>
                  </a:lnTo>
                  <a:close/>
                </a:path>
              </a:pathLst>
            </a:custGeom>
            <a:solidFill>
              <a:srgbClr val="C8BD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5775;p71"/>
            <p:cNvSpPr/>
            <p:nvPr/>
          </p:nvSpPr>
          <p:spPr>
            <a:xfrm>
              <a:off x="4800875" y="4007425"/>
              <a:ext cx="134025" cy="65400"/>
            </a:xfrm>
            <a:custGeom>
              <a:avLst/>
              <a:gdLst/>
              <a:ahLst/>
              <a:cxnLst/>
              <a:rect l="l" t="t" r="r" b="b"/>
              <a:pathLst>
                <a:path w="5361" h="2616" fill="none" extrusionOk="0">
                  <a:moveTo>
                    <a:pt x="5361" y="0"/>
                  </a:moveTo>
                  <a:lnTo>
                    <a:pt x="0" y="0"/>
                  </a:lnTo>
                  <a:lnTo>
                    <a:pt x="0" y="2615"/>
                  </a:lnTo>
                  <a:lnTo>
                    <a:pt x="5361" y="2615"/>
                  </a:lnTo>
                  <a:lnTo>
                    <a:pt x="536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5776;p71"/>
            <p:cNvSpPr/>
            <p:nvPr/>
          </p:nvSpPr>
          <p:spPr>
            <a:xfrm>
              <a:off x="4396675" y="4007425"/>
              <a:ext cx="135125" cy="65400"/>
            </a:xfrm>
            <a:custGeom>
              <a:avLst/>
              <a:gdLst/>
              <a:ahLst/>
              <a:cxnLst/>
              <a:rect l="l" t="t" r="r" b="b"/>
              <a:pathLst>
                <a:path w="5405" h="2616" extrusionOk="0">
                  <a:moveTo>
                    <a:pt x="1" y="0"/>
                  </a:moveTo>
                  <a:lnTo>
                    <a:pt x="1" y="2615"/>
                  </a:lnTo>
                  <a:lnTo>
                    <a:pt x="5404" y="2615"/>
                  </a:lnTo>
                  <a:lnTo>
                    <a:pt x="5404" y="0"/>
                  </a:lnTo>
                  <a:close/>
                </a:path>
              </a:pathLst>
            </a:custGeom>
            <a:solidFill>
              <a:srgbClr val="87252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5777;p71"/>
            <p:cNvSpPr/>
            <p:nvPr/>
          </p:nvSpPr>
          <p:spPr>
            <a:xfrm>
              <a:off x="4396675" y="4007425"/>
              <a:ext cx="135125" cy="65400"/>
            </a:xfrm>
            <a:custGeom>
              <a:avLst/>
              <a:gdLst/>
              <a:ahLst/>
              <a:cxnLst/>
              <a:rect l="l" t="t" r="r" b="b"/>
              <a:pathLst>
                <a:path w="5405" h="2616" fill="none" extrusionOk="0">
                  <a:moveTo>
                    <a:pt x="5404" y="0"/>
                  </a:moveTo>
                  <a:lnTo>
                    <a:pt x="1" y="0"/>
                  </a:lnTo>
                  <a:lnTo>
                    <a:pt x="1" y="2615"/>
                  </a:lnTo>
                  <a:lnTo>
                    <a:pt x="5404" y="2615"/>
                  </a:lnTo>
                  <a:lnTo>
                    <a:pt x="5404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5778;p71"/>
            <p:cNvSpPr/>
            <p:nvPr/>
          </p:nvSpPr>
          <p:spPr>
            <a:xfrm>
              <a:off x="5069975" y="4007425"/>
              <a:ext cx="106800" cy="65400"/>
            </a:xfrm>
            <a:custGeom>
              <a:avLst/>
              <a:gdLst/>
              <a:ahLst/>
              <a:cxnLst/>
              <a:rect l="l" t="t" r="r" b="b"/>
              <a:pathLst>
                <a:path w="4272" h="2616" extrusionOk="0">
                  <a:moveTo>
                    <a:pt x="1" y="0"/>
                  </a:moveTo>
                  <a:lnTo>
                    <a:pt x="1" y="2615"/>
                  </a:lnTo>
                  <a:lnTo>
                    <a:pt x="4271" y="2615"/>
                  </a:lnTo>
                  <a:lnTo>
                    <a:pt x="4271" y="0"/>
                  </a:lnTo>
                  <a:close/>
                </a:path>
              </a:pathLst>
            </a:custGeom>
            <a:solidFill>
              <a:srgbClr val="C8BD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5779;p71"/>
            <p:cNvSpPr/>
            <p:nvPr/>
          </p:nvSpPr>
          <p:spPr>
            <a:xfrm>
              <a:off x="5069975" y="4007425"/>
              <a:ext cx="106800" cy="65400"/>
            </a:xfrm>
            <a:custGeom>
              <a:avLst/>
              <a:gdLst/>
              <a:ahLst/>
              <a:cxnLst/>
              <a:rect l="l" t="t" r="r" b="b"/>
              <a:pathLst>
                <a:path w="4272" h="2616" fill="none" extrusionOk="0">
                  <a:moveTo>
                    <a:pt x="4271" y="0"/>
                  </a:moveTo>
                  <a:lnTo>
                    <a:pt x="1" y="0"/>
                  </a:lnTo>
                  <a:lnTo>
                    <a:pt x="1" y="2615"/>
                  </a:lnTo>
                  <a:lnTo>
                    <a:pt x="4271" y="2615"/>
                  </a:lnTo>
                  <a:lnTo>
                    <a:pt x="427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5780;p71"/>
            <p:cNvSpPr/>
            <p:nvPr/>
          </p:nvSpPr>
          <p:spPr>
            <a:xfrm>
              <a:off x="4289900" y="4007425"/>
              <a:ext cx="106800" cy="65400"/>
            </a:xfrm>
            <a:custGeom>
              <a:avLst/>
              <a:gdLst/>
              <a:ahLst/>
              <a:cxnLst/>
              <a:rect l="l" t="t" r="r" b="b"/>
              <a:pathLst>
                <a:path w="4272" h="2616" extrusionOk="0">
                  <a:moveTo>
                    <a:pt x="1" y="0"/>
                  </a:moveTo>
                  <a:lnTo>
                    <a:pt x="1" y="2615"/>
                  </a:lnTo>
                  <a:lnTo>
                    <a:pt x="4272" y="2615"/>
                  </a:lnTo>
                  <a:lnTo>
                    <a:pt x="4272" y="0"/>
                  </a:lnTo>
                  <a:close/>
                </a:path>
              </a:pathLst>
            </a:custGeom>
            <a:solidFill>
              <a:srgbClr val="C8BD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5781;p71"/>
            <p:cNvSpPr/>
            <p:nvPr/>
          </p:nvSpPr>
          <p:spPr>
            <a:xfrm>
              <a:off x="4289900" y="4007425"/>
              <a:ext cx="106800" cy="65400"/>
            </a:xfrm>
            <a:custGeom>
              <a:avLst/>
              <a:gdLst/>
              <a:ahLst/>
              <a:cxnLst/>
              <a:rect l="l" t="t" r="r" b="b"/>
              <a:pathLst>
                <a:path w="4272" h="2616" fill="none" extrusionOk="0">
                  <a:moveTo>
                    <a:pt x="4272" y="0"/>
                  </a:moveTo>
                  <a:lnTo>
                    <a:pt x="1" y="0"/>
                  </a:lnTo>
                  <a:lnTo>
                    <a:pt x="1" y="2615"/>
                  </a:lnTo>
                  <a:lnTo>
                    <a:pt x="4272" y="2615"/>
                  </a:lnTo>
                  <a:lnTo>
                    <a:pt x="4272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5782;p71"/>
            <p:cNvSpPr/>
            <p:nvPr/>
          </p:nvSpPr>
          <p:spPr>
            <a:xfrm>
              <a:off x="4531775" y="4007425"/>
              <a:ext cx="134025" cy="65400"/>
            </a:xfrm>
            <a:custGeom>
              <a:avLst/>
              <a:gdLst/>
              <a:ahLst/>
              <a:cxnLst/>
              <a:rect l="l" t="t" r="r" b="b"/>
              <a:pathLst>
                <a:path w="5361" h="2616" extrusionOk="0">
                  <a:moveTo>
                    <a:pt x="0" y="0"/>
                  </a:moveTo>
                  <a:lnTo>
                    <a:pt x="0" y="2615"/>
                  </a:lnTo>
                  <a:lnTo>
                    <a:pt x="5361" y="2615"/>
                  </a:lnTo>
                  <a:lnTo>
                    <a:pt x="5361" y="0"/>
                  </a:lnTo>
                  <a:close/>
                </a:path>
              </a:pathLst>
            </a:custGeom>
            <a:solidFill>
              <a:srgbClr val="C8BD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5783;p71"/>
            <p:cNvSpPr/>
            <p:nvPr/>
          </p:nvSpPr>
          <p:spPr>
            <a:xfrm>
              <a:off x="4531775" y="4007425"/>
              <a:ext cx="134025" cy="65400"/>
            </a:xfrm>
            <a:custGeom>
              <a:avLst/>
              <a:gdLst/>
              <a:ahLst/>
              <a:cxnLst/>
              <a:rect l="l" t="t" r="r" b="b"/>
              <a:pathLst>
                <a:path w="5361" h="2616" fill="none" extrusionOk="0">
                  <a:moveTo>
                    <a:pt x="5361" y="0"/>
                  </a:moveTo>
                  <a:lnTo>
                    <a:pt x="0" y="0"/>
                  </a:lnTo>
                  <a:lnTo>
                    <a:pt x="0" y="2615"/>
                  </a:lnTo>
                  <a:lnTo>
                    <a:pt x="5361" y="2615"/>
                  </a:lnTo>
                  <a:lnTo>
                    <a:pt x="536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5784;p71"/>
            <p:cNvSpPr/>
            <p:nvPr/>
          </p:nvSpPr>
          <p:spPr>
            <a:xfrm>
              <a:off x="5176750" y="4006325"/>
              <a:ext cx="27250" cy="1125"/>
            </a:xfrm>
            <a:custGeom>
              <a:avLst/>
              <a:gdLst/>
              <a:ahLst/>
              <a:cxnLst/>
              <a:rect l="l" t="t" r="r" b="b"/>
              <a:pathLst>
                <a:path w="1090" h="45" extrusionOk="0">
                  <a:moveTo>
                    <a:pt x="0" y="1"/>
                  </a:moveTo>
                  <a:lnTo>
                    <a:pt x="0" y="44"/>
                  </a:lnTo>
                  <a:lnTo>
                    <a:pt x="1090" y="44"/>
                  </a:lnTo>
                  <a:lnTo>
                    <a:pt x="1090" y="1"/>
                  </a:lnTo>
                  <a:close/>
                </a:path>
              </a:pathLst>
            </a:custGeom>
            <a:solidFill>
              <a:srgbClr val="FFFF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5785;p71"/>
            <p:cNvSpPr/>
            <p:nvPr/>
          </p:nvSpPr>
          <p:spPr>
            <a:xfrm>
              <a:off x="5176750" y="3935525"/>
              <a:ext cx="27250" cy="71925"/>
            </a:xfrm>
            <a:custGeom>
              <a:avLst/>
              <a:gdLst/>
              <a:ahLst/>
              <a:cxnLst/>
              <a:rect l="l" t="t" r="r" b="b"/>
              <a:pathLst>
                <a:path w="1090" h="2877" fill="none" extrusionOk="0">
                  <a:moveTo>
                    <a:pt x="1090" y="0"/>
                  </a:moveTo>
                  <a:lnTo>
                    <a:pt x="1090" y="0"/>
                  </a:lnTo>
                  <a:lnTo>
                    <a:pt x="1090" y="2833"/>
                  </a:lnTo>
                  <a:lnTo>
                    <a:pt x="1090" y="2833"/>
                  </a:lnTo>
                  <a:lnTo>
                    <a:pt x="0" y="2833"/>
                  </a:lnTo>
                  <a:lnTo>
                    <a:pt x="0" y="2876"/>
                  </a:lnTo>
                  <a:lnTo>
                    <a:pt x="1090" y="2876"/>
                  </a:lnTo>
                  <a:lnTo>
                    <a:pt x="109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5786;p71"/>
            <p:cNvSpPr/>
            <p:nvPr/>
          </p:nvSpPr>
          <p:spPr>
            <a:xfrm>
              <a:off x="4396675" y="3935525"/>
              <a:ext cx="673325" cy="70825"/>
            </a:xfrm>
            <a:custGeom>
              <a:avLst/>
              <a:gdLst/>
              <a:ahLst/>
              <a:cxnLst/>
              <a:rect l="l" t="t" r="r" b="b"/>
              <a:pathLst>
                <a:path w="26933" h="2833" extrusionOk="0">
                  <a:moveTo>
                    <a:pt x="1" y="0"/>
                  </a:moveTo>
                  <a:lnTo>
                    <a:pt x="1" y="2833"/>
                  </a:lnTo>
                  <a:lnTo>
                    <a:pt x="5404" y="2833"/>
                  </a:lnTo>
                  <a:lnTo>
                    <a:pt x="5404" y="0"/>
                  </a:lnTo>
                  <a:close/>
                  <a:moveTo>
                    <a:pt x="10765" y="0"/>
                  </a:moveTo>
                  <a:lnTo>
                    <a:pt x="10765" y="2833"/>
                  </a:lnTo>
                  <a:lnTo>
                    <a:pt x="16168" y="2833"/>
                  </a:lnTo>
                  <a:lnTo>
                    <a:pt x="16168" y="0"/>
                  </a:lnTo>
                  <a:close/>
                  <a:moveTo>
                    <a:pt x="21529" y="0"/>
                  </a:moveTo>
                  <a:lnTo>
                    <a:pt x="21529" y="2833"/>
                  </a:lnTo>
                  <a:lnTo>
                    <a:pt x="26933" y="2833"/>
                  </a:lnTo>
                  <a:lnTo>
                    <a:pt x="26933" y="0"/>
                  </a:lnTo>
                  <a:close/>
                </a:path>
              </a:pathLst>
            </a:custGeom>
            <a:solidFill>
              <a:srgbClr val="A03E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5787;p71"/>
            <p:cNvSpPr/>
            <p:nvPr/>
          </p:nvSpPr>
          <p:spPr>
            <a:xfrm>
              <a:off x="4396675" y="3935525"/>
              <a:ext cx="135125" cy="70825"/>
            </a:xfrm>
            <a:custGeom>
              <a:avLst/>
              <a:gdLst/>
              <a:ahLst/>
              <a:cxnLst/>
              <a:rect l="l" t="t" r="r" b="b"/>
              <a:pathLst>
                <a:path w="5405" h="2833" fill="none" extrusionOk="0">
                  <a:moveTo>
                    <a:pt x="5404" y="0"/>
                  </a:moveTo>
                  <a:lnTo>
                    <a:pt x="1" y="0"/>
                  </a:lnTo>
                  <a:lnTo>
                    <a:pt x="1" y="2833"/>
                  </a:lnTo>
                  <a:lnTo>
                    <a:pt x="5404" y="2833"/>
                  </a:lnTo>
                  <a:lnTo>
                    <a:pt x="5404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5788;p71"/>
            <p:cNvSpPr/>
            <p:nvPr/>
          </p:nvSpPr>
          <p:spPr>
            <a:xfrm>
              <a:off x="4665775" y="3935525"/>
              <a:ext cx="135125" cy="70825"/>
            </a:xfrm>
            <a:custGeom>
              <a:avLst/>
              <a:gdLst/>
              <a:ahLst/>
              <a:cxnLst/>
              <a:rect l="l" t="t" r="r" b="b"/>
              <a:pathLst>
                <a:path w="5405" h="2833" fill="none" extrusionOk="0">
                  <a:moveTo>
                    <a:pt x="5404" y="0"/>
                  </a:moveTo>
                  <a:lnTo>
                    <a:pt x="1" y="0"/>
                  </a:lnTo>
                  <a:lnTo>
                    <a:pt x="1" y="2833"/>
                  </a:lnTo>
                  <a:lnTo>
                    <a:pt x="5404" y="2833"/>
                  </a:lnTo>
                  <a:lnTo>
                    <a:pt x="5404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5789;p71"/>
            <p:cNvSpPr/>
            <p:nvPr/>
          </p:nvSpPr>
          <p:spPr>
            <a:xfrm>
              <a:off x="4934875" y="3935525"/>
              <a:ext cx="135125" cy="70825"/>
            </a:xfrm>
            <a:custGeom>
              <a:avLst/>
              <a:gdLst/>
              <a:ahLst/>
              <a:cxnLst/>
              <a:rect l="l" t="t" r="r" b="b"/>
              <a:pathLst>
                <a:path w="5405" h="2833" fill="none" extrusionOk="0">
                  <a:moveTo>
                    <a:pt x="5405" y="0"/>
                  </a:moveTo>
                  <a:lnTo>
                    <a:pt x="1" y="0"/>
                  </a:lnTo>
                  <a:lnTo>
                    <a:pt x="1" y="2833"/>
                  </a:lnTo>
                  <a:lnTo>
                    <a:pt x="5405" y="2833"/>
                  </a:lnTo>
                  <a:lnTo>
                    <a:pt x="5405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5790;p71"/>
            <p:cNvSpPr/>
            <p:nvPr/>
          </p:nvSpPr>
          <p:spPr>
            <a:xfrm>
              <a:off x="4262675" y="4006325"/>
              <a:ext cx="27250" cy="1125"/>
            </a:xfrm>
            <a:custGeom>
              <a:avLst/>
              <a:gdLst/>
              <a:ahLst/>
              <a:cxnLst/>
              <a:rect l="l" t="t" r="r" b="b"/>
              <a:pathLst>
                <a:path w="1090" h="45" extrusionOk="0">
                  <a:moveTo>
                    <a:pt x="0" y="1"/>
                  </a:moveTo>
                  <a:lnTo>
                    <a:pt x="0" y="44"/>
                  </a:lnTo>
                  <a:lnTo>
                    <a:pt x="1090" y="44"/>
                  </a:lnTo>
                  <a:lnTo>
                    <a:pt x="1090" y="1"/>
                  </a:lnTo>
                  <a:close/>
                </a:path>
              </a:pathLst>
            </a:custGeom>
            <a:solidFill>
              <a:srgbClr val="FFFF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5791;p71"/>
            <p:cNvSpPr/>
            <p:nvPr/>
          </p:nvSpPr>
          <p:spPr>
            <a:xfrm>
              <a:off x="4262675" y="4006325"/>
              <a:ext cx="27250" cy="1125"/>
            </a:xfrm>
            <a:custGeom>
              <a:avLst/>
              <a:gdLst/>
              <a:ahLst/>
              <a:cxnLst/>
              <a:rect l="l" t="t" r="r" b="b"/>
              <a:pathLst>
                <a:path w="1090" h="45" fill="none" extrusionOk="0">
                  <a:moveTo>
                    <a:pt x="1090" y="1"/>
                  </a:moveTo>
                  <a:lnTo>
                    <a:pt x="0" y="1"/>
                  </a:lnTo>
                  <a:lnTo>
                    <a:pt x="0" y="44"/>
                  </a:lnTo>
                  <a:lnTo>
                    <a:pt x="1090" y="44"/>
                  </a:lnTo>
                  <a:lnTo>
                    <a:pt x="109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5792;p71"/>
            <p:cNvSpPr/>
            <p:nvPr/>
          </p:nvSpPr>
          <p:spPr>
            <a:xfrm>
              <a:off x="4262675" y="3935525"/>
              <a:ext cx="134025" cy="70825"/>
            </a:xfrm>
            <a:custGeom>
              <a:avLst/>
              <a:gdLst/>
              <a:ahLst/>
              <a:cxnLst/>
              <a:rect l="l" t="t" r="r" b="b"/>
              <a:pathLst>
                <a:path w="5361" h="2833" extrusionOk="0">
                  <a:moveTo>
                    <a:pt x="0" y="0"/>
                  </a:moveTo>
                  <a:lnTo>
                    <a:pt x="0" y="2833"/>
                  </a:lnTo>
                  <a:lnTo>
                    <a:pt x="5361" y="2833"/>
                  </a:lnTo>
                  <a:lnTo>
                    <a:pt x="5361" y="0"/>
                  </a:lnTo>
                  <a:close/>
                </a:path>
              </a:pathLst>
            </a:custGeom>
            <a:solidFill>
              <a:srgbClr val="E2D6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5793;p71"/>
            <p:cNvSpPr/>
            <p:nvPr/>
          </p:nvSpPr>
          <p:spPr>
            <a:xfrm>
              <a:off x="4262675" y="3935525"/>
              <a:ext cx="134025" cy="70825"/>
            </a:xfrm>
            <a:custGeom>
              <a:avLst/>
              <a:gdLst/>
              <a:ahLst/>
              <a:cxnLst/>
              <a:rect l="l" t="t" r="r" b="b"/>
              <a:pathLst>
                <a:path w="5361" h="2833" fill="none" extrusionOk="0">
                  <a:moveTo>
                    <a:pt x="5361" y="0"/>
                  </a:moveTo>
                  <a:lnTo>
                    <a:pt x="0" y="0"/>
                  </a:lnTo>
                  <a:lnTo>
                    <a:pt x="0" y="2833"/>
                  </a:lnTo>
                  <a:lnTo>
                    <a:pt x="1090" y="2833"/>
                  </a:lnTo>
                  <a:lnTo>
                    <a:pt x="5361" y="2833"/>
                  </a:lnTo>
                  <a:lnTo>
                    <a:pt x="536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5794;p71"/>
            <p:cNvSpPr/>
            <p:nvPr/>
          </p:nvSpPr>
          <p:spPr>
            <a:xfrm>
              <a:off x="4531775" y="3935525"/>
              <a:ext cx="134025" cy="70825"/>
            </a:xfrm>
            <a:custGeom>
              <a:avLst/>
              <a:gdLst/>
              <a:ahLst/>
              <a:cxnLst/>
              <a:rect l="l" t="t" r="r" b="b"/>
              <a:pathLst>
                <a:path w="5361" h="2833" extrusionOk="0">
                  <a:moveTo>
                    <a:pt x="0" y="0"/>
                  </a:moveTo>
                  <a:lnTo>
                    <a:pt x="0" y="2833"/>
                  </a:lnTo>
                  <a:lnTo>
                    <a:pt x="5361" y="2833"/>
                  </a:lnTo>
                  <a:lnTo>
                    <a:pt x="5361" y="0"/>
                  </a:lnTo>
                  <a:close/>
                </a:path>
              </a:pathLst>
            </a:custGeom>
            <a:solidFill>
              <a:srgbClr val="E2D6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5795;p71"/>
            <p:cNvSpPr/>
            <p:nvPr/>
          </p:nvSpPr>
          <p:spPr>
            <a:xfrm>
              <a:off x="4531775" y="3935525"/>
              <a:ext cx="134025" cy="70825"/>
            </a:xfrm>
            <a:custGeom>
              <a:avLst/>
              <a:gdLst/>
              <a:ahLst/>
              <a:cxnLst/>
              <a:rect l="l" t="t" r="r" b="b"/>
              <a:pathLst>
                <a:path w="5361" h="2833" fill="none" extrusionOk="0">
                  <a:moveTo>
                    <a:pt x="5361" y="0"/>
                  </a:moveTo>
                  <a:lnTo>
                    <a:pt x="0" y="0"/>
                  </a:lnTo>
                  <a:lnTo>
                    <a:pt x="0" y="2833"/>
                  </a:lnTo>
                  <a:lnTo>
                    <a:pt x="5361" y="2833"/>
                  </a:lnTo>
                  <a:lnTo>
                    <a:pt x="536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5796;p71"/>
            <p:cNvSpPr/>
            <p:nvPr/>
          </p:nvSpPr>
          <p:spPr>
            <a:xfrm>
              <a:off x="4800875" y="3935525"/>
              <a:ext cx="134025" cy="70825"/>
            </a:xfrm>
            <a:custGeom>
              <a:avLst/>
              <a:gdLst/>
              <a:ahLst/>
              <a:cxnLst/>
              <a:rect l="l" t="t" r="r" b="b"/>
              <a:pathLst>
                <a:path w="5361" h="2833" extrusionOk="0">
                  <a:moveTo>
                    <a:pt x="0" y="0"/>
                  </a:moveTo>
                  <a:lnTo>
                    <a:pt x="0" y="2833"/>
                  </a:lnTo>
                  <a:lnTo>
                    <a:pt x="5361" y="2833"/>
                  </a:lnTo>
                  <a:lnTo>
                    <a:pt x="5361" y="0"/>
                  </a:lnTo>
                  <a:close/>
                </a:path>
              </a:pathLst>
            </a:custGeom>
            <a:solidFill>
              <a:srgbClr val="E2D6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5797;p71"/>
            <p:cNvSpPr/>
            <p:nvPr/>
          </p:nvSpPr>
          <p:spPr>
            <a:xfrm>
              <a:off x="4800875" y="3935525"/>
              <a:ext cx="134025" cy="70825"/>
            </a:xfrm>
            <a:custGeom>
              <a:avLst/>
              <a:gdLst/>
              <a:ahLst/>
              <a:cxnLst/>
              <a:rect l="l" t="t" r="r" b="b"/>
              <a:pathLst>
                <a:path w="5361" h="2833" fill="none" extrusionOk="0">
                  <a:moveTo>
                    <a:pt x="5361" y="0"/>
                  </a:moveTo>
                  <a:lnTo>
                    <a:pt x="0" y="0"/>
                  </a:lnTo>
                  <a:lnTo>
                    <a:pt x="0" y="2833"/>
                  </a:lnTo>
                  <a:lnTo>
                    <a:pt x="5361" y="2833"/>
                  </a:lnTo>
                  <a:lnTo>
                    <a:pt x="536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5798;p71"/>
            <p:cNvSpPr/>
            <p:nvPr/>
          </p:nvSpPr>
          <p:spPr>
            <a:xfrm>
              <a:off x="5069975" y="3935525"/>
              <a:ext cx="134025" cy="70825"/>
            </a:xfrm>
            <a:custGeom>
              <a:avLst/>
              <a:gdLst/>
              <a:ahLst/>
              <a:cxnLst/>
              <a:rect l="l" t="t" r="r" b="b"/>
              <a:pathLst>
                <a:path w="5361" h="2833" extrusionOk="0">
                  <a:moveTo>
                    <a:pt x="1" y="0"/>
                  </a:moveTo>
                  <a:lnTo>
                    <a:pt x="1" y="2833"/>
                  </a:lnTo>
                  <a:lnTo>
                    <a:pt x="5361" y="2833"/>
                  </a:lnTo>
                  <a:lnTo>
                    <a:pt x="5361" y="0"/>
                  </a:lnTo>
                  <a:close/>
                </a:path>
              </a:pathLst>
            </a:custGeom>
            <a:solidFill>
              <a:srgbClr val="E2D6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5799;p71"/>
            <p:cNvSpPr/>
            <p:nvPr/>
          </p:nvSpPr>
          <p:spPr>
            <a:xfrm>
              <a:off x="5069975" y="3935525"/>
              <a:ext cx="134025" cy="70825"/>
            </a:xfrm>
            <a:custGeom>
              <a:avLst/>
              <a:gdLst/>
              <a:ahLst/>
              <a:cxnLst/>
              <a:rect l="l" t="t" r="r" b="b"/>
              <a:pathLst>
                <a:path w="5361" h="2833" fill="none" extrusionOk="0">
                  <a:moveTo>
                    <a:pt x="5361" y="0"/>
                  </a:moveTo>
                  <a:lnTo>
                    <a:pt x="1" y="0"/>
                  </a:lnTo>
                  <a:lnTo>
                    <a:pt x="1" y="2833"/>
                  </a:lnTo>
                  <a:lnTo>
                    <a:pt x="4271" y="2833"/>
                  </a:lnTo>
                  <a:lnTo>
                    <a:pt x="5361" y="2833"/>
                  </a:lnTo>
                  <a:lnTo>
                    <a:pt x="536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5800;p71"/>
            <p:cNvSpPr/>
            <p:nvPr/>
          </p:nvSpPr>
          <p:spPr>
            <a:xfrm>
              <a:off x="4396675" y="4006325"/>
              <a:ext cx="673325" cy="1125"/>
            </a:xfrm>
            <a:custGeom>
              <a:avLst/>
              <a:gdLst/>
              <a:ahLst/>
              <a:cxnLst/>
              <a:rect l="l" t="t" r="r" b="b"/>
              <a:pathLst>
                <a:path w="26933" h="45" extrusionOk="0">
                  <a:moveTo>
                    <a:pt x="1" y="1"/>
                  </a:moveTo>
                  <a:lnTo>
                    <a:pt x="1" y="44"/>
                  </a:lnTo>
                  <a:lnTo>
                    <a:pt x="5404" y="44"/>
                  </a:lnTo>
                  <a:lnTo>
                    <a:pt x="5404" y="1"/>
                  </a:lnTo>
                  <a:close/>
                  <a:moveTo>
                    <a:pt x="10765" y="1"/>
                  </a:moveTo>
                  <a:lnTo>
                    <a:pt x="10765" y="44"/>
                  </a:lnTo>
                  <a:lnTo>
                    <a:pt x="16168" y="44"/>
                  </a:lnTo>
                  <a:lnTo>
                    <a:pt x="16168" y="1"/>
                  </a:lnTo>
                  <a:close/>
                  <a:moveTo>
                    <a:pt x="21529" y="1"/>
                  </a:moveTo>
                  <a:lnTo>
                    <a:pt x="21529" y="44"/>
                  </a:lnTo>
                  <a:lnTo>
                    <a:pt x="26933" y="44"/>
                  </a:lnTo>
                  <a:lnTo>
                    <a:pt x="26933" y="1"/>
                  </a:lnTo>
                  <a:close/>
                </a:path>
              </a:pathLst>
            </a:custGeom>
            <a:solidFill>
              <a:srgbClr val="933B4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5801;p71"/>
            <p:cNvSpPr/>
            <p:nvPr/>
          </p:nvSpPr>
          <p:spPr>
            <a:xfrm>
              <a:off x="4396675" y="4006325"/>
              <a:ext cx="135125" cy="1125"/>
            </a:xfrm>
            <a:custGeom>
              <a:avLst/>
              <a:gdLst/>
              <a:ahLst/>
              <a:cxnLst/>
              <a:rect l="l" t="t" r="r" b="b"/>
              <a:pathLst>
                <a:path w="5405" h="45" fill="none" extrusionOk="0">
                  <a:moveTo>
                    <a:pt x="5404" y="1"/>
                  </a:moveTo>
                  <a:lnTo>
                    <a:pt x="1" y="1"/>
                  </a:lnTo>
                  <a:lnTo>
                    <a:pt x="1" y="44"/>
                  </a:lnTo>
                  <a:lnTo>
                    <a:pt x="5404" y="44"/>
                  </a:lnTo>
                  <a:lnTo>
                    <a:pt x="5404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5802;p71"/>
            <p:cNvSpPr/>
            <p:nvPr/>
          </p:nvSpPr>
          <p:spPr>
            <a:xfrm>
              <a:off x="4665775" y="4006325"/>
              <a:ext cx="135125" cy="1125"/>
            </a:xfrm>
            <a:custGeom>
              <a:avLst/>
              <a:gdLst/>
              <a:ahLst/>
              <a:cxnLst/>
              <a:rect l="l" t="t" r="r" b="b"/>
              <a:pathLst>
                <a:path w="5405" h="45" fill="none" extrusionOk="0">
                  <a:moveTo>
                    <a:pt x="5404" y="1"/>
                  </a:moveTo>
                  <a:lnTo>
                    <a:pt x="1" y="1"/>
                  </a:lnTo>
                  <a:lnTo>
                    <a:pt x="1" y="44"/>
                  </a:lnTo>
                  <a:lnTo>
                    <a:pt x="5404" y="44"/>
                  </a:lnTo>
                  <a:lnTo>
                    <a:pt x="5404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5803;p71"/>
            <p:cNvSpPr/>
            <p:nvPr/>
          </p:nvSpPr>
          <p:spPr>
            <a:xfrm>
              <a:off x="4934875" y="4006325"/>
              <a:ext cx="135125" cy="1125"/>
            </a:xfrm>
            <a:custGeom>
              <a:avLst/>
              <a:gdLst/>
              <a:ahLst/>
              <a:cxnLst/>
              <a:rect l="l" t="t" r="r" b="b"/>
              <a:pathLst>
                <a:path w="5405" h="45" fill="none" extrusionOk="0">
                  <a:moveTo>
                    <a:pt x="5405" y="1"/>
                  </a:moveTo>
                  <a:lnTo>
                    <a:pt x="1" y="1"/>
                  </a:lnTo>
                  <a:lnTo>
                    <a:pt x="1" y="44"/>
                  </a:lnTo>
                  <a:lnTo>
                    <a:pt x="5405" y="44"/>
                  </a:lnTo>
                  <a:lnTo>
                    <a:pt x="5405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5804;p71"/>
            <p:cNvSpPr/>
            <p:nvPr/>
          </p:nvSpPr>
          <p:spPr>
            <a:xfrm>
              <a:off x="4800875" y="4006325"/>
              <a:ext cx="134025" cy="1125"/>
            </a:xfrm>
            <a:custGeom>
              <a:avLst/>
              <a:gdLst/>
              <a:ahLst/>
              <a:cxnLst/>
              <a:rect l="l" t="t" r="r" b="b"/>
              <a:pathLst>
                <a:path w="5361" h="45" extrusionOk="0">
                  <a:moveTo>
                    <a:pt x="0" y="1"/>
                  </a:moveTo>
                  <a:lnTo>
                    <a:pt x="0" y="44"/>
                  </a:lnTo>
                  <a:lnTo>
                    <a:pt x="5361" y="44"/>
                  </a:lnTo>
                  <a:lnTo>
                    <a:pt x="5361" y="1"/>
                  </a:lnTo>
                  <a:close/>
                </a:path>
              </a:pathLst>
            </a:custGeom>
            <a:solidFill>
              <a:srgbClr val="CDC3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5805;p71"/>
            <p:cNvSpPr/>
            <p:nvPr/>
          </p:nvSpPr>
          <p:spPr>
            <a:xfrm>
              <a:off x="4800875" y="4006325"/>
              <a:ext cx="134025" cy="1125"/>
            </a:xfrm>
            <a:custGeom>
              <a:avLst/>
              <a:gdLst/>
              <a:ahLst/>
              <a:cxnLst/>
              <a:rect l="l" t="t" r="r" b="b"/>
              <a:pathLst>
                <a:path w="5361" h="45" fill="none" extrusionOk="0">
                  <a:moveTo>
                    <a:pt x="5361" y="1"/>
                  </a:moveTo>
                  <a:lnTo>
                    <a:pt x="0" y="1"/>
                  </a:lnTo>
                  <a:lnTo>
                    <a:pt x="0" y="44"/>
                  </a:lnTo>
                  <a:lnTo>
                    <a:pt x="5361" y="44"/>
                  </a:lnTo>
                  <a:lnTo>
                    <a:pt x="536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5806;p71"/>
            <p:cNvSpPr/>
            <p:nvPr/>
          </p:nvSpPr>
          <p:spPr>
            <a:xfrm>
              <a:off x="5069975" y="4006325"/>
              <a:ext cx="106800" cy="1125"/>
            </a:xfrm>
            <a:custGeom>
              <a:avLst/>
              <a:gdLst/>
              <a:ahLst/>
              <a:cxnLst/>
              <a:rect l="l" t="t" r="r" b="b"/>
              <a:pathLst>
                <a:path w="4272" h="45" extrusionOk="0">
                  <a:moveTo>
                    <a:pt x="1" y="1"/>
                  </a:moveTo>
                  <a:lnTo>
                    <a:pt x="1" y="44"/>
                  </a:lnTo>
                  <a:lnTo>
                    <a:pt x="4271" y="44"/>
                  </a:lnTo>
                  <a:lnTo>
                    <a:pt x="4271" y="1"/>
                  </a:lnTo>
                  <a:close/>
                </a:path>
              </a:pathLst>
            </a:custGeom>
            <a:solidFill>
              <a:srgbClr val="CDC3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5807;p71"/>
            <p:cNvSpPr/>
            <p:nvPr/>
          </p:nvSpPr>
          <p:spPr>
            <a:xfrm>
              <a:off x="5069975" y="4006325"/>
              <a:ext cx="106800" cy="1125"/>
            </a:xfrm>
            <a:custGeom>
              <a:avLst/>
              <a:gdLst/>
              <a:ahLst/>
              <a:cxnLst/>
              <a:rect l="l" t="t" r="r" b="b"/>
              <a:pathLst>
                <a:path w="4272" h="45" fill="none" extrusionOk="0">
                  <a:moveTo>
                    <a:pt x="4271" y="1"/>
                  </a:moveTo>
                  <a:lnTo>
                    <a:pt x="1" y="1"/>
                  </a:lnTo>
                  <a:lnTo>
                    <a:pt x="1" y="44"/>
                  </a:lnTo>
                  <a:lnTo>
                    <a:pt x="4271" y="44"/>
                  </a:lnTo>
                  <a:lnTo>
                    <a:pt x="427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5808;p71"/>
            <p:cNvSpPr/>
            <p:nvPr/>
          </p:nvSpPr>
          <p:spPr>
            <a:xfrm>
              <a:off x="4289900" y="4006325"/>
              <a:ext cx="106800" cy="1125"/>
            </a:xfrm>
            <a:custGeom>
              <a:avLst/>
              <a:gdLst/>
              <a:ahLst/>
              <a:cxnLst/>
              <a:rect l="l" t="t" r="r" b="b"/>
              <a:pathLst>
                <a:path w="4272" h="45" extrusionOk="0">
                  <a:moveTo>
                    <a:pt x="1" y="1"/>
                  </a:moveTo>
                  <a:lnTo>
                    <a:pt x="1" y="44"/>
                  </a:lnTo>
                  <a:lnTo>
                    <a:pt x="4272" y="44"/>
                  </a:lnTo>
                  <a:lnTo>
                    <a:pt x="4272" y="1"/>
                  </a:lnTo>
                  <a:close/>
                </a:path>
              </a:pathLst>
            </a:custGeom>
            <a:solidFill>
              <a:srgbClr val="CDC3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5809;p71"/>
            <p:cNvSpPr/>
            <p:nvPr/>
          </p:nvSpPr>
          <p:spPr>
            <a:xfrm>
              <a:off x="4289900" y="4006325"/>
              <a:ext cx="106800" cy="1125"/>
            </a:xfrm>
            <a:custGeom>
              <a:avLst/>
              <a:gdLst/>
              <a:ahLst/>
              <a:cxnLst/>
              <a:rect l="l" t="t" r="r" b="b"/>
              <a:pathLst>
                <a:path w="4272" h="45" fill="none" extrusionOk="0">
                  <a:moveTo>
                    <a:pt x="4272" y="1"/>
                  </a:moveTo>
                  <a:lnTo>
                    <a:pt x="1" y="1"/>
                  </a:lnTo>
                  <a:lnTo>
                    <a:pt x="1" y="44"/>
                  </a:lnTo>
                  <a:lnTo>
                    <a:pt x="4272" y="44"/>
                  </a:lnTo>
                  <a:lnTo>
                    <a:pt x="4272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5810;p71"/>
            <p:cNvSpPr/>
            <p:nvPr/>
          </p:nvSpPr>
          <p:spPr>
            <a:xfrm>
              <a:off x="4531775" y="4006325"/>
              <a:ext cx="134025" cy="1125"/>
            </a:xfrm>
            <a:custGeom>
              <a:avLst/>
              <a:gdLst/>
              <a:ahLst/>
              <a:cxnLst/>
              <a:rect l="l" t="t" r="r" b="b"/>
              <a:pathLst>
                <a:path w="5361" h="45" extrusionOk="0">
                  <a:moveTo>
                    <a:pt x="0" y="1"/>
                  </a:moveTo>
                  <a:lnTo>
                    <a:pt x="0" y="44"/>
                  </a:lnTo>
                  <a:lnTo>
                    <a:pt x="5361" y="44"/>
                  </a:lnTo>
                  <a:lnTo>
                    <a:pt x="5361" y="1"/>
                  </a:lnTo>
                  <a:close/>
                </a:path>
              </a:pathLst>
            </a:custGeom>
            <a:solidFill>
              <a:srgbClr val="CDC3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5811;p71"/>
            <p:cNvSpPr/>
            <p:nvPr/>
          </p:nvSpPr>
          <p:spPr>
            <a:xfrm>
              <a:off x="4531775" y="4006325"/>
              <a:ext cx="134025" cy="1125"/>
            </a:xfrm>
            <a:custGeom>
              <a:avLst/>
              <a:gdLst/>
              <a:ahLst/>
              <a:cxnLst/>
              <a:rect l="l" t="t" r="r" b="b"/>
              <a:pathLst>
                <a:path w="5361" h="45" fill="none" extrusionOk="0">
                  <a:moveTo>
                    <a:pt x="5361" y="1"/>
                  </a:moveTo>
                  <a:lnTo>
                    <a:pt x="0" y="1"/>
                  </a:lnTo>
                  <a:lnTo>
                    <a:pt x="0" y="44"/>
                  </a:lnTo>
                  <a:lnTo>
                    <a:pt x="5361" y="44"/>
                  </a:lnTo>
                  <a:lnTo>
                    <a:pt x="536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5812;p71"/>
            <p:cNvSpPr/>
            <p:nvPr/>
          </p:nvSpPr>
          <p:spPr>
            <a:xfrm>
              <a:off x="4289900" y="4006325"/>
              <a:ext cx="886875" cy="25"/>
            </a:xfrm>
            <a:custGeom>
              <a:avLst/>
              <a:gdLst/>
              <a:ahLst/>
              <a:cxnLst/>
              <a:rect l="l" t="t" r="r" b="b"/>
              <a:pathLst>
                <a:path w="35475" h="1" extrusionOk="0">
                  <a:moveTo>
                    <a:pt x="35474" y="1"/>
                  </a:moveTo>
                  <a:lnTo>
                    <a:pt x="31204" y="1"/>
                  </a:lnTo>
                  <a:lnTo>
                    <a:pt x="25800" y="1"/>
                  </a:lnTo>
                  <a:lnTo>
                    <a:pt x="20439" y="1"/>
                  </a:lnTo>
                  <a:lnTo>
                    <a:pt x="15036" y="1"/>
                  </a:lnTo>
                  <a:lnTo>
                    <a:pt x="9675" y="1"/>
                  </a:lnTo>
                  <a:lnTo>
                    <a:pt x="4272" y="1"/>
                  </a:lnTo>
                  <a:lnTo>
                    <a:pt x="1" y="1"/>
                  </a:lnTo>
                  <a:lnTo>
                    <a:pt x="35474" y="1"/>
                  </a:lnTo>
                  <a:close/>
                </a:path>
              </a:pathLst>
            </a:custGeom>
            <a:solidFill>
              <a:srgbClr val="933B4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5813;p71"/>
            <p:cNvSpPr/>
            <p:nvPr/>
          </p:nvSpPr>
          <p:spPr>
            <a:xfrm>
              <a:off x="4289900" y="4006325"/>
              <a:ext cx="886875" cy="25"/>
            </a:xfrm>
            <a:custGeom>
              <a:avLst/>
              <a:gdLst/>
              <a:ahLst/>
              <a:cxnLst/>
              <a:rect l="l" t="t" r="r" b="b"/>
              <a:pathLst>
                <a:path w="35475" h="1" fill="none" extrusionOk="0">
                  <a:moveTo>
                    <a:pt x="35474" y="1"/>
                  </a:moveTo>
                  <a:lnTo>
                    <a:pt x="31204" y="1"/>
                  </a:lnTo>
                  <a:lnTo>
                    <a:pt x="25800" y="1"/>
                  </a:lnTo>
                  <a:lnTo>
                    <a:pt x="20439" y="1"/>
                  </a:lnTo>
                  <a:lnTo>
                    <a:pt x="15036" y="1"/>
                  </a:lnTo>
                  <a:lnTo>
                    <a:pt x="9675" y="1"/>
                  </a:lnTo>
                  <a:lnTo>
                    <a:pt x="4272" y="1"/>
                  </a:lnTo>
                  <a:lnTo>
                    <a:pt x="1" y="1"/>
                  </a:lnTo>
                  <a:lnTo>
                    <a:pt x="35474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5814;p71"/>
            <p:cNvSpPr/>
            <p:nvPr/>
          </p:nvSpPr>
          <p:spPr>
            <a:xfrm>
              <a:off x="4598225" y="4278700"/>
              <a:ext cx="269125" cy="273500"/>
            </a:xfrm>
            <a:custGeom>
              <a:avLst/>
              <a:gdLst/>
              <a:ahLst/>
              <a:cxnLst/>
              <a:rect l="l" t="t" r="r" b="b"/>
              <a:pathLst>
                <a:path w="10765" h="10940" extrusionOk="0">
                  <a:moveTo>
                    <a:pt x="5405" y="1"/>
                  </a:moveTo>
                  <a:lnTo>
                    <a:pt x="4838" y="44"/>
                  </a:lnTo>
                  <a:lnTo>
                    <a:pt x="4315" y="131"/>
                  </a:lnTo>
                  <a:lnTo>
                    <a:pt x="3792" y="262"/>
                  </a:lnTo>
                  <a:lnTo>
                    <a:pt x="3313" y="436"/>
                  </a:lnTo>
                  <a:lnTo>
                    <a:pt x="2833" y="654"/>
                  </a:lnTo>
                  <a:lnTo>
                    <a:pt x="2398" y="916"/>
                  </a:lnTo>
                  <a:lnTo>
                    <a:pt x="1962" y="1221"/>
                  </a:lnTo>
                  <a:lnTo>
                    <a:pt x="1613" y="1570"/>
                  </a:lnTo>
                  <a:lnTo>
                    <a:pt x="1264" y="1962"/>
                  </a:lnTo>
                  <a:lnTo>
                    <a:pt x="916" y="2398"/>
                  </a:lnTo>
                  <a:lnTo>
                    <a:pt x="654" y="2833"/>
                  </a:lnTo>
                  <a:lnTo>
                    <a:pt x="436" y="3313"/>
                  </a:lnTo>
                  <a:lnTo>
                    <a:pt x="262" y="3792"/>
                  </a:lnTo>
                  <a:lnTo>
                    <a:pt x="131" y="4315"/>
                  </a:lnTo>
                  <a:lnTo>
                    <a:pt x="44" y="4838"/>
                  </a:lnTo>
                  <a:lnTo>
                    <a:pt x="1" y="5404"/>
                  </a:lnTo>
                  <a:lnTo>
                    <a:pt x="1" y="10939"/>
                  </a:lnTo>
                  <a:lnTo>
                    <a:pt x="10765" y="10939"/>
                  </a:lnTo>
                  <a:lnTo>
                    <a:pt x="10765" y="5404"/>
                  </a:lnTo>
                  <a:lnTo>
                    <a:pt x="10765" y="4838"/>
                  </a:lnTo>
                  <a:lnTo>
                    <a:pt x="10678" y="4315"/>
                  </a:lnTo>
                  <a:lnTo>
                    <a:pt x="10547" y="3792"/>
                  </a:lnTo>
                  <a:lnTo>
                    <a:pt x="10373" y="3313"/>
                  </a:lnTo>
                  <a:lnTo>
                    <a:pt x="10155" y="2833"/>
                  </a:lnTo>
                  <a:lnTo>
                    <a:pt x="9850" y="2398"/>
                  </a:lnTo>
                  <a:lnTo>
                    <a:pt x="9545" y="1962"/>
                  </a:lnTo>
                  <a:lnTo>
                    <a:pt x="9196" y="1570"/>
                  </a:lnTo>
                  <a:lnTo>
                    <a:pt x="8804" y="1221"/>
                  </a:lnTo>
                  <a:lnTo>
                    <a:pt x="8412" y="916"/>
                  </a:lnTo>
                  <a:lnTo>
                    <a:pt x="7976" y="654"/>
                  </a:lnTo>
                  <a:lnTo>
                    <a:pt x="7496" y="436"/>
                  </a:lnTo>
                  <a:lnTo>
                    <a:pt x="7017" y="262"/>
                  </a:lnTo>
                  <a:lnTo>
                    <a:pt x="6494" y="131"/>
                  </a:lnTo>
                  <a:lnTo>
                    <a:pt x="5971" y="44"/>
                  </a:lnTo>
                  <a:lnTo>
                    <a:pt x="5405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5815;p71"/>
            <p:cNvSpPr/>
            <p:nvPr/>
          </p:nvSpPr>
          <p:spPr>
            <a:xfrm>
              <a:off x="4462050" y="3493200"/>
              <a:ext cx="175425" cy="76275"/>
            </a:xfrm>
            <a:custGeom>
              <a:avLst/>
              <a:gdLst/>
              <a:ahLst/>
              <a:cxnLst/>
              <a:rect l="l" t="t" r="r" b="b"/>
              <a:pathLst>
                <a:path w="7017" h="3051" extrusionOk="0">
                  <a:moveTo>
                    <a:pt x="0" y="0"/>
                  </a:moveTo>
                  <a:lnTo>
                    <a:pt x="1264" y="1525"/>
                  </a:lnTo>
                  <a:lnTo>
                    <a:pt x="0" y="3051"/>
                  </a:lnTo>
                  <a:lnTo>
                    <a:pt x="7017" y="3051"/>
                  </a:lnTo>
                  <a:lnTo>
                    <a:pt x="7017" y="0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5816;p71"/>
            <p:cNvSpPr/>
            <p:nvPr/>
          </p:nvSpPr>
          <p:spPr>
            <a:xfrm>
              <a:off x="4571000" y="3455050"/>
              <a:ext cx="153625" cy="76300"/>
            </a:xfrm>
            <a:custGeom>
              <a:avLst/>
              <a:gdLst/>
              <a:ahLst/>
              <a:cxnLst/>
              <a:rect l="l" t="t" r="r" b="b"/>
              <a:pathLst>
                <a:path w="6145" h="3052" extrusionOk="0">
                  <a:moveTo>
                    <a:pt x="0" y="1"/>
                  </a:moveTo>
                  <a:lnTo>
                    <a:pt x="0" y="3051"/>
                  </a:lnTo>
                  <a:lnTo>
                    <a:pt x="6145" y="3051"/>
                  </a:lnTo>
                  <a:lnTo>
                    <a:pt x="6145" y="1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5817;p71"/>
            <p:cNvSpPr/>
            <p:nvPr/>
          </p:nvSpPr>
          <p:spPr>
            <a:xfrm>
              <a:off x="4571000" y="3531325"/>
              <a:ext cx="66475" cy="38150"/>
            </a:xfrm>
            <a:custGeom>
              <a:avLst/>
              <a:gdLst/>
              <a:ahLst/>
              <a:cxnLst/>
              <a:rect l="l" t="t" r="r" b="b"/>
              <a:pathLst>
                <a:path w="2659" h="1526" extrusionOk="0">
                  <a:moveTo>
                    <a:pt x="0" y="0"/>
                  </a:moveTo>
                  <a:lnTo>
                    <a:pt x="2659" y="1526"/>
                  </a:lnTo>
                  <a:lnTo>
                    <a:pt x="2659" y="0"/>
                  </a:lnTo>
                  <a:close/>
                </a:path>
              </a:pathLst>
            </a:custGeom>
            <a:solidFill>
              <a:srgbClr val="9428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8" name="Google Shape;5857;p71"/>
          <p:cNvGrpSpPr/>
          <p:nvPr/>
        </p:nvGrpSpPr>
        <p:grpSpPr>
          <a:xfrm flipH="1">
            <a:off x="6412769" y="4360657"/>
            <a:ext cx="634667" cy="422339"/>
            <a:chOff x="1980200" y="3439800"/>
            <a:chExt cx="942425" cy="1112400"/>
          </a:xfrm>
        </p:grpSpPr>
        <p:sp>
          <p:nvSpPr>
            <p:cNvPr id="209" name="Google Shape;5858;p71"/>
            <p:cNvSpPr/>
            <p:nvPr/>
          </p:nvSpPr>
          <p:spPr>
            <a:xfrm>
              <a:off x="2442150" y="3439800"/>
              <a:ext cx="18525" cy="229900"/>
            </a:xfrm>
            <a:custGeom>
              <a:avLst/>
              <a:gdLst/>
              <a:ahLst/>
              <a:cxnLst/>
              <a:rect l="l" t="t" r="r" b="b"/>
              <a:pathLst>
                <a:path w="741" h="9196" extrusionOk="0">
                  <a:moveTo>
                    <a:pt x="0" y="1"/>
                  </a:moveTo>
                  <a:lnTo>
                    <a:pt x="0" y="9196"/>
                  </a:lnTo>
                  <a:lnTo>
                    <a:pt x="741" y="9196"/>
                  </a:lnTo>
                  <a:lnTo>
                    <a:pt x="741" y="1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5859;p71"/>
            <p:cNvSpPr/>
            <p:nvPr/>
          </p:nvSpPr>
          <p:spPr>
            <a:xfrm>
              <a:off x="2007425" y="4006325"/>
              <a:ext cx="887975" cy="545875"/>
            </a:xfrm>
            <a:custGeom>
              <a:avLst/>
              <a:gdLst/>
              <a:ahLst/>
              <a:cxnLst/>
              <a:rect l="l" t="t" r="r" b="b"/>
              <a:pathLst>
                <a:path w="35519" h="21835" extrusionOk="0">
                  <a:moveTo>
                    <a:pt x="1" y="1"/>
                  </a:moveTo>
                  <a:lnTo>
                    <a:pt x="1" y="21834"/>
                  </a:lnTo>
                  <a:lnTo>
                    <a:pt x="35518" y="21834"/>
                  </a:lnTo>
                  <a:lnTo>
                    <a:pt x="35518" y="1"/>
                  </a:lnTo>
                  <a:close/>
                </a:path>
              </a:pathLst>
            </a:custGeom>
            <a:solidFill>
              <a:srgbClr val="3E5F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5860;p71"/>
            <p:cNvSpPr/>
            <p:nvPr/>
          </p:nvSpPr>
          <p:spPr>
            <a:xfrm>
              <a:off x="2007425" y="4006325"/>
              <a:ext cx="887975" cy="545875"/>
            </a:xfrm>
            <a:custGeom>
              <a:avLst/>
              <a:gdLst/>
              <a:ahLst/>
              <a:cxnLst/>
              <a:rect l="l" t="t" r="r" b="b"/>
              <a:pathLst>
                <a:path w="35519" h="21835" fill="none" extrusionOk="0">
                  <a:moveTo>
                    <a:pt x="35518" y="21834"/>
                  </a:moveTo>
                  <a:lnTo>
                    <a:pt x="1" y="21834"/>
                  </a:lnTo>
                  <a:lnTo>
                    <a:pt x="1" y="1"/>
                  </a:lnTo>
                  <a:lnTo>
                    <a:pt x="35518" y="1"/>
                  </a:lnTo>
                  <a:lnTo>
                    <a:pt x="35518" y="21834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5861;p71"/>
            <p:cNvSpPr/>
            <p:nvPr/>
          </p:nvSpPr>
          <p:spPr>
            <a:xfrm>
              <a:off x="1980200" y="3615200"/>
              <a:ext cx="471775" cy="318175"/>
            </a:xfrm>
            <a:custGeom>
              <a:avLst/>
              <a:gdLst/>
              <a:ahLst/>
              <a:cxnLst/>
              <a:rect l="l" t="t" r="r" b="b"/>
              <a:pathLst>
                <a:path w="18871" h="12727" extrusionOk="0">
                  <a:moveTo>
                    <a:pt x="18870" y="1"/>
                  </a:moveTo>
                  <a:lnTo>
                    <a:pt x="0" y="12726"/>
                  </a:lnTo>
                  <a:lnTo>
                    <a:pt x="18870" y="12726"/>
                  </a:lnTo>
                  <a:lnTo>
                    <a:pt x="18870" y="1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5862;p71"/>
            <p:cNvSpPr/>
            <p:nvPr/>
          </p:nvSpPr>
          <p:spPr>
            <a:xfrm>
              <a:off x="1980200" y="3615200"/>
              <a:ext cx="471775" cy="318175"/>
            </a:xfrm>
            <a:custGeom>
              <a:avLst/>
              <a:gdLst/>
              <a:ahLst/>
              <a:cxnLst/>
              <a:rect l="l" t="t" r="r" b="b"/>
              <a:pathLst>
                <a:path w="18871" h="12727" fill="none" extrusionOk="0">
                  <a:moveTo>
                    <a:pt x="18870" y="1"/>
                  </a:moveTo>
                  <a:lnTo>
                    <a:pt x="0" y="12726"/>
                  </a:lnTo>
                  <a:lnTo>
                    <a:pt x="18870" y="12726"/>
                  </a:lnTo>
                  <a:lnTo>
                    <a:pt x="1887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5863;p71"/>
            <p:cNvSpPr/>
            <p:nvPr/>
          </p:nvSpPr>
          <p:spPr>
            <a:xfrm>
              <a:off x="2451950" y="3615200"/>
              <a:ext cx="470675" cy="318175"/>
            </a:xfrm>
            <a:custGeom>
              <a:avLst/>
              <a:gdLst/>
              <a:ahLst/>
              <a:cxnLst/>
              <a:rect l="l" t="t" r="r" b="b"/>
              <a:pathLst>
                <a:path w="18827" h="12727" extrusionOk="0">
                  <a:moveTo>
                    <a:pt x="0" y="1"/>
                  </a:moveTo>
                  <a:lnTo>
                    <a:pt x="0" y="12726"/>
                  </a:lnTo>
                  <a:lnTo>
                    <a:pt x="18827" y="12726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5864;p71"/>
            <p:cNvSpPr/>
            <p:nvPr/>
          </p:nvSpPr>
          <p:spPr>
            <a:xfrm>
              <a:off x="2451950" y="3615200"/>
              <a:ext cx="470675" cy="318175"/>
            </a:xfrm>
            <a:custGeom>
              <a:avLst/>
              <a:gdLst/>
              <a:ahLst/>
              <a:cxnLst/>
              <a:rect l="l" t="t" r="r" b="b"/>
              <a:pathLst>
                <a:path w="18827" h="12727" fill="none" extrusionOk="0">
                  <a:moveTo>
                    <a:pt x="0" y="1"/>
                  </a:moveTo>
                  <a:lnTo>
                    <a:pt x="18827" y="12726"/>
                  </a:lnTo>
                  <a:lnTo>
                    <a:pt x="0" y="12726"/>
                  </a:lnTo>
                  <a:lnTo>
                    <a:pt x="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5865;p71"/>
            <p:cNvSpPr/>
            <p:nvPr/>
          </p:nvSpPr>
          <p:spPr>
            <a:xfrm>
              <a:off x="2518400" y="4006325"/>
              <a:ext cx="135125" cy="545875"/>
            </a:xfrm>
            <a:custGeom>
              <a:avLst/>
              <a:gdLst/>
              <a:ahLst/>
              <a:cxnLst/>
              <a:rect l="l" t="t" r="r" b="b"/>
              <a:pathLst>
                <a:path w="5405" h="21835" extrusionOk="0">
                  <a:moveTo>
                    <a:pt x="1" y="1"/>
                  </a:moveTo>
                  <a:lnTo>
                    <a:pt x="1" y="21834"/>
                  </a:lnTo>
                  <a:lnTo>
                    <a:pt x="5404" y="21834"/>
                  </a:lnTo>
                  <a:lnTo>
                    <a:pt x="5404" y="1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5866;p71"/>
            <p:cNvSpPr/>
            <p:nvPr/>
          </p:nvSpPr>
          <p:spPr>
            <a:xfrm>
              <a:off x="2518400" y="4006325"/>
              <a:ext cx="135125" cy="545875"/>
            </a:xfrm>
            <a:custGeom>
              <a:avLst/>
              <a:gdLst/>
              <a:ahLst/>
              <a:cxnLst/>
              <a:rect l="l" t="t" r="r" b="b"/>
              <a:pathLst>
                <a:path w="5405" h="21835" fill="none" extrusionOk="0">
                  <a:moveTo>
                    <a:pt x="5404" y="21834"/>
                  </a:moveTo>
                  <a:lnTo>
                    <a:pt x="1" y="21834"/>
                  </a:lnTo>
                  <a:lnTo>
                    <a:pt x="1" y="1"/>
                  </a:lnTo>
                  <a:lnTo>
                    <a:pt x="5404" y="1"/>
                  </a:lnTo>
                  <a:lnTo>
                    <a:pt x="5404" y="21834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5867;p71"/>
            <p:cNvSpPr/>
            <p:nvPr/>
          </p:nvSpPr>
          <p:spPr>
            <a:xfrm>
              <a:off x="2788600" y="4006325"/>
              <a:ext cx="106800" cy="545875"/>
            </a:xfrm>
            <a:custGeom>
              <a:avLst/>
              <a:gdLst/>
              <a:ahLst/>
              <a:cxnLst/>
              <a:rect l="l" t="t" r="r" b="b"/>
              <a:pathLst>
                <a:path w="4272" h="21835" extrusionOk="0">
                  <a:moveTo>
                    <a:pt x="0" y="1"/>
                  </a:moveTo>
                  <a:lnTo>
                    <a:pt x="0" y="21834"/>
                  </a:lnTo>
                  <a:lnTo>
                    <a:pt x="4271" y="21834"/>
                  </a:lnTo>
                  <a:lnTo>
                    <a:pt x="4271" y="1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5868;p71"/>
            <p:cNvSpPr/>
            <p:nvPr/>
          </p:nvSpPr>
          <p:spPr>
            <a:xfrm>
              <a:off x="2788600" y="4006325"/>
              <a:ext cx="106800" cy="545875"/>
            </a:xfrm>
            <a:custGeom>
              <a:avLst/>
              <a:gdLst/>
              <a:ahLst/>
              <a:cxnLst/>
              <a:rect l="l" t="t" r="r" b="b"/>
              <a:pathLst>
                <a:path w="4272" h="21835" fill="none" extrusionOk="0">
                  <a:moveTo>
                    <a:pt x="4271" y="21834"/>
                  </a:moveTo>
                  <a:lnTo>
                    <a:pt x="0" y="21834"/>
                  </a:lnTo>
                  <a:lnTo>
                    <a:pt x="0" y="1"/>
                  </a:lnTo>
                  <a:lnTo>
                    <a:pt x="4271" y="1"/>
                  </a:lnTo>
                  <a:lnTo>
                    <a:pt x="4271" y="21834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5869;p71"/>
            <p:cNvSpPr/>
            <p:nvPr/>
          </p:nvSpPr>
          <p:spPr>
            <a:xfrm>
              <a:off x="2007425" y="4006325"/>
              <a:ext cx="107900" cy="545875"/>
            </a:xfrm>
            <a:custGeom>
              <a:avLst/>
              <a:gdLst/>
              <a:ahLst/>
              <a:cxnLst/>
              <a:rect l="l" t="t" r="r" b="b"/>
              <a:pathLst>
                <a:path w="4316" h="21835" extrusionOk="0">
                  <a:moveTo>
                    <a:pt x="1" y="1"/>
                  </a:moveTo>
                  <a:lnTo>
                    <a:pt x="1" y="21834"/>
                  </a:lnTo>
                  <a:lnTo>
                    <a:pt x="4315" y="21834"/>
                  </a:lnTo>
                  <a:lnTo>
                    <a:pt x="4315" y="1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5870;p71"/>
            <p:cNvSpPr/>
            <p:nvPr/>
          </p:nvSpPr>
          <p:spPr>
            <a:xfrm>
              <a:off x="2007425" y="4006325"/>
              <a:ext cx="107900" cy="545875"/>
            </a:xfrm>
            <a:custGeom>
              <a:avLst/>
              <a:gdLst/>
              <a:ahLst/>
              <a:cxnLst/>
              <a:rect l="l" t="t" r="r" b="b"/>
              <a:pathLst>
                <a:path w="4316" h="21835" fill="none" extrusionOk="0">
                  <a:moveTo>
                    <a:pt x="4315" y="21834"/>
                  </a:moveTo>
                  <a:lnTo>
                    <a:pt x="1" y="21834"/>
                  </a:lnTo>
                  <a:lnTo>
                    <a:pt x="1" y="1"/>
                  </a:lnTo>
                  <a:lnTo>
                    <a:pt x="4315" y="1"/>
                  </a:lnTo>
                  <a:lnTo>
                    <a:pt x="4315" y="21834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5871;p71"/>
            <p:cNvSpPr/>
            <p:nvPr/>
          </p:nvSpPr>
          <p:spPr>
            <a:xfrm>
              <a:off x="2249300" y="4006325"/>
              <a:ext cx="135125" cy="545875"/>
            </a:xfrm>
            <a:custGeom>
              <a:avLst/>
              <a:gdLst/>
              <a:ahLst/>
              <a:cxnLst/>
              <a:rect l="l" t="t" r="r" b="b"/>
              <a:pathLst>
                <a:path w="5405" h="21835" extrusionOk="0">
                  <a:moveTo>
                    <a:pt x="1" y="1"/>
                  </a:moveTo>
                  <a:lnTo>
                    <a:pt x="1" y="21834"/>
                  </a:lnTo>
                  <a:lnTo>
                    <a:pt x="5404" y="21834"/>
                  </a:lnTo>
                  <a:lnTo>
                    <a:pt x="5404" y="1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5872;p71"/>
            <p:cNvSpPr/>
            <p:nvPr/>
          </p:nvSpPr>
          <p:spPr>
            <a:xfrm>
              <a:off x="2249300" y="4006325"/>
              <a:ext cx="135125" cy="545875"/>
            </a:xfrm>
            <a:custGeom>
              <a:avLst/>
              <a:gdLst/>
              <a:ahLst/>
              <a:cxnLst/>
              <a:rect l="l" t="t" r="r" b="b"/>
              <a:pathLst>
                <a:path w="5405" h="21835" fill="none" extrusionOk="0">
                  <a:moveTo>
                    <a:pt x="5404" y="21834"/>
                  </a:moveTo>
                  <a:lnTo>
                    <a:pt x="1" y="21834"/>
                  </a:lnTo>
                  <a:lnTo>
                    <a:pt x="1" y="1"/>
                  </a:lnTo>
                  <a:lnTo>
                    <a:pt x="5404" y="1"/>
                  </a:lnTo>
                  <a:lnTo>
                    <a:pt x="5404" y="21834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5873;p71"/>
            <p:cNvSpPr/>
            <p:nvPr/>
          </p:nvSpPr>
          <p:spPr>
            <a:xfrm>
              <a:off x="1980200" y="3615200"/>
              <a:ext cx="942425" cy="391150"/>
            </a:xfrm>
            <a:custGeom>
              <a:avLst/>
              <a:gdLst/>
              <a:ahLst/>
              <a:cxnLst/>
              <a:rect l="l" t="t" r="r" b="b"/>
              <a:pathLst>
                <a:path w="37697" h="15646" extrusionOk="0">
                  <a:moveTo>
                    <a:pt x="18870" y="1"/>
                  </a:moveTo>
                  <a:lnTo>
                    <a:pt x="16168" y="12726"/>
                  </a:lnTo>
                  <a:lnTo>
                    <a:pt x="10765" y="12726"/>
                  </a:lnTo>
                  <a:lnTo>
                    <a:pt x="18870" y="1"/>
                  </a:lnTo>
                  <a:close/>
                  <a:moveTo>
                    <a:pt x="18870" y="1"/>
                  </a:moveTo>
                  <a:lnTo>
                    <a:pt x="18870" y="1"/>
                  </a:lnTo>
                  <a:lnTo>
                    <a:pt x="18870" y="1"/>
                  </a:lnTo>
                  <a:lnTo>
                    <a:pt x="26932" y="12726"/>
                  </a:lnTo>
                  <a:lnTo>
                    <a:pt x="21529" y="12726"/>
                  </a:lnTo>
                  <a:lnTo>
                    <a:pt x="18870" y="1"/>
                  </a:lnTo>
                  <a:lnTo>
                    <a:pt x="18870" y="1"/>
                  </a:lnTo>
                  <a:lnTo>
                    <a:pt x="5404" y="12726"/>
                  </a:lnTo>
                  <a:lnTo>
                    <a:pt x="0" y="12726"/>
                  </a:lnTo>
                  <a:lnTo>
                    <a:pt x="0" y="15646"/>
                  </a:lnTo>
                  <a:lnTo>
                    <a:pt x="37697" y="15646"/>
                  </a:lnTo>
                  <a:lnTo>
                    <a:pt x="37697" y="12726"/>
                  </a:lnTo>
                  <a:lnTo>
                    <a:pt x="32336" y="12726"/>
                  </a:lnTo>
                  <a:lnTo>
                    <a:pt x="18870" y="1"/>
                  </a:lnTo>
                  <a:close/>
                </a:path>
              </a:pathLst>
            </a:custGeom>
            <a:solidFill>
              <a:srgbClr val="3E5F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5874;p71"/>
            <p:cNvSpPr/>
            <p:nvPr/>
          </p:nvSpPr>
          <p:spPr>
            <a:xfrm>
              <a:off x="1980200" y="3615200"/>
              <a:ext cx="942425" cy="391150"/>
            </a:xfrm>
            <a:custGeom>
              <a:avLst/>
              <a:gdLst/>
              <a:ahLst/>
              <a:cxnLst/>
              <a:rect l="l" t="t" r="r" b="b"/>
              <a:pathLst>
                <a:path w="37697" h="15646" fill="none" extrusionOk="0">
                  <a:moveTo>
                    <a:pt x="32336" y="12726"/>
                  </a:moveTo>
                  <a:lnTo>
                    <a:pt x="18870" y="1"/>
                  </a:lnTo>
                  <a:lnTo>
                    <a:pt x="26932" y="12726"/>
                  </a:lnTo>
                  <a:lnTo>
                    <a:pt x="21529" y="12726"/>
                  </a:lnTo>
                  <a:lnTo>
                    <a:pt x="18870" y="1"/>
                  </a:lnTo>
                  <a:lnTo>
                    <a:pt x="16168" y="12726"/>
                  </a:lnTo>
                  <a:lnTo>
                    <a:pt x="10765" y="12726"/>
                  </a:lnTo>
                  <a:lnTo>
                    <a:pt x="18870" y="1"/>
                  </a:lnTo>
                  <a:lnTo>
                    <a:pt x="5404" y="12726"/>
                  </a:lnTo>
                  <a:lnTo>
                    <a:pt x="0" y="12726"/>
                  </a:lnTo>
                  <a:lnTo>
                    <a:pt x="0" y="15646"/>
                  </a:lnTo>
                  <a:lnTo>
                    <a:pt x="37697" y="15646"/>
                  </a:lnTo>
                  <a:lnTo>
                    <a:pt x="37697" y="12726"/>
                  </a:lnTo>
                  <a:lnTo>
                    <a:pt x="32336" y="12726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5875;p71"/>
            <p:cNvSpPr/>
            <p:nvPr/>
          </p:nvSpPr>
          <p:spPr>
            <a:xfrm>
              <a:off x="1980200" y="3933350"/>
              <a:ext cx="135125" cy="73000"/>
            </a:xfrm>
            <a:custGeom>
              <a:avLst/>
              <a:gdLst/>
              <a:ahLst/>
              <a:cxnLst/>
              <a:rect l="l" t="t" r="r" b="b"/>
              <a:pathLst>
                <a:path w="5405" h="2920" extrusionOk="0">
                  <a:moveTo>
                    <a:pt x="0" y="0"/>
                  </a:moveTo>
                  <a:lnTo>
                    <a:pt x="0" y="2920"/>
                  </a:lnTo>
                  <a:lnTo>
                    <a:pt x="5404" y="2920"/>
                  </a:lnTo>
                  <a:lnTo>
                    <a:pt x="5404" y="0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5876;p71"/>
            <p:cNvSpPr/>
            <p:nvPr/>
          </p:nvSpPr>
          <p:spPr>
            <a:xfrm>
              <a:off x="1980200" y="3933350"/>
              <a:ext cx="135125" cy="73000"/>
            </a:xfrm>
            <a:custGeom>
              <a:avLst/>
              <a:gdLst/>
              <a:ahLst/>
              <a:cxnLst/>
              <a:rect l="l" t="t" r="r" b="b"/>
              <a:pathLst>
                <a:path w="5405" h="2920" fill="none" extrusionOk="0">
                  <a:moveTo>
                    <a:pt x="0" y="2920"/>
                  </a:moveTo>
                  <a:lnTo>
                    <a:pt x="5404" y="2920"/>
                  </a:lnTo>
                  <a:lnTo>
                    <a:pt x="5404" y="0"/>
                  </a:lnTo>
                  <a:lnTo>
                    <a:pt x="0" y="0"/>
                  </a:lnTo>
                  <a:lnTo>
                    <a:pt x="0" y="292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5877;p71"/>
            <p:cNvSpPr/>
            <p:nvPr/>
          </p:nvSpPr>
          <p:spPr>
            <a:xfrm>
              <a:off x="2249300" y="3933350"/>
              <a:ext cx="135125" cy="73000"/>
            </a:xfrm>
            <a:custGeom>
              <a:avLst/>
              <a:gdLst/>
              <a:ahLst/>
              <a:cxnLst/>
              <a:rect l="l" t="t" r="r" b="b"/>
              <a:pathLst>
                <a:path w="5405" h="2920" extrusionOk="0">
                  <a:moveTo>
                    <a:pt x="1" y="0"/>
                  </a:moveTo>
                  <a:lnTo>
                    <a:pt x="1" y="2920"/>
                  </a:lnTo>
                  <a:lnTo>
                    <a:pt x="5404" y="2920"/>
                  </a:lnTo>
                  <a:lnTo>
                    <a:pt x="5404" y="0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5878;p71"/>
            <p:cNvSpPr/>
            <p:nvPr/>
          </p:nvSpPr>
          <p:spPr>
            <a:xfrm>
              <a:off x="2249300" y="3933350"/>
              <a:ext cx="135125" cy="73000"/>
            </a:xfrm>
            <a:custGeom>
              <a:avLst/>
              <a:gdLst/>
              <a:ahLst/>
              <a:cxnLst/>
              <a:rect l="l" t="t" r="r" b="b"/>
              <a:pathLst>
                <a:path w="5405" h="2920" fill="none" extrusionOk="0">
                  <a:moveTo>
                    <a:pt x="1" y="2920"/>
                  </a:moveTo>
                  <a:lnTo>
                    <a:pt x="5404" y="2920"/>
                  </a:lnTo>
                  <a:lnTo>
                    <a:pt x="5404" y="0"/>
                  </a:lnTo>
                  <a:lnTo>
                    <a:pt x="1" y="0"/>
                  </a:lnTo>
                  <a:lnTo>
                    <a:pt x="1" y="292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5879;p71"/>
            <p:cNvSpPr/>
            <p:nvPr/>
          </p:nvSpPr>
          <p:spPr>
            <a:xfrm>
              <a:off x="2518400" y="3933350"/>
              <a:ext cx="135125" cy="73000"/>
            </a:xfrm>
            <a:custGeom>
              <a:avLst/>
              <a:gdLst/>
              <a:ahLst/>
              <a:cxnLst/>
              <a:rect l="l" t="t" r="r" b="b"/>
              <a:pathLst>
                <a:path w="5405" h="2920" extrusionOk="0">
                  <a:moveTo>
                    <a:pt x="1" y="0"/>
                  </a:moveTo>
                  <a:lnTo>
                    <a:pt x="1" y="2920"/>
                  </a:lnTo>
                  <a:lnTo>
                    <a:pt x="5404" y="2920"/>
                  </a:lnTo>
                  <a:lnTo>
                    <a:pt x="5404" y="0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5880;p71"/>
            <p:cNvSpPr/>
            <p:nvPr/>
          </p:nvSpPr>
          <p:spPr>
            <a:xfrm>
              <a:off x="2518400" y="3933350"/>
              <a:ext cx="135125" cy="73000"/>
            </a:xfrm>
            <a:custGeom>
              <a:avLst/>
              <a:gdLst/>
              <a:ahLst/>
              <a:cxnLst/>
              <a:rect l="l" t="t" r="r" b="b"/>
              <a:pathLst>
                <a:path w="5405" h="2920" fill="none" extrusionOk="0">
                  <a:moveTo>
                    <a:pt x="1" y="2920"/>
                  </a:moveTo>
                  <a:lnTo>
                    <a:pt x="5404" y="2920"/>
                  </a:lnTo>
                  <a:lnTo>
                    <a:pt x="5404" y="0"/>
                  </a:lnTo>
                  <a:lnTo>
                    <a:pt x="1" y="0"/>
                  </a:lnTo>
                  <a:lnTo>
                    <a:pt x="1" y="292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5881;p71"/>
            <p:cNvSpPr/>
            <p:nvPr/>
          </p:nvSpPr>
          <p:spPr>
            <a:xfrm>
              <a:off x="2788600" y="3933350"/>
              <a:ext cx="134025" cy="73000"/>
            </a:xfrm>
            <a:custGeom>
              <a:avLst/>
              <a:gdLst/>
              <a:ahLst/>
              <a:cxnLst/>
              <a:rect l="l" t="t" r="r" b="b"/>
              <a:pathLst>
                <a:path w="5361" h="2920" extrusionOk="0">
                  <a:moveTo>
                    <a:pt x="0" y="0"/>
                  </a:moveTo>
                  <a:lnTo>
                    <a:pt x="0" y="2920"/>
                  </a:lnTo>
                  <a:lnTo>
                    <a:pt x="5361" y="2920"/>
                  </a:lnTo>
                  <a:lnTo>
                    <a:pt x="5361" y="0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5882;p71"/>
            <p:cNvSpPr/>
            <p:nvPr/>
          </p:nvSpPr>
          <p:spPr>
            <a:xfrm>
              <a:off x="2788600" y="3933350"/>
              <a:ext cx="134025" cy="73000"/>
            </a:xfrm>
            <a:custGeom>
              <a:avLst/>
              <a:gdLst/>
              <a:ahLst/>
              <a:cxnLst/>
              <a:rect l="l" t="t" r="r" b="b"/>
              <a:pathLst>
                <a:path w="5361" h="2920" fill="none" extrusionOk="0">
                  <a:moveTo>
                    <a:pt x="0" y="2920"/>
                  </a:moveTo>
                  <a:lnTo>
                    <a:pt x="5361" y="2920"/>
                  </a:lnTo>
                  <a:lnTo>
                    <a:pt x="5361" y="0"/>
                  </a:lnTo>
                  <a:lnTo>
                    <a:pt x="0" y="0"/>
                  </a:lnTo>
                  <a:lnTo>
                    <a:pt x="0" y="292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5883;p71"/>
            <p:cNvSpPr/>
            <p:nvPr/>
          </p:nvSpPr>
          <p:spPr>
            <a:xfrm>
              <a:off x="2115300" y="4006325"/>
              <a:ext cx="673325" cy="66500"/>
            </a:xfrm>
            <a:custGeom>
              <a:avLst/>
              <a:gdLst/>
              <a:ahLst/>
              <a:cxnLst/>
              <a:rect l="l" t="t" r="r" b="b"/>
              <a:pathLst>
                <a:path w="26933" h="2660" extrusionOk="0">
                  <a:moveTo>
                    <a:pt x="0" y="1"/>
                  </a:moveTo>
                  <a:lnTo>
                    <a:pt x="0" y="2659"/>
                  </a:lnTo>
                  <a:lnTo>
                    <a:pt x="5361" y="2659"/>
                  </a:lnTo>
                  <a:lnTo>
                    <a:pt x="5361" y="1"/>
                  </a:lnTo>
                  <a:close/>
                  <a:moveTo>
                    <a:pt x="10764" y="1"/>
                  </a:moveTo>
                  <a:lnTo>
                    <a:pt x="10764" y="2659"/>
                  </a:lnTo>
                  <a:lnTo>
                    <a:pt x="16125" y="2659"/>
                  </a:lnTo>
                  <a:lnTo>
                    <a:pt x="16125" y="1"/>
                  </a:lnTo>
                  <a:close/>
                  <a:moveTo>
                    <a:pt x="21528" y="1"/>
                  </a:moveTo>
                  <a:lnTo>
                    <a:pt x="21528" y="2659"/>
                  </a:lnTo>
                  <a:lnTo>
                    <a:pt x="26932" y="2659"/>
                  </a:lnTo>
                  <a:lnTo>
                    <a:pt x="26932" y="1"/>
                  </a:lnTo>
                  <a:close/>
                </a:path>
              </a:pathLst>
            </a:custGeom>
            <a:solidFill>
              <a:srgbClr val="3855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5884;p71"/>
            <p:cNvSpPr/>
            <p:nvPr/>
          </p:nvSpPr>
          <p:spPr>
            <a:xfrm>
              <a:off x="2115300" y="4006325"/>
              <a:ext cx="134025" cy="66500"/>
            </a:xfrm>
            <a:custGeom>
              <a:avLst/>
              <a:gdLst/>
              <a:ahLst/>
              <a:cxnLst/>
              <a:rect l="l" t="t" r="r" b="b"/>
              <a:pathLst>
                <a:path w="5361" h="2660" fill="none" extrusionOk="0">
                  <a:moveTo>
                    <a:pt x="5361" y="1"/>
                  </a:moveTo>
                  <a:lnTo>
                    <a:pt x="0" y="1"/>
                  </a:lnTo>
                  <a:lnTo>
                    <a:pt x="0" y="2659"/>
                  </a:lnTo>
                  <a:lnTo>
                    <a:pt x="5361" y="2659"/>
                  </a:lnTo>
                  <a:lnTo>
                    <a:pt x="536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5885;p71"/>
            <p:cNvSpPr/>
            <p:nvPr/>
          </p:nvSpPr>
          <p:spPr>
            <a:xfrm>
              <a:off x="2384400" y="4006325"/>
              <a:ext cx="134025" cy="66500"/>
            </a:xfrm>
            <a:custGeom>
              <a:avLst/>
              <a:gdLst/>
              <a:ahLst/>
              <a:cxnLst/>
              <a:rect l="l" t="t" r="r" b="b"/>
              <a:pathLst>
                <a:path w="5361" h="2660" fill="none" extrusionOk="0">
                  <a:moveTo>
                    <a:pt x="5361" y="1"/>
                  </a:moveTo>
                  <a:lnTo>
                    <a:pt x="0" y="1"/>
                  </a:lnTo>
                  <a:lnTo>
                    <a:pt x="0" y="2659"/>
                  </a:lnTo>
                  <a:lnTo>
                    <a:pt x="5361" y="2659"/>
                  </a:lnTo>
                  <a:lnTo>
                    <a:pt x="536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5886;p71"/>
            <p:cNvSpPr/>
            <p:nvPr/>
          </p:nvSpPr>
          <p:spPr>
            <a:xfrm>
              <a:off x="2653500" y="4006325"/>
              <a:ext cx="135125" cy="66500"/>
            </a:xfrm>
            <a:custGeom>
              <a:avLst/>
              <a:gdLst/>
              <a:ahLst/>
              <a:cxnLst/>
              <a:rect l="l" t="t" r="r" b="b"/>
              <a:pathLst>
                <a:path w="5405" h="2660" fill="none" extrusionOk="0">
                  <a:moveTo>
                    <a:pt x="5404" y="1"/>
                  </a:moveTo>
                  <a:lnTo>
                    <a:pt x="0" y="1"/>
                  </a:lnTo>
                  <a:lnTo>
                    <a:pt x="0" y="2659"/>
                  </a:lnTo>
                  <a:lnTo>
                    <a:pt x="5404" y="2659"/>
                  </a:lnTo>
                  <a:lnTo>
                    <a:pt x="5404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5887;p71"/>
            <p:cNvSpPr/>
            <p:nvPr/>
          </p:nvSpPr>
          <p:spPr>
            <a:xfrm>
              <a:off x="2518400" y="4006325"/>
              <a:ext cx="135125" cy="66500"/>
            </a:xfrm>
            <a:custGeom>
              <a:avLst/>
              <a:gdLst/>
              <a:ahLst/>
              <a:cxnLst/>
              <a:rect l="l" t="t" r="r" b="b"/>
              <a:pathLst>
                <a:path w="5405" h="2660" extrusionOk="0">
                  <a:moveTo>
                    <a:pt x="1" y="1"/>
                  </a:moveTo>
                  <a:lnTo>
                    <a:pt x="1" y="2659"/>
                  </a:lnTo>
                  <a:lnTo>
                    <a:pt x="5404" y="2659"/>
                  </a:lnTo>
                  <a:lnTo>
                    <a:pt x="5404" y="1"/>
                  </a:lnTo>
                  <a:close/>
                </a:path>
              </a:pathLst>
            </a:custGeom>
            <a:solidFill>
              <a:srgbClr val="C8BD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5888;p71"/>
            <p:cNvSpPr/>
            <p:nvPr/>
          </p:nvSpPr>
          <p:spPr>
            <a:xfrm>
              <a:off x="2518400" y="4006325"/>
              <a:ext cx="135125" cy="66500"/>
            </a:xfrm>
            <a:custGeom>
              <a:avLst/>
              <a:gdLst/>
              <a:ahLst/>
              <a:cxnLst/>
              <a:rect l="l" t="t" r="r" b="b"/>
              <a:pathLst>
                <a:path w="5405" h="2660" fill="none" extrusionOk="0">
                  <a:moveTo>
                    <a:pt x="5404" y="1"/>
                  </a:moveTo>
                  <a:lnTo>
                    <a:pt x="1" y="1"/>
                  </a:lnTo>
                  <a:lnTo>
                    <a:pt x="1" y="2659"/>
                  </a:lnTo>
                  <a:lnTo>
                    <a:pt x="5404" y="2659"/>
                  </a:lnTo>
                  <a:lnTo>
                    <a:pt x="5404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5889;p71"/>
            <p:cNvSpPr/>
            <p:nvPr/>
          </p:nvSpPr>
          <p:spPr>
            <a:xfrm>
              <a:off x="2788600" y="4006325"/>
              <a:ext cx="106800" cy="66500"/>
            </a:xfrm>
            <a:custGeom>
              <a:avLst/>
              <a:gdLst/>
              <a:ahLst/>
              <a:cxnLst/>
              <a:rect l="l" t="t" r="r" b="b"/>
              <a:pathLst>
                <a:path w="4272" h="2660" extrusionOk="0">
                  <a:moveTo>
                    <a:pt x="0" y="1"/>
                  </a:moveTo>
                  <a:lnTo>
                    <a:pt x="0" y="2659"/>
                  </a:lnTo>
                  <a:lnTo>
                    <a:pt x="4271" y="2659"/>
                  </a:lnTo>
                  <a:lnTo>
                    <a:pt x="4271" y="1"/>
                  </a:lnTo>
                  <a:close/>
                </a:path>
              </a:pathLst>
            </a:custGeom>
            <a:solidFill>
              <a:srgbClr val="C8BD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5890;p71"/>
            <p:cNvSpPr/>
            <p:nvPr/>
          </p:nvSpPr>
          <p:spPr>
            <a:xfrm>
              <a:off x="2788600" y="4006325"/>
              <a:ext cx="106800" cy="66500"/>
            </a:xfrm>
            <a:custGeom>
              <a:avLst/>
              <a:gdLst/>
              <a:ahLst/>
              <a:cxnLst/>
              <a:rect l="l" t="t" r="r" b="b"/>
              <a:pathLst>
                <a:path w="4272" h="2660" fill="none" extrusionOk="0">
                  <a:moveTo>
                    <a:pt x="4271" y="1"/>
                  </a:moveTo>
                  <a:lnTo>
                    <a:pt x="0" y="1"/>
                  </a:lnTo>
                  <a:lnTo>
                    <a:pt x="0" y="2659"/>
                  </a:lnTo>
                  <a:lnTo>
                    <a:pt x="4271" y="2659"/>
                  </a:lnTo>
                  <a:lnTo>
                    <a:pt x="427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5891;p71"/>
            <p:cNvSpPr/>
            <p:nvPr/>
          </p:nvSpPr>
          <p:spPr>
            <a:xfrm>
              <a:off x="2007425" y="4006325"/>
              <a:ext cx="107900" cy="66500"/>
            </a:xfrm>
            <a:custGeom>
              <a:avLst/>
              <a:gdLst/>
              <a:ahLst/>
              <a:cxnLst/>
              <a:rect l="l" t="t" r="r" b="b"/>
              <a:pathLst>
                <a:path w="4316" h="2660" extrusionOk="0">
                  <a:moveTo>
                    <a:pt x="1" y="1"/>
                  </a:moveTo>
                  <a:lnTo>
                    <a:pt x="1" y="2659"/>
                  </a:lnTo>
                  <a:lnTo>
                    <a:pt x="4315" y="2659"/>
                  </a:lnTo>
                  <a:lnTo>
                    <a:pt x="4315" y="1"/>
                  </a:lnTo>
                  <a:close/>
                </a:path>
              </a:pathLst>
            </a:custGeom>
            <a:solidFill>
              <a:srgbClr val="C8BD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5892;p71"/>
            <p:cNvSpPr/>
            <p:nvPr/>
          </p:nvSpPr>
          <p:spPr>
            <a:xfrm>
              <a:off x="2007425" y="4006325"/>
              <a:ext cx="107900" cy="66500"/>
            </a:xfrm>
            <a:custGeom>
              <a:avLst/>
              <a:gdLst/>
              <a:ahLst/>
              <a:cxnLst/>
              <a:rect l="l" t="t" r="r" b="b"/>
              <a:pathLst>
                <a:path w="4316" h="2660" fill="none" extrusionOk="0">
                  <a:moveTo>
                    <a:pt x="4315" y="1"/>
                  </a:moveTo>
                  <a:lnTo>
                    <a:pt x="1" y="1"/>
                  </a:lnTo>
                  <a:lnTo>
                    <a:pt x="1" y="2659"/>
                  </a:lnTo>
                  <a:lnTo>
                    <a:pt x="4315" y="2659"/>
                  </a:lnTo>
                  <a:lnTo>
                    <a:pt x="4315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5893;p71"/>
            <p:cNvSpPr/>
            <p:nvPr/>
          </p:nvSpPr>
          <p:spPr>
            <a:xfrm>
              <a:off x="2249300" y="4006325"/>
              <a:ext cx="135125" cy="66500"/>
            </a:xfrm>
            <a:custGeom>
              <a:avLst/>
              <a:gdLst/>
              <a:ahLst/>
              <a:cxnLst/>
              <a:rect l="l" t="t" r="r" b="b"/>
              <a:pathLst>
                <a:path w="5405" h="2660" extrusionOk="0">
                  <a:moveTo>
                    <a:pt x="1" y="1"/>
                  </a:moveTo>
                  <a:lnTo>
                    <a:pt x="1" y="2659"/>
                  </a:lnTo>
                  <a:lnTo>
                    <a:pt x="5404" y="2659"/>
                  </a:lnTo>
                  <a:lnTo>
                    <a:pt x="5404" y="1"/>
                  </a:lnTo>
                  <a:close/>
                </a:path>
              </a:pathLst>
            </a:custGeom>
            <a:solidFill>
              <a:srgbClr val="C8BD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5894;p71"/>
            <p:cNvSpPr/>
            <p:nvPr/>
          </p:nvSpPr>
          <p:spPr>
            <a:xfrm>
              <a:off x="2249300" y="4006325"/>
              <a:ext cx="135125" cy="66500"/>
            </a:xfrm>
            <a:custGeom>
              <a:avLst/>
              <a:gdLst/>
              <a:ahLst/>
              <a:cxnLst/>
              <a:rect l="l" t="t" r="r" b="b"/>
              <a:pathLst>
                <a:path w="5405" h="2660" fill="none" extrusionOk="0">
                  <a:moveTo>
                    <a:pt x="5404" y="1"/>
                  </a:moveTo>
                  <a:lnTo>
                    <a:pt x="1" y="1"/>
                  </a:lnTo>
                  <a:lnTo>
                    <a:pt x="1" y="2659"/>
                  </a:lnTo>
                  <a:lnTo>
                    <a:pt x="5404" y="2659"/>
                  </a:lnTo>
                  <a:lnTo>
                    <a:pt x="5404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5895;p71"/>
            <p:cNvSpPr/>
            <p:nvPr/>
          </p:nvSpPr>
          <p:spPr>
            <a:xfrm>
              <a:off x="2007425" y="4006325"/>
              <a:ext cx="887975" cy="25"/>
            </a:xfrm>
            <a:custGeom>
              <a:avLst/>
              <a:gdLst/>
              <a:ahLst/>
              <a:cxnLst/>
              <a:rect l="l" t="t" r="r" b="b"/>
              <a:pathLst>
                <a:path w="35519" h="1" extrusionOk="0">
                  <a:moveTo>
                    <a:pt x="35518" y="1"/>
                  </a:moveTo>
                  <a:lnTo>
                    <a:pt x="31247" y="1"/>
                  </a:lnTo>
                  <a:lnTo>
                    <a:pt x="25843" y="1"/>
                  </a:lnTo>
                  <a:lnTo>
                    <a:pt x="20440" y="1"/>
                  </a:lnTo>
                  <a:lnTo>
                    <a:pt x="15079" y="1"/>
                  </a:lnTo>
                  <a:lnTo>
                    <a:pt x="9676" y="1"/>
                  </a:lnTo>
                  <a:lnTo>
                    <a:pt x="4315" y="1"/>
                  </a:lnTo>
                  <a:lnTo>
                    <a:pt x="1" y="1"/>
                  </a:lnTo>
                  <a:lnTo>
                    <a:pt x="35518" y="1"/>
                  </a:lnTo>
                  <a:close/>
                </a:path>
              </a:pathLst>
            </a:custGeom>
            <a:solidFill>
              <a:srgbClr val="3855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5896;p71"/>
            <p:cNvSpPr/>
            <p:nvPr/>
          </p:nvSpPr>
          <p:spPr>
            <a:xfrm>
              <a:off x="2007425" y="4006325"/>
              <a:ext cx="887975" cy="25"/>
            </a:xfrm>
            <a:custGeom>
              <a:avLst/>
              <a:gdLst/>
              <a:ahLst/>
              <a:cxnLst/>
              <a:rect l="l" t="t" r="r" b="b"/>
              <a:pathLst>
                <a:path w="35519" h="1" fill="none" extrusionOk="0">
                  <a:moveTo>
                    <a:pt x="35518" y="1"/>
                  </a:moveTo>
                  <a:lnTo>
                    <a:pt x="31247" y="1"/>
                  </a:lnTo>
                  <a:lnTo>
                    <a:pt x="25843" y="1"/>
                  </a:lnTo>
                  <a:lnTo>
                    <a:pt x="20440" y="1"/>
                  </a:lnTo>
                  <a:lnTo>
                    <a:pt x="15079" y="1"/>
                  </a:lnTo>
                  <a:lnTo>
                    <a:pt x="9676" y="1"/>
                  </a:lnTo>
                  <a:lnTo>
                    <a:pt x="4315" y="1"/>
                  </a:lnTo>
                  <a:lnTo>
                    <a:pt x="1" y="1"/>
                  </a:lnTo>
                  <a:lnTo>
                    <a:pt x="35518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5897;p71"/>
            <p:cNvSpPr/>
            <p:nvPr/>
          </p:nvSpPr>
          <p:spPr>
            <a:xfrm>
              <a:off x="2115300" y="3933350"/>
              <a:ext cx="673325" cy="73000"/>
            </a:xfrm>
            <a:custGeom>
              <a:avLst/>
              <a:gdLst/>
              <a:ahLst/>
              <a:cxnLst/>
              <a:rect l="l" t="t" r="r" b="b"/>
              <a:pathLst>
                <a:path w="26933" h="2920" extrusionOk="0">
                  <a:moveTo>
                    <a:pt x="0" y="0"/>
                  </a:moveTo>
                  <a:lnTo>
                    <a:pt x="0" y="2920"/>
                  </a:lnTo>
                  <a:lnTo>
                    <a:pt x="5361" y="2920"/>
                  </a:lnTo>
                  <a:lnTo>
                    <a:pt x="5361" y="0"/>
                  </a:lnTo>
                  <a:close/>
                  <a:moveTo>
                    <a:pt x="10764" y="0"/>
                  </a:moveTo>
                  <a:lnTo>
                    <a:pt x="10764" y="2920"/>
                  </a:lnTo>
                  <a:lnTo>
                    <a:pt x="16125" y="2920"/>
                  </a:lnTo>
                  <a:lnTo>
                    <a:pt x="16125" y="0"/>
                  </a:lnTo>
                  <a:close/>
                  <a:moveTo>
                    <a:pt x="21528" y="0"/>
                  </a:moveTo>
                  <a:lnTo>
                    <a:pt x="21528" y="2920"/>
                  </a:lnTo>
                  <a:lnTo>
                    <a:pt x="26932" y="2920"/>
                  </a:lnTo>
                  <a:lnTo>
                    <a:pt x="26932" y="0"/>
                  </a:lnTo>
                  <a:close/>
                </a:path>
              </a:pathLst>
            </a:custGeom>
            <a:solidFill>
              <a:srgbClr val="516F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5898;p71"/>
            <p:cNvSpPr/>
            <p:nvPr/>
          </p:nvSpPr>
          <p:spPr>
            <a:xfrm>
              <a:off x="2115300" y="3933350"/>
              <a:ext cx="134025" cy="73000"/>
            </a:xfrm>
            <a:custGeom>
              <a:avLst/>
              <a:gdLst/>
              <a:ahLst/>
              <a:cxnLst/>
              <a:rect l="l" t="t" r="r" b="b"/>
              <a:pathLst>
                <a:path w="5361" h="2920" fill="none" extrusionOk="0">
                  <a:moveTo>
                    <a:pt x="5361" y="0"/>
                  </a:moveTo>
                  <a:lnTo>
                    <a:pt x="0" y="0"/>
                  </a:lnTo>
                  <a:lnTo>
                    <a:pt x="0" y="2920"/>
                  </a:lnTo>
                  <a:lnTo>
                    <a:pt x="5361" y="2920"/>
                  </a:lnTo>
                  <a:lnTo>
                    <a:pt x="536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5899;p71"/>
            <p:cNvSpPr/>
            <p:nvPr/>
          </p:nvSpPr>
          <p:spPr>
            <a:xfrm>
              <a:off x="2384400" y="3933350"/>
              <a:ext cx="134025" cy="73000"/>
            </a:xfrm>
            <a:custGeom>
              <a:avLst/>
              <a:gdLst/>
              <a:ahLst/>
              <a:cxnLst/>
              <a:rect l="l" t="t" r="r" b="b"/>
              <a:pathLst>
                <a:path w="5361" h="2920" fill="none" extrusionOk="0">
                  <a:moveTo>
                    <a:pt x="5361" y="0"/>
                  </a:moveTo>
                  <a:lnTo>
                    <a:pt x="0" y="0"/>
                  </a:lnTo>
                  <a:lnTo>
                    <a:pt x="0" y="2920"/>
                  </a:lnTo>
                  <a:lnTo>
                    <a:pt x="5361" y="2920"/>
                  </a:lnTo>
                  <a:lnTo>
                    <a:pt x="5361" y="0"/>
                  </a:lnTo>
                  <a:lnTo>
                    <a:pt x="536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5900;p71"/>
            <p:cNvSpPr/>
            <p:nvPr/>
          </p:nvSpPr>
          <p:spPr>
            <a:xfrm>
              <a:off x="2653500" y="3933350"/>
              <a:ext cx="135125" cy="73000"/>
            </a:xfrm>
            <a:custGeom>
              <a:avLst/>
              <a:gdLst/>
              <a:ahLst/>
              <a:cxnLst/>
              <a:rect l="l" t="t" r="r" b="b"/>
              <a:pathLst>
                <a:path w="5405" h="2920" fill="none" extrusionOk="0">
                  <a:moveTo>
                    <a:pt x="5404" y="0"/>
                  </a:moveTo>
                  <a:lnTo>
                    <a:pt x="0" y="0"/>
                  </a:lnTo>
                  <a:lnTo>
                    <a:pt x="0" y="2920"/>
                  </a:lnTo>
                  <a:lnTo>
                    <a:pt x="5404" y="2920"/>
                  </a:lnTo>
                  <a:lnTo>
                    <a:pt x="5404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5901;p71"/>
            <p:cNvSpPr/>
            <p:nvPr/>
          </p:nvSpPr>
          <p:spPr>
            <a:xfrm>
              <a:off x="1980200" y="3933350"/>
              <a:ext cx="135125" cy="73000"/>
            </a:xfrm>
            <a:custGeom>
              <a:avLst/>
              <a:gdLst/>
              <a:ahLst/>
              <a:cxnLst/>
              <a:rect l="l" t="t" r="r" b="b"/>
              <a:pathLst>
                <a:path w="5405" h="2920" extrusionOk="0">
                  <a:moveTo>
                    <a:pt x="0" y="0"/>
                  </a:moveTo>
                  <a:lnTo>
                    <a:pt x="0" y="2920"/>
                  </a:lnTo>
                  <a:lnTo>
                    <a:pt x="5404" y="2920"/>
                  </a:lnTo>
                  <a:lnTo>
                    <a:pt x="5404" y="0"/>
                  </a:lnTo>
                  <a:close/>
                </a:path>
              </a:pathLst>
            </a:custGeom>
            <a:solidFill>
              <a:srgbClr val="E2D6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5902;p71"/>
            <p:cNvSpPr/>
            <p:nvPr/>
          </p:nvSpPr>
          <p:spPr>
            <a:xfrm>
              <a:off x="1980200" y="3933350"/>
              <a:ext cx="135125" cy="73000"/>
            </a:xfrm>
            <a:custGeom>
              <a:avLst/>
              <a:gdLst/>
              <a:ahLst/>
              <a:cxnLst/>
              <a:rect l="l" t="t" r="r" b="b"/>
              <a:pathLst>
                <a:path w="5405" h="2920" fill="none" extrusionOk="0">
                  <a:moveTo>
                    <a:pt x="5404" y="0"/>
                  </a:moveTo>
                  <a:lnTo>
                    <a:pt x="0" y="0"/>
                  </a:lnTo>
                  <a:lnTo>
                    <a:pt x="0" y="2920"/>
                  </a:lnTo>
                  <a:lnTo>
                    <a:pt x="5404" y="2920"/>
                  </a:lnTo>
                  <a:lnTo>
                    <a:pt x="5404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5903;p71"/>
            <p:cNvSpPr/>
            <p:nvPr/>
          </p:nvSpPr>
          <p:spPr>
            <a:xfrm>
              <a:off x="2249300" y="3933350"/>
              <a:ext cx="135125" cy="73000"/>
            </a:xfrm>
            <a:custGeom>
              <a:avLst/>
              <a:gdLst/>
              <a:ahLst/>
              <a:cxnLst/>
              <a:rect l="l" t="t" r="r" b="b"/>
              <a:pathLst>
                <a:path w="5405" h="2920" extrusionOk="0">
                  <a:moveTo>
                    <a:pt x="1" y="0"/>
                  </a:moveTo>
                  <a:lnTo>
                    <a:pt x="1" y="2920"/>
                  </a:lnTo>
                  <a:lnTo>
                    <a:pt x="5404" y="2920"/>
                  </a:lnTo>
                  <a:lnTo>
                    <a:pt x="5404" y="0"/>
                  </a:lnTo>
                  <a:close/>
                </a:path>
              </a:pathLst>
            </a:custGeom>
            <a:solidFill>
              <a:srgbClr val="E2D6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5904;p71"/>
            <p:cNvSpPr/>
            <p:nvPr/>
          </p:nvSpPr>
          <p:spPr>
            <a:xfrm>
              <a:off x="2249300" y="3933350"/>
              <a:ext cx="135125" cy="73000"/>
            </a:xfrm>
            <a:custGeom>
              <a:avLst/>
              <a:gdLst/>
              <a:ahLst/>
              <a:cxnLst/>
              <a:rect l="l" t="t" r="r" b="b"/>
              <a:pathLst>
                <a:path w="5405" h="2920" fill="none" extrusionOk="0">
                  <a:moveTo>
                    <a:pt x="5404" y="0"/>
                  </a:moveTo>
                  <a:lnTo>
                    <a:pt x="1" y="0"/>
                  </a:lnTo>
                  <a:lnTo>
                    <a:pt x="1" y="2920"/>
                  </a:lnTo>
                  <a:lnTo>
                    <a:pt x="5404" y="2920"/>
                  </a:lnTo>
                  <a:lnTo>
                    <a:pt x="5404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5905;p71"/>
            <p:cNvSpPr/>
            <p:nvPr/>
          </p:nvSpPr>
          <p:spPr>
            <a:xfrm>
              <a:off x="2518400" y="3933350"/>
              <a:ext cx="135125" cy="73000"/>
            </a:xfrm>
            <a:custGeom>
              <a:avLst/>
              <a:gdLst/>
              <a:ahLst/>
              <a:cxnLst/>
              <a:rect l="l" t="t" r="r" b="b"/>
              <a:pathLst>
                <a:path w="5405" h="2920" extrusionOk="0">
                  <a:moveTo>
                    <a:pt x="1" y="0"/>
                  </a:moveTo>
                  <a:lnTo>
                    <a:pt x="1" y="2920"/>
                  </a:lnTo>
                  <a:lnTo>
                    <a:pt x="5404" y="2920"/>
                  </a:lnTo>
                  <a:lnTo>
                    <a:pt x="5404" y="0"/>
                  </a:lnTo>
                  <a:close/>
                </a:path>
              </a:pathLst>
            </a:custGeom>
            <a:solidFill>
              <a:srgbClr val="E2D6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5906;p71"/>
            <p:cNvSpPr/>
            <p:nvPr/>
          </p:nvSpPr>
          <p:spPr>
            <a:xfrm>
              <a:off x="2518400" y="3933350"/>
              <a:ext cx="135125" cy="73000"/>
            </a:xfrm>
            <a:custGeom>
              <a:avLst/>
              <a:gdLst/>
              <a:ahLst/>
              <a:cxnLst/>
              <a:rect l="l" t="t" r="r" b="b"/>
              <a:pathLst>
                <a:path w="5405" h="2920" fill="none" extrusionOk="0">
                  <a:moveTo>
                    <a:pt x="5404" y="0"/>
                  </a:moveTo>
                  <a:lnTo>
                    <a:pt x="5404" y="0"/>
                  </a:lnTo>
                  <a:lnTo>
                    <a:pt x="1" y="0"/>
                  </a:lnTo>
                  <a:lnTo>
                    <a:pt x="1" y="2920"/>
                  </a:lnTo>
                  <a:lnTo>
                    <a:pt x="5404" y="2920"/>
                  </a:lnTo>
                  <a:lnTo>
                    <a:pt x="5404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5907;p71"/>
            <p:cNvSpPr/>
            <p:nvPr/>
          </p:nvSpPr>
          <p:spPr>
            <a:xfrm>
              <a:off x="2788600" y="3933350"/>
              <a:ext cx="134025" cy="73000"/>
            </a:xfrm>
            <a:custGeom>
              <a:avLst/>
              <a:gdLst/>
              <a:ahLst/>
              <a:cxnLst/>
              <a:rect l="l" t="t" r="r" b="b"/>
              <a:pathLst>
                <a:path w="5361" h="2920" extrusionOk="0">
                  <a:moveTo>
                    <a:pt x="0" y="0"/>
                  </a:moveTo>
                  <a:lnTo>
                    <a:pt x="0" y="2920"/>
                  </a:lnTo>
                  <a:lnTo>
                    <a:pt x="5361" y="2920"/>
                  </a:lnTo>
                  <a:lnTo>
                    <a:pt x="5361" y="0"/>
                  </a:lnTo>
                  <a:close/>
                </a:path>
              </a:pathLst>
            </a:custGeom>
            <a:solidFill>
              <a:srgbClr val="E2D6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5908;p71"/>
            <p:cNvSpPr/>
            <p:nvPr/>
          </p:nvSpPr>
          <p:spPr>
            <a:xfrm>
              <a:off x="2788600" y="3933350"/>
              <a:ext cx="134025" cy="73000"/>
            </a:xfrm>
            <a:custGeom>
              <a:avLst/>
              <a:gdLst/>
              <a:ahLst/>
              <a:cxnLst/>
              <a:rect l="l" t="t" r="r" b="b"/>
              <a:pathLst>
                <a:path w="5361" h="2920" fill="none" extrusionOk="0">
                  <a:moveTo>
                    <a:pt x="5361" y="0"/>
                  </a:moveTo>
                  <a:lnTo>
                    <a:pt x="0" y="0"/>
                  </a:lnTo>
                  <a:lnTo>
                    <a:pt x="0" y="2920"/>
                  </a:lnTo>
                  <a:lnTo>
                    <a:pt x="5361" y="2920"/>
                  </a:lnTo>
                  <a:lnTo>
                    <a:pt x="536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5909;p71"/>
            <p:cNvSpPr/>
            <p:nvPr/>
          </p:nvSpPr>
          <p:spPr>
            <a:xfrm>
              <a:off x="2316850" y="4278700"/>
              <a:ext cx="269125" cy="273500"/>
            </a:xfrm>
            <a:custGeom>
              <a:avLst/>
              <a:gdLst/>
              <a:ahLst/>
              <a:cxnLst/>
              <a:rect l="l" t="t" r="r" b="b"/>
              <a:pathLst>
                <a:path w="10765" h="10940" extrusionOk="0">
                  <a:moveTo>
                    <a:pt x="5404" y="1"/>
                  </a:moveTo>
                  <a:lnTo>
                    <a:pt x="4838" y="44"/>
                  </a:lnTo>
                  <a:lnTo>
                    <a:pt x="4315" y="131"/>
                  </a:lnTo>
                  <a:lnTo>
                    <a:pt x="3792" y="262"/>
                  </a:lnTo>
                  <a:lnTo>
                    <a:pt x="3312" y="436"/>
                  </a:lnTo>
                  <a:lnTo>
                    <a:pt x="2833" y="654"/>
                  </a:lnTo>
                  <a:lnTo>
                    <a:pt x="2397" y="916"/>
                  </a:lnTo>
                  <a:lnTo>
                    <a:pt x="1962" y="1221"/>
                  </a:lnTo>
                  <a:lnTo>
                    <a:pt x="1569" y="1570"/>
                  </a:lnTo>
                  <a:lnTo>
                    <a:pt x="1221" y="1962"/>
                  </a:lnTo>
                  <a:lnTo>
                    <a:pt x="916" y="2398"/>
                  </a:lnTo>
                  <a:lnTo>
                    <a:pt x="654" y="2833"/>
                  </a:lnTo>
                  <a:lnTo>
                    <a:pt x="436" y="3313"/>
                  </a:lnTo>
                  <a:lnTo>
                    <a:pt x="262" y="3792"/>
                  </a:lnTo>
                  <a:lnTo>
                    <a:pt x="131" y="4315"/>
                  </a:lnTo>
                  <a:lnTo>
                    <a:pt x="44" y="4838"/>
                  </a:lnTo>
                  <a:lnTo>
                    <a:pt x="0" y="5404"/>
                  </a:lnTo>
                  <a:lnTo>
                    <a:pt x="0" y="10939"/>
                  </a:lnTo>
                  <a:lnTo>
                    <a:pt x="10765" y="10939"/>
                  </a:lnTo>
                  <a:lnTo>
                    <a:pt x="10765" y="5404"/>
                  </a:lnTo>
                  <a:lnTo>
                    <a:pt x="10765" y="4838"/>
                  </a:lnTo>
                  <a:lnTo>
                    <a:pt x="10677" y="4315"/>
                  </a:lnTo>
                  <a:lnTo>
                    <a:pt x="10547" y="3792"/>
                  </a:lnTo>
                  <a:lnTo>
                    <a:pt x="10372" y="3313"/>
                  </a:lnTo>
                  <a:lnTo>
                    <a:pt x="10111" y="2833"/>
                  </a:lnTo>
                  <a:lnTo>
                    <a:pt x="9849" y="2398"/>
                  </a:lnTo>
                  <a:lnTo>
                    <a:pt x="9544" y="1962"/>
                  </a:lnTo>
                  <a:lnTo>
                    <a:pt x="9196" y="1570"/>
                  </a:lnTo>
                  <a:lnTo>
                    <a:pt x="8803" y="1221"/>
                  </a:lnTo>
                  <a:lnTo>
                    <a:pt x="8411" y="916"/>
                  </a:lnTo>
                  <a:lnTo>
                    <a:pt x="7975" y="654"/>
                  </a:lnTo>
                  <a:lnTo>
                    <a:pt x="7496" y="436"/>
                  </a:lnTo>
                  <a:lnTo>
                    <a:pt x="6973" y="262"/>
                  </a:lnTo>
                  <a:lnTo>
                    <a:pt x="6494" y="131"/>
                  </a:lnTo>
                  <a:lnTo>
                    <a:pt x="5927" y="44"/>
                  </a:lnTo>
                  <a:lnTo>
                    <a:pt x="5404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5910;p71"/>
            <p:cNvSpPr/>
            <p:nvPr/>
          </p:nvSpPr>
          <p:spPr>
            <a:xfrm>
              <a:off x="2180675" y="3493200"/>
              <a:ext cx="175425" cy="76275"/>
            </a:xfrm>
            <a:custGeom>
              <a:avLst/>
              <a:gdLst/>
              <a:ahLst/>
              <a:cxnLst/>
              <a:rect l="l" t="t" r="r" b="b"/>
              <a:pathLst>
                <a:path w="7017" h="3051" extrusionOk="0">
                  <a:moveTo>
                    <a:pt x="0" y="0"/>
                  </a:moveTo>
                  <a:lnTo>
                    <a:pt x="1220" y="1525"/>
                  </a:lnTo>
                  <a:lnTo>
                    <a:pt x="0" y="3051"/>
                  </a:lnTo>
                  <a:lnTo>
                    <a:pt x="7016" y="3051"/>
                  </a:lnTo>
                  <a:lnTo>
                    <a:pt x="7016" y="0"/>
                  </a:lnTo>
                  <a:close/>
                </a:path>
              </a:pathLst>
            </a:custGeom>
            <a:solidFill>
              <a:srgbClr val="2E52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5911;p71"/>
            <p:cNvSpPr/>
            <p:nvPr/>
          </p:nvSpPr>
          <p:spPr>
            <a:xfrm>
              <a:off x="2288525" y="3455050"/>
              <a:ext cx="153650" cy="76300"/>
            </a:xfrm>
            <a:custGeom>
              <a:avLst/>
              <a:gdLst/>
              <a:ahLst/>
              <a:cxnLst/>
              <a:rect l="l" t="t" r="r" b="b"/>
              <a:pathLst>
                <a:path w="6146" h="3052" extrusionOk="0">
                  <a:moveTo>
                    <a:pt x="0" y="1"/>
                  </a:moveTo>
                  <a:lnTo>
                    <a:pt x="0" y="3051"/>
                  </a:lnTo>
                  <a:lnTo>
                    <a:pt x="6145" y="3051"/>
                  </a:lnTo>
                  <a:lnTo>
                    <a:pt x="6145" y="1"/>
                  </a:lnTo>
                  <a:close/>
                </a:path>
              </a:pathLst>
            </a:custGeom>
            <a:solidFill>
              <a:srgbClr val="3E5F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5912;p71"/>
            <p:cNvSpPr/>
            <p:nvPr/>
          </p:nvSpPr>
          <p:spPr>
            <a:xfrm>
              <a:off x="2288525" y="3531325"/>
              <a:ext cx="67575" cy="38150"/>
            </a:xfrm>
            <a:custGeom>
              <a:avLst/>
              <a:gdLst/>
              <a:ahLst/>
              <a:cxnLst/>
              <a:rect l="l" t="t" r="r" b="b"/>
              <a:pathLst>
                <a:path w="2703" h="1526" extrusionOk="0">
                  <a:moveTo>
                    <a:pt x="0" y="0"/>
                  </a:moveTo>
                  <a:lnTo>
                    <a:pt x="2702" y="1526"/>
                  </a:lnTo>
                  <a:lnTo>
                    <a:pt x="2702" y="0"/>
                  </a:lnTo>
                  <a:close/>
                </a:path>
              </a:pathLst>
            </a:custGeom>
            <a:solidFill>
              <a:srgbClr val="2247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4" name="Google Shape;5913;p71"/>
          <p:cNvGrpSpPr/>
          <p:nvPr/>
        </p:nvGrpSpPr>
        <p:grpSpPr>
          <a:xfrm flipH="1">
            <a:off x="7024691" y="4288274"/>
            <a:ext cx="790955" cy="526159"/>
            <a:chOff x="3009750" y="3166350"/>
            <a:chExt cx="1174500" cy="1385850"/>
          </a:xfrm>
        </p:grpSpPr>
        <p:sp>
          <p:nvSpPr>
            <p:cNvPr id="265" name="Google Shape;5914;p71"/>
            <p:cNvSpPr/>
            <p:nvPr/>
          </p:nvSpPr>
          <p:spPr>
            <a:xfrm>
              <a:off x="3586100" y="3166350"/>
              <a:ext cx="22900" cy="286550"/>
            </a:xfrm>
            <a:custGeom>
              <a:avLst/>
              <a:gdLst/>
              <a:ahLst/>
              <a:cxnLst/>
              <a:rect l="l" t="t" r="r" b="b"/>
              <a:pathLst>
                <a:path w="916" h="11462" extrusionOk="0">
                  <a:moveTo>
                    <a:pt x="0" y="0"/>
                  </a:moveTo>
                  <a:lnTo>
                    <a:pt x="0" y="11462"/>
                  </a:lnTo>
                  <a:lnTo>
                    <a:pt x="916" y="11462"/>
                  </a:lnTo>
                  <a:lnTo>
                    <a:pt x="916" y="0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5915;p71"/>
            <p:cNvSpPr/>
            <p:nvPr/>
          </p:nvSpPr>
          <p:spPr>
            <a:xfrm>
              <a:off x="3044625" y="3871250"/>
              <a:ext cx="1105850" cy="680950"/>
            </a:xfrm>
            <a:custGeom>
              <a:avLst/>
              <a:gdLst/>
              <a:ahLst/>
              <a:cxnLst/>
              <a:rect l="l" t="t" r="r" b="b"/>
              <a:pathLst>
                <a:path w="44234" h="27238" extrusionOk="0">
                  <a:moveTo>
                    <a:pt x="0" y="0"/>
                  </a:moveTo>
                  <a:lnTo>
                    <a:pt x="0" y="27237"/>
                  </a:lnTo>
                  <a:lnTo>
                    <a:pt x="44234" y="27237"/>
                  </a:lnTo>
                  <a:lnTo>
                    <a:pt x="44234" y="0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5916;p71"/>
            <p:cNvSpPr/>
            <p:nvPr/>
          </p:nvSpPr>
          <p:spPr>
            <a:xfrm>
              <a:off x="3044625" y="3871250"/>
              <a:ext cx="1105850" cy="680950"/>
            </a:xfrm>
            <a:custGeom>
              <a:avLst/>
              <a:gdLst/>
              <a:ahLst/>
              <a:cxnLst/>
              <a:rect l="l" t="t" r="r" b="b"/>
              <a:pathLst>
                <a:path w="44234" h="27238" fill="none" extrusionOk="0">
                  <a:moveTo>
                    <a:pt x="44234" y="27237"/>
                  </a:moveTo>
                  <a:lnTo>
                    <a:pt x="0" y="27237"/>
                  </a:lnTo>
                  <a:lnTo>
                    <a:pt x="0" y="0"/>
                  </a:lnTo>
                  <a:lnTo>
                    <a:pt x="44234" y="0"/>
                  </a:lnTo>
                  <a:lnTo>
                    <a:pt x="44234" y="27237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5917;p71"/>
            <p:cNvSpPr/>
            <p:nvPr/>
          </p:nvSpPr>
          <p:spPr>
            <a:xfrm>
              <a:off x="3009750" y="3384250"/>
              <a:ext cx="587275" cy="396575"/>
            </a:xfrm>
            <a:custGeom>
              <a:avLst/>
              <a:gdLst/>
              <a:ahLst/>
              <a:cxnLst/>
              <a:rect l="l" t="t" r="r" b="b"/>
              <a:pathLst>
                <a:path w="23491" h="15863" extrusionOk="0">
                  <a:moveTo>
                    <a:pt x="23490" y="0"/>
                  </a:moveTo>
                  <a:lnTo>
                    <a:pt x="1" y="15863"/>
                  </a:lnTo>
                  <a:lnTo>
                    <a:pt x="23490" y="15863"/>
                  </a:lnTo>
                  <a:lnTo>
                    <a:pt x="23490" y="0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5918;p71"/>
            <p:cNvSpPr/>
            <p:nvPr/>
          </p:nvSpPr>
          <p:spPr>
            <a:xfrm>
              <a:off x="3009750" y="3384250"/>
              <a:ext cx="587275" cy="396575"/>
            </a:xfrm>
            <a:custGeom>
              <a:avLst/>
              <a:gdLst/>
              <a:ahLst/>
              <a:cxnLst/>
              <a:rect l="l" t="t" r="r" b="b"/>
              <a:pathLst>
                <a:path w="23491" h="15863" fill="none" extrusionOk="0">
                  <a:moveTo>
                    <a:pt x="23490" y="0"/>
                  </a:moveTo>
                  <a:lnTo>
                    <a:pt x="1" y="15863"/>
                  </a:lnTo>
                  <a:lnTo>
                    <a:pt x="23490" y="15863"/>
                  </a:lnTo>
                  <a:lnTo>
                    <a:pt x="2349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5919;p71"/>
            <p:cNvSpPr/>
            <p:nvPr/>
          </p:nvSpPr>
          <p:spPr>
            <a:xfrm>
              <a:off x="3597000" y="3384250"/>
              <a:ext cx="587250" cy="396575"/>
            </a:xfrm>
            <a:custGeom>
              <a:avLst/>
              <a:gdLst/>
              <a:ahLst/>
              <a:cxnLst/>
              <a:rect l="l" t="t" r="r" b="b"/>
              <a:pathLst>
                <a:path w="23490" h="15863" extrusionOk="0">
                  <a:moveTo>
                    <a:pt x="0" y="0"/>
                  </a:moveTo>
                  <a:lnTo>
                    <a:pt x="0" y="15863"/>
                  </a:lnTo>
                  <a:lnTo>
                    <a:pt x="23490" y="1586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5920;p71"/>
            <p:cNvSpPr/>
            <p:nvPr/>
          </p:nvSpPr>
          <p:spPr>
            <a:xfrm>
              <a:off x="3597000" y="3384250"/>
              <a:ext cx="587250" cy="396575"/>
            </a:xfrm>
            <a:custGeom>
              <a:avLst/>
              <a:gdLst/>
              <a:ahLst/>
              <a:cxnLst/>
              <a:rect l="l" t="t" r="r" b="b"/>
              <a:pathLst>
                <a:path w="23490" h="15863" fill="none" extrusionOk="0">
                  <a:moveTo>
                    <a:pt x="0" y="0"/>
                  </a:moveTo>
                  <a:lnTo>
                    <a:pt x="23490" y="15863"/>
                  </a:lnTo>
                  <a:lnTo>
                    <a:pt x="0" y="15863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5921;p71"/>
            <p:cNvSpPr/>
            <p:nvPr/>
          </p:nvSpPr>
          <p:spPr>
            <a:xfrm>
              <a:off x="3680875" y="3871250"/>
              <a:ext cx="167825" cy="680950"/>
            </a:xfrm>
            <a:custGeom>
              <a:avLst/>
              <a:gdLst/>
              <a:ahLst/>
              <a:cxnLst/>
              <a:rect l="l" t="t" r="r" b="b"/>
              <a:pathLst>
                <a:path w="6713" h="27238" extrusionOk="0">
                  <a:moveTo>
                    <a:pt x="1" y="0"/>
                  </a:moveTo>
                  <a:lnTo>
                    <a:pt x="1" y="27237"/>
                  </a:lnTo>
                  <a:lnTo>
                    <a:pt x="6712" y="27237"/>
                  </a:lnTo>
                  <a:lnTo>
                    <a:pt x="6712" y="0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5922;p71"/>
            <p:cNvSpPr/>
            <p:nvPr/>
          </p:nvSpPr>
          <p:spPr>
            <a:xfrm>
              <a:off x="3680875" y="3871250"/>
              <a:ext cx="167825" cy="680950"/>
            </a:xfrm>
            <a:custGeom>
              <a:avLst/>
              <a:gdLst/>
              <a:ahLst/>
              <a:cxnLst/>
              <a:rect l="l" t="t" r="r" b="b"/>
              <a:pathLst>
                <a:path w="6713" h="27238" fill="none" extrusionOk="0">
                  <a:moveTo>
                    <a:pt x="6712" y="27237"/>
                  </a:moveTo>
                  <a:lnTo>
                    <a:pt x="1" y="27237"/>
                  </a:lnTo>
                  <a:lnTo>
                    <a:pt x="1" y="0"/>
                  </a:lnTo>
                  <a:lnTo>
                    <a:pt x="6712" y="0"/>
                  </a:lnTo>
                  <a:lnTo>
                    <a:pt x="6712" y="27237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5923;p71"/>
            <p:cNvSpPr/>
            <p:nvPr/>
          </p:nvSpPr>
          <p:spPr>
            <a:xfrm>
              <a:off x="4016450" y="3871250"/>
              <a:ext cx="134025" cy="680950"/>
            </a:xfrm>
            <a:custGeom>
              <a:avLst/>
              <a:gdLst/>
              <a:ahLst/>
              <a:cxnLst/>
              <a:rect l="l" t="t" r="r" b="b"/>
              <a:pathLst>
                <a:path w="5361" h="27238" extrusionOk="0">
                  <a:moveTo>
                    <a:pt x="0" y="0"/>
                  </a:moveTo>
                  <a:lnTo>
                    <a:pt x="0" y="27237"/>
                  </a:lnTo>
                  <a:lnTo>
                    <a:pt x="5361" y="27237"/>
                  </a:lnTo>
                  <a:lnTo>
                    <a:pt x="5361" y="0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5924;p71"/>
            <p:cNvSpPr/>
            <p:nvPr/>
          </p:nvSpPr>
          <p:spPr>
            <a:xfrm>
              <a:off x="4016450" y="3871250"/>
              <a:ext cx="134025" cy="680950"/>
            </a:xfrm>
            <a:custGeom>
              <a:avLst/>
              <a:gdLst/>
              <a:ahLst/>
              <a:cxnLst/>
              <a:rect l="l" t="t" r="r" b="b"/>
              <a:pathLst>
                <a:path w="5361" h="27238" fill="none" extrusionOk="0">
                  <a:moveTo>
                    <a:pt x="5361" y="27237"/>
                  </a:moveTo>
                  <a:lnTo>
                    <a:pt x="0" y="27237"/>
                  </a:lnTo>
                  <a:lnTo>
                    <a:pt x="0" y="0"/>
                  </a:lnTo>
                  <a:lnTo>
                    <a:pt x="5361" y="0"/>
                  </a:lnTo>
                  <a:lnTo>
                    <a:pt x="5361" y="27237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5925;p71"/>
            <p:cNvSpPr/>
            <p:nvPr/>
          </p:nvSpPr>
          <p:spPr>
            <a:xfrm>
              <a:off x="3044625" y="3871250"/>
              <a:ext cx="132950" cy="680950"/>
            </a:xfrm>
            <a:custGeom>
              <a:avLst/>
              <a:gdLst/>
              <a:ahLst/>
              <a:cxnLst/>
              <a:rect l="l" t="t" r="r" b="b"/>
              <a:pathLst>
                <a:path w="5318" h="27238" extrusionOk="0">
                  <a:moveTo>
                    <a:pt x="0" y="0"/>
                  </a:moveTo>
                  <a:lnTo>
                    <a:pt x="0" y="27237"/>
                  </a:lnTo>
                  <a:lnTo>
                    <a:pt x="5317" y="27237"/>
                  </a:lnTo>
                  <a:lnTo>
                    <a:pt x="5317" y="0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5926;p71"/>
            <p:cNvSpPr/>
            <p:nvPr/>
          </p:nvSpPr>
          <p:spPr>
            <a:xfrm>
              <a:off x="3044625" y="3871250"/>
              <a:ext cx="132950" cy="680950"/>
            </a:xfrm>
            <a:custGeom>
              <a:avLst/>
              <a:gdLst/>
              <a:ahLst/>
              <a:cxnLst/>
              <a:rect l="l" t="t" r="r" b="b"/>
              <a:pathLst>
                <a:path w="5318" h="27238" fill="none" extrusionOk="0">
                  <a:moveTo>
                    <a:pt x="5317" y="27237"/>
                  </a:moveTo>
                  <a:lnTo>
                    <a:pt x="0" y="27237"/>
                  </a:lnTo>
                  <a:lnTo>
                    <a:pt x="0" y="0"/>
                  </a:lnTo>
                  <a:lnTo>
                    <a:pt x="5317" y="0"/>
                  </a:lnTo>
                  <a:lnTo>
                    <a:pt x="5317" y="27237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" name="Google Shape;5927;p71"/>
            <p:cNvSpPr/>
            <p:nvPr/>
          </p:nvSpPr>
          <p:spPr>
            <a:xfrm>
              <a:off x="3345325" y="3871250"/>
              <a:ext cx="167800" cy="680950"/>
            </a:xfrm>
            <a:custGeom>
              <a:avLst/>
              <a:gdLst/>
              <a:ahLst/>
              <a:cxnLst/>
              <a:rect l="l" t="t" r="r" b="b"/>
              <a:pathLst>
                <a:path w="6712" h="27238" extrusionOk="0">
                  <a:moveTo>
                    <a:pt x="0" y="0"/>
                  </a:moveTo>
                  <a:lnTo>
                    <a:pt x="0" y="27237"/>
                  </a:lnTo>
                  <a:lnTo>
                    <a:pt x="6712" y="27237"/>
                  </a:lnTo>
                  <a:lnTo>
                    <a:pt x="6712" y="0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" name="Google Shape;5928;p71"/>
            <p:cNvSpPr/>
            <p:nvPr/>
          </p:nvSpPr>
          <p:spPr>
            <a:xfrm>
              <a:off x="3345325" y="3871250"/>
              <a:ext cx="167800" cy="680950"/>
            </a:xfrm>
            <a:custGeom>
              <a:avLst/>
              <a:gdLst/>
              <a:ahLst/>
              <a:cxnLst/>
              <a:rect l="l" t="t" r="r" b="b"/>
              <a:pathLst>
                <a:path w="6712" h="27238" fill="none" extrusionOk="0">
                  <a:moveTo>
                    <a:pt x="6712" y="27237"/>
                  </a:moveTo>
                  <a:lnTo>
                    <a:pt x="0" y="27237"/>
                  </a:lnTo>
                  <a:lnTo>
                    <a:pt x="0" y="0"/>
                  </a:lnTo>
                  <a:lnTo>
                    <a:pt x="6712" y="0"/>
                  </a:lnTo>
                  <a:lnTo>
                    <a:pt x="6712" y="27237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" name="Google Shape;5929;p71"/>
            <p:cNvSpPr/>
            <p:nvPr/>
          </p:nvSpPr>
          <p:spPr>
            <a:xfrm>
              <a:off x="3177550" y="3384250"/>
              <a:ext cx="419475" cy="396575"/>
            </a:xfrm>
            <a:custGeom>
              <a:avLst/>
              <a:gdLst/>
              <a:ahLst/>
              <a:cxnLst/>
              <a:rect l="l" t="t" r="r" b="b"/>
              <a:pathLst>
                <a:path w="16779" h="15863" extrusionOk="0">
                  <a:moveTo>
                    <a:pt x="16778" y="0"/>
                  </a:moveTo>
                  <a:lnTo>
                    <a:pt x="0" y="15863"/>
                  </a:lnTo>
                  <a:lnTo>
                    <a:pt x="6711" y="15863"/>
                  </a:lnTo>
                  <a:lnTo>
                    <a:pt x="16778" y="0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" name="Google Shape;5930;p71"/>
            <p:cNvSpPr/>
            <p:nvPr/>
          </p:nvSpPr>
          <p:spPr>
            <a:xfrm>
              <a:off x="3177550" y="3384250"/>
              <a:ext cx="419475" cy="396575"/>
            </a:xfrm>
            <a:custGeom>
              <a:avLst/>
              <a:gdLst/>
              <a:ahLst/>
              <a:cxnLst/>
              <a:rect l="l" t="t" r="r" b="b"/>
              <a:pathLst>
                <a:path w="16779" h="15863" fill="none" extrusionOk="0">
                  <a:moveTo>
                    <a:pt x="0" y="15863"/>
                  </a:moveTo>
                  <a:lnTo>
                    <a:pt x="16778" y="0"/>
                  </a:lnTo>
                  <a:lnTo>
                    <a:pt x="6711" y="15863"/>
                  </a:lnTo>
                  <a:lnTo>
                    <a:pt x="0" y="15863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" name="Google Shape;5931;p71"/>
            <p:cNvSpPr/>
            <p:nvPr/>
          </p:nvSpPr>
          <p:spPr>
            <a:xfrm>
              <a:off x="3513100" y="3384250"/>
              <a:ext cx="167800" cy="396575"/>
            </a:xfrm>
            <a:custGeom>
              <a:avLst/>
              <a:gdLst/>
              <a:ahLst/>
              <a:cxnLst/>
              <a:rect l="l" t="t" r="r" b="b"/>
              <a:pathLst>
                <a:path w="6712" h="15863" extrusionOk="0">
                  <a:moveTo>
                    <a:pt x="3356" y="0"/>
                  </a:moveTo>
                  <a:lnTo>
                    <a:pt x="1" y="15863"/>
                  </a:lnTo>
                  <a:lnTo>
                    <a:pt x="6712" y="15863"/>
                  </a:lnTo>
                  <a:lnTo>
                    <a:pt x="3356" y="0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5932;p71"/>
            <p:cNvSpPr/>
            <p:nvPr/>
          </p:nvSpPr>
          <p:spPr>
            <a:xfrm>
              <a:off x="3513100" y="3384250"/>
              <a:ext cx="167800" cy="396575"/>
            </a:xfrm>
            <a:custGeom>
              <a:avLst/>
              <a:gdLst/>
              <a:ahLst/>
              <a:cxnLst/>
              <a:rect l="l" t="t" r="r" b="b"/>
              <a:pathLst>
                <a:path w="6712" h="15863" fill="none" extrusionOk="0">
                  <a:moveTo>
                    <a:pt x="6712" y="15863"/>
                  </a:moveTo>
                  <a:lnTo>
                    <a:pt x="3356" y="0"/>
                  </a:lnTo>
                  <a:lnTo>
                    <a:pt x="1" y="15863"/>
                  </a:lnTo>
                  <a:lnTo>
                    <a:pt x="6712" y="15863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5933;p71"/>
            <p:cNvSpPr/>
            <p:nvPr/>
          </p:nvSpPr>
          <p:spPr>
            <a:xfrm>
              <a:off x="3597000" y="3384250"/>
              <a:ext cx="419475" cy="396575"/>
            </a:xfrm>
            <a:custGeom>
              <a:avLst/>
              <a:gdLst/>
              <a:ahLst/>
              <a:cxnLst/>
              <a:rect l="l" t="t" r="r" b="b"/>
              <a:pathLst>
                <a:path w="16779" h="15863" extrusionOk="0">
                  <a:moveTo>
                    <a:pt x="0" y="0"/>
                  </a:moveTo>
                  <a:lnTo>
                    <a:pt x="10067" y="15863"/>
                  </a:lnTo>
                  <a:lnTo>
                    <a:pt x="16778" y="1586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5934;p71"/>
            <p:cNvSpPr/>
            <p:nvPr/>
          </p:nvSpPr>
          <p:spPr>
            <a:xfrm>
              <a:off x="3597000" y="3384250"/>
              <a:ext cx="419475" cy="396575"/>
            </a:xfrm>
            <a:custGeom>
              <a:avLst/>
              <a:gdLst/>
              <a:ahLst/>
              <a:cxnLst/>
              <a:rect l="l" t="t" r="r" b="b"/>
              <a:pathLst>
                <a:path w="16779" h="15863" fill="none" extrusionOk="0">
                  <a:moveTo>
                    <a:pt x="16778" y="15863"/>
                  </a:moveTo>
                  <a:lnTo>
                    <a:pt x="0" y="0"/>
                  </a:lnTo>
                  <a:lnTo>
                    <a:pt x="10067" y="15863"/>
                  </a:lnTo>
                  <a:lnTo>
                    <a:pt x="16778" y="15863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5935;p71"/>
            <p:cNvSpPr/>
            <p:nvPr/>
          </p:nvSpPr>
          <p:spPr>
            <a:xfrm>
              <a:off x="3009750" y="3780800"/>
              <a:ext cx="1174500" cy="90450"/>
            </a:xfrm>
            <a:custGeom>
              <a:avLst/>
              <a:gdLst/>
              <a:ahLst/>
              <a:cxnLst/>
              <a:rect l="l" t="t" r="r" b="b"/>
              <a:pathLst>
                <a:path w="46980" h="3618" extrusionOk="0">
                  <a:moveTo>
                    <a:pt x="1" y="1"/>
                  </a:moveTo>
                  <a:lnTo>
                    <a:pt x="1" y="3618"/>
                  </a:lnTo>
                  <a:lnTo>
                    <a:pt x="46980" y="3618"/>
                  </a:lnTo>
                  <a:lnTo>
                    <a:pt x="46980" y="1"/>
                  </a:lnTo>
                  <a:close/>
                </a:path>
              </a:pathLst>
            </a:custGeom>
            <a:solidFill>
              <a:srgbClr val="DF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5936;p71"/>
            <p:cNvSpPr/>
            <p:nvPr/>
          </p:nvSpPr>
          <p:spPr>
            <a:xfrm>
              <a:off x="3009750" y="3780800"/>
              <a:ext cx="1174500" cy="90450"/>
            </a:xfrm>
            <a:custGeom>
              <a:avLst/>
              <a:gdLst/>
              <a:ahLst/>
              <a:cxnLst/>
              <a:rect l="l" t="t" r="r" b="b"/>
              <a:pathLst>
                <a:path w="46980" h="3618" fill="none" extrusionOk="0">
                  <a:moveTo>
                    <a:pt x="46980" y="3618"/>
                  </a:moveTo>
                  <a:lnTo>
                    <a:pt x="1" y="3618"/>
                  </a:lnTo>
                  <a:lnTo>
                    <a:pt x="1" y="1"/>
                  </a:lnTo>
                  <a:lnTo>
                    <a:pt x="46980" y="1"/>
                  </a:lnTo>
                  <a:lnTo>
                    <a:pt x="46980" y="3618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5937;p71"/>
            <p:cNvSpPr/>
            <p:nvPr/>
          </p:nvSpPr>
          <p:spPr>
            <a:xfrm>
              <a:off x="3009750" y="3780800"/>
              <a:ext cx="167825" cy="90450"/>
            </a:xfrm>
            <a:custGeom>
              <a:avLst/>
              <a:gdLst/>
              <a:ahLst/>
              <a:cxnLst/>
              <a:rect l="l" t="t" r="r" b="b"/>
              <a:pathLst>
                <a:path w="6713" h="3618" extrusionOk="0">
                  <a:moveTo>
                    <a:pt x="1" y="1"/>
                  </a:moveTo>
                  <a:lnTo>
                    <a:pt x="1" y="3618"/>
                  </a:lnTo>
                  <a:lnTo>
                    <a:pt x="6712" y="3618"/>
                  </a:lnTo>
                  <a:lnTo>
                    <a:pt x="6712" y="1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" name="Google Shape;5938;p71"/>
            <p:cNvSpPr/>
            <p:nvPr/>
          </p:nvSpPr>
          <p:spPr>
            <a:xfrm>
              <a:off x="3009750" y="3780800"/>
              <a:ext cx="167825" cy="90450"/>
            </a:xfrm>
            <a:custGeom>
              <a:avLst/>
              <a:gdLst/>
              <a:ahLst/>
              <a:cxnLst/>
              <a:rect l="l" t="t" r="r" b="b"/>
              <a:pathLst>
                <a:path w="6713" h="3618" fill="none" extrusionOk="0">
                  <a:moveTo>
                    <a:pt x="1" y="3618"/>
                  </a:moveTo>
                  <a:lnTo>
                    <a:pt x="6712" y="3618"/>
                  </a:lnTo>
                  <a:lnTo>
                    <a:pt x="6712" y="1"/>
                  </a:lnTo>
                  <a:lnTo>
                    <a:pt x="1" y="1"/>
                  </a:lnTo>
                  <a:lnTo>
                    <a:pt x="1" y="3618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5939;p71"/>
            <p:cNvSpPr/>
            <p:nvPr/>
          </p:nvSpPr>
          <p:spPr>
            <a:xfrm>
              <a:off x="3345325" y="3780800"/>
              <a:ext cx="167800" cy="90450"/>
            </a:xfrm>
            <a:custGeom>
              <a:avLst/>
              <a:gdLst/>
              <a:ahLst/>
              <a:cxnLst/>
              <a:rect l="l" t="t" r="r" b="b"/>
              <a:pathLst>
                <a:path w="6712" h="3618" extrusionOk="0">
                  <a:moveTo>
                    <a:pt x="0" y="1"/>
                  </a:moveTo>
                  <a:lnTo>
                    <a:pt x="0" y="3618"/>
                  </a:lnTo>
                  <a:lnTo>
                    <a:pt x="6712" y="3618"/>
                  </a:lnTo>
                  <a:lnTo>
                    <a:pt x="6712" y="1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5940;p71"/>
            <p:cNvSpPr/>
            <p:nvPr/>
          </p:nvSpPr>
          <p:spPr>
            <a:xfrm>
              <a:off x="3345325" y="3780800"/>
              <a:ext cx="167800" cy="90450"/>
            </a:xfrm>
            <a:custGeom>
              <a:avLst/>
              <a:gdLst/>
              <a:ahLst/>
              <a:cxnLst/>
              <a:rect l="l" t="t" r="r" b="b"/>
              <a:pathLst>
                <a:path w="6712" h="3618" fill="none" extrusionOk="0">
                  <a:moveTo>
                    <a:pt x="0" y="3618"/>
                  </a:moveTo>
                  <a:lnTo>
                    <a:pt x="6712" y="3618"/>
                  </a:lnTo>
                  <a:lnTo>
                    <a:pt x="6712" y="1"/>
                  </a:lnTo>
                  <a:lnTo>
                    <a:pt x="0" y="1"/>
                  </a:lnTo>
                  <a:lnTo>
                    <a:pt x="0" y="3618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" name="Google Shape;5941;p71"/>
            <p:cNvSpPr/>
            <p:nvPr/>
          </p:nvSpPr>
          <p:spPr>
            <a:xfrm>
              <a:off x="3680875" y="3780800"/>
              <a:ext cx="167825" cy="90450"/>
            </a:xfrm>
            <a:custGeom>
              <a:avLst/>
              <a:gdLst/>
              <a:ahLst/>
              <a:cxnLst/>
              <a:rect l="l" t="t" r="r" b="b"/>
              <a:pathLst>
                <a:path w="6713" h="3618" extrusionOk="0">
                  <a:moveTo>
                    <a:pt x="1" y="1"/>
                  </a:moveTo>
                  <a:lnTo>
                    <a:pt x="1" y="3618"/>
                  </a:lnTo>
                  <a:lnTo>
                    <a:pt x="6712" y="3618"/>
                  </a:lnTo>
                  <a:lnTo>
                    <a:pt x="6712" y="1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" name="Google Shape;5942;p71"/>
            <p:cNvSpPr/>
            <p:nvPr/>
          </p:nvSpPr>
          <p:spPr>
            <a:xfrm>
              <a:off x="3680875" y="3780800"/>
              <a:ext cx="167825" cy="90450"/>
            </a:xfrm>
            <a:custGeom>
              <a:avLst/>
              <a:gdLst/>
              <a:ahLst/>
              <a:cxnLst/>
              <a:rect l="l" t="t" r="r" b="b"/>
              <a:pathLst>
                <a:path w="6713" h="3618" fill="none" extrusionOk="0">
                  <a:moveTo>
                    <a:pt x="1" y="3618"/>
                  </a:moveTo>
                  <a:lnTo>
                    <a:pt x="6712" y="3618"/>
                  </a:lnTo>
                  <a:lnTo>
                    <a:pt x="6712" y="1"/>
                  </a:lnTo>
                  <a:lnTo>
                    <a:pt x="1" y="1"/>
                  </a:lnTo>
                  <a:lnTo>
                    <a:pt x="1" y="3618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5943;p71"/>
            <p:cNvSpPr/>
            <p:nvPr/>
          </p:nvSpPr>
          <p:spPr>
            <a:xfrm>
              <a:off x="4016450" y="3780800"/>
              <a:ext cx="167800" cy="90450"/>
            </a:xfrm>
            <a:custGeom>
              <a:avLst/>
              <a:gdLst/>
              <a:ahLst/>
              <a:cxnLst/>
              <a:rect l="l" t="t" r="r" b="b"/>
              <a:pathLst>
                <a:path w="6712" h="3618" extrusionOk="0">
                  <a:moveTo>
                    <a:pt x="0" y="1"/>
                  </a:moveTo>
                  <a:lnTo>
                    <a:pt x="0" y="3618"/>
                  </a:lnTo>
                  <a:lnTo>
                    <a:pt x="6712" y="3618"/>
                  </a:lnTo>
                  <a:lnTo>
                    <a:pt x="6712" y="1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" name="Google Shape;5944;p71"/>
            <p:cNvSpPr/>
            <p:nvPr/>
          </p:nvSpPr>
          <p:spPr>
            <a:xfrm>
              <a:off x="4016450" y="3780800"/>
              <a:ext cx="167800" cy="90450"/>
            </a:xfrm>
            <a:custGeom>
              <a:avLst/>
              <a:gdLst/>
              <a:ahLst/>
              <a:cxnLst/>
              <a:rect l="l" t="t" r="r" b="b"/>
              <a:pathLst>
                <a:path w="6712" h="3618" fill="none" extrusionOk="0">
                  <a:moveTo>
                    <a:pt x="0" y="3618"/>
                  </a:moveTo>
                  <a:lnTo>
                    <a:pt x="6712" y="3618"/>
                  </a:lnTo>
                  <a:lnTo>
                    <a:pt x="6712" y="1"/>
                  </a:lnTo>
                  <a:lnTo>
                    <a:pt x="0" y="1"/>
                  </a:lnTo>
                  <a:lnTo>
                    <a:pt x="0" y="3618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" name="Google Shape;5945;p71"/>
            <p:cNvSpPr/>
            <p:nvPr/>
          </p:nvSpPr>
          <p:spPr>
            <a:xfrm>
              <a:off x="3680875" y="3871250"/>
              <a:ext cx="167825" cy="83900"/>
            </a:xfrm>
            <a:custGeom>
              <a:avLst/>
              <a:gdLst/>
              <a:ahLst/>
              <a:cxnLst/>
              <a:rect l="l" t="t" r="r" b="b"/>
              <a:pathLst>
                <a:path w="6713" h="3356" extrusionOk="0">
                  <a:moveTo>
                    <a:pt x="1" y="0"/>
                  </a:moveTo>
                  <a:lnTo>
                    <a:pt x="1" y="3356"/>
                  </a:lnTo>
                  <a:lnTo>
                    <a:pt x="6712" y="3356"/>
                  </a:lnTo>
                  <a:lnTo>
                    <a:pt x="6712" y="0"/>
                  </a:lnTo>
                  <a:close/>
                </a:path>
              </a:pathLst>
            </a:custGeom>
            <a:solidFill>
              <a:srgbClr val="87252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" name="Google Shape;5946;p71"/>
            <p:cNvSpPr/>
            <p:nvPr/>
          </p:nvSpPr>
          <p:spPr>
            <a:xfrm>
              <a:off x="3680875" y="3871250"/>
              <a:ext cx="167825" cy="83900"/>
            </a:xfrm>
            <a:custGeom>
              <a:avLst/>
              <a:gdLst/>
              <a:ahLst/>
              <a:cxnLst/>
              <a:rect l="l" t="t" r="r" b="b"/>
              <a:pathLst>
                <a:path w="6713" h="3356" fill="none" extrusionOk="0">
                  <a:moveTo>
                    <a:pt x="6712" y="0"/>
                  </a:moveTo>
                  <a:lnTo>
                    <a:pt x="1" y="0"/>
                  </a:lnTo>
                  <a:lnTo>
                    <a:pt x="1" y="3356"/>
                  </a:lnTo>
                  <a:lnTo>
                    <a:pt x="6712" y="3356"/>
                  </a:lnTo>
                  <a:lnTo>
                    <a:pt x="6712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" name="Google Shape;5947;p71"/>
            <p:cNvSpPr/>
            <p:nvPr/>
          </p:nvSpPr>
          <p:spPr>
            <a:xfrm>
              <a:off x="4016450" y="3871250"/>
              <a:ext cx="134025" cy="83900"/>
            </a:xfrm>
            <a:custGeom>
              <a:avLst/>
              <a:gdLst/>
              <a:ahLst/>
              <a:cxnLst/>
              <a:rect l="l" t="t" r="r" b="b"/>
              <a:pathLst>
                <a:path w="5361" h="3356" extrusionOk="0">
                  <a:moveTo>
                    <a:pt x="0" y="0"/>
                  </a:moveTo>
                  <a:lnTo>
                    <a:pt x="0" y="3356"/>
                  </a:lnTo>
                  <a:lnTo>
                    <a:pt x="5361" y="3356"/>
                  </a:lnTo>
                  <a:lnTo>
                    <a:pt x="5361" y="0"/>
                  </a:lnTo>
                  <a:close/>
                </a:path>
              </a:pathLst>
            </a:custGeom>
            <a:solidFill>
              <a:srgbClr val="87252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5948;p71"/>
            <p:cNvSpPr/>
            <p:nvPr/>
          </p:nvSpPr>
          <p:spPr>
            <a:xfrm>
              <a:off x="4016450" y="3871250"/>
              <a:ext cx="134025" cy="83900"/>
            </a:xfrm>
            <a:custGeom>
              <a:avLst/>
              <a:gdLst/>
              <a:ahLst/>
              <a:cxnLst/>
              <a:rect l="l" t="t" r="r" b="b"/>
              <a:pathLst>
                <a:path w="5361" h="3356" fill="none" extrusionOk="0">
                  <a:moveTo>
                    <a:pt x="5361" y="0"/>
                  </a:moveTo>
                  <a:lnTo>
                    <a:pt x="0" y="0"/>
                  </a:lnTo>
                  <a:lnTo>
                    <a:pt x="0" y="3356"/>
                  </a:lnTo>
                  <a:lnTo>
                    <a:pt x="5361" y="3356"/>
                  </a:lnTo>
                  <a:lnTo>
                    <a:pt x="536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" name="Google Shape;5949;p71"/>
            <p:cNvSpPr/>
            <p:nvPr/>
          </p:nvSpPr>
          <p:spPr>
            <a:xfrm>
              <a:off x="3044625" y="3871250"/>
              <a:ext cx="132950" cy="83900"/>
            </a:xfrm>
            <a:custGeom>
              <a:avLst/>
              <a:gdLst/>
              <a:ahLst/>
              <a:cxnLst/>
              <a:rect l="l" t="t" r="r" b="b"/>
              <a:pathLst>
                <a:path w="5318" h="3356" extrusionOk="0">
                  <a:moveTo>
                    <a:pt x="0" y="0"/>
                  </a:moveTo>
                  <a:lnTo>
                    <a:pt x="0" y="3356"/>
                  </a:lnTo>
                  <a:lnTo>
                    <a:pt x="5317" y="3356"/>
                  </a:lnTo>
                  <a:lnTo>
                    <a:pt x="5317" y="0"/>
                  </a:lnTo>
                  <a:close/>
                </a:path>
              </a:pathLst>
            </a:custGeom>
            <a:solidFill>
              <a:srgbClr val="87252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" name="Google Shape;5950;p71"/>
            <p:cNvSpPr/>
            <p:nvPr/>
          </p:nvSpPr>
          <p:spPr>
            <a:xfrm>
              <a:off x="3044625" y="3871250"/>
              <a:ext cx="132950" cy="83900"/>
            </a:xfrm>
            <a:custGeom>
              <a:avLst/>
              <a:gdLst/>
              <a:ahLst/>
              <a:cxnLst/>
              <a:rect l="l" t="t" r="r" b="b"/>
              <a:pathLst>
                <a:path w="5318" h="3356" fill="none" extrusionOk="0">
                  <a:moveTo>
                    <a:pt x="5317" y="0"/>
                  </a:moveTo>
                  <a:lnTo>
                    <a:pt x="0" y="0"/>
                  </a:lnTo>
                  <a:lnTo>
                    <a:pt x="0" y="3356"/>
                  </a:lnTo>
                  <a:lnTo>
                    <a:pt x="5317" y="3356"/>
                  </a:lnTo>
                  <a:lnTo>
                    <a:pt x="5317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" name="Google Shape;5951;p71"/>
            <p:cNvSpPr/>
            <p:nvPr/>
          </p:nvSpPr>
          <p:spPr>
            <a:xfrm>
              <a:off x="3345325" y="3871250"/>
              <a:ext cx="167800" cy="83900"/>
            </a:xfrm>
            <a:custGeom>
              <a:avLst/>
              <a:gdLst/>
              <a:ahLst/>
              <a:cxnLst/>
              <a:rect l="l" t="t" r="r" b="b"/>
              <a:pathLst>
                <a:path w="6712" h="3356" extrusionOk="0">
                  <a:moveTo>
                    <a:pt x="0" y="0"/>
                  </a:moveTo>
                  <a:lnTo>
                    <a:pt x="0" y="3356"/>
                  </a:lnTo>
                  <a:lnTo>
                    <a:pt x="6712" y="3356"/>
                  </a:lnTo>
                  <a:lnTo>
                    <a:pt x="6712" y="0"/>
                  </a:lnTo>
                  <a:close/>
                </a:path>
              </a:pathLst>
            </a:custGeom>
            <a:solidFill>
              <a:srgbClr val="87252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" name="Google Shape;5952;p71"/>
            <p:cNvSpPr/>
            <p:nvPr/>
          </p:nvSpPr>
          <p:spPr>
            <a:xfrm>
              <a:off x="3345325" y="3871250"/>
              <a:ext cx="167800" cy="83900"/>
            </a:xfrm>
            <a:custGeom>
              <a:avLst/>
              <a:gdLst/>
              <a:ahLst/>
              <a:cxnLst/>
              <a:rect l="l" t="t" r="r" b="b"/>
              <a:pathLst>
                <a:path w="6712" h="3356" fill="none" extrusionOk="0">
                  <a:moveTo>
                    <a:pt x="6712" y="0"/>
                  </a:moveTo>
                  <a:lnTo>
                    <a:pt x="0" y="0"/>
                  </a:lnTo>
                  <a:lnTo>
                    <a:pt x="0" y="3356"/>
                  </a:lnTo>
                  <a:lnTo>
                    <a:pt x="6712" y="3356"/>
                  </a:lnTo>
                  <a:lnTo>
                    <a:pt x="6712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" name="Google Shape;5953;p71"/>
            <p:cNvSpPr/>
            <p:nvPr/>
          </p:nvSpPr>
          <p:spPr>
            <a:xfrm>
              <a:off x="3044625" y="3871250"/>
              <a:ext cx="1105850" cy="0"/>
            </a:xfrm>
            <a:custGeom>
              <a:avLst/>
              <a:gdLst/>
              <a:ahLst/>
              <a:cxnLst/>
              <a:rect l="l" t="t" r="r" b="b"/>
              <a:pathLst>
                <a:path w="44234" extrusionOk="0">
                  <a:moveTo>
                    <a:pt x="44234" y="0"/>
                  </a:moveTo>
                  <a:lnTo>
                    <a:pt x="38873" y="0"/>
                  </a:lnTo>
                  <a:lnTo>
                    <a:pt x="32162" y="0"/>
                  </a:lnTo>
                  <a:lnTo>
                    <a:pt x="25451" y="0"/>
                  </a:lnTo>
                  <a:lnTo>
                    <a:pt x="18740" y="0"/>
                  </a:lnTo>
                  <a:lnTo>
                    <a:pt x="12028" y="0"/>
                  </a:lnTo>
                  <a:lnTo>
                    <a:pt x="5317" y="0"/>
                  </a:lnTo>
                  <a:lnTo>
                    <a:pt x="0" y="0"/>
                  </a:lnTo>
                  <a:lnTo>
                    <a:pt x="44234" y="0"/>
                  </a:lnTo>
                  <a:close/>
                </a:path>
              </a:pathLst>
            </a:custGeom>
            <a:solidFill>
              <a:srgbClr val="C8BD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" name="Google Shape;5954;p71"/>
            <p:cNvSpPr/>
            <p:nvPr/>
          </p:nvSpPr>
          <p:spPr>
            <a:xfrm>
              <a:off x="3044625" y="3871250"/>
              <a:ext cx="1105850" cy="0"/>
            </a:xfrm>
            <a:custGeom>
              <a:avLst/>
              <a:gdLst/>
              <a:ahLst/>
              <a:cxnLst/>
              <a:rect l="l" t="t" r="r" b="b"/>
              <a:pathLst>
                <a:path w="44234" fill="none" extrusionOk="0">
                  <a:moveTo>
                    <a:pt x="44234" y="0"/>
                  </a:moveTo>
                  <a:lnTo>
                    <a:pt x="38873" y="0"/>
                  </a:lnTo>
                  <a:lnTo>
                    <a:pt x="32162" y="0"/>
                  </a:lnTo>
                  <a:lnTo>
                    <a:pt x="25451" y="0"/>
                  </a:lnTo>
                  <a:lnTo>
                    <a:pt x="18740" y="0"/>
                  </a:lnTo>
                  <a:lnTo>
                    <a:pt x="12028" y="0"/>
                  </a:lnTo>
                  <a:lnTo>
                    <a:pt x="5317" y="0"/>
                  </a:lnTo>
                  <a:lnTo>
                    <a:pt x="0" y="0"/>
                  </a:lnTo>
                  <a:lnTo>
                    <a:pt x="44234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" name="Google Shape;5955;p71"/>
            <p:cNvSpPr/>
            <p:nvPr/>
          </p:nvSpPr>
          <p:spPr>
            <a:xfrm>
              <a:off x="3177550" y="3780800"/>
              <a:ext cx="838925" cy="90450"/>
            </a:xfrm>
            <a:custGeom>
              <a:avLst/>
              <a:gdLst/>
              <a:ahLst/>
              <a:cxnLst/>
              <a:rect l="l" t="t" r="r" b="b"/>
              <a:pathLst>
                <a:path w="33557" h="3618" extrusionOk="0">
                  <a:moveTo>
                    <a:pt x="0" y="1"/>
                  </a:moveTo>
                  <a:lnTo>
                    <a:pt x="0" y="3618"/>
                  </a:lnTo>
                  <a:lnTo>
                    <a:pt x="6711" y="3618"/>
                  </a:lnTo>
                  <a:lnTo>
                    <a:pt x="6711" y="1"/>
                  </a:lnTo>
                  <a:close/>
                  <a:moveTo>
                    <a:pt x="13423" y="1"/>
                  </a:moveTo>
                  <a:lnTo>
                    <a:pt x="13423" y="3618"/>
                  </a:lnTo>
                  <a:lnTo>
                    <a:pt x="20134" y="3618"/>
                  </a:lnTo>
                  <a:lnTo>
                    <a:pt x="20134" y="1"/>
                  </a:lnTo>
                  <a:close/>
                  <a:moveTo>
                    <a:pt x="26845" y="1"/>
                  </a:moveTo>
                  <a:lnTo>
                    <a:pt x="26845" y="3618"/>
                  </a:lnTo>
                  <a:lnTo>
                    <a:pt x="33556" y="3618"/>
                  </a:lnTo>
                  <a:lnTo>
                    <a:pt x="33556" y="1"/>
                  </a:lnTo>
                  <a:close/>
                </a:path>
              </a:pathLst>
            </a:custGeom>
            <a:solidFill>
              <a:srgbClr val="E2D6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" name="Google Shape;5956;p71"/>
            <p:cNvSpPr/>
            <p:nvPr/>
          </p:nvSpPr>
          <p:spPr>
            <a:xfrm>
              <a:off x="3177550" y="3780800"/>
              <a:ext cx="167800" cy="90450"/>
            </a:xfrm>
            <a:custGeom>
              <a:avLst/>
              <a:gdLst/>
              <a:ahLst/>
              <a:cxnLst/>
              <a:rect l="l" t="t" r="r" b="b"/>
              <a:pathLst>
                <a:path w="6712" h="3618" fill="none" extrusionOk="0">
                  <a:moveTo>
                    <a:pt x="6711" y="1"/>
                  </a:moveTo>
                  <a:lnTo>
                    <a:pt x="0" y="1"/>
                  </a:lnTo>
                  <a:lnTo>
                    <a:pt x="0" y="3618"/>
                  </a:lnTo>
                  <a:lnTo>
                    <a:pt x="6711" y="3618"/>
                  </a:lnTo>
                  <a:lnTo>
                    <a:pt x="671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" name="Google Shape;5957;p71"/>
            <p:cNvSpPr/>
            <p:nvPr/>
          </p:nvSpPr>
          <p:spPr>
            <a:xfrm>
              <a:off x="3513100" y="3780800"/>
              <a:ext cx="167800" cy="90450"/>
            </a:xfrm>
            <a:custGeom>
              <a:avLst/>
              <a:gdLst/>
              <a:ahLst/>
              <a:cxnLst/>
              <a:rect l="l" t="t" r="r" b="b"/>
              <a:pathLst>
                <a:path w="6712" h="3618" fill="none" extrusionOk="0">
                  <a:moveTo>
                    <a:pt x="6712" y="1"/>
                  </a:moveTo>
                  <a:lnTo>
                    <a:pt x="6712" y="1"/>
                  </a:lnTo>
                  <a:lnTo>
                    <a:pt x="1" y="1"/>
                  </a:lnTo>
                  <a:lnTo>
                    <a:pt x="1" y="3618"/>
                  </a:lnTo>
                  <a:lnTo>
                    <a:pt x="6712" y="3618"/>
                  </a:lnTo>
                  <a:lnTo>
                    <a:pt x="6712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" name="Google Shape;5958;p71"/>
            <p:cNvSpPr/>
            <p:nvPr/>
          </p:nvSpPr>
          <p:spPr>
            <a:xfrm>
              <a:off x="3848675" y="3780800"/>
              <a:ext cx="167800" cy="90450"/>
            </a:xfrm>
            <a:custGeom>
              <a:avLst/>
              <a:gdLst/>
              <a:ahLst/>
              <a:cxnLst/>
              <a:rect l="l" t="t" r="r" b="b"/>
              <a:pathLst>
                <a:path w="6712" h="3618" fill="none" extrusionOk="0">
                  <a:moveTo>
                    <a:pt x="6711" y="1"/>
                  </a:moveTo>
                  <a:lnTo>
                    <a:pt x="6711" y="1"/>
                  </a:lnTo>
                  <a:lnTo>
                    <a:pt x="0" y="1"/>
                  </a:lnTo>
                  <a:lnTo>
                    <a:pt x="0" y="3618"/>
                  </a:lnTo>
                  <a:lnTo>
                    <a:pt x="6711" y="3618"/>
                  </a:lnTo>
                  <a:lnTo>
                    <a:pt x="671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" name="Google Shape;5959;p71"/>
            <p:cNvSpPr/>
            <p:nvPr/>
          </p:nvSpPr>
          <p:spPr>
            <a:xfrm>
              <a:off x="3009750" y="3780800"/>
              <a:ext cx="167825" cy="90450"/>
            </a:xfrm>
            <a:custGeom>
              <a:avLst/>
              <a:gdLst/>
              <a:ahLst/>
              <a:cxnLst/>
              <a:rect l="l" t="t" r="r" b="b"/>
              <a:pathLst>
                <a:path w="6713" h="3618" extrusionOk="0">
                  <a:moveTo>
                    <a:pt x="1" y="1"/>
                  </a:moveTo>
                  <a:lnTo>
                    <a:pt x="1" y="3618"/>
                  </a:lnTo>
                  <a:lnTo>
                    <a:pt x="6712" y="3618"/>
                  </a:lnTo>
                  <a:lnTo>
                    <a:pt x="6712" y="1"/>
                  </a:lnTo>
                  <a:close/>
                </a:path>
              </a:pathLst>
            </a:custGeom>
            <a:solidFill>
              <a:srgbClr val="A03E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" name="Google Shape;5960;p71"/>
            <p:cNvSpPr/>
            <p:nvPr/>
          </p:nvSpPr>
          <p:spPr>
            <a:xfrm>
              <a:off x="3009750" y="3780800"/>
              <a:ext cx="167825" cy="90450"/>
            </a:xfrm>
            <a:custGeom>
              <a:avLst/>
              <a:gdLst/>
              <a:ahLst/>
              <a:cxnLst/>
              <a:rect l="l" t="t" r="r" b="b"/>
              <a:pathLst>
                <a:path w="6713" h="3618" fill="none" extrusionOk="0">
                  <a:moveTo>
                    <a:pt x="6712" y="1"/>
                  </a:moveTo>
                  <a:lnTo>
                    <a:pt x="1" y="1"/>
                  </a:lnTo>
                  <a:lnTo>
                    <a:pt x="1" y="3618"/>
                  </a:lnTo>
                  <a:lnTo>
                    <a:pt x="6712" y="3618"/>
                  </a:lnTo>
                  <a:lnTo>
                    <a:pt x="6712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" name="Google Shape;5961;p71"/>
            <p:cNvSpPr/>
            <p:nvPr/>
          </p:nvSpPr>
          <p:spPr>
            <a:xfrm>
              <a:off x="3345325" y="3780800"/>
              <a:ext cx="167800" cy="90450"/>
            </a:xfrm>
            <a:custGeom>
              <a:avLst/>
              <a:gdLst/>
              <a:ahLst/>
              <a:cxnLst/>
              <a:rect l="l" t="t" r="r" b="b"/>
              <a:pathLst>
                <a:path w="6712" h="3618" extrusionOk="0">
                  <a:moveTo>
                    <a:pt x="0" y="1"/>
                  </a:moveTo>
                  <a:lnTo>
                    <a:pt x="0" y="3618"/>
                  </a:lnTo>
                  <a:lnTo>
                    <a:pt x="6712" y="3618"/>
                  </a:lnTo>
                  <a:lnTo>
                    <a:pt x="6712" y="1"/>
                  </a:lnTo>
                  <a:close/>
                </a:path>
              </a:pathLst>
            </a:custGeom>
            <a:solidFill>
              <a:srgbClr val="A03E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" name="Google Shape;5962;p71"/>
            <p:cNvSpPr/>
            <p:nvPr/>
          </p:nvSpPr>
          <p:spPr>
            <a:xfrm>
              <a:off x="3345325" y="3780800"/>
              <a:ext cx="167800" cy="90450"/>
            </a:xfrm>
            <a:custGeom>
              <a:avLst/>
              <a:gdLst/>
              <a:ahLst/>
              <a:cxnLst/>
              <a:rect l="l" t="t" r="r" b="b"/>
              <a:pathLst>
                <a:path w="6712" h="3618" fill="none" extrusionOk="0">
                  <a:moveTo>
                    <a:pt x="6712" y="1"/>
                  </a:moveTo>
                  <a:lnTo>
                    <a:pt x="0" y="1"/>
                  </a:lnTo>
                  <a:lnTo>
                    <a:pt x="0" y="3618"/>
                  </a:lnTo>
                  <a:lnTo>
                    <a:pt x="6712" y="3618"/>
                  </a:lnTo>
                  <a:lnTo>
                    <a:pt x="6712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" name="Google Shape;5963;p71"/>
            <p:cNvSpPr/>
            <p:nvPr/>
          </p:nvSpPr>
          <p:spPr>
            <a:xfrm>
              <a:off x="3680875" y="3780800"/>
              <a:ext cx="167825" cy="90450"/>
            </a:xfrm>
            <a:custGeom>
              <a:avLst/>
              <a:gdLst/>
              <a:ahLst/>
              <a:cxnLst/>
              <a:rect l="l" t="t" r="r" b="b"/>
              <a:pathLst>
                <a:path w="6713" h="3618" extrusionOk="0">
                  <a:moveTo>
                    <a:pt x="1" y="1"/>
                  </a:moveTo>
                  <a:lnTo>
                    <a:pt x="1" y="3618"/>
                  </a:lnTo>
                  <a:lnTo>
                    <a:pt x="6712" y="3618"/>
                  </a:lnTo>
                  <a:lnTo>
                    <a:pt x="6712" y="1"/>
                  </a:lnTo>
                  <a:close/>
                </a:path>
              </a:pathLst>
            </a:custGeom>
            <a:solidFill>
              <a:srgbClr val="A03E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" name="Google Shape;5964;p71"/>
            <p:cNvSpPr/>
            <p:nvPr/>
          </p:nvSpPr>
          <p:spPr>
            <a:xfrm>
              <a:off x="3680875" y="3780800"/>
              <a:ext cx="167825" cy="90450"/>
            </a:xfrm>
            <a:custGeom>
              <a:avLst/>
              <a:gdLst/>
              <a:ahLst/>
              <a:cxnLst/>
              <a:rect l="l" t="t" r="r" b="b"/>
              <a:pathLst>
                <a:path w="6713" h="3618" fill="none" extrusionOk="0">
                  <a:moveTo>
                    <a:pt x="6712" y="1"/>
                  </a:moveTo>
                  <a:lnTo>
                    <a:pt x="6712" y="1"/>
                  </a:lnTo>
                  <a:lnTo>
                    <a:pt x="1" y="1"/>
                  </a:lnTo>
                  <a:lnTo>
                    <a:pt x="1" y="3618"/>
                  </a:lnTo>
                  <a:lnTo>
                    <a:pt x="6712" y="3618"/>
                  </a:lnTo>
                  <a:lnTo>
                    <a:pt x="6712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" name="Google Shape;5965;p71"/>
            <p:cNvSpPr/>
            <p:nvPr/>
          </p:nvSpPr>
          <p:spPr>
            <a:xfrm>
              <a:off x="4016450" y="3780800"/>
              <a:ext cx="167800" cy="90450"/>
            </a:xfrm>
            <a:custGeom>
              <a:avLst/>
              <a:gdLst/>
              <a:ahLst/>
              <a:cxnLst/>
              <a:rect l="l" t="t" r="r" b="b"/>
              <a:pathLst>
                <a:path w="6712" h="3618" extrusionOk="0">
                  <a:moveTo>
                    <a:pt x="0" y="1"/>
                  </a:moveTo>
                  <a:lnTo>
                    <a:pt x="0" y="3618"/>
                  </a:lnTo>
                  <a:lnTo>
                    <a:pt x="6712" y="3618"/>
                  </a:lnTo>
                  <a:lnTo>
                    <a:pt x="6712" y="1"/>
                  </a:lnTo>
                  <a:close/>
                </a:path>
              </a:pathLst>
            </a:custGeom>
            <a:solidFill>
              <a:srgbClr val="A03E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" name="Google Shape;5966;p71"/>
            <p:cNvSpPr/>
            <p:nvPr/>
          </p:nvSpPr>
          <p:spPr>
            <a:xfrm>
              <a:off x="4016450" y="3780800"/>
              <a:ext cx="167800" cy="90450"/>
            </a:xfrm>
            <a:custGeom>
              <a:avLst/>
              <a:gdLst/>
              <a:ahLst/>
              <a:cxnLst/>
              <a:rect l="l" t="t" r="r" b="b"/>
              <a:pathLst>
                <a:path w="6712" h="3618" fill="none" extrusionOk="0">
                  <a:moveTo>
                    <a:pt x="6712" y="1"/>
                  </a:moveTo>
                  <a:lnTo>
                    <a:pt x="0" y="1"/>
                  </a:lnTo>
                  <a:lnTo>
                    <a:pt x="0" y="3618"/>
                  </a:lnTo>
                  <a:lnTo>
                    <a:pt x="6712" y="3618"/>
                  </a:lnTo>
                  <a:lnTo>
                    <a:pt x="6712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" name="Google Shape;5967;p71"/>
            <p:cNvSpPr/>
            <p:nvPr/>
          </p:nvSpPr>
          <p:spPr>
            <a:xfrm>
              <a:off x="3429225" y="4212250"/>
              <a:ext cx="335575" cy="339950"/>
            </a:xfrm>
            <a:custGeom>
              <a:avLst/>
              <a:gdLst/>
              <a:ahLst/>
              <a:cxnLst/>
              <a:rect l="l" t="t" r="r" b="b"/>
              <a:pathLst>
                <a:path w="13423" h="13598" extrusionOk="0">
                  <a:moveTo>
                    <a:pt x="6058" y="0"/>
                  </a:moveTo>
                  <a:lnTo>
                    <a:pt x="5360" y="131"/>
                  </a:lnTo>
                  <a:lnTo>
                    <a:pt x="4750" y="305"/>
                  </a:lnTo>
                  <a:lnTo>
                    <a:pt x="4096" y="523"/>
                  </a:lnTo>
                  <a:lnTo>
                    <a:pt x="3530" y="785"/>
                  </a:lnTo>
                  <a:lnTo>
                    <a:pt x="2963" y="1133"/>
                  </a:lnTo>
                  <a:lnTo>
                    <a:pt x="2440" y="1526"/>
                  </a:lnTo>
                  <a:lnTo>
                    <a:pt x="1961" y="1961"/>
                  </a:lnTo>
                  <a:lnTo>
                    <a:pt x="1569" y="2441"/>
                  </a:lnTo>
                  <a:lnTo>
                    <a:pt x="1177" y="2920"/>
                  </a:lnTo>
                  <a:lnTo>
                    <a:pt x="828" y="3487"/>
                  </a:lnTo>
                  <a:lnTo>
                    <a:pt x="523" y="4097"/>
                  </a:lnTo>
                  <a:lnTo>
                    <a:pt x="305" y="4707"/>
                  </a:lnTo>
                  <a:lnTo>
                    <a:pt x="131" y="5361"/>
                  </a:lnTo>
                  <a:lnTo>
                    <a:pt x="44" y="6014"/>
                  </a:lnTo>
                  <a:lnTo>
                    <a:pt x="0" y="6712"/>
                  </a:lnTo>
                  <a:lnTo>
                    <a:pt x="0" y="13597"/>
                  </a:lnTo>
                  <a:lnTo>
                    <a:pt x="13422" y="13597"/>
                  </a:lnTo>
                  <a:lnTo>
                    <a:pt x="13422" y="6712"/>
                  </a:lnTo>
                  <a:lnTo>
                    <a:pt x="13379" y="6014"/>
                  </a:lnTo>
                  <a:lnTo>
                    <a:pt x="13292" y="5361"/>
                  </a:lnTo>
                  <a:lnTo>
                    <a:pt x="13117" y="4707"/>
                  </a:lnTo>
                  <a:lnTo>
                    <a:pt x="12900" y="4097"/>
                  </a:lnTo>
                  <a:lnTo>
                    <a:pt x="12638" y="3487"/>
                  </a:lnTo>
                  <a:lnTo>
                    <a:pt x="12289" y="2920"/>
                  </a:lnTo>
                  <a:lnTo>
                    <a:pt x="11897" y="2441"/>
                  </a:lnTo>
                  <a:lnTo>
                    <a:pt x="11461" y="1961"/>
                  </a:lnTo>
                  <a:lnTo>
                    <a:pt x="10982" y="1526"/>
                  </a:lnTo>
                  <a:lnTo>
                    <a:pt x="10459" y="1133"/>
                  </a:lnTo>
                  <a:lnTo>
                    <a:pt x="9936" y="785"/>
                  </a:lnTo>
                  <a:lnTo>
                    <a:pt x="9326" y="523"/>
                  </a:lnTo>
                  <a:lnTo>
                    <a:pt x="8716" y="305"/>
                  </a:lnTo>
                  <a:lnTo>
                    <a:pt x="8062" y="131"/>
                  </a:lnTo>
                  <a:lnTo>
                    <a:pt x="7409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" name="Google Shape;5968;p71"/>
            <p:cNvSpPr/>
            <p:nvPr/>
          </p:nvSpPr>
          <p:spPr>
            <a:xfrm>
              <a:off x="3260350" y="3232800"/>
              <a:ext cx="217925" cy="94800"/>
            </a:xfrm>
            <a:custGeom>
              <a:avLst/>
              <a:gdLst/>
              <a:ahLst/>
              <a:cxnLst/>
              <a:rect l="l" t="t" r="r" b="b"/>
              <a:pathLst>
                <a:path w="8717" h="3792" extrusionOk="0">
                  <a:moveTo>
                    <a:pt x="0" y="1"/>
                  </a:moveTo>
                  <a:lnTo>
                    <a:pt x="1525" y="1874"/>
                  </a:lnTo>
                  <a:lnTo>
                    <a:pt x="0" y="3792"/>
                  </a:lnTo>
                  <a:lnTo>
                    <a:pt x="8716" y="3792"/>
                  </a:lnTo>
                  <a:lnTo>
                    <a:pt x="8716" y="1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" name="Google Shape;5969;p71"/>
            <p:cNvSpPr/>
            <p:nvPr/>
          </p:nvSpPr>
          <p:spPr>
            <a:xfrm>
              <a:off x="3394350" y="3184875"/>
              <a:ext cx="191775" cy="94800"/>
            </a:xfrm>
            <a:custGeom>
              <a:avLst/>
              <a:gdLst/>
              <a:ahLst/>
              <a:cxnLst/>
              <a:rect l="l" t="t" r="r" b="b"/>
              <a:pathLst>
                <a:path w="7671" h="3792" extrusionOk="0">
                  <a:moveTo>
                    <a:pt x="0" y="0"/>
                  </a:moveTo>
                  <a:lnTo>
                    <a:pt x="0" y="3791"/>
                  </a:lnTo>
                  <a:lnTo>
                    <a:pt x="7670" y="3791"/>
                  </a:lnTo>
                  <a:lnTo>
                    <a:pt x="7670" y="0"/>
                  </a:lnTo>
                  <a:close/>
                </a:path>
              </a:pathLst>
            </a:custGeom>
            <a:solidFill>
              <a:srgbClr val="962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" name="Google Shape;5970;p71"/>
            <p:cNvSpPr/>
            <p:nvPr/>
          </p:nvSpPr>
          <p:spPr>
            <a:xfrm>
              <a:off x="3394350" y="3279650"/>
              <a:ext cx="83925" cy="47950"/>
            </a:xfrm>
            <a:custGeom>
              <a:avLst/>
              <a:gdLst/>
              <a:ahLst/>
              <a:cxnLst/>
              <a:rect l="l" t="t" r="r" b="b"/>
              <a:pathLst>
                <a:path w="3357" h="1918" extrusionOk="0">
                  <a:moveTo>
                    <a:pt x="0" y="0"/>
                  </a:moveTo>
                  <a:lnTo>
                    <a:pt x="3356" y="1918"/>
                  </a:lnTo>
                  <a:lnTo>
                    <a:pt x="3356" y="0"/>
                  </a:lnTo>
                  <a:close/>
                </a:path>
              </a:pathLst>
            </a:custGeom>
            <a:solidFill>
              <a:srgbClr val="9428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22" name="Title 1"/>
          <p:cNvSpPr txBox="1">
            <a:spLocks/>
          </p:cNvSpPr>
          <p:nvPr/>
        </p:nvSpPr>
        <p:spPr>
          <a:xfrm>
            <a:off x="457200" y="2152880"/>
            <a:ext cx="8229600" cy="2295469"/>
          </a:xfrm>
          <a:prstGeom prst="rect">
            <a:avLst/>
          </a:prstGeom>
        </p:spPr>
        <p:txBody>
          <a:bodyPr vert="horz" lIns="91440" tIns="45720" rIns="91440" bIns="45720" rtlCol="0" anchor="ctr">
            <a:prstTxWarp prst="textButton">
              <a:avLst/>
            </a:prstTxWarp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normalizeH="0" baseline="0" noProof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uLnTx/>
                <a:uFillTx/>
                <a:latin typeface="HP001 4 hàng" panose="020B0603050302020204" pitchFamily="34" charset="0"/>
                <a:cs typeface="Times New Roman" pitchFamily="18" charset="0"/>
              </a:rPr>
              <a:t>Chúc các con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normalizeH="0" baseline="0" noProof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uLnTx/>
                <a:uFillTx/>
                <a:latin typeface="HP001 4 hàng" panose="020B0603050302020204" pitchFamily="34" charset="0"/>
                <a:cs typeface="Times New Roman" pitchFamily="18" charset="0"/>
              </a:rPr>
              <a:t>chăm ngoan, học tốt !</a:t>
            </a:r>
          </a:p>
        </p:txBody>
      </p:sp>
    </p:spTree>
    <p:extLst>
      <p:ext uri="{BB962C8B-B14F-4D97-AF65-F5344CB8AC3E}">
        <p14:creationId xmlns:p14="http://schemas.microsoft.com/office/powerpoint/2010/main" val="1816934561"/>
      </p:ext>
    </p:extLst>
  </p:cSld>
  <p:clrMapOvr>
    <a:masterClrMapping/>
  </p:clrMapOvr>
</p:sld>
</file>

<file path=ppt/theme/theme1.xml><?xml version="1.0" encoding="utf-8"?>
<a:theme xmlns:a="http://schemas.openxmlformats.org/drawingml/2006/main" name="My Carnival Birthday Party by Slidesgo">
  <a:themeElements>
    <a:clrScheme name="Simple Light">
      <a:dk1>
        <a:srgbClr val="000000"/>
      </a:dk1>
      <a:lt1>
        <a:srgbClr val="962934"/>
      </a:lt1>
      <a:dk2>
        <a:srgbClr val="FFFFFF"/>
      </a:dk2>
      <a:lt2>
        <a:srgbClr val="841A2B"/>
      </a:lt2>
      <a:accent1>
        <a:srgbClr val="681323"/>
      </a:accent1>
      <a:accent2>
        <a:srgbClr val="3E5F8D"/>
      </a:accent2>
      <a:accent3>
        <a:srgbClr val="DBC081"/>
      </a:accent3>
      <a:accent4>
        <a:srgbClr val="DFD2BD"/>
      </a:accent4>
      <a:accent5>
        <a:srgbClr val="FFFFFF"/>
      </a:accent5>
      <a:accent6>
        <a:srgbClr val="FFFFFF"/>
      </a:accent6>
      <a:hlink>
        <a:srgbClr val="00000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284</Words>
  <Application>Microsoft Office PowerPoint</Application>
  <PresentationFormat>On-screen Show (16:9)</PresentationFormat>
  <Paragraphs>33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Abril Fatface</vt:lpstr>
      <vt:lpstr>Arial</vt:lpstr>
      <vt:lpstr>Calibri</vt:lpstr>
      <vt:lpstr>HP001 4 hàng</vt:lpstr>
      <vt:lpstr>Roboto</vt:lpstr>
      <vt:lpstr>Roboto Condensed Light</vt:lpstr>
      <vt:lpstr>Times New Roman</vt:lpstr>
      <vt:lpstr>My Carnival Birthday Party by Slidesgo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Hà My Ngô</cp:lastModifiedBy>
  <cp:revision>10</cp:revision>
  <dcterms:modified xsi:type="dcterms:W3CDTF">2022-01-01T15:23:56Z</dcterms:modified>
</cp:coreProperties>
</file>