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3.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8" r:id="rId1"/>
    <p:sldMasterId id="2147483701" r:id="rId2"/>
    <p:sldMasterId id="2147483713" r:id="rId3"/>
    <p:sldMasterId id="2147483748" r:id="rId4"/>
  </p:sldMasterIdLst>
  <p:notesMasterIdLst>
    <p:notesMasterId r:id="rId23"/>
  </p:notesMasterIdLst>
  <p:sldIdLst>
    <p:sldId id="330" r:id="rId5"/>
    <p:sldId id="317" r:id="rId6"/>
    <p:sldId id="314" r:id="rId7"/>
    <p:sldId id="331" r:id="rId8"/>
    <p:sldId id="318" r:id="rId9"/>
    <p:sldId id="300" r:id="rId10"/>
    <p:sldId id="320" r:id="rId11"/>
    <p:sldId id="321" r:id="rId12"/>
    <p:sldId id="322" r:id="rId13"/>
    <p:sldId id="323" r:id="rId14"/>
    <p:sldId id="305" r:id="rId15"/>
    <p:sldId id="296" r:id="rId16"/>
    <p:sldId id="324" r:id="rId17"/>
    <p:sldId id="326" r:id="rId18"/>
    <p:sldId id="327" r:id="rId19"/>
    <p:sldId id="328" r:id="rId20"/>
    <p:sldId id="263" r:id="rId21"/>
    <p:sldId id="8697" r:id="rId22"/>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CC"/>
    <a:srgbClr val="FFCCFF"/>
    <a:srgbClr val="CC99FF"/>
    <a:srgbClr val="FFFFFF"/>
    <a:srgbClr val="000099"/>
    <a:srgbClr val="FF0000"/>
    <a:srgbClr val="66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132" autoAdjust="0"/>
    <p:restoredTop sz="94660"/>
  </p:normalViewPr>
  <p:slideViewPr>
    <p:cSldViewPr>
      <p:cViewPr varScale="1">
        <p:scale>
          <a:sx n="68" d="100"/>
          <a:sy n="68" d="100"/>
        </p:scale>
        <p:origin x="528" y="72"/>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727DAF-2EE0-4148-B99A-6BBAE4838CC6}" type="datetimeFigureOut">
              <a:rPr lang="en-US" smtClean="0"/>
              <a:pPr/>
              <a:t>16/1/2022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29DF7A-AE85-4E59-BD3C-CE8EEBEA274A}" type="slidenum">
              <a:rPr lang="en-US" smtClean="0"/>
              <a:pPr/>
              <a:t>‹#›</a:t>
            </a:fld>
            <a:endParaRPr lang="en-US"/>
          </a:p>
        </p:txBody>
      </p:sp>
    </p:spTree>
    <p:extLst>
      <p:ext uri="{BB962C8B-B14F-4D97-AF65-F5344CB8AC3E}">
        <p14:creationId xmlns:p14="http://schemas.microsoft.com/office/powerpoint/2010/main" val="39510932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29DF7A-AE85-4E59-BD3C-CE8EEBEA274A}" type="slidenum">
              <a:rPr lang="en-US" smtClean="0"/>
              <a:pPr/>
              <a:t>5</a:t>
            </a:fld>
            <a:endParaRPr lang="en-US"/>
          </a:p>
        </p:txBody>
      </p:sp>
    </p:spTree>
    <p:extLst>
      <p:ext uri="{BB962C8B-B14F-4D97-AF65-F5344CB8AC3E}">
        <p14:creationId xmlns:p14="http://schemas.microsoft.com/office/powerpoint/2010/main" val="20574656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DAD03C0-EA92-4F76-83B6-788176D92230}" type="slidenum">
              <a:rPr lang="en-US" altLang="en-US"/>
              <a:pPr>
                <a:defRPr/>
              </a:pPr>
              <a:t>‹#›</a:t>
            </a:fld>
            <a:endParaRPr lang="en-US" altLang="en-US"/>
          </a:p>
        </p:txBody>
      </p:sp>
    </p:spTree>
    <p:extLst>
      <p:ext uri="{BB962C8B-B14F-4D97-AF65-F5344CB8AC3E}">
        <p14:creationId xmlns:p14="http://schemas.microsoft.com/office/powerpoint/2010/main" val="3109001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CC6A01E-D807-45BE-A8AE-30B3260E4C95}" type="slidenum">
              <a:rPr lang="en-US" altLang="en-US"/>
              <a:pPr>
                <a:defRPr/>
              </a:pPr>
              <a:t>‹#›</a:t>
            </a:fld>
            <a:endParaRPr lang="en-US" altLang="en-US"/>
          </a:p>
        </p:txBody>
      </p:sp>
    </p:spTree>
    <p:extLst>
      <p:ext uri="{BB962C8B-B14F-4D97-AF65-F5344CB8AC3E}">
        <p14:creationId xmlns:p14="http://schemas.microsoft.com/office/powerpoint/2010/main" val="22177410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5A75EA4-CC4E-486B-9A8D-B6D1B3E938B7}" type="slidenum">
              <a:rPr lang="en-US" altLang="en-US"/>
              <a:pPr>
                <a:defRPr/>
              </a:pPr>
              <a:t>‹#›</a:t>
            </a:fld>
            <a:endParaRPr lang="en-US" altLang="en-US"/>
          </a:p>
        </p:txBody>
      </p:sp>
    </p:spTree>
    <p:extLst>
      <p:ext uri="{BB962C8B-B14F-4D97-AF65-F5344CB8AC3E}">
        <p14:creationId xmlns:p14="http://schemas.microsoft.com/office/powerpoint/2010/main" val="29070931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A142F0B-281B-4B25-B2FE-D50E73A91053}" type="slidenum">
              <a:rPr lang="en-US" altLang="en-US"/>
              <a:pPr>
                <a:defRPr/>
              </a:pPr>
              <a:t>‹#›</a:t>
            </a:fld>
            <a:endParaRPr lang="en-US" altLang="en-US"/>
          </a:p>
        </p:txBody>
      </p:sp>
    </p:spTree>
    <p:extLst>
      <p:ext uri="{BB962C8B-B14F-4D97-AF65-F5344CB8AC3E}">
        <p14:creationId xmlns:p14="http://schemas.microsoft.com/office/powerpoint/2010/main" val="29852840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902E8DDA-4CC6-4623-A2DF-C5A3F34277F2}" type="datetimeFigureOut">
              <a:rPr lang="en-US">
                <a:solidFill>
                  <a:prstClr val="black">
                    <a:tint val="75000"/>
                  </a:prstClr>
                </a:solidFill>
              </a:rPr>
              <a:pPr>
                <a:defRPr/>
              </a:pPr>
              <a:t>16/1/2022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DDA2D5D-2CD3-4C17-AECD-D6C3B8525D53}" type="slidenum">
              <a:rPr lang="en-US" altLang="en-US"/>
              <a:pPr>
                <a:defRPr/>
              </a:pPr>
              <a:t>‹#›</a:t>
            </a:fld>
            <a:endParaRPr lang="en-US" altLang="en-US"/>
          </a:p>
        </p:txBody>
      </p:sp>
    </p:spTree>
    <p:extLst>
      <p:ext uri="{BB962C8B-B14F-4D97-AF65-F5344CB8AC3E}">
        <p14:creationId xmlns:p14="http://schemas.microsoft.com/office/powerpoint/2010/main" val="25629641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7DBF6C0-0376-49D3-9991-2BEBFC27B041}" type="datetimeFigureOut">
              <a:rPr lang="en-US">
                <a:solidFill>
                  <a:prstClr val="black">
                    <a:tint val="75000"/>
                  </a:prstClr>
                </a:solidFill>
              </a:rPr>
              <a:pPr>
                <a:defRPr/>
              </a:pPr>
              <a:t>16/1/2022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DA1D895-444F-4E11-AC9E-9E7C967BDE54}" type="slidenum">
              <a:rPr lang="en-US" altLang="en-US"/>
              <a:pPr>
                <a:defRPr/>
              </a:pPr>
              <a:t>‹#›</a:t>
            </a:fld>
            <a:endParaRPr lang="en-US" altLang="en-US"/>
          </a:p>
        </p:txBody>
      </p:sp>
    </p:spTree>
    <p:extLst>
      <p:ext uri="{BB962C8B-B14F-4D97-AF65-F5344CB8AC3E}">
        <p14:creationId xmlns:p14="http://schemas.microsoft.com/office/powerpoint/2010/main" val="24632551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fld id="{1D81CA45-BD14-4745-B72F-501144ED364E}" type="datetimeFigureOut">
              <a:rPr lang="en-US">
                <a:solidFill>
                  <a:prstClr val="black">
                    <a:tint val="75000"/>
                  </a:prstClr>
                </a:solidFill>
              </a:rPr>
              <a:pPr>
                <a:defRPr/>
              </a:pPr>
              <a:t>16/1/2022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3EFC7AF-F020-4773-BC68-A74E2DCED05B}" type="slidenum">
              <a:rPr lang="en-US" altLang="en-US"/>
              <a:pPr>
                <a:defRPr/>
              </a:pPr>
              <a:t>‹#›</a:t>
            </a:fld>
            <a:endParaRPr lang="en-US" altLang="en-US"/>
          </a:p>
        </p:txBody>
      </p:sp>
    </p:spTree>
    <p:extLst>
      <p:ext uri="{BB962C8B-B14F-4D97-AF65-F5344CB8AC3E}">
        <p14:creationId xmlns:p14="http://schemas.microsoft.com/office/powerpoint/2010/main" val="4634896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CFA88768-21DC-40BA-BDD7-298141B0399E}" type="datetimeFigureOut">
              <a:rPr lang="en-US">
                <a:solidFill>
                  <a:prstClr val="black">
                    <a:tint val="75000"/>
                  </a:prstClr>
                </a:solidFill>
              </a:rPr>
              <a:pPr>
                <a:defRPr/>
              </a:pPr>
              <a:t>16/1/2022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EE24186-68E5-4051-9BF8-4AC8246919BC}" type="slidenum">
              <a:rPr lang="en-US" altLang="en-US"/>
              <a:pPr>
                <a:defRPr/>
              </a:pPr>
              <a:t>‹#›</a:t>
            </a:fld>
            <a:endParaRPr lang="en-US" altLang="en-US"/>
          </a:p>
        </p:txBody>
      </p:sp>
    </p:spTree>
    <p:extLst>
      <p:ext uri="{BB962C8B-B14F-4D97-AF65-F5344CB8AC3E}">
        <p14:creationId xmlns:p14="http://schemas.microsoft.com/office/powerpoint/2010/main" val="35352503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9218BE29-7EC8-43B3-886B-D2EDB65D8E88}" type="datetimeFigureOut">
              <a:rPr lang="en-US">
                <a:solidFill>
                  <a:prstClr val="black">
                    <a:tint val="75000"/>
                  </a:prstClr>
                </a:solidFill>
              </a:rPr>
              <a:pPr>
                <a:defRPr/>
              </a:pPr>
              <a:t>16/1/2022</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07C5A234-4583-4A6E-86F7-169393E71EA7}" type="slidenum">
              <a:rPr lang="en-US" altLang="en-US"/>
              <a:pPr>
                <a:defRPr/>
              </a:pPr>
              <a:t>‹#›</a:t>
            </a:fld>
            <a:endParaRPr lang="en-US" altLang="en-US"/>
          </a:p>
        </p:txBody>
      </p:sp>
    </p:spTree>
    <p:extLst>
      <p:ext uri="{BB962C8B-B14F-4D97-AF65-F5344CB8AC3E}">
        <p14:creationId xmlns:p14="http://schemas.microsoft.com/office/powerpoint/2010/main" val="4635875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E03FAC19-EB8D-416F-B2DA-9EB024FC8577}" type="datetimeFigureOut">
              <a:rPr lang="en-US">
                <a:solidFill>
                  <a:prstClr val="black">
                    <a:tint val="75000"/>
                  </a:prstClr>
                </a:solidFill>
              </a:rPr>
              <a:pPr>
                <a:defRPr/>
              </a:pPr>
              <a:t>16/1/2022</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45B5F389-699D-4CFA-9490-083689B572B4}" type="slidenum">
              <a:rPr lang="en-US" altLang="en-US"/>
              <a:pPr>
                <a:defRPr/>
              </a:pPr>
              <a:t>‹#›</a:t>
            </a:fld>
            <a:endParaRPr lang="en-US" altLang="en-US"/>
          </a:p>
        </p:txBody>
      </p:sp>
    </p:spTree>
    <p:extLst>
      <p:ext uri="{BB962C8B-B14F-4D97-AF65-F5344CB8AC3E}">
        <p14:creationId xmlns:p14="http://schemas.microsoft.com/office/powerpoint/2010/main" val="34344393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E617E51-D842-4A10-AAF6-756FEB9E202C}" type="datetimeFigureOut">
              <a:rPr lang="en-US">
                <a:solidFill>
                  <a:prstClr val="black">
                    <a:tint val="75000"/>
                  </a:prstClr>
                </a:solidFill>
              </a:rPr>
              <a:pPr>
                <a:defRPr/>
              </a:pPr>
              <a:t>16/1/2022</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2F35C49F-3090-4502-AE57-977C2E96B0CC}" type="slidenum">
              <a:rPr lang="en-US" altLang="en-US"/>
              <a:pPr>
                <a:defRPr/>
              </a:pPr>
              <a:t>‹#›</a:t>
            </a:fld>
            <a:endParaRPr lang="en-US" altLang="en-US"/>
          </a:p>
        </p:txBody>
      </p:sp>
    </p:spTree>
    <p:extLst>
      <p:ext uri="{BB962C8B-B14F-4D97-AF65-F5344CB8AC3E}">
        <p14:creationId xmlns:p14="http://schemas.microsoft.com/office/powerpoint/2010/main" val="15334861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4E2E03B-F912-4F66-8928-A0B967FF3C96}" type="slidenum">
              <a:rPr lang="en-US" altLang="en-US"/>
              <a:pPr>
                <a:defRPr/>
              </a:pPr>
              <a:t>‹#›</a:t>
            </a:fld>
            <a:endParaRPr lang="en-US" altLang="en-US"/>
          </a:p>
        </p:txBody>
      </p:sp>
    </p:spTree>
    <p:extLst>
      <p:ext uri="{BB962C8B-B14F-4D97-AF65-F5344CB8AC3E}">
        <p14:creationId xmlns:p14="http://schemas.microsoft.com/office/powerpoint/2010/main" val="36976453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C546310C-E908-4A8C-AA93-437AAA772C17}" type="datetimeFigureOut">
              <a:rPr lang="en-US">
                <a:solidFill>
                  <a:prstClr val="black">
                    <a:tint val="75000"/>
                  </a:prstClr>
                </a:solidFill>
              </a:rPr>
              <a:pPr>
                <a:defRPr/>
              </a:pPr>
              <a:t>16/1/2022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576B761-441E-43DD-8DBE-FB257EC8C9D9}" type="slidenum">
              <a:rPr lang="en-US" altLang="en-US"/>
              <a:pPr>
                <a:defRPr/>
              </a:pPr>
              <a:t>‹#›</a:t>
            </a:fld>
            <a:endParaRPr lang="en-US" altLang="en-US"/>
          </a:p>
        </p:txBody>
      </p:sp>
    </p:spTree>
    <p:extLst>
      <p:ext uri="{BB962C8B-B14F-4D97-AF65-F5344CB8AC3E}">
        <p14:creationId xmlns:p14="http://schemas.microsoft.com/office/powerpoint/2010/main" val="33926182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96E37BBA-21DA-423E-8C21-87E31BBC9CCC}" type="datetimeFigureOut">
              <a:rPr lang="en-US">
                <a:solidFill>
                  <a:prstClr val="black">
                    <a:tint val="75000"/>
                  </a:prstClr>
                </a:solidFill>
              </a:rPr>
              <a:pPr>
                <a:defRPr/>
              </a:pPr>
              <a:t>16/1/2022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BAA446E-0634-41CA-89CA-68DF10CF8F12}" type="slidenum">
              <a:rPr lang="en-US" altLang="en-US"/>
              <a:pPr>
                <a:defRPr/>
              </a:pPr>
              <a:t>‹#›</a:t>
            </a:fld>
            <a:endParaRPr lang="en-US" altLang="en-US"/>
          </a:p>
        </p:txBody>
      </p:sp>
    </p:spTree>
    <p:extLst>
      <p:ext uri="{BB962C8B-B14F-4D97-AF65-F5344CB8AC3E}">
        <p14:creationId xmlns:p14="http://schemas.microsoft.com/office/powerpoint/2010/main" val="21955935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7FCD070-43AC-4280-B52A-82B1EDB78C5D}" type="datetimeFigureOut">
              <a:rPr lang="en-US">
                <a:solidFill>
                  <a:prstClr val="black">
                    <a:tint val="75000"/>
                  </a:prstClr>
                </a:solidFill>
              </a:rPr>
              <a:pPr>
                <a:defRPr/>
              </a:pPr>
              <a:t>16/1/2022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0D5FD97-4C97-4F04-A68A-E5B0E36A11F3}" type="slidenum">
              <a:rPr lang="en-US" altLang="en-US"/>
              <a:pPr>
                <a:defRPr/>
              </a:pPr>
              <a:t>‹#›</a:t>
            </a:fld>
            <a:endParaRPr lang="en-US" altLang="en-US"/>
          </a:p>
        </p:txBody>
      </p:sp>
    </p:spTree>
    <p:extLst>
      <p:ext uri="{BB962C8B-B14F-4D97-AF65-F5344CB8AC3E}">
        <p14:creationId xmlns:p14="http://schemas.microsoft.com/office/powerpoint/2010/main" val="28470677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6F96B0C-C748-4952-8886-83C0E88FB746}" type="datetimeFigureOut">
              <a:rPr lang="en-US">
                <a:solidFill>
                  <a:prstClr val="black">
                    <a:tint val="75000"/>
                  </a:prstClr>
                </a:solidFill>
              </a:rPr>
              <a:pPr>
                <a:defRPr/>
              </a:pPr>
              <a:t>16/1/2022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84C7533-D773-4C64-AB9B-722B09C9FEBE}" type="slidenum">
              <a:rPr lang="en-US" altLang="en-US"/>
              <a:pPr>
                <a:defRPr/>
              </a:pPr>
              <a:t>‹#›</a:t>
            </a:fld>
            <a:endParaRPr lang="en-US" altLang="en-US"/>
          </a:p>
        </p:txBody>
      </p:sp>
    </p:spTree>
    <p:extLst>
      <p:ext uri="{BB962C8B-B14F-4D97-AF65-F5344CB8AC3E}">
        <p14:creationId xmlns:p14="http://schemas.microsoft.com/office/powerpoint/2010/main" val="1550383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Droplets-HD-Title-R1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751012" y="1300785"/>
            <a:ext cx="8689976" cy="2509213"/>
          </a:xfrm>
        </p:spPr>
        <p:txBody>
          <a:bodyPr anchor="b"/>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7" name="Slide Number Placeholder 5"/>
          <p:cNvSpPr>
            <a:spLocks noGrp="1"/>
          </p:cNvSpPr>
          <p:nvPr>
            <p:ph type="sldNum" sz="quarter" idx="12"/>
          </p:nvPr>
        </p:nvSpPr>
        <p:spPr/>
        <p:txBody>
          <a:bodyPr/>
          <a:lstStyle>
            <a:lvl1pPr>
              <a:defRPr smtClean="0"/>
            </a:lvl1pPr>
          </a:lstStyle>
          <a:p>
            <a:pPr>
              <a:defRPr/>
            </a:pPr>
            <a:fld id="{C502A6BF-D697-443D-B8B0-20E02BF015F0}"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28393023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8_Title Slide">
    <p:spTree>
      <p:nvGrpSpPr>
        <p:cNvPr id="1" name=""/>
        <p:cNvGrpSpPr/>
        <p:nvPr/>
      </p:nvGrpSpPr>
      <p:grpSpPr>
        <a:xfrm>
          <a:off x="0" y="0"/>
          <a:ext cx="0" cy="0"/>
          <a:chOff x="0" y="0"/>
          <a:chExt cx="0" cy="0"/>
        </a:xfrm>
      </p:grpSpPr>
      <p:pic>
        <p:nvPicPr>
          <p:cNvPr id="4" name="Picture 7" descr="Droplets-HD-Title-R1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751012" y="1300785"/>
            <a:ext cx="8689976" cy="2509213"/>
          </a:xfrm>
        </p:spPr>
        <p:txBody>
          <a:bodyPr anchor="b"/>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7" name="Slide Number Placeholder 5"/>
          <p:cNvSpPr>
            <a:spLocks noGrp="1"/>
          </p:cNvSpPr>
          <p:nvPr>
            <p:ph type="sldNum" sz="quarter" idx="12"/>
          </p:nvPr>
        </p:nvSpPr>
        <p:spPr/>
        <p:txBody>
          <a:bodyPr/>
          <a:lstStyle>
            <a:lvl1pPr>
              <a:defRPr smtClean="0"/>
            </a:lvl1pPr>
          </a:lstStyle>
          <a:p>
            <a:pPr>
              <a:defRPr/>
            </a:pPr>
            <a:fld id="{FD8AAB2F-5C18-42A0-BCBE-80859D94570E}"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8212885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7_Title Slide">
    <p:spTree>
      <p:nvGrpSpPr>
        <p:cNvPr id="1" name=""/>
        <p:cNvGrpSpPr/>
        <p:nvPr/>
      </p:nvGrpSpPr>
      <p:grpSpPr>
        <a:xfrm>
          <a:off x="0" y="0"/>
          <a:ext cx="0" cy="0"/>
          <a:chOff x="0" y="0"/>
          <a:chExt cx="0" cy="0"/>
        </a:xfrm>
      </p:grpSpPr>
      <p:pic>
        <p:nvPicPr>
          <p:cNvPr id="4" name="Picture 7" descr="Droplets-HD-Title-R1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751012" y="1300785"/>
            <a:ext cx="8689976" cy="2509213"/>
          </a:xfrm>
        </p:spPr>
        <p:txBody>
          <a:bodyPr anchor="b"/>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7" name="Slide Number Placeholder 5"/>
          <p:cNvSpPr>
            <a:spLocks noGrp="1"/>
          </p:cNvSpPr>
          <p:nvPr>
            <p:ph type="sldNum" sz="quarter" idx="12"/>
          </p:nvPr>
        </p:nvSpPr>
        <p:spPr/>
        <p:txBody>
          <a:bodyPr/>
          <a:lstStyle>
            <a:lvl1pPr>
              <a:defRPr smtClean="0"/>
            </a:lvl1pPr>
          </a:lstStyle>
          <a:p>
            <a:pPr>
              <a:defRPr/>
            </a:pPr>
            <a:fld id="{5791BBDA-4FA3-4355-86D1-10BF427A8FB2}"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30139594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6_Title Slide">
    <p:spTree>
      <p:nvGrpSpPr>
        <p:cNvPr id="1" name=""/>
        <p:cNvGrpSpPr/>
        <p:nvPr/>
      </p:nvGrpSpPr>
      <p:grpSpPr>
        <a:xfrm>
          <a:off x="0" y="0"/>
          <a:ext cx="0" cy="0"/>
          <a:chOff x="0" y="0"/>
          <a:chExt cx="0" cy="0"/>
        </a:xfrm>
      </p:grpSpPr>
      <p:pic>
        <p:nvPicPr>
          <p:cNvPr id="4" name="Picture 7" descr="Droplets-HD-Title-R1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751012" y="1300785"/>
            <a:ext cx="8689976" cy="2509213"/>
          </a:xfrm>
        </p:spPr>
        <p:txBody>
          <a:bodyPr anchor="b"/>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7" name="Slide Number Placeholder 5"/>
          <p:cNvSpPr>
            <a:spLocks noGrp="1"/>
          </p:cNvSpPr>
          <p:nvPr>
            <p:ph type="sldNum" sz="quarter" idx="12"/>
          </p:nvPr>
        </p:nvSpPr>
        <p:spPr/>
        <p:txBody>
          <a:bodyPr/>
          <a:lstStyle>
            <a:lvl1pPr>
              <a:defRPr smtClean="0"/>
            </a:lvl1pPr>
          </a:lstStyle>
          <a:p>
            <a:pPr>
              <a:defRPr/>
            </a:pPr>
            <a:fld id="{3F283403-48F3-4892-96E2-3370740C1328}"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36853322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pic>
        <p:nvPicPr>
          <p:cNvPr id="4" name="Picture 7" descr="Droplets-HD-Title-R1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751012" y="1300785"/>
            <a:ext cx="8689976" cy="2509213"/>
          </a:xfrm>
        </p:spPr>
        <p:txBody>
          <a:bodyPr anchor="b"/>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7" name="Slide Number Placeholder 5"/>
          <p:cNvSpPr>
            <a:spLocks noGrp="1"/>
          </p:cNvSpPr>
          <p:nvPr>
            <p:ph type="sldNum" sz="quarter" idx="12"/>
          </p:nvPr>
        </p:nvSpPr>
        <p:spPr/>
        <p:txBody>
          <a:bodyPr/>
          <a:lstStyle>
            <a:lvl1pPr>
              <a:defRPr smtClean="0"/>
            </a:lvl1pPr>
          </a:lstStyle>
          <a:p>
            <a:pPr>
              <a:defRPr/>
            </a:pPr>
            <a:fld id="{69BE451C-CA06-4AA5-BA26-A1F2B0FE8744}"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42039567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pic>
        <p:nvPicPr>
          <p:cNvPr id="4" name="Picture 7" descr="Droplets-HD-Title-R1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751012" y="1300785"/>
            <a:ext cx="8689976" cy="2509213"/>
          </a:xfrm>
        </p:spPr>
        <p:txBody>
          <a:bodyPr anchor="b"/>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7" name="Slide Number Placeholder 5"/>
          <p:cNvSpPr>
            <a:spLocks noGrp="1"/>
          </p:cNvSpPr>
          <p:nvPr>
            <p:ph type="sldNum" sz="quarter" idx="12"/>
          </p:nvPr>
        </p:nvSpPr>
        <p:spPr/>
        <p:txBody>
          <a:bodyPr/>
          <a:lstStyle>
            <a:lvl1pPr>
              <a:defRPr smtClean="0"/>
            </a:lvl1pPr>
          </a:lstStyle>
          <a:p>
            <a:pPr>
              <a:defRPr/>
            </a:pPr>
            <a:fld id="{7875D991-2BF6-4A19-AF2C-C22937D69F75}"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2057435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000964E-18E7-4330-8033-868FB8E9D8FD}" type="slidenum">
              <a:rPr lang="en-US" altLang="en-US"/>
              <a:pPr>
                <a:defRPr/>
              </a:pPr>
              <a:t>‹#›</a:t>
            </a:fld>
            <a:endParaRPr lang="en-US" altLang="en-US"/>
          </a:p>
        </p:txBody>
      </p:sp>
    </p:spTree>
    <p:extLst>
      <p:ext uri="{BB962C8B-B14F-4D97-AF65-F5344CB8AC3E}">
        <p14:creationId xmlns:p14="http://schemas.microsoft.com/office/powerpoint/2010/main" val="41457137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pic>
        <p:nvPicPr>
          <p:cNvPr id="4" name="Picture 7" descr="Droplets-HD-Title-R1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751012" y="1300785"/>
            <a:ext cx="8689976" cy="2509213"/>
          </a:xfrm>
        </p:spPr>
        <p:txBody>
          <a:bodyPr anchor="b"/>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7" name="Slide Number Placeholder 5"/>
          <p:cNvSpPr>
            <a:spLocks noGrp="1"/>
          </p:cNvSpPr>
          <p:nvPr>
            <p:ph type="sldNum" sz="quarter" idx="12"/>
          </p:nvPr>
        </p:nvSpPr>
        <p:spPr/>
        <p:txBody>
          <a:bodyPr/>
          <a:lstStyle>
            <a:lvl1pPr>
              <a:defRPr smtClean="0"/>
            </a:lvl1pPr>
          </a:lstStyle>
          <a:p>
            <a:pPr>
              <a:defRPr/>
            </a:pPr>
            <a:fld id="{B8A14700-0947-48FF-B729-6F71671C4559}"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4810913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4" name="Picture 7" descr="Droplets-HD-Title-R1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751012" y="1300785"/>
            <a:ext cx="8689976" cy="2509213"/>
          </a:xfrm>
        </p:spPr>
        <p:txBody>
          <a:bodyPr anchor="b"/>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7" name="Slide Number Placeholder 5"/>
          <p:cNvSpPr>
            <a:spLocks noGrp="1"/>
          </p:cNvSpPr>
          <p:nvPr>
            <p:ph type="sldNum" sz="quarter" idx="12"/>
          </p:nvPr>
        </p:nvSpPr>
        <p:spPr/>
        <p:txBody>
          <a:bodyPr/>
          <a:lstStyle>
            <a:lvl1pPr>
              <a:defRPr smtClean="0"/>
            </a:lvl1pPr>
          </a:lstStyle>
          <a:p>
            <a:pPr>
              <a:defRPr/>
            </a:pPr>
            <a:fld id="{B596D82B-2481-44F7-AFB1-25F598369A0D}"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30638527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4" name="Picture 7" descr="Droplets-HD-Title-R1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751012" y="1300785"/>
            <a:ext cx="8689976" cy="2509213"/>
          </a:xfrm>
        </p:spPr>
        <p:txBody>
          <a:bodyPr anchor="b"/>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7" name="Slide Number Placeholder 5"/>
          <p:cNvSpPr>
            <a:spLocks noGrp="1"/>
          </p:cNvSpPr>
          <p:nvPr>
            <p:ph type="sldNum" sz="quarter" idx="12"/>
          </p:nvPr>
        </p:nvSpPr>
        <p:spPr/>
        <p:txBody>
          <a:bodyPr/>
          <a:lstStyle>
            <a:lvl1pPr>
              <a:defRPr smtClean="0"/>
            </a:lvl1pPr>
          </a:lstStyle>
          <a:p>
            <a:pPr>
              <a:defRPr/>
            </a:pPr>
            <a:fld id="{35F45EC6-8072-43B8-9B70-367EB95C0DA2}"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27162517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7" descr="Droplets-HD-Content-R1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4"/>
          </p:nvPr>
        </p:nvSpPr>
        <p:spPr/>
        <p:txBody>
          <a:bodyPr/>
          <a:lstStyle>
            <a:lvl1pPr>
              <a:defRPr/>
            </a:lvl1pPr>
          </a:lstStyle>
          <a:p>
            <a:pPr>
              <a:defRPr/>
            </a:pPr>
            <a:endParaRPr lang="en-US">
              <a:solidFill>
                <a:prstClr val="black"/>
              </a:solidFill>
            </a:endParaRPr>
          </a:p>
        </p:txBody>
      </p:sp>
      <p:sp>
        <p:nvSpPr>
          <p:cNvPr id="6" name="Footer Placeholder 4"/>
          <p:cNvSpPr>
            <a:spLocks noGrp="1"/>
          </p:cNvSpPr>
          <p:nvPr>
            <p:ph type="ftr" sz="quarter" idx="15"/>
          </p:nvPr>
        </p:nvSpPr>
        <p:spPr/>
        <p:txBody>
          <a:bodyPr/>
          <a:lstStyle>
            <a:lvl1pPr>
              <a:defRPr/>
            </a:lvl1pPr>
          </a:lstStyle>
          <a:p>
            <a:pPr>
              <a:defRPr/>
            </a:pPr>
            <a:endParaRPr lang="en-US">
              <a:solidFill>
                <a:prstClr val="black"/>
              </a:solidFill>
            </a:endParaRPr>
          </a:p>
        </p:txBody>
      </p:sp>
      <p:sp>
        <p:nvSpPr>
          <p:cNvPr id="7" name="Slide Number Placeholder 5"/>
          <p:cNvSpPr>
            <a:spLocks noGrp="1"/>
          </p:cNvSpPr>
          <p:nvPr>
            <p:ph type="sldNum" sz="quarter" idx="16"/>
          </p:nvPr>
        </p:nvSpPr>
        <p:spPr/>
        <p:txBody>
          <a:bodyPr/>
          <a:lstStyle>
            <a:lvl1pPr>
              <a:defRPr smtClean="0"/>
            </a:lvl1pPr>
          </a:lstStyle>
          <a:p>
            <a:pPr>
              <a:defRPr/>
            </a:pPr>
            <a:fld id="{47B98D13-0D90-4D7F-9056-C18AC5EA941C}"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40178236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7" descr="Droplets-HD-Content-R1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13774" y="828563"/>
            <a:ext cx="10351752" cy="2736819"/>
          </a:xfrm>
        </p:spPr>
        <p:txBody>
          <a:bodyPr anchor="b"/>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7" name="Slide Number Placeholder 5"/>
          <p:cNvSpPr>
            <a:spLocks noGrp="1"/>
          </p:cNvSpPr>
          <p:nvPr>
            <p:ph type="sldNum" sz="quarter" idx="12"/>
          </p:nvPr>
        </p:nvSpPr>
        <p:spPr/>
        <p:txBody>
          <a:bodyPr/>
          <a:lstStyle>
            <a:lvl1pPr>
              <a:defRPr smtClean="0"/>
            </a:lvl1pPr>
          </a:lstStyle>
          <a:p>
            <a:pPr>
              <a:defRPr/>
            </a:pPr>
            <a:fld id="{73F9BC05-2AF7-47D8-88D8-16C943B0A857}"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37630391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7" descr="Droplets-HD-Content-R1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4"/>
          <p:cNvSpPr>
            <a:spLocks noGrp="1"/>
          </p:cNvSpPr>
          <p:nvPr>
            <p:ph type="dt" sz="half" idx="15"/>
          </p:nvPr>
        </p:nvSpPr>
        <p:spPr/>
        <p:txBody>
          <a:bodyPr/>
          <a:lstStyle>
            <a:lvl1pPr>
              <a:defRPr/>
            </a:lvl1pPr>
          </a:lstStyle>
          <a:p>
            <a:pPr>
              <a:defRPr/>
            </a:pPr>
            <a:endParaRPr lang="en-US">
              <a:solidFill>
                <a:prstClr val="black"/>
              </a:solidFill>
            </a:endParaRPr>
          </a:p>
        </p:txBody>
      </p:sp>
      <p:sp>
        <p:nvSpPr>
          <p:cNvPr id="7" name="Footer Placeholder 5"/>
          <p:cNvSpPr>
            <a:spLocks noGrp="1"/>
          </p:cNvSpPr>
          <p:nvPr>
            <p:ph type="ftr" sz="quarter" idx="16"/>
          </p:nvPr>
        </p:nvSpPr>
        <p:spPr/>
        <p:txBody>
          <a:bodyPr/>
          <a:lstStyle>
            <a:lvl1pPr>
              <a:defRPr/>
            </a:lvl1pPr>
          </a:lstStyle>
          <a:p>
            <a:pPr>
              <a:defRPr/>
            </a:pPr>
            <a:endParaRPr lang="en-US">
              <a:solidFill>
                <a:prstClr val="black"/>
              </a:solidFill>
            </a:endParaRPr>
          </a:p>
        </p:txBody>
      </p:sp>
      <p:sp>
        <p:nvSpPr>
          <p:cNvPr id="8" name="Slide Number Placeholder 6"/>
          <p:cNvSpPr>
            <a:spLocks noGrp="1"/>
          </p:cNvSpPr>
          <p:nvPr>
            <p:ph type="sldNum" sz="quarter" idx="17"/>
          </p:nvPr>
        </p:nvSpPr>
        <p:spPr/>
        <p:txBody>
          <a:bodyPr/>
          <a:lstStyle>
            <a:lvl1pPr>
              <a:defRPr smtClean="0"/>
            </a:lvl1pPr>
          </a:lstStyle>
          <a:p>
            <a:pPr>
              <a:defRPr/>
            </a:pPr>
            <a:fld id="{6DEBF79E-D96D-43E1-80D8-2F74B5F22BA1}"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42591593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7" descr="Droplets-HD-Content-R1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6"/>
          <p:cNvSpPr>
            <a:spLocks noGrp="1"/>
          </p:cNvSpPr>
          <p:nvPr>
            <p:ph type="dt" sz="half" idx="15"/>
          </p:nvPr>
        </p:nvSpPr>
        <p:spPr/>
        <p:txBody>
          <a:bodyPr/>
          <a:lstStyle>
            <a:lvl1pPr>
              <a:defRPr/>
            </a:lvl1pPr>
          </a:lstStyle>
          <a:p>
            <a:pPr>
              <a:defRPr/>
            </a:pPr>
            <a:endParaRPr lang="en-US">
              <a:solidFill>
                <a:prstClr val="black"/>
              </a:solidFill>
            </a:endParaRPr>
          </a:p>
        </p:txBody>
      </p:sp>
      <p:sp>
        <p:nvSpPr>
          <p:cNvPr id="9" name="Footer Placeholder 7"/>
          <p:cNvSpPr>
            <a:spLocks noGrp="1"/>
          </p:cNvSpPr>
          <p:nvPr>
            <p:ph type="ftr" sz="quarter" idx="16"/>
          </p:nvPr>
        </p:nvSpPr>
        <p:spPr/>
        <p:txBody>
          <a:bodyPr/>
          <a:lstStyle>
            <a:lvl1pPr>
              <a:defRPr/>
            </a:lvl1pPr>
          </a:lstStyle>
          <a:p>
            <a:pPr>
              <a:defRPr/>
            </a:pPr>
            <a:endParaRPr lang="en-US">
              <a:solidFill>
                <a:prstClr val="black"/>
              </a:solidFill>
            </a:endParaRPr>
          </a:p>
        </p:txBody>
      </p:sp>
      <p:sp>
        <p:nvSpPr>
          <p:cNvPr id="10" name="Slide Number Placeholder 8"/>
          <p:cNvSpPr>
            <a:spLocks noGrp="1"/>
          </p:cNvSpPr>
          <p:nvPr>
            <p:ph type="sldNum" sz="quarter" idx="17"/>
          </p:nvPr>
        </p:nvSpPr>
        <p:spPr/>
        <p:txBody>
          <a:bodyPr/>
          <a:lstStyle>
            <a:lvl1pPr>
              <a:defRPr smtClean="0"/>
            </a:lvl1pPr>
          </a:lstStyle>
          <a:p>
            <a:pPr>
              <a:defRPr/>
            </a:pPr>
            <a:fld id="{CC9C52BA-12C8-4F3D-997B-29F0393C2BD5}"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33604700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7" descr="Droplets-HD-Content-R1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4" name="Date Placeholder 2"/>
          <p:cNvSpPr>
            <a:spLocks noGrp="1"/>
          </p:cNvSpPr>
          <p:nvPr>
            <p:ph type="dt" sz="half" idx="10"/>
          </p:nvPr>
        </p:nvSpPr>
        <p:spPr/>
        <p:txBody>
          <a:bodyPr/>
          <a:lstStyle>
            <a:lvl1pPr>
              <a:defRPr/>
            </a:lvl1pPr>
          </a:lstStyle>
          <a:p>
            <a:pPr>
              <a:defRPr/>
            </a:pPr>
            <a:endParaRPr lang="en-US">
              <a:solidFill>
                <a:prstClr val="black"/>
              </a:solidFill>
            </a:endParaRPr>
          </a:p>
        </p:txBody>
      </p:sp>
      <p:sp>
        <p:nvSpPr>
          <p:cNvPr id="5" name="Footer Placeholder 3"/>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4"/>
          <p:cNvSpPr>
            <a:spLocks noGrp="1"/>
          </p:cNvSpPr>
          <p:nvPr>
            <p:ph type="sldNum" sz="quarter" idx="12"/>
          </p:nvPr>
        </p:nvSpPr>
        <p:spPr/>
        <p:txBody>
          <a:bodyPr/>
          <a:lstStyle>
            <a:lvl1pPr>
              <a:defRPr smtClean="0"/>
            </a:lvl1pPr>
          </a:lstStyle>
          <a:p>
            <a:pPr>
              <a:defRPr/>
            </a:pPr>
            <a:fld id="{997C79A5-5E3D-4633-88AD-E94F2D3DEDFE}"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232850834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7" descr="Droplets-HD-Content-R1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p:cNvSpPr>
            <a:spLocks noGrp="1"/>
          </p:cNvSpPr>
          <p:nvPr>
            <p:ph type="dt" sz="half" idx="10"/>
          </p:nvPr>
        </p:nvSpPr>
        <p:spPr/>
        <p:txBody>
          <a:bodyPr/>
          <a:lstStyle>
            <a:lvl1pPr>
              <a:defRPr/>
            </a:lvl1pPr>
          </a:lstStyle>
          <a:p>
            <a:pPr>
              <a:defRPr/>
            </a:pPr>
            <a:endParaRPr lang="en-US">
              <a:solidFill>
                <a:prstClr val="black"/>
              </a:solidFill>
            </a:endParaRPr>
          </a:p>
        </p:txBody>
      </p:sp>
      <p:sp>
        <p:nvSpPr>
          <p:cNvPr id="4" name="Footer Placeholder 2"/>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5" name="Slide Number Placeholder 3"/>
          <p:cNvSpPr>
            <a:spLocks noGrp="1"/>
          </p:cNvSpPr>
          <p:nvPr>
            <p:ph type="sldNum" sz="quarter" idx="12"/>
          </p:nvPr>
        </p:nvSpPr>
        <p:spPr/>
        <p:txBody>
          <a:bodyPr/>
          <a:lstStyle>
            <a:lvl1pPr>
              <a:defRPr smtClean="0"/>
            </a:lvl1pPr>
          </a:lstStyle>
          <a:p>
            <a:pPr>
              <a:defRPr/>
            </a:pPr>
            <a:fld id="{CF21F8FC-DF37-4E6E-9567-61F97C840013}"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341370376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pic>
        <p:nvPicPr>
          <p:cNvPr id="2" name="Picture 7" descr="Droplets-HD-Content-R1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p:cNvSpPr>
            <a:spLocks noGrp="1"/>
          </p:cNvSpPr>
          <p:nvPr>
            <p:ph type="dt" sz="half" idx="10"/>
          </p:nvPr>
        </p:nvSpPr>
        <p:spPr/>
        <p:txBody>
          <a:bodyPr/>
          <a:lstStyle>
            <a:lvl1pPr>
              <a:defRPr/>
            </a:lvl1pPr>
          </a:lstStyle>
          <a:p>
            <a:pPr>
              <a:defRPr/>
            </a:pPr>
            <a:endParaRPr lang="en-US">
              <a:solidFill>
                <a:prstClr val="black"/>
              </a:solidFill>
            </a:endParaRPr>
          </a:p>
        </p:txBody>
      </p:sp>
      <p:sp>
        <p:nvSpPr>
          <p:cNvPr id="4" name="Footer Placeholder 2"/>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5" name="Slide Number Placeholder 3"/>
          <p:cNvSpPr>
            <a:spLocks noGrp="1"/>
          </p:cNvSpPr>
          <p:nvPr>
            <p:ph type="sldNum" sz="quarter" idx="12"/>
          </p:nvPr>
        </p:nvSpPr>
        <p:spPr/>
        <p:txBody>
          <a:bodyPr/>
          <a:lstStyle>
            <a:lvl1pPr>
              <a:defRPr smtClean="0"/>
            </a:lvl1pPr>
          </a:lstStyle>
          <a:p>
            <a:pPr>
              <a:defRPr/>
            </a:pPr>
            <a:fld id="{B3E5B8C7-E6F1-4230-82E9-73D76DDB16E8}"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2323491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0341AE8-F4C4-4624-86B5-8CF51D47F9B5}" type="slidenum">
              <a:rPr lang="en-US" altLang="en-US"/>
              <a:pPr>
                <a:defRPr/>
              </a:pPr>
              <a:t>‹#›</a:t>
            </a:fld>
            <a:endParaRPr lang="en-US" altLang="en-US"/>
          </a:p>
        </p:txBody>
      </p:sp>
    </p:spTree>
    <p:extLst>
      <p:ext uri="{BB962C8B-B14F-4D97-AF65-F5344CB8AC3E}">
        <p14:creationId xmlns:p14="http://schemas.microsoft.com/office/powerpoint/2010/main" val="18741791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2" name="Picture 7" descr="Droplets-HD-Content-R1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p:cNvSpPr>
            <a:spLocks noGrp="1"/>
          </p:cNvSpPr>
          <p:nvPr>
            <p:ph type="dt" sz="half" idx="10"/>
          </p:nvPr>
        </p:nvSpPr>
        <p:spPr/>
        <p:txBody>
          <a:bodyPr/>
          <a:lstStyle>
            <a:lvl1pPr>
              <a:defRPr/>
            </a:lvl1pPr>
          </a:lstStyle>
          <a:p>
            <a:pPr>
              <a:defRPr/>
            </a:pPr>
            <a:endParaRPr lang="en-US">
              <a:solidFill>
                <a:prstClr val="black"/>
              </a:solidFill>
            </a:endParaRPr>
          </a:p>
        </p:txBody>
      </p:sp>
      <p:sp>
        <p:nvSpPr>
          <p:cNvPr id="4" name="Footer Placeholder 2"/>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5" name="Slide Number Placeholder 3"/>
          <p:cNvSpPr>
            <a:spLocks noGrp="1"/>
          </p:cNvSpPr>
          <p:nvPr>
            <p:ph type="sldNum" sz="quarter" idx="12"/>
          </p:nvPr>
        </p:nvSpPr>
        <p:spPr/>
        <p:txBody>
          <a:bodyPr/>
          <a:lstStyle>
            <a:lvl1pPr>
              <a:defRPr smtClean="0"/>
            </a:lvl1pPr>
          </a:lstStyle>
          <a:p>
            <a:pPr>
              <a:defRPr/>
            </a:pPr>
            <a:fld id="{3AFD4690-996E-486C-9357-9BDC9F674414}"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10845002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7" descr="Droplets-HD-Content-R1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Date Placeholder 4"/>
          <p:cNvSpPr>
            <a:spLocks noGrp="1"/>
          </p:cNvSpPr>
          <p:nvPr>
            <p:ph type="dt" sz="half" idx="14"/>
          </p:nvPr>
        </p:nvSpPr>
        <p:spPr/>
        <p:txBody>
          <a:bodyPr/>
          <a:lstStyle>
            <a:lvl1pPr>
              <a:defRPr/>
            </a:lvl1pPr>
          </a:lstStyle>
          <a:p>
            <a:pPr>
              <a:defRPr/>
            </a:pPr>
            <a:endParaRPr lang="en-US">
              <a:solidFill>
                <a:prstClr val="black"/>
              </a:solidFill>
            </a:endParaRPr>
          </a:p>
        </p:txBody>
      </p:sp>
      <p:sp>
        <p:nvSpPr>
          <p:cNvPr id="7" name="Footer Placeholder 5"/>
          <p:cNvSpPr>
            <a:spLocks noGrp="1"/>
          </p:cNvSpPr>
          <p:nvPr>
            <p:ph type="ftr" sz="quarter" idx="15"/>
          </p:nvPr>
        </p:nvSpPr>
        <p:spPr/>
        <p:txBody>
          <a:bodyPr/>
          <a:lstStyle>
            <a:lvl1pPr>
              <a:defRPr/>
            </a:lvl1pPr>
          </a:lstStyle>
          <a:p>
            <a:pPr>
              <a:defRPr/>
            </a:pPr>
            <a:endParaRPr lang="en-US">
              <a:solidFill>
                <a:prstClr val="black"/>
              </a:solidFill>
            </a:endParaRPr>
          </a:p>
        </p:txBody>
      </p:sp>
      <p:sp>
        <p:nvSpPr>
          <p:cNvPr id="8" name="Slide Number Placeholder 6"/>
          <p:cNvSpPr>
            <a:spLocks noGrp="1"/>
          </p:cNvSpPr>
          <p:nvPr>
            <p:ph type="sldNum" sz="quarter" idx="16"/>
          </p:nvPr>
        </p:nvSpPr>
        <p:spPr/>
        <p:txBody>
          <a:bodyPr/>
          <a:lstStyle>
            <a:lvl1pPr>
              <a:defRPr smtClean="0"/>
            </a:lvl1pPr>
          </a:lstStyle>
          <a:p>
            <a:pPr>
              <a:defRPr/>
            </a:pPr>
            <a:fld id="{6D505FA1-73AC-4D78-80FF-E25190F45828}"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239374375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7" descr="Droplets-HD-Content-R1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solidFill>
                <a:prstClr val="black"/>
              </a:solidFill>
            </a:endParaRPr>
          </a:p>
        </p:txBody>
      </p:sp>
      <p:sp>
        <p:nvSpPr>
          <p:cNvPr id="7" name="Footer Placeholder 5"/>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8" name="Slide Number Placeholder 6"/>
          <p:cNvSpPr>
            <a:spLocks noGrp="1"/>
          </p:cNvSpPr>
          <p:nvPr>
            <p:ph type="sldNum" sz="quarter" idx="12"/>
          </p:nvPr>
        </p:nvSpPr>
        <p:spPr/>
        <p:txBody>
          <a:bodyPr/>
          <a:lstStyle>
            <a:lvl1pPr>
              <a:defRPr smtClean="0"/>
            </a:lvl1pPr>
          </a:lstStyle>
          <a:p>
            <a:pPr>
              <a:defRPr/>
            </a:pPr>
            <a:fld id="{3F3D2A91-6FA0-4711-84ED-9A897997B15D}"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384761876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5" name="Picture 7" descr="Droplets-HD-Content-R1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solidFill>
                <a:prstClr val="black"/>
              </a:solidFill>
            </a:endParaRPr>
          </a:p>
        </p:txBody>
      </p:sp>
      <p:sp>
        <p:nvSpPr>
          <p:cNvPr id="7" name="Footer Placeholder 5"/>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8" name="Slide Number Placeholder 6"/>
          <p:cNvSpPr>
            <a:spLocks noGrp="1"/>
          </p:cNvSpPr>
          <p:nvPr>
            <p:ph type="sldNum" sz="quarter" idx="12"/>
          </p:nvPr>
        </p:nvSpPr>
        <p:spPr/>
        <p:txBody>
          <a:bodyPr/>
          <a:lstStyle>
            <a:lvl1pPr>
              <a:defRPr smtClean="0"/>
            </a:lvl1pPr>
          </a:lstStyle>
          <a:p>
            <a:pPr>
              <a:defRPr/>
            </a:pPr>
            <a:fld id="{1151B5DC-7A91-49D3-815D-9A18E09D404F}"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49748883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5" name="Picture 7" descr="Droplets-HD-Content-R1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13774" y="609599"/>
            <a:ext cx="10364452" cy="3427245"/>
          </a:xfrm>
        </p:spPr>
        <p:txBody>
          <a:bodyP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solidFill>
                <a:prstClr val="black"/>
              </a:solidFill>
            </a:endParaRPr>
          </a:p>
        </p:txBody>
      </p:sp>
      <p:sp>
        <p:nvSpPr>
          <p:cNvPr id="7" name="Footer Placeholder 5"/>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8" name="Slide Number Placeholder 6"/>
          <p:cNvSpPr>
            <a:spLocks noGrp="1"/>
          </p:cNvSpPr>
          <p:nvPr>
            <p:ph type="sldNum" sz="quarter" idx="12"/>
          </p:nvPr>
        </p:nvSpPr>
        <p:spPr/>
        <p:txBody>
          <a:bodyPr/>
          <a:lstStyle>
            <a:lvl1pPr>
              <a:defRPr smtClean="0"/>
            </a:lvl1pPr>
          </a:lstStyle>
          <a:p>
            <a:pPr>
              <a:defRPr/>
            </a:pPr>
            <a:fld id="{C5A66C6F-3524-4ACB-8745-CED70FCEFA1C}"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394321887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5" name="Picture 7" descr="Droplets-HD-Content-R1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001713" y="754063"/>
            <a:ext cx="6096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defRPr/>
            </a:pPr>
            <a:r>
              <a:rPr lang="en-US" sz="8000" dirty="0">
                <a:solidFill>
                  <a:prstClr val="black"/>
                </a:solidFill>
                <a:effectLst/>
                <a:cs typeface="Arial" pitchFamily="34" charset="0"/>
              </a:rPr>
              <a:t>“</a:t>
            </a:r>
          </a:p>
        </p:txBody>
      </p:sp>
      <p:sp>
        <p:nvSpPr>
          <p:cNvPr id="7" name="TextBox 6"/>
          <p:cNvSpPr txBox="1"/>
          <p:nvPr/>
        </p:nvSpPr>
        <p:spPr>
          <a:xfrm>
            <a:off x="10556875" y="2994025"/>
            <a:ext cx="6096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defRPr/>
            </a:pPr>
            <a:r>
              <a:rPr lang="en-US" sz="8000" dirty="0">
                <a:solidFill>
                  <a:prstClr val="black"/>
                </a:solidFill>
                <a:effectLst/>
                <a:cs typeface="Arial" pitchFamily="34" charset="0"/>
              </a:rPr>
              <a:t>”</a:t>
            </a:r>
          </a:p>
        </p:txBody>
      </p:sp>
      <p:sp>
        <p:nvSpPr>
          <p:cNvPr id="2" name="Title 1"/>
          <p:cNvSpPr>
            <a:spLocks noGrp="1"/>
          </p:cNvSpPr>
          <p:nvPr>
            <p:ph type="title"/>
          </p:nvPr>
        </p:nvSpPr>
        <p:spPr>
          <a:xfrm>
            <a:off x="1446212" y="609600"/>
            <a:ext cx="9302752" cy="2992904"/>
          </a:xfrm>
        </p:spPr>
        <p:txBody>
          <a:bodyP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4"/>
          <p:cNvSpPr>
            <a:spLocks noGrp="1"/>
          </p:cNvSpPr>
          <p:nvPr>
            <p:ph type="dt" sz="half" idx="14"/>
          </p:nvPr>
        </p:nvSpPr>
        <p:spPr/>
        <p:txBody>
          <a:bodyPr/>
          <a:lstStyle>
            <a:lvl1pPr>
              <a:defRPr/>
            </a:lvl1pPr>
          </a:lstStyle>
          <a:p>
            <a:pPr>
              <a:defRPr/>
            </a:pPr>
            <a:endParaRPr lang="en-US">
              <a:solidFill>
                <a:prstClr val="black"/>
              </a:solidFill>
            </a:endParaRPr>
          </a:p>
        </p:txBody>
      </p:sp>
      <p:sp>
        <p:nvSpPr>
          <p:cNvPr id="9" name="Footer Placeholder 5"/>
          <p:cNvSpPr>
            <a:spLocks noGrp="1"/>
          </p:cNvSpPr>
          <p:nvPr>
            <p:ph type="ftr" sz="quarter" idx="15"/>
          </p:nvPr>
        </p:nvSpPr>
        <p:spPr/>
        <p:txBody>
          <a:bodyPr/>
          <a:lstStyle>
            <a:lvl1pPr>
              <a:defRPr/>
            </a:lvl1pPr>
          </a:lstStyle>
          <a:p>
            <a:pPr>
              <a:defRPr/>
            </a:pPr>
            <a:endParaRPr lang="en-US">
              <a:solidFill>
                <a:prstClr val="black"/>
              </a:solidFill>
            </a:endParaRPr>
          </a:p>
        </p:txBody>
      </p:sp>
      <p:sp>
        <p:nvSpPr>
          <p:cNvPr id="10" name="Slide Number Placeholder 6"/>
          <p:cNvSpPr>
            <a:spLocks noGrp="1"/>
          </p:cNvSpPr>
          <p:nvPr>
            <p:ph type="sldNum" sz="quarter" idx="16"/>
          </p:nvPr>
        </p:nvSpPr>
        <p:spPr/>
        <p:txBody>
          <a:bodyPr/>
          <a:lstStyle>
            <a:lvl1pPr>
              <a:defRPr smtClean="0"/>
            </a:lvl1pPr>
          </a:lstStyle>
          <a:p>
            <a:pPr>
              <a:defRPr/>
            </a:pPr>
            <a:fld id="{FC510CD0-F59B-45CF-8033-1E30D80180A2}"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301777831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5" name="Picture 7" descr="Droplets-HD-Content-R1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solidFill>
                <a:prstClr val="black"/>
              </a:solidFill>
            </a:endParaRPr>
          </a:p>
        </p:txBody>
      </p:sp>
      <p:sp>
        <p:nvSpPr>
          <p:cNvPr id="7" name="Footer Placeholder 5"/>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8" name="Slide Number Placeholder 6"/>
          <p:cNvSpPr>
            <a:spLocks noGrp="1"/>
          </p:cNvSpPr>
          <p:nvPr>
            <p:ph type="sldNum" sz="quarter" idx="12"/>
          </p:nvPr>
        </p:nvSpPr>
        <p:spPr/>
        <p:txBody>
          <a:bodyPr/>
          <a:lstStyle>
            <a:lvl1pPr>
              <a:defRPr smtClean="0"/>
            </a:lvl1pPr>
          </a:lstStyle>
          <a:p>
            <a:pPr>
              <a:defRPr/>
            </a:pPr>
            <a:fld id="{AF1472F9-03A7-4472-8A15-A6444519808F}"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162503764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7" descr="Droplets-HD-Content-R1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Date Placeholder 2"/>
          <p:cNvSpPr>
            <a:spLocks noGrp="1"/>
          </p:cNvSpPr>
          <p:nvPr>
            <p:ph type="dt" sz="half" idx="18"/>
          </p:nvPr>
        </p:nvSpPr>
        <p:spPr/>
        <p:txBody>
          <a:bodyPr/>
          <a:lstStyle>
            <a:lvl1pPr>
              <a:defRPr/>
            </a:lvl1pPr>
          </a:lstStyle>
          <a:p>
            <a:pPr>
              <a:defRPr/>
            </a:pPr>
            <a:endParaRPr lang="en-US">
              <a:solidFill>
                <a:prstClr val="black"/>
              </a:solidFill>
            </a:endParaRPr>
          </a:p>
        </p:txBody>
      </p:sp>
      <p:sp>
        <p:nvSpPr>
          <p:cNvPr id="16" name="Footer Placeholder 3"/>
          <p:cNvSpPr>
            <a:spLocks noGrp="1"/>
          </p:cNvSpPr>
          <p:nvPr>
            <p:ph type="ftr" sz="quarter" idx="19"/>
          </p:nvPr>
        </p:nvSpPr>
        <p:spPr/>
        <p:txBody>
          <a:bodyPr/>
          <a:lstStyle>
            <a:lvl1pPr>
              <a:defRPr/>
            </a:lvl1pPr>
          </a:lstStyle>
          <a:p>
            <a:pPr>
              <a:defRPr/>
            </a:pPr>
            <a:endParaRPr lang="en-US">
              <a:solidFill>
                <a:prstClr val="black"/>
              </a:solidFill>
            </a:endParaRPr>
          </a:p>
        </p:txBody>
      </p:sp>
      <p:sp>
        <p:nvSpPr>
          <p:cNvPr id="17" name="Slide Number Placeholder 4"/>
          <p:cNvSpPr>
            <a:spLocks noGrp="1"/>
          </p:cNvSpPr>
          <p:nvPr>
            <p:ph type="sldNum" sz="quarter" idx="20"/>
          </p:nvPr>
        </p:nvSpPr>
        <p:spPr/>
        <p:txBody>
          <a:bodyPr/>
          <a:lstStyle>
            <a:lvl1pPr>
              <a:defRPr smtClean="0"/>
            </a:lvl1pPr>
          </a:lstStyle>
          <a:p>
            <a:pPr>
              <a:defRPr/>
            </a:pPr>
            <a:fld id="{9536C32C-929C-4466-B101-667E8C385A01}"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40135044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2" name="Picture 7" descr="Droplets-HD-Content-R1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1" name="Text Placeholder 3"/>
          <p:cNvSpPr>
            <a:spLocks noGrp="1"/>
          </p:cNvSpPr>
          <p:nvPr>
            <p:ph type="body" sz="half" idx="18"/>
          </p:nvPr>
        </p:nvSpPr>
        <p:spPr>
          <a:xfrm>
            <a:off x="913774" y="4781082"/>
            <a:ext cx="3296409" cy="1010118"/>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4" name="Text Placeholder 3"/>
          <p:cNvSpPr>
            <a:spLocks noGrp="1"/>
          </p:cNvSpPr>
          <p:nvPr>
            <p:ph type="body" sz="half" idx="19"/>
          </p:nvPr>
        </p:nvSpPr>
        <p:spPr>
          <a:xfrm>
            <a:off x="4441348" y="4781080"/>
            <a:ext cx="3303352" cy="1010119"/>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7" name="Text Placeholder 3"/>
          <p:cNvSpPr>
            <a:spLocks noGrp="1"/>
          </p:cNvSpPr>
          <p:nvPr>
            <p:ph type="body" sz="half" idx="20"/>
          </p:nvPr>
        </p:nvSpPr>
        <p:spPr>
          <a:xfrm>
            <a:off x="7973173" y="4781078"/>
            <a:ext cx="3305053" cy="1010121"/>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3" name="Date Placeholder 2"/>
          <p:cNvSpPr>
            <a:spLocks noGrp="1"/>
          </p:cNvSpPr>
          <p:nvPr>
            <p:ph type="dt" sz="half" idx="23"/>
          </p:nvPr>
        </p:nvSpPr>
        <p:spPr/>
        <p:txBody>
          <a:bodyPr/>
          <a:lstStyle>
            <a:lvl1pPr>
              <a:defRPr/>
            </a:lvl1pPr>
          </a:lstStyle>
          <a:p>
            <a:pPr>
              <a:defRPr/>
            </a:pPr>
            <a:endParaRPr lang="en-US">
              <a:solidFill>
                <a:prstClr val="black"/>
              </a:solidFill>
            </a:endParaRPr>
          </a:p>
        </p:txBody>
      </p:sp>
      <p:sp>
        <p:nvSpPr>
          <p:cNvPr id="14" name="Footer Placeholder 3"/>
          <p:cNvSpPr>
            <a:spLocks noGrp="1"/>
          </p:cNvSpPr>
          <p:nvPr>
            <p:ph type="ftr" sz="quarter" idx="24"/>
          </p:nvPr>
        </p:nvSpPr>
        <p:spPr/>
        <p:txBody>
          <a:bodyPr/>
          <a:lstStyle>
            <a:lvl1pPr>
              <a:defRPr/>
            </a:lvl1pPr>
          </a:lstStyle>
          <a:p>
            <a:pPr>
              <a:defRPr/>
            </a:pPr>
            <a:endParaRPr lang="en-US">
              <a:solidFill>
                <a:prstClr val="black"/>
              </a:solidFill>
            </a:endParaRPr>
          </a:p>
        </p:txBody>
      </p:sp>
      <p:sp>
        <p:nvSpPr>
          <p:cNvPr id="15" name="Slide Number Placeholder 4"/>
          <p:cNvSpPr>
            <a:spLocks noGrp="1"/>
          </p:cNvSpPr>
          <p:nvPr>
            <p:ph type="sldNum" sz="quarter" idx="25"/>
          </p:nvPr>
        </p:nvSpPr>
        <p:spPr/>
        <p:txBody>
          <a:bodyPr/>
          <a:lstStyle>
            <a:lvl1pPr>
              <a:defRPr smtClean="0"/>
            </a:lvl1pPr>
          </a:lstStyle>
          <a:p>
            <a:pPr>
              <a:defRPr/>
            </a:pPr>
            <a:fld id="{C18DFDC1-FB26-4E2E-BE8E-44F3B60741A0}"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31692969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7" descr="Droplets-HD-Content-R1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4"/>
          </p:nvPr>
        </p:nvSpPr>
        <p:spPr/>
        <p:txBody>
          <a:bodyPr/>
          <a:lstStyle>
            <a:lvl1pPr>
              <a:defRPr/>
            </a:lvl1pPr>
          </a:lstStyle>
          <a:p>
            <a:pPr>
              <a:defRPr/>
            </a:pPr>
            <a:endParaRPr lang="en-US">
              <a:solidFill>
                <a:prstClr val="black"/>
              </a:solidFill>
            </a:endParaRPr>
          </a:p>
        </p:txBody>
      </p:sp>
      <p:sp>
        <p:nvSpPr>
          <p:cNvPr id="6" name="Footer Placeholder 4"/>
          <p:cNvSpPr>
            <a:spLocks noGrp="1"/>
          </p:cNvSpPr>
          <p:nvPr>
            <p:ph type="ftr" sz="quarter" idx="15"/>
          </p:nvPr>
        </p:nvSpPr>
        <p:spPr/>
        <p:txBody>
          <a:bodyPr/>
          <a:lstStyle>
            <a:lvl1pPr>
              <a:defRPr/>
            </a:lvl1pPr>
          </a:lstStyle>
          <a:p>
            <a:pPr>
              <a:defRPr/>
            </a:pPr>
            <a:endParaRPr lang="en-US">
              <a:solidFill>
                <a:prstClr val="black"/>
              </a:solidFill>
            </a:endParaRPr>
          </a:p>
        </p:txBody>
      </p:sp>
      <p:sp>
        <p:nvSpPr>
          <p:cNvPr id="7" name="Slide Number Placeholder 5"/>
          <p:cNvSpPr>
            <a:spLocks noGrp="1"/>
          </p:cNvSpPr>
          <p:nvPr>
            <p:ph type="sldNum" sz="quarter" idx="16"/>
          </p:nvPr>
        </p:nvSpPr>
        <p:spPr/>
        <p:txBody>
          <a:bodyPr/>
          <a:lstStyle>
            <a:lvl1pPr>
              <a:defRPr smtClean="0"/>
            </a:lvl1pPr>
          </a:lstStyle>
          <a:p>
            <a:pPr>
              <a:defRPr/>
            </a:pPr>
            <a:fld id="{96A860E1-F54E-49C6-BD99-5192C976DEC5}"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17455281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4EF58B2-464A-4A9D-BD7F-081E22133FF0}" type="slidenum">
              <a:rPr lang="en-US" altLang="en-US"/>
              <a:pPr>
                <a:defRPr/>
              </a:pPr>
              <a:t>‹#›</a:t>
            </a:fld>
            <a:endParaRPr lang="en-US" altLang="en-US"/>
          </a:p>
        </p:txBody>
      </p:sp>
    </p:spTree>
    <p:extLst>
      <p:ext uri="{BB962C8B-B14F-4D97-AF65-F5344CB8AC3E}">
        <p14:creationId xmlns:p14="http://schemas.microsoft.com/office/powerpoint/2010/main" val="406255603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7" descr="Droplets-HD-Content-R1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4"/>
          </p:nvPr>
        </p:nvSpPr>
        <p:spPr/>
        <p:txBody>
          <a:bodyPr/>
          <a:lstStyle>
            <a:lvl1pPr>
              <a:defRPr/>
            </a:lvl1pPr>
          </a:lstStyle>
          <a:p>
            <a:pPr>
              <a:defRPr/>
            </a:pPr>
            <a:endParaRPr lang="en-US">
              <a:solidFill>
                <a:prstClr val="black"/>
              </a:solidFill>
            </a:endParaRPr>
          </a:p>
        </p:txBody>
      </p:sp>
      <p:sp>
        <p:nvSpPr>
          <p:cNvPr id="6" name="Footer Placeholder 4"/>
          <p:cNvSpPr>
            <a:spLocks noGrp="1"/>
          </p:cNvSpPr>
          <p:nvPr>
            <p:ph type="ftr" sz="quarter" idx="15"/>
          </p:nvPr>
        </p:nvSpPr>
        <p:spPr/>
        <p:txBody>
          <a:bodyPr/>
          <a:lstStyle>
            <a:lvl1pPr>
              <a:defRPr/>
            </a:lvl1pPr>
          </a:lstStyle>
          <a:p>
            <a:pPr>
              <a:defRPr/>
            </a:pPr>
            <a:endParaRPr lang="en-US">
              <a:solidFill>
                <a:prstClr val="black"/>
              </a:solidFill>
            </a:endParaRPr>
          </a:p>
        </p:txBody>
      </p:sp>
      <p:sp>
        <p:nvSpPr>
          <p:cNvPr id="7" name="Slide Number Placeholder 5"/>
          <p:cNvSpPr>
            <a:spLocks noGrp="1"/>
          </p:cNvSpPr>
          <p:nvPr>
            <p:ph type="sldNum" sz="quarter" idx="16"/>
          </p:nvPr>
        </p:nvSpPr>
        <p:spPr/>
        <p:txBody>
          <a:bodyPr/>
          <a:lstStyle>
            <a:lvl1pPr>
              <a:defRPr smtClean="0"/>
            </a:lvl1pPr>
          </a:lstStyle>
          <a:p>
            <a:pPr>
              <a:defRPr/>
            </a:pPr>
            <a:fld id="{DB1D07A1-58B5-469A-94EF-644CA22983F1}"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9045140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1F3439EB-477B-4659-A8CB-C59E588E8F49}"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215239196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7173FBEE-142B-49C5-AA1D-EC4E10601CA9}"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403661014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F81734C8-26E9-4717-BA37-F93B621F94FB}"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53318655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8B895ED9-C60F-49D4-9D7B-945C05D1F667}"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389161103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730BA55F-42F0-495F-92C4-AC9D8DE6F659}"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346146458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9EA964B4-33FF-4545-A770-E6CD55A50B8F}"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97347569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4EF16213-04C8-4E06-9058-44AA927D4C5C}"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397329554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rang chiếu Tiêu đề">
    <p:spTree>
      <p:nvGrpSpPr>
        <p:cNvPr id="1" name=""/>
        <p:cNvGrpSpPr/>
        <p:nvPr/>
      </p:nvGrpSpPr>
      <p:grpSpPr>
        <a:xfrm>
          <a:off x="0" y="0"/>
          <a:ext cx="0" cy="0"/>
          <a:chOff x="0" y="0"/>
          <a:chExt cx="0" cy="0"/>
        </a:xfrm>
      </p:grpSpPr>
      <p:sp>
        <p:nvSpPr>
          <p:cNvPr id="2" name="Tiêu đề 1"/>
          <p:cNvSpPr>
            <a:spLocks noGrp="1"/>
          </p:cNvSpPr>
          <p:nvPr>
            <p:ph type="ctrTitle"/>
          </p:nvPr>
        </p:nvSpPr>
        <p:spPr>
          <a:xfrm>
            <a:off x="4265611" y="1752600"/>
            <a:ext cx="6858002" cy="1828800"/>
          </a:xfrm>
        </p:spPr>
        <p:txBody>
          <a:bodyPr rtlCol="0">
            <a:normAutofit/>
          </a:bodyPr>
          <a:lstStyle>
            <a:lvl1pPr algn="l" rtl="0">
              <a:defRPr sz="5400"/>
            </a:lvl1pPr>
          </a:lstStyle>
          <a:p>
            <a:r>
              <a:rPr lang="en-US"/>
              <a:t>Click to edit Master title style</a:t>
            </a:r>
            <a:endParaRPr lang="vi-VN" dirty="0"/>
          </a:p>
        </p:txBody>
      </p:sp>
      <p:sp>
        <p:nvSpPr>
          <p:cNvPr id="3" name="Phụ đề 2"/>
          <p:cNvSpPr>
            <a:spLocks noGrp="1"/>
          </p:cNvSpPr>
          <p:nvPr>
            <p:ph type="subTitle" idx="1"/>
          </p:nvPr>
        </p:nvSpPr>
        <p:spPr>
          <a:xfrm>
            <a:off x="4265610" y="3733800"/>
            <a:ext cx="6858002" cy="914400"/>
          </a:xfrm>
        </p:spPr>
        <p:txBody>
          <a:bodyPr rtlCol="0"/>
          <a:lstStyle>
            <a:lvl1pPr marL="0" indent="0" algn="l" rtl="0">
              <a:spcBef>
                <a:spcPts val="0"/>
              </a:spcBef>
              <a:buNone/>
              <a:defRPr sz="2400"/>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r>
              <a:rPr lang="en-US"/>
              <a:t>Click to edit Master subtitle style</a:t>
            </a:r>
            <a:endParaRPr lang="vi-VN" dirty="0"/>
          </a:p>
        </p:txBody>
      </p:sp>
    </p:spTree>
    <p:extLst>
      <p:ext uri="{BB962C8B-B14F-4D97-AF65-F5344CB8AC3E}">
        <p14:creationId xmlns:p14="http://schemas.microsoft.com/office/powerpoint/2010/main" val="3821532791"/>
      </p:ext>
    </p:extLst>
  </p:cSld>
  <p:clrMapOvr>
    <a:masterClrMapping/>
  </p:clrMapOvr>
  <p:transition spd="med">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ề 1"/>
          <p:cNvSpPr>
            <a:spLocks noGrp="1"/>
          </p:cNvSpPr>
          <p:nvPr>
            <p:ph type="title"/>
          </p:nvPr>
        </p:nvSpPr>
        <p:spPr/>
        <p:txBody>
          <a:bodyPr rtlCol="0"/>
          <a:lstStyle>
            <a:lvl1pPr rtl="0">
              <a:defRPr/>
            </a:lvl1pPr>
          </a:lstStyle>
          <a:p>
            <a:r>
              <a:rPr lang="en-US"/>
              <a:t>Click to edit Master title style</a:t>
            </a:r>
            <a:endParaRPr lang="vi-VN" dirty="0"/>
          </a:p>
        </p:txBody>
      </p:sp>
      <p:sp>
        <p:nvSpPr>
          <p:cNvPr id="3" name="Chỗ dành sẵn cho Nội dung 2"/>
          <p:cNvSpPr>
            <a:spLocks noGrp="1"/>
          </p:cNvSpPr>
          <p:nvPr>
            <p:ph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dirty="0"/>
          </a:p>
        </p:txBody>
      </p:sp>
      <p:sp>
        <p:nvSpPr>
          <p:cNvPr id="4" name="Chỗ dành sẵn cho Số Trang chiếu 5">
            <a:extLst>
              <a:ext uri="{FF2B5EF4-FFF2-40B4-BE49-F238E27FC236}">
                <a16:creationId xmlns:a16="http://schemas.microsoft.com/office/drawing/2014/main" id="{39C99C63-1FB5-4EED-BFEF-8050CCCBCBCD}"/>
              </a:ext>
            </a:extLst>
          </p:cNvPr>
          <p:cNvSpPr>
            <a:spLocks noGrp="1"/>
          </p:cNvSpPr>
          <p:nvPr>
            <p:ph type="sldNum" sz="quarter" idx="10"/>
          </p:nvPr>
        </p:nvSpPr>
        <p:spPr/>
        <p:txBody>
          <a:bodyPr/>
          <a:lstStyle>
            <a:lvl1pPr>
              <a:defRPr/>
            </a:lvl1pPr>
          </a:lstStyle>
          <a:p>
            <a:pPr>
              <a:defRPr/>
            </a:pPr>
            <a:fld id="{34C4A4DF-7A7C-43D8-91CA-B6797D09485A}" type="slidenum">
              <a:rPr lang="vi-VN"/>
              <a:pPr>
                <a:defRPr/>
              </a:pPr>
              <a:t>‹#›</a:t>
            </a:fld>
            <a:endParaRPr lang="vi-VN" dirty="0"/>
          </a:p>
        </p:txBody>
      </p:sp>
      <p:sp>
        <p:nvSpPr>
          <p:cNvPr id="5" name="Chỗ dành sẵn cho Chân trang 4">
            <a:extLst>
              <a:ext uri="{FF2B5EF4-FFF2-40B4-BE49-F238E27FC236}">
                <a16:creationId xmlns:a16="http://schemas.microsoft.com/office/drawing/2014/main" id="{C6A7E8BF-AA63-46C2-B5A5-5B78ADA1A745}"/>
              </a:ext>
            </a:extLst>
          </p:cNvPr>
          <p:cNvSpPr>
            <a:spLocks noGrp="1"/>
          </p:cNvSpPr>
          <p:nvPr>
            <p:ph type="ftr" sz="quarter" idx="11"/>
          </p:nvPr>
        </p:nvSpPr>
        <p:spPr/>
        <p:txBody>
          <a:bodyPr/>
          <a:lstStyle>
            <a:lvl1pPr>
              <a:defRPr/>
            </a:lvl1pPr>
          </a:lstStyle>
          <a:p>
            <a:pPr>
              <a:defRPr/>
            </a:pPr>
            <a:endParaRPr lang="vi-VN"/>
          </a:p>
        </p:txBody>
      </p:sp>
      <p:sp>
        <p:nvSpPr>
          <p:cNvPr id="6" name="Chỗ dành sẵn cho Ngày tháng 3">
            <a:extLst>
              <a:ext uri="{FF2B5EF4-FFF2-40B4-BE49-F238E27FC236}">
                <a16:creationId xmlns:a16="http://schemas.microsoft.com/office/drawing/2014/main" id="{C50A6612-8363-417D-8150-723D4CCCCFC3}"/>
              </a:ext>
            </a:extLst>
          </p:cNvPr>
          <p:cNvSpPr>
            <a:spLocks noGrp="1"/>
          </p:cNvSpPr>
          <p:nvPr>
            <p:ph type="dt" sz="half" idx="12"/>
          </p:nvPr>
        </p:nvSpPr>
        <p:spPr/>
        <p:txBody>
          <a:bodyPr/>
          <a:lstStyle>
            <a:lvl1pPr>
              <a:defRPr/>
            </a:lvl1pPr>
          </a:lstStyle>
          <a:p>
            <a:pPr>
              <a:defRPr/>
            </a:pPr>
            <a:fld id="{DEC20D99-1F28-4C53-9FBA-F7ED8B9D2252}" type="datetime1">
              <a:rPr lang="vi-VN"/>
              <a:pPr>
                <a:defRPr/>
              </a:pPr>
              <a:t>16/01/2022</a:t>
            </a:fld>
            <a:endParaRPr lang="vi-VN" dirty="0"/>
          </a:p>
        </p:txBody>
      </p:sp>
    </p:spTree>
    <p:extLst>
      <p:ext uri="{BB962C8B-B14F-4D97-AF65-F5344CB8AC3E}">
        <p14:creationId xmlns:p14="http://schemas.microsoft.com/office/powerpoint/2010/main" val="1455880686"/>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CDFE15B-5364-4D07-A976-7ADB3BF3F4C0}" type="slidenum">
              <a:rPr lang="en-US" altLang="en-US"/>
              <a:pPr>
                <a:defRPr/>
              </a:pPr>
              <a:t>‹#›</a:t>
            </a:fld>
            <a:endParaRPr lang="en-US" altLang="en-US"/>
          </a:p>
        </p:txBody>
      </p:sp>
    </p:spTree>
    <p:extLst>
      <p:ext uri="{BB962C8B-B14F-4D97-AF65-F5344CB8AC3E}">
        <p14:creationId xmlns:p14="http://schemas.microsoft.com/office/powerpoint/2010/main" val="412973439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Tiêu đề của Mục">
    <p:spTree>
      <p:nvGrpSpPr>
        <p:cNvPr id="1" name=""/>
        <p:cNvGrpSpPr/>
        <p:nvPr/>
      </p:nvGrpSpPr>
      <p:grpSpPr>
        <a:xfrm>
          <a:off x="0" y="0"/>
          <a:ext cx="0" cy="0"/>
          <a:chOff x="0" y="0"/>
          <a:chExt cx="0" cy="0"/>
        </a:xfrm>
      </p:grpSpPr>
      <p:sp>
        <p:nvSpPr>
          <p:cNvPr id="2" name="Tiêu đề 1"/>
          <p:cNvSpPr>
            <a:spLocks noGrp="1"/>
          </p:cNvSpPr>
          <p:nvPr>
            <p:ph type="title"/>
          </p:nvPr>
        </p:nvSpPr>
        <p:spPr>
          <a:xfrm>
            <a:off x="4265613" y="1828800"/>
            <a:ext cx="6858002" cy="1828800"/>
          </a:xfrm>
        </p:spPr>
        <p:txBody>
          <a:bodyPr rtlCol="0">
            <a:normAutofit/>
          </a:bodyPr>
          <a:lstStyle>
            <a:lvl1pPr algn="l" rtl="0">
              <a:defRPr sz="4400"/>
            </a:lvl1pPr>
          </a:lstStyle>
          <a:p>
            <a:r>
              <a:rPr lang="en-US"/>
              <a:t>Click to edit Master title style</a:t>
            </a:r>
            <a:endParaRPr lang="vi-VN" dirty="0"/>
          </a:p>
        </p:txBody>
      </p:sp>
      <p:sp>
        <p:nvSpPr>
          <p:cNvPr id="3" name="Chỗ dành sẵn cho Văn bản 2"/>
          <p:cNvSpPr>
            <a:spLocks noGrp="1"/>
          </p:cNvSpPr>
          <p:nvPr>
            <p:ph type="body" idx="1"/>
          </p:nvPr>
        </p:nvSpPr>
        <p:spPr>
          <a:xfrm>
            <a:off x="4265610" y="3733800"/>
            <a:ext cx="6858002" cy="914400"/>
          </a:xfrm>
        </p:spPr>
        <p:txBody>
          <a:bodyPr rtlCol="0"/>
          <a:lstStyle>
            <a:lvl1pPr marL="0" indent="0" algn="l" rtl="0">
              <a:spcBef>
                <a:spcPts val="0"/>
              </a:spcBef>
              <a:buNone/>
              <a:defRPr sz="2400">
                <a:solidFill>
                  <a:schemeClr val="tx1"/>
                </a:solidFill>
              </a:defRPr>
            </a:lvl1pPr>
            <a:lvl2pPr marL="457200" indent="0" algn="l" rtl="0">
              <a:buNone/>
              <a:defRPr sz="2000">
                <a:solidFill>
                  <a:schemeClr val="tx1">
                    <a:tint val="75000"/>
                  </a:schemeClr>
                </a:solidFill>
              </a:defRPr>
            </a:lvl2pPr>
            <a:lvl3pPr marL="914400" indent="0" algn="l" rtl="0">
              <a:buNone/>
              <a:defRPr sz="1800">
                <a:solidFill>
                  <a:schemeClr val="tx1">
                    <a:tint val="75000"/>
                  </a:schemeClr>
                </a:solidFill>
              </a:defRPr>
            </a:lvl3pPr>
            <a:lvl4pPr marL="1371600" indent="0" algn="l" rtl="0">
              <a:buNone/>
              <a:defRPr sz="1600">
                <a:solidFill>
                  <a:schemeClr val="tx1">
                    <a:tint val="75000"/>
                  </a:schemeClr>
                </a:solidFill>
              </a:defRPr>
            </a:lvl4pPr>
            <a:lvl5pPr marL="1828800" indent="0" algn="l" rtl="0">
              <a:buNone/>
              <a:defRPr sz="1600">
                <a:solidFill>
                  <a:schemeClr val="tx1">
                    <a:tint val="75000"/>
                  </a:schemeClr>
                </a:solidFill>
              </a:defRPr>
            </a:lvl5pPr>
            <a:lvl6pPr marL="2286000" indent="0" algn="l" rtl="0">
              <a:buNone/>
              <a:defRPr sz="1600">
                <a:solidFill>
                  <a:schemeClr val="tx1">
                    <a:tint val="75000"/>
                  </a:schemeClr>
                </a:solidFill>
              </a:defRPr>
            </a:lvl6pPr>
            <a:lvl7pPr marL="2743200" indent="0" algn="l" rtl="0">
              <a:buNone/>
              <a:defRPr sz="1600">
                <a:solidFill>
                  <a:schemeClr val="tx1">
                    <a:tint val="75000"/>
                  </a:schemeClr>
                </a:solidFill>
              </a:defRPr>
            </a:lvl7pPr>
            <a:lvl8pPr marL="3200400" indent="0" algn="l" rtl="0">
              <a:buNone/>
              <a:defRPr sz="1600">
                <a:solidFill>
                  <a:schemeClr val="tx1">
                    <a:tint val="75000"/>
                  </a:schemeClr>
                </a:solidFill>
              </a:defRPr>
            </a:lvl8pPr>
            <a:lvl9pPr marL="3657600" indent="0" algn="l" rtl="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667737271"/>
      </p:ext>
    </p:extLst>
  </p:cSld>
  <p:clrMapOvr>
    <a:masterClrMapping/>
  </p:clrMapOvr>
  <p:transition spd="med">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ề 1"/>
          <p:cNvSpPr>
            <a:spLocks noGrp="1"/>
          </p:cNvSpPr>
          <p:nvPr>
            <p:ph type="title"/>
          </p:nvPr>
        </p:nvSpPr>
        <p:spPr/>
        <p:txBody>
          <a:bodyPr rtlCol="0"/>
          <a:lstStyle>
            <a:lvl1pPr rtl="0">
              <a:defRPr/>
            </a:lvl1pPr>
          </a:lstStyle>
          <a:p>
            <a:r>
              <a:rPr lang="en-US"/>
              <a:t>Click to edit Master title style</a:t>
            </a:r>
            <a:endParaRPr lang="vi-VN" dirty="0"/>
          </a:p>
        </p:txBody>
      </p:sp>
      <p:sp>
        <p:nvSpPr>
          <p:cNvPr id="3" name="Chỗ dành sẵn cho Nội dung 2"/>
          <p:cNvSpPr>
            <a:spLocks noGrp="1"/>
          </p:cNvSpPr>
          <p:nvPr>
            <p:ph sz="half" idx="1"/>
          </p:nvPr>
        </p:nvSpPr>
        <p:spPr>
          <a:xfrm>
            <a:off x="1065212" y="1825625"/>
            <a:ext cx="4954588" cy="4187952"/>
          </a:xfrm>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dirty="0"/>
          </a:p>
        </p:txBody>
      </p:sp>
      <p:sp>
        <p:nvSpPr>
          <p:cNvPr id="4" name="Chỗ dành sẵn cho Nội dung 3"/>
          <p:cNvSpPr>
            <a:spLocks noGrp="1"/>
          </p:cNvSpPr>
          <p:nvPr>
            <p:ph sz="half" idx="2"/>
          </p:nvPr>
        </p:nvSpPr>
        <p:spPr>
          <a:xfrm>
            <a:off x="6172200" y="1825625"/>
            <a:ext cx="4951414" cy="4187952"/>
          </a:xfrm>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dirty="0"/>
          </a:p>
        </p:txBody>
      </p:sp>
      <p:sp>
        <p:nvSpPr>
          <p:cNvPr id="5" name="Chỗ dành sẵn cho Số Trang chiếu 5">
            <a:extLst>
              <a:ext uri="{FF2B5EF4-FFF2-40B4-BE49-F238E27FC236}">
                <a16:creationId xmlns:a16="http://schemas.microsoft.com/office/drawing/2014/main" id="{15AEA7AD-1939-432B-9736-A8C47EFF71BA}"/>
              </a:ext>
            </a:extLst>
          </p:cNvPr>
          <p:cNvSpPr>
            <a:spLocks noGrp="1"/>
          </p:cNvSpPr>
          <p:nvPr>
            <p:ph type="sldNum" sz="quarter" idx="10"/>
          </p:nvPr>
        </p:nvSpPr>
        <p:spPr/>
        <p:txBody>
          <a:bodyPr/>
          <a:lstStyle>
            <a:lvl1pPr>
              <a:defRPr/>
            </a:lvl1pPr>
          </a:lstStyle>
          <a:p>
            <a:pPr>
              <a:defRPr/>
            </a:pPr>
            <a:fld id="{C2357AC5-4FE7-4B9C-AA37-3C6E2A1AC8C8}" type="slidenum">
              <a:rPr lang="vi-VN"/>
              <a:pPr>
                <a:defRPr/>
              </a:pPr>
              <a:t>‹#›</a:t>
            </a:fld>
            <a:endParaRPr lang="vi-VN" dirty="0"/>
          </a:p>
        </p:txBody>
      </p:sp>
      <p:sp>
        <p:nvSpPr>
          <p:cNvPr id="6" name="Chỗ dành sẵn cho Chân trang 4">
            <a:extLst>
              <a:ext uri="{FF2B5EF4-FFF2-40B4-BE49-F238E27FC236}">
                <a16:creationId xmlns:a16="http://schemas.microsoft.com/office/drawing/2014/main" id="{2BE3D8CD-E3CE-438C-9477-A14DD6002788}"/>
              </a:ext>
            </a:extLst>
          </p:cNvPr>
          <p:cNvSpPr>
            <a:spLocks noGrp="1"/>
          </p:cNvSpPr>
          <p:nvPr>
            <p:ph type="ftr" sz="quarter" idx="11"/>
          </p:nvPr>
        </p:nvSpPr>
        <p:spPr/>
        <p:txBody>
          <a:bodyPr/>
          <a:lstStyle>
            <a:lvl1pPr>
              <a:defRPr/>
            </a:lvl1pPr>
          </a:lstStyle>
          <a:p>
            <a:pPr>
              <a:defRPr/>
            </a:pPr>
            <a:endParaRPr lang="vi-VN"/>
          </a:p>
        </p:txBody>
      </p:sp>
      <p:sp>
        <p:nvSpPr>
          <p:cNvPr id="7" name="Chỗ dành sẵn cho Ngày tháng 3">
            <a:extLst>
              <a:ext uri="{FF2B5EF4-FFF2-40B4-BE49-F238E27FC236}">
                <a16:creationId xmlns:a16="http://schemas.microsoft.com/office/drawing/2014/main" id="{CB05F81A-A674-4805-8CCD-DDFE6273C058}"/>
              </a:ext>
            </a:extLst>
          </p:cNvPr>
          <p:cNvSpPr>
            <a:spLocks noGrp="1"/>
          </p:cNvSpPr>
          <p:nvPr>
            <p:ph type="dt" sz="half" idx="12"/>
          </p:nvPr>
        </p:nvSpPr>
        <p:spPr/>
        <p:txBody>
          <a:bodyPr/>
          <a:lstStyle>
            <a:lvl1pPr>
              <a:defRPr/>
            </a:lvl1pPr>
          </a:lstStyle>
          <a:p>
            <a:pPr>
              <a:defRPr/>
            </a:pPr>
            <a:fld id="{1E65B69E-2FCC-4D94-9DEF-B16F4D503F29}" type="datetime1">
              <a:rPr lang="vi-VN"/>
              <a:pPr>
                <a:defRPr/>
              </a:pPr>
              <a:t>16/01/2022</a:t>
            </a:fld>
            <a:endParaRPr lang="vi-VN" dirty="0"/>
          </a:p>
        </p:txBody>
      </p:sp>
    </p:spTree>
    <p:extLst>
      <p:ext uri="{BB962C8B-B14F-4D97-AF65-F5344CB8AC3E}">
        <p14:creationId xmlns:p14="http://schemas.microsoft.com/office/powerpoint/2010/main" val="1126608926"/>
      </p:ext>
    </p:extLst>
  </p:cSld>
  <p:clrMapOvr>
    <a:masterClrMapping/>
  </p:clrMapOvr>
  <p:transition spd="med">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So sánh">
    <p:spTree>
      <p:nvGrpSpPr>
        <p:cNvPr id="1" name=""/>
        <p:cNvGrpSpPr/>
        <p:nvPr/>
      </p:nvGrpSpPr>
      <p:grpSpPr>
        <a:xfrm>
          <a:off x="0" y="0"/>
          <a:ext cx="0" cy="0"/>
          <a:chOff x="0" y="0"/>
          <a:chExt cx="0" cy="0"/>
        </a:xfrm>
      </p:grpSpPr>
      <p:sp>
        <p:nvSpPr>
          <p:cNvPr id="2" name="Tiêu đề 1"/>
          <p:cNvSpPr>
            <a:spLocks noGrp="1"/>
          </p:cNvSpPr>
          <p:nvPr>
            <p:ph type="title"/>
          </p:nvPr>
        </p:nvSpPr>
        <p:spPr/>
        <p:txBody>
          <a:bodyPr rtlCol="0"/>
          <a:lstStyle>
            <a:lvl1pPr rtl="0">
              <a:defRPr/>
            </a:lvl1pPr>
          </a:lstStyle>
          <a:p>
            <a:r>
              <a:rPr lang="en-US"/>
              <a:t>Click to edit Master title style</a:t>
            </a:r>
            <a:endParaRPr lang="vi-VN" dirty="0"/>
          </a:p>
        </p:txBody>
      </p:sp>
      <p:sp>
        <p:nvSpPr>
          <p:cNvPr id="3" name="Chỗ dành sẵn cho Văn bản 2"/>
          <p:cNvSpPr>
            <a:spLocks noGrp="1"/>
          </p:cNvSpPr>
          <p:nvPr>
            <p:ph type="body" idx="1"/>
          </p:nvPr>
        </p:nvSpPr>
        <p:spPr>
          <a:xfrm>
            <a:off x="1069848" y="1681163"/>
            <a:ext cx="4956048"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a:r>
              <a:rPr lang="en-US"/>
              <a:t>Click to edit Master text styles</a:t>
            </a:r>
          </a:p>
        </p:txBody>
      </p:sp>
      <p:sp>
        <p:nvSpPr>
          <p:cNvPr id="4" name="Chỗ dành sẵn cho Nội dung 3"/>
          <p:cNvSpPr>
            <a:spLocks noGrp="1"/>
          </p:cNvSpPr>
          <p:nvPr>
            <p:ph sz="half" idx="2"/>
          </p:nvPr>
        </p:nvSpPr>
        <p:spPr>
          <a:xfrm>
            <a:off x="1069848" y="2505075"/>
            <a:ext cx="4956048" cy="3476625"/>
          </a:xfrm>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dirty="0"/>
          </a:p>
        </p:txBody>
      </p:sp>
      <p:sp>
        <p:nvSpPr>
          <p:cNvPr id="5" name="Chỗ dành sẵn cho Văn bản 4"/>
          <p:cNvSpPr>
            <a:spLocks noGrp="1"/>
          </p:cNvSpPr>
          <p:nvPr>
            <p:ph type="body" sz="quarter" idx="3"/>
          </p:nvPr>
        </p:nvSpPr>
        <p:spPr>
          <a:xfrm>
            <a:off x="6172200" y="1681163"/>
            <a:ext cx="4956048"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a:r>
              <a:rPr lang="en-US"/>
              <a:t>Click to edit Master text styles</a:t>
            </a:r>
          </a:p>
        </p:txBody>
      </p:sp>
      <p:sp>
        <p:nvSpPr>
          <p:cNvPr id="6" name="Chỗ dành sẵn cho Nội dung 5"/>
          <p:cNvSpPr>
            <a:spLocks noGrp="1"/>
          </p:cNvSpPr>
          <p:nvPr>
            <p:ph sz="quarter" idx="4"/>
          </p:nvPr>
        </p:nvSpPr>
        <p:spPr>
          <a:xfrm>
            <a:off x="6172200" y="2505075"/>
            <a:ext cx="4956048" cy="3476625"/>
          </a:xfrm>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dirty="0"/>
          </a:p>
        </p:txBody>
      </p:sp>
      <p:sp>
        <p:nvSpPr>
          <p:cNvPr id="7" name="Chỗ dành sẵn cho Số Trang chiếu 5">
            <a:extLst>
              <a:ext uri="{FF2B5EF4-FFF2-40B4-BE49-F238E27FC236}">
                <a16:creationId xmlns:a16="http://schemas.microsoft.com/office/drawing/2014/main" id="{9AD21693-CBA7-42FD-B74C-B14E54D9607A}"/>
              </a:ext>
            </a:extLst>
          </p:cNvPr>
          <p:cNvSpPr>
            <a:spLocks noGrp="1"/>
          </p:cNvSpPr>
          <p:nvPr>
            <p:ph type="sldNum" sz="quarter" idx="10"/>
          </p:nvPr>
        </p:nvSpPr>
        <p:spPr/>
        <p:txBody>
          <a:bodyPr/>
          <a:lstStyle>
            <a:lvl1pPr>
              <a:defRPr/>
            </a:lvl1pPr>
          </a:lstStyle>
          <a:p>
            <a:pPr>
              <a:defRPr/>
            </a:pPr>
            <a:fld id="{4E653910-A959-4CD0-9E4F-CF04CF72447E}" type="slidenum">
              <a:rPr lang="vi-VN"/>
              <a:pPr>
                <a:defRPr/>
              </a:pPr>
              <a:t>‹#›</a:t>
            </a:fld>
            <a:endParaRPr lang="vi-VN" dirty="0"/>
          </a:p>
        </p:txBody>
      </p:sp>
      <p:sp>
        <p:nvSpPr>
          <p:cNvPr id="8" name="Chỗ dành sẵn cho Chân trang 4">
            <a:extLst>
              <a:ext uri="{FF2B5EF4-FFF2-40B4-BE49-F238E27FC236}">
                <a16:creationId xmlns:a16="http://schemas.microsoft.com/office/drawing/2014/main" id="{70FE1665-6228-4444-B76E-A2EB9AFAE3F2}"/>
              </a:ext>
            </a:extLst>
          </p:cNvPr>
          <p:cNvSpPr>
            <a:spLocks noGrp="1"/>
          </p:cNvSpPr>
          <p:nvPr>
            <p:ph type="ftr" sz="quarter" idx="11"/>
          </p:nvPr>
        </p:nvSpPr>
        <p:spPr/>
        <p:txBody>
          <a:bodyPr/>
          <a:lstStyle>
            <a:lvl1pPr>
              <a:defRPr/>
            </a:lvl1pPr>
          </a:lstStyle>
          <a:p>
            <a:pPr>
              <a:defRPr/>
            </a:pPr>
            <a:endParaRPr lang="vi-VN"/>
          </a:p>
        </p:txBody>
      </p:sp>
      <p:sp>
        <p:nvSpPr>
          <p:cNvPr id="9" name="Chỗ dành sẵn cho Ngày tháng 3">
            <a:extLst>
              <a:ext uri="{FF2B5EF4-FFF2-40B4-BE49-F238E27FC236}">
                <a16:creationId xmlns:a16="http://schemas.microsoft.com/office/drawing/2014/main" id="{05F7BB44-F3BD-450D-B643-ABD79148BC91}"/>
              </a:ext>
            </a:extLst>
          </p:cNvPr>
          <p:cNvSpPr>
            <a:spLocks noGrp="1"/>
          </p:cNvSpPr>
          <p:nvPr>
            <p:ph type="dt" sz="half" idx="12"/>
          </p:nvPr>
        </p:nvSpPr>
        <p:spPr/>
        <p:txBody>
          <a:bodyPr/>
          <a:lstStyle>
            <a:lvl1pPr>
              <a:defRPr/>
            </a:lvl1pPr>
          </a:lstStyle>
          <a:p>
            <a:pPr>
              <a:defRPr/>
            </a:pPr>
            <a:fld id="{796E32C4-ECFE-4452-AAD2-0EB0D8BD021E}" type="datetime1">
              <a:rPr lang="vi-VN"/>
              <a:pPr>
                <a:defRPr/>
              </a:pPr>
              <a:t>16/01/2022</a:t>
            </a:fld>
            <a:endParaRPr lang="vi-VN" dirty="0"/>
          </a:p>
        </p:txBody>
      </p:sp>
    </p:spTree>
    <p:extLst>
      <p:ext uri="{BB962C8B-B14F-4D97-AF65-F5344CB8AC3E}">
        <p14:creationId xmlns:p14="http://schemas.microsoft.com/office/powerpoint/2010/main" val="3461522229"/>
      </p:ext>
    </p:extLst>
  </p:cSld>
  <p:clrMapOvr>
    <a:masterClrMapping/>
  </p:clrMapOvr>
  <p:transition spd="med">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ề 1"/>
          <p:cNvSpPr>
            <a:spLocks noGrp="1"/>
          </p:cNvSpPr>
          <p:nvPr>
            <p:ph type="title"/>
          </p:nvPr>
        </p:nvSpPr>
        <p:spPr/>
        <p:txBody>
          <a:bodyPr rtlCol="0"/>
          <a:lstStyle>
            <a:lvl1pPr rtl="0">
              <a:defRPr/>
            </a:lvl1pPr>
          </a:lstStyle>
          <a:p>
            <a:r>
              <a:rPr lang="en-US"/>
              <a:t>Click to edit Master title style</a:t>
            </a:r>
            <a:endParaRPr lang="vi-VN" dirty="0"/>
          </a:p>
        </p:txBody>
      </p:sp>
      <p:sp>
        <p:nvSpPr>
          <p:cNvPr id="3" name="Chỗ dành sẵn cho Số Trang chiếu 5">
            <a:extLst>
              <a:ext uri="{FF2B5EF4-FFF2-40B4-BE49-F238E27FC236}">
                <a16:creationId xmlns:a16="http://schemas.microsoft.com/office/drawing/2014/main" id="{A9BBB46E-08F6-44DB-9403-703937019DFC}"/>
              </a:ext>
            </a:extLst>
          </p:cNvPr>
          <p:cNvSpPr>
            <a:spLocks noGrp="1"/>
          </p:cNvSpPr>
          <p:nvPr>
            <p:ph type="sldNum" sz="quarter" idx="10"/>
          </p:nvPr>
        </p:nvSpPr>
        <p:spPr/>
        <p:txBody>
          <a:bodyPr/>
          <a:lstStyle>
            <a:lvl1pPr>
              <a:defRPr/>
            </a:lvl1pPr>
          </a:lstStyle>
          <a:p>
            <a:pPr>
              <a:defRPr/>
            </a:pPr>
            <a:fld id="{015701D8-415C-4B7F-A55C-DAFB2A7FE76F}" type="slidenum">
              <a:rPr lang="vi-VN"/>
              <a:pPr>
                <a:defRPr/>
              </a:pPr>
              <a:t>‹#›</a:t>
            </a:fld>
            <a:endParaRPr lang="vi-VN" dirty="0"/>
          </a:p>
        </p:txBody>
      </p:sp>
      <p:sp>
        <p:nvSpPr>
          <p:cNvPr id="4" name="Chỗ dành sẵn cho Chân trang 4">
            <a:extLst>
              <a:ext uri="{FF2B5EF4-FFF2-40B4-BE49-F238E27FC236}">
                <a16:creationId xmlns:a16="http://schemas.microsoft.com/office/drawing/2014/main" id="{7B4695DF-4712-43E7-9762-A1AAAF59BD4E}"/>
              </a:ext>
            </a:extLst>
          </p:cNvPr>
          <p:cNvSpPr>
            <a:spLocks noGrp="1"/>
          </p:cNvSpPr>
          <p:nvPr>
            <p:ph type="ftr" sz="quarter" idx="11"/>
          </p:nvPr>
        </p:nvSpPr>
        <p:spPr/>
        <p:txBody>
          <a:bodyPr/>
          <a:lstStyle>
            <a:lvl1pPr>
              <a:defRPr/>
            </a:lvl1pPr>
          </a:lstStyle>
          <a:p>
            <a:pPr>
              <a:defRPr/>
            </a:pPr>
            <a:endParaRPr lang="vi-VN"/>
          </a:p>
        </p:txBody>
      </p:sp>
      <p:sp>
        <p:nvSpPr>
          <p:cNvPr id="5" name="Chỗ dành sẵn cho Ngày tháng 3">
            <a:extLst>
              <a:ext uri="{FF2B5EF4-FFF2-40B4-BE49-F238E27FC236}">
                <a16:creationId xmlns:a16="http://schemas.microsoft.com/office/drawing/2014/main" id="{A023C3C2-C73E-4B01-B525-F707F2605D86}"/>
              </a:ext>
            </a:extLst>
          </p:cNvPr>
          <p:cNvSpPr>
            <a:spLocks noGrp="1"/>
          </p:cNvSpPr>
          <p:nvPr>
            <p:ph type="dt" sz="half" idx="12"/>
          </p:nvPr>
        </p:nvSpPr>
        <p:spPr/>
        <p:txBody>
          <a:bodyPr/>
          <a:lstStyle>
            <a:lvl1pPr>
              <a:defRPr/>
            </a:lvl1pPr>
          </a:lstStyle>
          <a:p>
            <a:pPr>
              <a:defRPr/>
            </a:pPr>
            <a:fld id="{33D9D665-2EA3-47F1-B0C4-57A5742B7824}" type="datetime1">
              <a:rPr lang="vi-VN"/>
              <a:pPr>
                <a:defRPr/>
              </a:pPr>
              <a:t>16/01/2022</a:t>
            </a:fld>
            <a:endParaRPr lang="vi-VN" dirty="0"/>
          </a:p>
        </p:txBody>
      </p:sp>
    </p:spTree>
    <p:extLst>
      <p:ext uri="{BB962C8B-B14F-4D97-AF65-F5344CB8AC3E}">
        <p14:creationId xmlns:p14="http://schemas.microsoft.com/office/powerpoint/2010/main" val="2911383458"/>
      </p:ext>
    </p:extLst>
  </p:cSld>
  <p:clrMapOvr>
    <a:masterClrMapping/>
  </p:clrMapOvr>
  <p:transition spd="med">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Chỗ dành sẵn cho Số Trang chiếu 5">
            <a:extLst>
              <a:ext uri="{FF2B5EF4-FFF2-40B4-BE49-F238E27FC236}">
                <a16:creationId xmlns:a16="http://schemas.microsoft.com/office/drawing/2014/main" id="{5B9140D1-86FE-4947-A726-6B6FA09EF1D3}"/>
              </a:ext>
            </a:extLst>
          </p:cNvPr>
          <p:cNvSpPr>
            <a:spLocks noGrp="1"/>
          </p:cNvSpPr>
          <p:nvPr>
            <p:ph type="sldNum" sz="quarter" idx="10"/>
          </p:nvPr>
        </p:nvSpPr>
        <p:spPr/>
        <p:txBody>
          <a:bodyPr/>
          <a:lstStyle>
            <a:lvl1pPr>
              <a:defRPr/>
            </a:lvl1pPr>
          </a:lstStyle>
          <a:p>
            <a:pPr>
              <a:defRPr/>
            </a:pPr>
            <a:fld id="{CD6E8213-F6D1-4501-9697-7C4E9DC36D59}" type="slidenum">
              <a:rPr lang="vi-VN"/>
              <a:pPr>
                <a:defRPr/>
              </a:pPr>
              <a:t>‹#›</a:t>
            </a:fld>
            <a:endParaRPr lang="vi-VN" dirty="0"/>
          </a:p>
        </p:txBody>
      </p:sp>
      <p:sp>
        <p:nvSpPr>
          <p:cNvPr id="3" name="Chỗ dành sẵn cho Chân trang 4">
            <a:extLst>
              <a:ext uri="{FF2B5EF4-FFF2-40B4-BE49-F238E27FC236}">
                <a16:creationId xmlns:a16="http://schemas.microsoft.com/office/drawing/2014/main" id="{72836B33-96D4-4010-8D3A-F8075086D701}"/>
              </a:ext>
            </a:extLst>
          </p:cNvPr>
          <p:cNvSpPr>
            <a:spLocks noGrp="1"/>
          </p:cNvSpPr>
          <p:nvPr>
            <p:ph type="ftr" sz="quarter" idx="11"/>
          </p:nvPr>
        </p:nvSpPr>
        <p:spPr/>
        <p:txBody>
          <a:bodyPr/>
          <a:lstStyle>
            <a:lvl1pPr>
              <a:defRPr/>
            </a:lvl1pPr>
          </a:lstStyle>
          <a:p>
            <a:pPr>
              <a:defRPr/>
            </a:pPr>
            <a:endParaRPr lang="vi-VN"/>
          </a:p>
        </p:txBody>
      </p:sp>
      <p:sp>
        <p:nvSpPr>
          <p:cNvPr id="4" name="Chỗ dành sẵn cho Ngày tháng 3">
            <a:extLst>
              <a:ext uri="{FF2B5EF4-FFF2-40B4-BE49-F238E27FC236}">
                <a16:creationId xmlns:a16="http://schemas.microsoft.com/office/drawing/2014/main" id="{9180B34C-81CF-4047-A648-3F3A662EC2C1}"/>
              </a:ext>
            </a:extLst>
          </p:cNvPr>
          <p:cNvSpPr>
            <a:spLocks noGrp="1"/>
          </p:cNvSpPr>
          <p:nvPr>
            <p:ph type="dt" sz="half" idx="12"/>
          </p:nvPr>
        </p:nvSpPr>
        <p:spPr/>
        <p:txBody>
          <a:bodyPr/>
          <a:lstStyle>
            <a:lvl1pPr>
              <a:defRPr/>
            </a:lvl1pPr>
          </a:lstStyle>
          <a:p>
            <a:pPr>
              <a:defRPr/>
            </a:pPr>
            <a:fld id="{12F00A62-5124-4DBB-B6A1-AEF437953103}" type="datetime1">
              <a:rPr lang="vi-VN"/>
              <a:pPr>
                <a:defRPr/>
              </a:pPr>
              <a:t>16/01/2022</a:t>
            </a:fld>
            <a:endParaRPr lang="vi-VN" dirty="0"/>
          </a:p>
        </p:txBody>
      </p:sp>
    </p:spTree>
    <p:extLst>
      <p:ext uri="{BB962C8B-B14F-4D97-AF65-F5344CB8AC3E}">
        <p14:creationId xmlns:p14="http://schemas.microsoft.com/office/powerpoint/2010/main" val="1255626552"/>
      </p:ext>
    </p:extLst>
  </p:cSld>
  <p:clrMapOvr>
    <a:masterClrMapping/>
  </p:clrMapOvr>
  <p:transition spd="med">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Hai Ảnh có Chú thích">
    <p:spTree>
      <p:nvGrpSpPr>
        <p:cNvPr id="1" name=""/>
        <p:cNvGrpSpPr/>
        <p:nvPr/>
      </p:nvGrpSpPr>
      <p:grpSpPr>
        <a:xfrm>
          <a:off x="0" y="0"/>
          <a:ext cx="0" cy="0"/>
          <a:chOff x="0" y="0"/>
          <a:chExt cx="0" cy="0"/>
        </a:xfrm>
      </p:grpSpPr>
      <p:grpSp>
        <p:nvGrpSpPr>
          <p:cNvPr id="7" name="Nhóm 8">
            <a:extLst>
              <a:ext uri="{FF2B5EF4-FFF2-40B4-BE49-F238E27FC236}">
                <a16:creationId xmlns:a16="http://schemas.microsoft.com/office/drawing/2014/main" id="{9DCA3415-B58E-4994-ABF4-0C9749B4515D}"/>
              </a:ext>
            </a:extLst>
          </p:cNvPr>
          <p:cNvGrpSpPr/>
          <p:nvPr/>
        </p:nvGrpSpPr>
        <p:grpSpPr>
          <a:xfrm>
            <a:off x="1052422" y="1733550"/>
            <a:ext cx="4360503" cy="3050038"/>
            <a:chOff x="895350" y="3313113"/>
            <a:chExt cx="3613151" cy="2790825"/>
          </a:xfrm>
          <a:solidFill>
            <a:schemeClr val="tx1">
              <a:lumMod val="50000"/>
            </a:schemeClr>
          </a:solidFill>
        </p:grpSpPr>
        <p:sp>
          <p:nvSpPr>
            <p:cNvPr id="8" name="Hình tự do 41">
              <a:extLst>
                <a:ext uri="{FF2B5EF4-FFF2-40B4-BE49-F238E27FC236}">
                  <a16:creationId xmlns:a16="http://schemas.microsoft.com/office/drawing/2014/main" id="{65AD17B7-2BF6-4513-BBA8-75B957A9F0CF}"/>
                </a:ext>
              </a:extLst>
            </p:cNvPr>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a:lstStyle/>
            <a:p>
              <a:pPr>
                <a:defRPr/>
              </a:pPr>
              <a:endParaRPr lang="vi-VN" dirty="0"/>
            </a:p>
          </p:txBody>
        </p:sp>
        <p:sp>
          <p:nvSpPr>
            <p:cNvPr id="9" name="Hình tự do 42">
              <a:extLst>
                <a:ext uri="{FF2B5EF4-FFF2-40B4-BE49-F238E27FC236}">
                  <a16:creationId xmlns:a16="http://schemas.microsoft.com/office/drawing/2014/main" id="{6B9BB165-3605-4C26-BBBD-36FC4A2E7D6B}"/>
                </a:ext>
              </a:extLst>
            </p:cNvPr>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a:lstStyle/>
            <a:p>
              <a:pPr>
                <a:defRPr/>
              </a:pPr>
              <a:endParaRPr lang="vi-VN" dirty="0"/>
            </a:p>
          </p:txBody>
        </p:sp>
        <p:sp>
          <p:nvSpPr>
            <p:cNvPr id="10" name="Hình tự do 43">
              <a:extLst>
                <a:ext uri="{FF2B5EF4-FFF2-40B4-BE49-F238E27FC236}">
                  <a16:creationId xmlns:a16="http://schemas.microsoft.com/office/drawing/2014/main" id="{1513F40F-6C97-46F2-9AFB-CB420DD18840}"/>
                </a:ext>
              </a:extLst>
            </p:cNvPr>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a:lstStyle/>
            <a:p>
              <a:pPr>
                <a:defRPr/>
              </a:pPr>
              <a:endParaRPr lang="vi-VN" dirty="0"/>
            </a:p>
          </p:txBody>
        </p:sp>
        <p:sp>
          <p:nvSpPr>
            <p:cNvPr id="11" name="Hình tự do 44">
              <a:extLst>
                <a:ext uri="{FF2B5EF4-FFF2-40B4-BE49-F238E27FC236}">
                  <a16:creationId xmlns:a16="http://schemas.microsoft.com/office/drawing/2014/main" id="{ABAD3235-28E6-4097-BD9D-095C1DC8E398}"/>
                </a:ext>
              </a:extLst>
            </p:cNvPr>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a:lstStyle/>
            <a:p>
              <a:pPr>
                <a:defRPr/>
              </a:pPr>
              <a:endParaRPr lang="vi-VN" dirty="0"/>
            </a:p>
          </p:txBody>
        </p:sp>
        <p:sp>
          <p:nvSpPr>
            <p:cNvPr id="12" name="Hình tự do 45">
              <a:extLst>
                <a:ext uri="{FF2B5EF4-FFF2-40B4-BE49-F238E27FC236}">
                  <a16:creationId xmlns:a16="http://schemas.microsoft.com/office/drawing/2014/main" id="{D443F543-97E0-41CB-83AE-D9E3C210CB5B}"/>
                </a:ext>
              </a:extLst>
            </p:cNvPr>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a:lstStyle/>
            <a:p>
              <a:pPr>
                <a:defRPr/>
              </a:pPr>
              <a:endParaRPr lang="vi-VN" dirty="0"/>
            </a:p>
          </p:txBody>
        </p:sp>
        <p:sp>
          <p:nvSpPr>
            <p:cNvPr id="13" name="Hình tự do 46">
              <a:extLst>
                <a:ext uri="{FF2B5EF4-FFF2-40B4-BE49-F238E27FC236}">
                  <a16:creationId xmlns:a16="http://schemas.microsoft.com/office/drawing/2014/main" id="{04270F5C-000D-4BFB-9F5F-E3370EE20FF3}"/>
                </a:ext>
              </a:extLst>
            </p:cNvPr>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a:lstStyle/>
            <a:p>
              <a:pPr>
                <a:defRPr/>
              </a:pPr>
              <a:endParaRPr lang="vi-VN" dirty="0"/>
            </a:p>
          </p:txBody>
        </p:sp>
        <p:sp>
          <p:nvSpPr>
            <p:cNvPr id="14" name="Hình tự do 47">
              <a:extLst>
                <a:ext uri="{FF2B5EF4-FFF2-40B4-BE49-F238E27FC236}">
                  <a16:creationId xmlns:a16="http://schemas.microsoft.com/office/drawing/2014/main" id="{B465366F-9E1D-45DE-941D-7025387FF95A}"/>
                </a:ext>
              </a:extLst>
            </p:cNvPr>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a:lstStyle/>
            <a:p>
              <a:pPr>
                <a:defRPr/>
              </a:pPr>
              <a:endParaRPr lang="vi-VN" dirty="0"/>
            </a:p>
          </p:txBody>
        </p:sp>
        <p:sp>
          <p:nvSpPr>
            <p:cNvPr id="15" name="Hình tự do 48">
              <a:extLst>
                <a:ext uri="{FF2B5EF4-FFF2-40B4-BE49-F238E27FC236}">
                  <a16:creationId xmlns:a16="http://schemas.microsoft.com/office/drawing/2014/main" id="{6C5BDA28-0C98-421C-8719-AA304983E298}"/>
                </a:ext>
              </a:extLst>
            </p:cNvPr>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a:lstStyle/>
            <a:p>
              <a:pPr>
                <a:defRPr/>
              </a:pPr>
              <a:endParaRPr lang="vi-VN" dirty="0"/>
            </a:p>
          </p:txBody>
        </p:sp>
        <p:sp>
          <p:nvSpPr>
            <p:cNvPr id="16" name="Hình tự do 49">
              <a:extLst>
                <a:ext uri="{FF2B5EF4-FFF2-40B4-BE49-F238E27FC236}">
                  <a16:creationId xmlns:a16="http://schemas.microsoft.com/office/drawing/2014/main" id="{A0E1A2A1-27D4-4DF9-801A-E552F0FC329F}"/>
                </a:ext>
              </a:extLst>
            </p:cNvPr>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a:lstStyle/>
            <a:p>
              <a:pPr>
                <a:defRPr/>
              </a:pPr>
              <a:endParaRPr lang="vi-VN" dirty="0"/>
            </a:p>
          </p:txBody>
        </p:sp>
        <p:sp>
          <p:nvSpPr>
            <p:cNvPr id="17" name="Hình tự do 50">
              <a:extLst>
                <a:ext uri="{FF2B5EF4-FFF2-40B4-BE49-F238E27FC236}">
                  <a16:creationId xmlns:a16="http://schemas.microsoft.com/office/drawing/2014/main" id="{E7FABFA3-B823-4187-8967-05DFB9E85EFD}"/>
                </a:ext>
              </a:extLst>
            </p:cNvPr>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a:lstStyle/>
            <a:p>
              <a:pPr>
                <a:defRPr/>
              </a:pPr>
              <a:endParaRPr lang="vi-VN" dirty="0"/>
            </a:p>
          </p:txBody>
        </p:sp>
        <p:sp>
          <p:nvSpPr>
            <p:cNvPr id="18" name="Hình tự do 51">
              <a:extLst>
                <a:ext uri="{FF2B5EF4-FFF2-40B4-BE49-F238E27FC236}">
                  <a16:creationId xmlns:a16="http://schemas.microsoft.com/office/drawing/2014/main" id="{F0AD8CF4-5D50-4F7C-87D8-79B6A8280B8A}"/>
                </a:ext>
              </a:extLst>
            </p:cNvPr>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a:lstStyle/>
            <a:p>
              <a:pPr>
                <a:defRPr/>
              </a:pPr>
              <a:endParaRPr lang="vi-VN" dirty="0"/>
            </a:p>
          </p:txBody>
        </p:sp>
        <p:sp>
          <p:nvSpPr>
            <p:cNvPr id="19" name="Hình tự do 52">
              <a:extLst>
                <a:ext uri="{FF2B5EF4-FFF2-40B4-BE49-F238E27FC236}">
                  <a16:creationId xmlns:a16="http://schemas.microsoft.com/office/drawing/2014/main" id="{18DDBF8A-048A-485C-954A-986EEB4A4E96}"/>
                </a:ext>
              </a:extLst>
            </p:cNvPr>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a:lstStyle/>
            <a:p>
              <a:pPr>
                <a:defRPr/>
              </a:pPr>
              <a:endParaRPr lang="vi-VN" dirty="0"/>
            </a:p>
          </p:txBody>
        </p:sp>
      </p:grpSp>
      <p:grpSp>
        <p:nvGrpSpPr>
          <p:cNvPr id="20" name="Nhóm 21">
            <a:extLst>
              <a:ext uri="{FF2B5EF4-FFF2-40B4-BE49-F238E27FC236}">
                <a16:creationId xmlns:a16="http://schemas.microsoft.com/office/drawing/2014/main" id="{0B64B41D-24AC-4D46-BE05-212A8B32A93A}"/>
              </a:ext>
            </a:extLst>
          </p:cNvPr>
          <p:cNvGrpSpPr/>
          <p:nvPr/>
        </p:nvGrpSpPr>
        <p:grpSpPr>
          <a:xfrm>
            <a:off x="6763111" y="1733550"/>
            <a:ext cx="4360503" cy="3050038"/>
            <a:chOff x="895350" y="3313113"/>
            <a:chExt cx="3613151" cy="2790825"/>
          </a:xfrm>
          <a:solidFill>
            <a:schemeClr val="tx1">
              <a:lumMod val="50000"/>
            </a:schemeClr>
          </a:solidFill>
        </p:grpSpPr>
        <p:sp>
          <p:nvSpPr>
            <p:cNvPr id="21" name="Hình tự do 41">
              <a:extLst>
                <a:ext uri="{FF2B5EF4-FFF2-40B4-BE49-F238E27FC236}">
                  <a16:creationId xmlns:a16="http://schemas.microsoft.com/office/drawing/2014/main" id="{37828700-72BA-4891-8F0B-7183044F3384}"/>
                </a:ext>
              </a:extLst>
            </p:cNvPr>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a:lstStyle/>
            <a:p>
              <a:pPr>
                <a:defRPr/>
              </a:pPr>
              <a:endParaRPr lang="vi-VN" dirty="0"/>
            </a:p>
          </p:txBody>
        </p:sp>
        <p:sp>
          <p:nvSpPr>
            <p:cNvPr id="22" name="Hình tự do 42">
              <a:extLst>
                <a:ext uri="{FF2B5EF4-FFF2-40B4-BE49-F238E27FC236}">
                  <a16:creationId xmlns:a16="http://schemas.microsoft.com/office/drawing/2014/main" id="{F3A818FD-3EE1-41E0-B236-411A706F6D21}"/>
                </a:ext>
              </a:extLst>
            </p:cNvPr>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a:lstStyle/>
            <a:p>
              <a:pPr>
                <a:defRPr/>
              </a:pPr>
              <a:endParaRPr lang="vi-VN" dirty="0"/>
            </a:p>
          </p:txBody>
        </p:sp>
        <p:sp>
          <p:nvSpPr>
            <p:cNvPr id="23" name="Hình tự do 43">
              <a:extLst>
                <a:ext uri="{FF2B5EF4-FFF2-40B4-BE49-F238E27FC236}">
                  <a16:creationId xmlns:a16="http://schemas.microsoft.com/office/drawing/2014/main" id="{622D601E-466E-4A46-AEAE-0B99087A520D}"/>
                </a:ext>
              </a:extLst>
            </p:cNvPr>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a:lstStyle/>
            <a:p>
              <a:pPr>
                <a:defRPr/>
              </a:pPr>
              <a:endParaRPr lang="vi-VN" dirty="0"/>
            </a:p>
          </p:txBody>
        </p:sp>
        <p:sp>
          <p:nvSpPr>
            <p:cNvPr id="24" name="Hình tự do 44">
              <a:extLst>
                <a:ext uri="{FF2B5EF4-FFF2-40B4-BE49-F238E27FC236}">
                  <a16:creationId xmlns:a16="http://schemas.microsoft.com/office/drawing/2014/main" id="{316E6AC2-0A7F-4AD8-864E-E1F5F8199A44}"/>
                </a:ext>
              </a:extLst>
            </p:cNvPr>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a:lstStyle/>
            <a:p>
              <a:pPr>
                <a:defRPr/>
              </a:pPr>
              <a:endParaRPr lang="vi-VN" dirty="0"/>
            </a:p>
          </p:txBody>
        </p:sp>
        <p:sp>
          <p:nvSpPr>
            <p:cNvPr id="25" name="Hình tự do 45">
              <a:extLst>
                <a:ext uri="{FF2B5EF4-FFF2-40B4-BE49-F238E27FC236}">
                  <a16:creationId xmlns:a16="http://schemas.microsoft.com/office/drawing/2014/main" id="{AD2406AA-CB60-4998-8191-3CD8B42B3B7B}"/>
                </a:ext>
              </a:extLst>
            </p:cNvPr>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a:lstStyle/>
            <a:p>
              <a:pPr>
                <a:defRPr/>
              </a:pPr>
              <a:endParaRPr lang="vi-VN" dirty="0"/>
            </a:p>
          </p:txBody>
        </p:sp>
        <p:sp>
          <p:nvSpPr>
            <p:cNvPr id="26" name="Hình tự do 46">
              <a:extLst>
                <a:ext uri="{FF2B5EF4-FFF2-40B4-BE49-F238E27FC236}">
                  <a16:creationId xmlns:a16="http://schemas.microsoft.com/office/drawing/2014/main" id="{4B7A3566-17BB-45CE-BDF0-E9954404E12D}"/>
                </a:ext>
              </a:extLst>
            </p:cNvPr>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a:lstStyle/>
            <a:p>
              <a:pPr>
                <a:defRPr/>
              </a:pPr>
              <a:endParaRPr lang="vi-VN" dirty="0"/>
            </a:p>
          </p:txBody>
        </p:sp>
        <p:sp>
          <p:nvSpPr>
            <p:cNvPr id="27" name="Hình tự do 47">
              <a:extLst>
                <a:ext uri="{FF2B5EF4-FFF2-40B4-BE49-F238E27FC236}">
                  <a16:creationId xmlns:a16="http://schemas.microsoft.com/office/drawing/2014/main" id="{13714E20-DBD6-41A2-844D-0AA8A0FF81FE}"/>
                </a:ext>
              </a:extLst>
            </p:cNvPr>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a:lstStyle/>
            <a:p>
              <a:pPr>
                <a:defRPr/>
              </a:pPr>
              <a:endParaRPr lang="vi-VN" dirty="0"/>
            </a:p>
          </p:txBody>
        </p:sp>
        <p:sp>
          <p:nvSpPr>
            <p:cNvPr id="28" name="Hình tự do 48">
              <a:extLst>
                <a:ext uri="{FF2B5EF4-FFF2-40B4-BE49-F238E27FC236}">
                  <a16:creationId xmlns:a16="http://schemas.microsoft.com/office/drawing/2014/main" id="{A16F37C8-4D78-4D00-B0D4-CDF5A39C32DC}"/>
                </a:ext>
              </a:extLst>
            </p:cNvPr>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a:lstStyle/>
            <a:p>
              <a:pPr>
                <a:defRPr/>
              </a:pPr>
              <a:endParaRPr lang="vi-VN" dirty="0"/>
            </a:p>
          </p:txBody>
        </p:sp>
        <p:sp>
          <p:nvSpPr>
            <p:cNvPr id="29" name="Hình tự do 49">
              <a:extLst>
                <a:ext uri="{FF2B5EF4-FFF2-40B4-BE49-F238E27FC236}">
                  <a16:creationId xmlns:a16="http://schemas.microsoft.com/office/drawing/2014/main" id="{7B7DB8A6-697F-401D-ADFD-56C2A8412665}"/>
                </a:ext>
              </a:extLst>
            </p:cNvPr>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a:lstStyle/>
            <a:p>
              <a:pPr>
                <a:defRPr/>
              </a:pPr>
              <a:endParaRPr lang="vi-VN" dirty="0"/>
            </a:p>
          </p:txBody>
        </p:sp>
        <p:sp>
          <p:nvSpPr>
            <p:cNvPr id="30" name="Hình tự do 50">
              <a:extLst>
                <a:ext uri="{FF2B5EF4-FFF2-40B4-BE49-F238E27FC236}">
                  <a16:creationId xmlns:a16="http://schemas.microsoft.com/office/drawing/2014/main" id="{7E351FAD-BC63-4F46-9647-8939B1D6202F}"/>
                </a:ext>
              </a:extLst>
            </p:cNvPr>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a:lstStyle/>
            <a:p>
              <a:pPr>
                <a:defRPr/>
              </a:pPr>
              <a:endParaRPr lang="vi-VN" dirty="0"/>
            </a:p>
          </p:txBody>
        </p:sp>
        <p:sp>
          <p:nvSpPr>
            <p:cNvPr id="31" name="Hình tự do 51">
              <a:extLst>
                <a:ext uri="{FF2B5EF4-FFF2-40B4-BE49-F238E27FC236}">
                  <a16:creationId xmlns:a16="http://schemas.microsoft.com/office/drawing/2014/main" id="{E4DBC098-3BCB-48EF-8C27-FE70A1496A73}"/>
                </a:ext>
              </a:extLst>
            </p:cNvPr>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a:lstStyle/>
            <a:p>
              <a:pPr>
                <a:defRPr/>
              </a:pPr>
              <a:endParaRPr lang="vi-VN" dirty="0"/>
            </a:p>
          </p:txBody>
        </p:sp>
        <p:sp>
          <p:nvSpPr>
            <p:cNvPr id="32" name="Hình tự do 52">
              <a:extLst>
                <a:ext uri="{FF2B5EF4-FFF2-40B4-BE49-F238E27FC236}">
                  <a16:creationId xmlns:a16="http://schemas.microsoft.com/office/drawing/2014/main" id="{37EE7CF0-83E1-4BE1-9557-F98F2F05E39C}"/>
                </a:ext>
              </a:extLst>
            </p:cNvPr>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a:lstStyle/>
            <a:p>
              <a:pPr>
                <a:defRPr/>
              </a:pPr>
              <a:endParaRPr lang="vi-VN" dirty="0"/>
            </a:p>
          </p:txBody>
        </p:sp>
      </p:grpSp>
      <p:sp>
        <p:nvSpPr>
          <p:cNvPr id="2" name="Tiêu đề 1"/>
          <p:cNvSpPr>
            <a:spLocks noGrp="1"/>
          </p:cNvSpPr>
          <p:nvPr>
            <p:ph type="title"/>
          </p:nvPr>
        </p:nvSpPr>
        <p:spPr>
          <a:xfrm>
            <a:off x="1065212" y="304799"/>
            <a:ext cx="10058402" cy="1216152"/>
          </a:xfrm>
        </p:spPr>
        <p:txBody>
          <a:bodyPr rtlCol="0"/>
          <a:lstStyle>
            <a:lvl1pPr algn="l" rtl="0">
              <a:defRPr/>
            </a:lvl1pPr>
          </a:lstStyle>
          <a:p>
            <a:r>
              <a:rPr lang="en-US"/>
              <a:t>Click to edit Master title style</a:t>
            </a:r>
            <a:endParaRPr lang="vi-VN" dirty="0"/>
          </a:p>
        </p:txBody>
      </p:sp>
      <p:sp>
        <p:nvSpPr>
          <p:cNvPr id="36" name="Chỗ dành sẵn cho Ảnh 33" descr="Chỗ dành sẵn trống để thêm một hình ảnh. Bấm vào chỗ dành sẵn, rồi chọn hình ảnh mà bạn muốn thêm."/>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rtlCol="0">
            <a:normAutofit/>
          </a:bodyPr>
          <a:lstStyle>
            <a:lvl1pPr marL="0" indent="0" algn="ctr" rtl="0">
              <a:buNone/>
              <a:defRPr/>
            </a:lvl1pPr>
          </a:lstStyle>
          <a:p>
            <a:pPr lvl="0"/>
            <a:r>
              <a:rPr lang="en-US" noProof="0"/>
              <a:t>Click icon to add picture</a:t>
            </a:r>
            <a:endParaRPr lang="vi-VN" noProof="0" dirty="0"/>
          </a:p>
        </p:txBody>
      </p:sp>
      <p:sp>
        <p:nvSpPr>
          <p:cNvPr id="39" name="Chỗ dành sẵn cho Văn bản 3"/>
          <p:cNvSpPr>
            <a:spLocks noGrp="1"/>
          </p:cNvSpPr>
          <p:nvPr>
            <p:ph type="body" sz="half" idx="2"/>
          </p:nvPr>
        </p:nvSpPr>
        <p:spPr>
          <a:xfrm>
            <a:off x="1052423" y="4935990"/>
            <a:ext cx="4368980" cy="100761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a:r>
              <a:rPr lang="en-US"/>
              <a:t>Click to edit Master text styles</a:t>
            </a:r>
          </a:p>
        </p:txBody>
      </p:sp>
      <p:sp>
        <p:nvSpPr>
          <p:cNvPr id="37" name="Chỗ dành sẵn cho Ảnh 33" descr="Chỗ dành sẵn trống để thêm một hình ảnh. Bấm vào chỗ dành sẵn, rồi chọn hình ảnh mà bạn muốn thêm."/>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rtlCol="0">
            <a:normAutofit/>
          </a:bodyPr>
          <a:lstStyle>
            <a:lvl1pPr marL="0" indent="0" algn="ctr" rtl="0">
              <a:buNone/>
              <a:defRPr/>
            </a:lvl1pPr>
          </a:lstStyle>
          <a:p>
            <a:pPr lvl="0"/>
            <a:r>
              <a:rPr lang="en-US" noProof="0"/>
              <a:t>Click icon to add picture</a:t>
            </a:r>
            <a:endParaRPr lang="vi-VN" noProof="0" dirty="0"/>
          </a:p>
        </p:txBody>
      </p:sp>
      <p:sp>
        <p:nvSpPr>
          <p:cNvPr id="40" name="Chỗ dành sẵn cho Văn bản 3"/>
          <p:cNvSpPr>
            <a:spLocks noGrp="1"/>
          </p:cNvSpPr>
          <p:nvPr>
            <p:ph type="body" sz="half" idx="19"/>
          </p:nvPr>
        </p:nvSpPr>
        <p:spPr>
          <a:xfrm>
            <a:off x="6742908" y="4935990"/>
            <a:ext cx="4368980" cy="100761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a:r>
              <a:rPr lang="en-US"/>
              <a:t>Click to edit Master text styles</a:t>
            </a:r>
          </a:p>
        </p:txBody>
      </p:sp>
      <p:sp>
        <p:nvSpPr>
          <p:cNvPr id="33" name="Chỗ dành sẵn cho Số Trang chiếu 7">
            <a:extLst>
              <a:ext uri="{FF2B5EF4-FFF2-40B4-BE49-F238E27FC236}">
                <a16:creationId xmlns:a16="http://schemas.microsoft.com/office/drawing/2014/main" id="{3C1CCEEC-579E-45B8-86BF-6BA6FBB1FDEB}"/>
              </a:ext>
            </a:extLst>
          </p:cNvPr>
          <p:cNvSpPr>
            <a:spLocks noGrp="1"/>
          </p:cNvSpPr>
          <p:nvPr>
            <p:ph type="sldNum" sz="quarter" idx="20"/>
          </p:nvPr>
        </p:nvSpPr>
        <p:spPr/>
        <p:txBody>
          <a:bodyPr/>
          <a:lstStyle>
            <a:lvl1pPr>
              <a:defRPr/>
            </a:lvl1pPr>
          </a:lstStyle>
          <a:p>
            <a:pPr>
              <a:defRPr/>
            </a:pPr>
            <a:fld id="{C54A9D9D-4B93-4AA7-A239-FDC2F6674F0C}" type="slidenum">
              <a:rPr lang="vi-VN"/>
              <a:pPr>
                <a:defRPr/>
              </a:pPr>
              <a:t>‹#›</a:t>
            </a:fld>
            <a:endParaRPr lang="vi-VN" dirty="0"/>
          </a:p>
        </p:txBody>
      </p:sp>
      <p:sp>
        <p:nvSpPr>
          <p:cNvPr id="34" name="Chỗ dành sẵn cho Chân trang 6">
            <a:extLst>
              <a:ext uri="{FF2B5EF4-FFF2-40B4-BE49-F238E27FC236}">
                <a16:creationId xmlns:a16="http://schemas.microsoft.com/office/drawing/2014/main" id="{FFE13224-56B3-49FD-AE99-6975CA32186A}"/>
              </a:ext>
            </a:extLst>
          </p:cNvPr>
          <p:cNvSpPr>
            <a:spLocks noGrp="1"/>
          </p:cNvSpPr>
          <p:nvPr>
            <p:ph type="ftr" sz="quarter" idx="21"/>
          </p:nvPr>
        </p:nvSpPr>
        <p:spPr/>
        <p:txBody>
          <a:bodyPr/>
          <a:lstStyle>
            <a:lvl1pPr>
              <a:defRPr/>
            </a:lvl1pPr>
          </a:lstStyle>
          <a:p>
            <a:pPr>
              <a:defRPr/>
            </a:pPr>
            <a:endParaRPr lang="vi-VN"/>
          </a:p>
        </p:txBody>
      </p:sp>
      <p:sp>
        <p:nvSpPr>
          <p:cNvPr id="35" name="Chỗ dành sẵn cho Ngày tháng 5">
            <a:extLst>
              <a:ext uri="{FF2B5EF4-FFF2-40B4-BE49-F238E27FC236}">
                <a16:creationId xmlns:a16="http://schemas.microsoft.com/office/drawing/2014/main" id="{885CBCF0-9A5E-4024-B874-B861926CB19A}"/>
              </a:ext>
            </a:extLst>
          </p:cNvPr>
          <p:cNvSpPr>
            <a:spLocks noGrp="1"/>
          </p:cNvSpPr>
          <p:nvPr>
            <p:ph type="dt" sz="half" idx="22"/>
          </p:nvPr>
        </p:nvSpPr>
        <p:spPr/>
        <p:txBody>
          <a:bodyPr/>
          <a:lstStyle>
            <a:lvl1pPr>
              <a:defRPr/>
            </a:lvl1pPr>
          </a:lstStyle>
          <a:p>
            <a:pPr>
              <a:defRPr/>
            </a:pPr>
            <a:fld id="{ED23BEC9-2EB3-441A-84DC-CE2B1BB0324C}" type="datetime1">
              <a:rPr lang="vi-VN"/>
              <a:pPr>
                <a:defRPr/>
              </a:pPr>
              <a:t>16/01/2022</a:t>
            </a:fld>
            <a:endParaRPr lang="vi-VN" dirty="0"/>
          </a:p>
        </p:txBody>
      </p:sp>
    </p:spTree>
    <p:extLst>
      <p:ext uri="{BB962C8B-B14F-4D97-AF65-F5344CB8AC3E}">
        <p14:creationId xmlns:p14="http://schemas.microsoft.com/office/powerpoint/2010/main" val="4091844617"/>
      </p:ext>
    </p:extLst>
  </p:cSld>
  <p:clrMapOvr>
    <a:masterClrMapping/>
  </p:clrMapOvr>
  <p:transition spd="med">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Ba Ảnh có Chú thích">
    <p:spTree>
      <p:nvGrpSpPr>
        <p:cNvPr id="1" name=""/>
        <p:cNvGrpSpPr/>
        <p:nvPr/>
      </p:nvGrpSpPr>
      <p:grpSpPr>
        <a:xfrm>
          <a:off x="0" y="0"/>
          <a:ext cx="0" cy="0"/>
          <a:chOff x="0" y="0"/>
          <a:chExt cx="0" cy="0"/>
        </a:xfrm>
      </p:grpSpPr>
      <p:grpSp>
        <p:nvGrpSpPr>
          <p:cNvPr id="9" name="Nhóm 51">
            <a:extLst>
              <a:ext uri="{FF2B5EF4-FFF2-40B4-BE49-F238E27FC236}">
                <a16:creationId xmlns:a16="http://schemas.microsoft.com/office/drawing/2014/main" id="{D06E52A6-E5C4-420C-A2DD-2AEE4256C6BE}"/>
              </a:ext>
            </a:extLst>
          </p:cNvPr>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10" name="Hình tự do 41">
              <a:extLst>
                <a:ext uri="{FF2B5EF4-FFF2-40B4-BE49-F238E27FC236}">
                  <a16:creationId xmlns:a16="http://schemas.microsoft.com/office/drawing/2014/main" id="{989DFED4-E899-44BF-8E9E-4E1FE431A220}"/>
                </a:ext>
              </a:extLst>
            </p:cNvPr>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a:lstStyle/>
            <a:p>
              <a:pPr>
                <a:defRPr/>
              </a:pPr>
              <a:endParaRPr lang="vi-VN" dirty="0"/>
            </a:p>
          </p:txBody>
        </p:sp>
        <p:sp>
          <p:nvSpPr>
            <p:cNvPr id="11" name="Hình tự do 42">
              <a:extLst>
                <a:ext uri="{FF2B5EF4-FFF2-40B4-BE49-F238E27FC236}">
                  <a16:creationId xmlns:a16="http://schemas.microsoft.com/office/drawing/2014/main" id="{68728582-93FA-4393-8796-93324BF30115}"/>
                </a:ext>
              </a:extLst>
            </p:cNvPr>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a:lstStyle/>
            <a:p>
              <a:pPr>
                <a:defRPr/>
              </a:pPr>
              <a:endParaRPr lang="vi-VN" dirty="0"/>
            </a:p>
          </p:txBody>
        </p:sp>
        <p:sp>
          <p:nvSpPr>
            <p:cNvPr id="12" name="Hình tự do 43">
              <a:extLst>
                <a:ext uri="{FF2B5EF4-FFF2-40B4-BE49-F238E27FC236}">
                  <a16:creationId xmlns:a16="http://schemas.microsoft.com/office/drawing/2014/main" id="{AD0A34EC-6682-46EE-95FF-BA531D691755}"/>
                </a:ext>
              </a:extLst>
            </p:cNvPr>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a:lstStyle/>
            <a:p>
              <a:pPr>
                <a:defRPr/>
              </a:pPr>
              <a:endParaRPr lang="vi-VN" dirty="0"/>
            </a:p>
          </p:txBody>
        </p:sp>
        <p:sp>
          <p:nvSpPr>
            <p:cNvPr id="13" name="Hình tự do 44">
              <a:extLst>
                <a:ext uri="{FF2B5EF4-FFF2-40B4-BE49-F238E27FC236}">
                  <a16:creationId xmlns:a16="http://schemas.microsoft.com/office/drawing/2014/main" id="{13A6B373-B734-46F6-A11F-D137F1ED406F}"/>
                </a:ext>
              </a:extLst>
            </p:cNvPr>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a:lstStyle/>
            <a:p>
              <a:pPr>
                <a:defRPr/>
              </a:pPr>
              <a:endParaRPr lang="vi-VN" dirty="0"/>
            </a:p>
          </p:txBody>
        </p:sp>
        <p:sp>
          <p:nvSpPr>
            <p:cNvPr id="14" name="Hình tự do 45">
              <a:extLst>
                <a:ext uri="{FF2B5EF4-FFF2-40B4-BE49-F238E27FC236}">
                  <a16:creationId xmlns:a16="http://schemas.microsoft.com/office/drawing/2014/main" id="{31B07B7B-9F0A-422A-BE8A-A701B8CCF337}"/>
                </a:ext>
              </a:extLst>
            </p:cNvPr>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a:lstStyle/>
            <a:p>
              <a:pPr>
                <a:defRPr/>
              </a:pPr>
              <a:endParaRPr lang="vi-VN" dirty="0"/>
            </a:p>
          </p:txBody>
        </p:sp>
        <p:sp>
          <p:nvSpPr>
            <p:cNvPr id="15" name="Hình tự do 46">
              <a:extLst>
                <a:ext uri="{FF2B5EF4-FFF2-40B4-BE49-F238E27FC236}">
                  <a16:creationId xmlns:a16="http://schemas.microsoft.com/office/drawing/2014/main" id="{B430F90B-AEFB-48A7-9E41-864EE1B30C42}"/>
                </a:ext>
              </a:extLst>
            </p:cNvPr>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a:lstStyle/>
            <a:p>
              <a:pPr>
                <a:defRPr/>
              </a:pPr>
              <a:endParaRPr lang="vi-VN" dirty="0"/>
            </a:p>
          </p:txBody>
        </p:sp>
        <p:sp>
          <p:nvSpPr>
            <p:cNvPr id="16" name="Hình tự do 47">
              <a:extLst>
                <a:ext uri="{FF2B5EF4-FFF2-40B4-BE49-F238E27FC236}">
                  <a16:creationId xmlns:a16="http://schemas.microsoft.com/office/drawing/2014/main" id="{85A2304E-E744-49D4-B44E-EDDB6A50DA51}"/>
                </a:ext>
              </a:extLst>
            </p:cNvPr>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a:lstStyle/>
            <a:p>
              <a:pPr>
                <a:defRPr/>
              </a:pPr>
              <a:endParaRPr lang="vi-VN" dirty="0"/>
            </a:p>
          </p:txBody>
        </p:sp>
        <p:sp>
          <p:nvSpPr>
            <p:cNvPr id="17" name="Hình tự do 48">
              <a:extLst>
                <a:ext uri="{FF2B5EF4-FFF2-40B4-BE49-F238E27FC236}">
                  <a16:creationId xmlns:a16="http://schemas.microsoft.com/office/drawing/2014/main" id="{D22EDBAD-70F6-44DF-86E7-0BB7E809AED2}"/>
                </a:ext>
              </a:extLst>
            </p:cNvPr>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a:lstStyle/>
            <a:p>
              <a:pPr>
                <a:defRPr/>
              </a:pPr>
              <a:endParaRPr lang="vi-VN" dirty="0"/>
            </a:p>
          </p:txBody>
        </p:sp>
        <p:sp>
          <p:nvSpPr>
            <p:cNvPr id="18" name="Hình tự do 49">
              <a:extLst>
                <a:ext uri="{FF2B5EF4-FFF2-40B4-BE49-F238E27FC236}">
                  <a16:creationId xmlns:a16="http://schemas.microsoft.com/office/drawing/2014/main" id="{174E1224-4107-4F0E-ACD9-E6370925B4EA}"/>
                </a:ext>
              </a:extLst>
            </p:cNvPr>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a:lstStyle/>
            <a:p>
              <a:pPr>
                <a:defRPr/>
              </a:pPr>
              <a:endParaRPr lang="vi-VN" dirty="0"/>
            </a:p>
          </p:txBody>
        </p:sp>
        <p:sp>
          <p:nvSpPr>
            <p:cNvPr id="19" name="Hình tự do 50">
              <a:extLst>
                <a:ext uri="{FF2B5EF4-FFF2-40B4-BE49-F238E27FC236}">
                  <a16:creationId xmlns:a16="http://schemas.microsoft.com/office/drawing/2014/main" id="{0D30C80D-C6C2-4706-BEDA-DF312AF7048D}"/>
                </a:ext>
              </a:extLst>
            </p:cNvPr>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a:lstStyle/>
            <a:p>
              <a:pPr>
                <a:defRPr/>
              </a:pPr>
              <a:endParaRPr lang="vi-VN" dirty="0"/>
            </a:p>
          </p:txBody>
        </p:sp>
        <p:sp>
          <p:nvSpPr>
            <p:cNvPr id="20" name="Hình tự do 51">
              <a:extLst>
                <a:ext uri="{FF2B5EF4-FFF2-40B4-BE49-F238E27FC236}">
                  <a16:creationId xmlns:a16="http://schemas.microsoft.com/office/drawing/2014/main" id="{DBC28241-FB75-40F9-9EAF-E050D6569B97}"/>
                </a:ext>
              </a:extLst>
            </p:cNvPr>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a:lstStyle/>
            <a:p>
              <a:pPr>
                <a:defRPr/>
              </a:pPr>
              <a:endParaRPr lang="vi-VN" dirty="0"/>
            </a:p>
          </p:txBody>
        </p:sp>
        <p:sp>
          <p:nvSpPr>
            <p:cNvPr id="21" name="Hình tự do 52">
              <a:extLst>
                <a:ext uri="{FF2B5EF4-FFF2-40B4-BE49-F238E27FC236}">
                  <a16:creationId xmlns:a16="http://schemas.microsoft.com/office/drawing/2014/main" id="{FBCEEAFE-332B-498C-9A82-828D731692DC}"/>
                </a:ext>
              </a:extLst>
            </p:cNvPr>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a:lstStyle/>
            <a:p>
              <a:pPr>
                <a:defRPr/>
              </a:pPr>
              <a:endParaRPr lang="vi-VN" dirty="0"/>
            </a:p>
          </p:txBody>
        </p:sp>
      </p:grpSp>
      <p:grpSp>
        <p:nvGrpSpPr>
          <p:cNvPr id="22" name="Nhóm 83">
            <a:extLst>
              <a:ext uri="{FF2B5EF4-FFF2-40B4-BE49-F238E27FC236}">
                <a16:creationId xmlns:a16="http://schemas.microsoft.com/office/drawing/2014/main" id="{BC71C60C-F8F7-4A7F-A0E6-321492B24A35}"/>
              </a:ext>
            </a:extLst>
          </p:cNvPr>
          <p:cNvGrpSpPr>
            <a:grpSpLocks noChangeAspect="1"/>
          </p:cNvGrpSpPr>
          <p:nvPr userDrawn="1"/>
        </p:nvGrpSpPr>
        <p:grpSpPr>
          <a:xfrm rot="5400000">
            <a:off x="4517135" y="1678105"/>
            <a:ext cx="3123347" cy="3089730"/>
            <a:chOff x="895350" y="3313113"/>
            <a:chExt cx="3613151" cy="2790825"/>
          </a:xfrm>
          <a:solidFill>
            <a:schemeClr val="tx1">
              <a:lumMod val="50000"/>
            </a:schemeClr>
          </a:solidFill>
        </p:grpSpPr>
        <p:sp>
          <p:nvSpPr>
            <p:cNvPr id="23" name="Hình tự do 41">
              <a:extLst>
                <a:ext uri="{FF2B5EF4-FFF2-40B4-BE49-F238E27FC236}">
                  <a16:creationId xmlns:a16="http://schemas.microsoft.com/office/drawing/2014/main" id="{3D75949B-0E12-416A-B857-1DED46DFE0A9}"/>
                </a:ext>
              </a:extLst>
            </p:cNvPr>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a:lstStyle/>
            <a:p>
              <a:pPr>
                <a:defRPr/>
              </a:pPr>
              <a:endParaRPr lang="vi-VN" dirty="0"/>
            </a:p>
          </p:txBody>
        </p:sp>
        <p:sp>
          <p:nvSpPr>
            <p:cNvPr id="24" name="Hình tự do 42">
              <a:extLst>
                <a:ext uri="{FF2B5EF4-FFF2-40B4-BE49-F238E27FC236}">
                  <a16:creationId xmlns:a16="http://schemas.microsoft.com/office/drawing/2014/main" id="{ABADC3C6-BAF3-46B6-A10E-F237A363FB04}"/>
                </a:ext>
              </a:extLst>
            </p:cNvPr>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a:lstStyle/>
            <a:p>
              <a:pPr>
                <a:defRPr/>
              </a:pPr>
              <a:endParaRPr lang="vi-VN" dirty="0"/>
            </a:p>
          </p:txBody>
        </p:sp>
        <p:sp>
          <p:nvSpPr>
            <p:cNvPr id="25" name="Hình tự do 43">
              <a:extLst>
                <a:ext uri="{FF2B5EF4-FFF2-40B4-BE49-F238E27FC236}">
                  <a16:creationId xmlns:a16="http://schemas.microsoft.com/office/drawing/2014/main" id="{FBD53797-CD00-4716-9E46-41C3A31BE64F}"/>
                </a:ext>
              </a:extLst>
            </p:cNvPr>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a:lstStyle/>
            <a:p>
              <a:pPr>
                <a:defRPr/>
              </a:pPr>
              <a:endParaRPr lang="vi-VN" dirty="0"/>
            </a:p>
          </p:txBody>
        </p:sp>
        <p:sp>
          <p:nvSpPr>
            <p:cNvPr id="26" name="Hình tự do 44">
              <a:extLst>
                <a:ext uri="{FF2B5EF4-FFF2-40B4-BE49-F238E27FC236}">
                  <a16:creationId xmlns:a16="http://schemas.microsoft.com/office/drawing/2014/main" id="{F22E9F91-91DE-4AE4-8440-6883980A0F00}"/>
                </a:ext>
              </a:extLst>
            </p:cNvPr>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a:lstStyle/>
            <a:p>
              <a:pPr>
                <a:defRPr/>
              </a:pPr>
              <a:endParaRPr lang="vi-VN" dirty="0"/>
            </a:p>
          </p:txBody>
        </p:sp>
        <p:sp>
          <p:nvSpPr>
            <p:cNvPr id="27" name="Hình tự do 45">
              <a:extLst>
                <a:ext uri="{FF2B5EF4-FFF2-40B4-BE49-F238E27FC236}">
                  <a16:creationId xmlns:a16="http://schemas.microsoft.com/office/drawing/2014/main" id="{CE0A8F22-9165-41E6-AEEE-6474386B4333}"/>
                </a:ext>
              </a:extLst>
            </p:cNvPr>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a:lstStyle/>
            <a:p>
              <a:pPr>
                <a:defRPr/>
              </a:pPr>
              <a:endParaRPr lang="vi-VN" dirty="0"/>
            </a:p>
          </p:txBody>
        </p:sp>
        <p:sp>
          <p:nvSpPr>
            <p:cNvPr id="28" name="Hình tự do 46">
              <a:extLst>
                <a:ext uri="{FF2B5EF4-FFF2-40B4-BE49-F238E27FC236}">
                  <a16:creationId xmlns:a16="http://schemas.microsoft.com/office/drawing/2014/main" id="{A3FE158C-BE5B-4242-B4EC-840E6C3D4063}"/>
                </a:ext>
              </a:extLst>
            </p:cNvPr>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a:lstStyle/>
            <a:p>
              <a:pPr>
                <a:defRPr/>
              </a:pPr>
              <a:endParaRPr lang="vi-VN" dirty="0"/>
            </a:p>
          </p:txBody>
        </p:sp>
        <p:sp>
          <p:nvSpPr>
            <p:cNvPr id="29" name="Hình tự do 47">
              <a:extLst>
                <a:ext uri="{FF2B5EF4-FFF2-40B4-BE49-F238E27FC236}">
                  <a16:creationId xmlns:a16="http://schemas.microsoft.com/office/drawing/2014/main" id="{80214A80-1A74-4768-9371-0A9BF2BAAFB5}"/>
                </a:ext>
              </a:extLst>
            </p:cNvPr>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a:lstStyle/>
            <a:p>
              <a:pPr>
                <a:defRPr/>
              </a:pPr>
              <a:endParaRPr lang="vi-VN" dirty="0"/>
            </a:p>
          </p:txBody>
        </p:sp>
        <p:sp>
          <p:nvSpPr>
            <p:cNvPr id="30" name="Hình tự do 48">
              <a:extLst>
                <a:ext uri="{FF2B5EF4-FFF2-40B4-BE49-F238E27FC236}">
                  <a16:creationId xmlns:a16="http://schemas.microsoft.com/office/drawing/2014/main" id="{9E3EAB42-099C-4B8C-8030-537562E0C456}"/>
                </a:ext>
              </a:extLst>
            </p:cNvPr>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a:lstStyle/>
            <a:p>
              <a:pPr>
                <a:defRPr/>
              </a:pPr>
              <a:endParaRPr lang="vi-VN" dirty="0"/>
            </a:p>
          </p:txBody>
        </p:sp>
        <p:sp>
          <p:nvSpPr>
            <p:cNvPr id="31" name="Hình tự do 49">
              <a:extLst>
                <a:ext uri="{FF2B5EF4-FFF2-40B4-BE49-F238E27FC236}">
                  <a16:creationId xmlns:a16="http://schemas.microsoft.com/office/drawing/2014/main" id="{AA0D9D1A-71AF-4422-8EA9-409CEF4C9A4E}"/>
                </a:ext>
              </a:extLst>
            </p:cNvPr>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a:lstStyle/>
            <a:p>
              <a:pPr>
                <a:defRPr/>
              </a:pPr>
              <a:endParaRPr lang="vi-VN" dirty="0"/>
            </a:p>
          </p:txBody>
        </p:sp>
        <p:sp>
          <p:nvSpPr>
            <p:cNvPr id="32" name="Hình tự do 50">
              <a:extLst>
                <a:ext uri="{FF2B5EF4-FFF2-40B4-BE49-F238E27FC236}">
                  <a16:creationId xmlns:a16="http://schemas.microsoft.com/office/drawing/2014/main" id="{08ABB6BD-4837-4F1C-9401-D58155A5FE2B}"/>
                </a:ext>
              </a:extLst>
            </p:cNvPr>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a:lstStyle/>
            <a:p>
              <a:pPr>
                <a:defRPr/>
              </a:pPr>
              <a:endParaRPr lang="vi-VN" dirty="0"/>
            </a:p>
          </p:txBody>
        </p:sp>
        <p:sp>
          <p:nvSpPr>
            <p:cNvPr id="33" name="Hình tự do 51">
              <a:extLst>
                <a:ext uri="{FF2B5EF4-FFF2-40B4-BE49-F238E27FC236}">
                  <a16:creationId xmlns:a16="http://schemas.microsoft.com/office/drawing/2014/main" id="{6A03844B-89B4-47CF-8FF5-4DAF86368BCC}"/>
                </a:ext>
              </a:extLst>
            </p:cNvPr>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a:lstStyle/>
            <a:p>
              <a:pPr>
                <a:defRPr/>
              </a:pPr>
              <a:endParaRPr lang="vi-VN" dirty="0"/>
            </a:p>
          </p:txBody>
        </p:sp>
        <p:sp>
          <p:nvSpPr>
            <p:cNvPr id="34" name="Hình tự do 52">
              <a:extLst>
                <a:ext uri="{FF2B5EF4-FFF2-40B4-BE49-F238E27FC236}">
                  <a16:creationId xmlns:a16="http://schemas.microsoft.com/office/drawing/2014/main" id="{8D3541F2-F397-40B2-B007-F2156D68C2CF}"/>
                </a:ext>
              </a:extLst>
            </p:cNvPr>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a:lstStyle/>
            <a:p>
              <a:pPr>
                <a:defRPr/>
              </a:pPr>
              <a:endParaRPr lang="vi-VN" dirty="0"/>
            </a:p>
          </p:txBody>
        </p:sp>
      </p:grpSp>
      <p:grpSp>
        <p:nvGrpSpPr>
          <p:cNvPr id="35" name="Nhóm 96">
            <a:extLst>
              <a:ext uri="{FF2B5EF4-FFF2-40B4-BE49-F238E27FC236}">
                <a16:creationId xmlns:a16="http://schemas.microsoft.com/office/drawing/2014/main" id="{10450FF9-F15D-427C-A996-BDA175121FB9}"/>
              </a:ext>
            </a:extLst>
          </p:cNvPr>
          <p:cNvGrpSpPr>
            <a:grpSpLocks noChangeAspect="1"/>
          </p:cNvGrpSpPr>
          <p:nvPr userDrawn="1"/>
        </p:nvGrpSpPr>
        <p:grpSpPr>
          <a:xfrm rot="5400000">
            <a:off x="8019009" y="1678105"/>
            <a:ext cx="3123347" cy="3089730"/>
            <a:chOff x="895350" y="3313113"/>
            <a:chExt cx="3613151" cy="2790825"/>
          </a:xfrm>
          <a:solidFill>
            <a:schemeClr val="tx1">
              <a:lumMod val="50000"/>
            </a:schemeClr>
          </a:solidFill>
        </p:grpSpPr>
        <p:sp>
          <p:nvSpPr>
            <p:cNvPr id="36" name="Hình tự do 41">
              <a:extLst>
                <a:ext uri="{FF2B5EF4-FFF2-40B4-BE49-F238E27FC236}">
                  <a16:creationId xmlns:a16="http://schemas.microsoft.com/office/drawing/2014/main" id="{1A081AE1-A3F5-4770-88E2-F66E1571136A}"/>
                </a:ext>
              </a:extLst>
            </p:cNvPr>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a:lstStyle/>
            <a:p>
              <a:pPr>
                <a:defRPr/>
              </a:pPr>
              <a:endParaRPr lang="vi-VN" dirty="0"/>
            </a:p>
          </p:txBody>
        </p:sp>
        <p:sp>
          <p:nvSpPr>
            <p:cNvPr id="37" name="Hình tự do 42">
              <a:extLst>
                <a:ext uri="{FF2B5EF4-FFF2-40B4-BE49-F238E27FC236}">
                  <a16:creationId xmlns:a16="http://schemas.microsoft.com/office/drawing/2014/main" id="{5E8CFC33-9042-45D5-A73F-F309A1144721}"/>
                </a:ext>
              </a:extLst>
            </p:cNvPr>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a:lstStyle/>
            <a:p>
              <a:pPr>
                <a:defRPr/>
              </a:pPr>
              <a:endParaRPr lang="vi-VN" dirty="0"/>
            </a:p>
          </p:txBody>
        </p:sp>
        <p:sp>
          <p:nvSpPr>
            <p:cNvPr id="38" name="Hình tự do 43">
              <a:extLst>
                <a:ext uri="{FF2B5EF4-FFF2-40B4-BE49-F238E27FC236}">
                  <a16:creationId xmlns:a16="http://schemas.microsoft.com/office/drawing/2014/main" id="{A6A22A9A-391F-4933-A1ED-F09E9FC378A1}"/>
                </a:ext>
              </a:extLst>
            </p:cNvPr>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a:lstStyle/>
            <a:p>
              <a:pPr>
                <a:defRPr/>
              </a:pPr>
              <a:endParaRPr lang="vi-VN" dirty="0"/>
            </a:p>
          </p:txBody>
        </p:sp>
        <p:sp>
          <p:nvSpPr>
            <p:cNvPr id="39" name="Hình tự do 44">
              <a:extLst>
                <a:ext uri="{FF2B5EF4-FFF2-40B4-BE49-F238E27FC236}">
                  <a16:creationId xmlns:a16="http://schemas.microsoft.com/office/drawing/2014/main" id="{095461B7-909E-43E6-A1DD-A3C28B02E735}"/>
                </a:ext>
              </a:extLst>
            </p:cNvPr>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a:lstStyle/>
            <a:p>
              <a:pPr>
                <a:defRPr/>
              </a:pPr>
              <a:endParaRPr lang="vi-VN" dirty="0"/>
            </a:p>
          </p:txBody>
        </p:sp>
        <p:sp>
          <p:nvSpPr>
            <p:cNvPr id="40" name="Hình tự do 45">
              <a:extLst>
                <a:ext uri="{FF2B5EF4-FFF2-40B4-BE49-F238E27FC236}">
                  <a16:creationId xmlns:a16="http://schemas.microsoft.com/office/drawing/2014/main" id="{8955C365-1C6A-4DCE-812D-D719A3BA4BF2}"/>
                </a:ext>
              </a:extLst>
            </p:cNvPr>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a:lstStyle/>
            <a:p>
              <a:pPr>
                <a:defRPr/>
              </a:pPr>
              <a:endParaRPr lang="vi-VN" dirty="0"/>
            </a:p>
          </p:txBody>
        </p:sp>
        <p:sp>
          <p:nvSpPr>
            <p:cNvPr id="41" name="Hình tự do 46">
              <a:extLst>
                <a:ext uri="{FF2B5EF4-FFF2-40B4-BE49-F238E27FC236}">
                  <a16:creationId xmlns:a16="http://schemas.microsoft.com/office/drawing/2014/main" id="{792A316B-9AEE-4167-9E23-5B7720E33CC2}"/>
                </a:ext>
              </a:extLst>
            </p:cNvPr>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a:lstStyle/>
            <a:p>
              <a:pPr>
                <a:defRPr/>
              </a:pPr>
              <a:endParaRPr lang="vi-VN" dirty="0"/>
            </a:p>
          </p:txBody>
        </p:sp>
        <p:sp>
          <p:nvSpPr>
            <p:cNvPr id="42" name="Hình tự do 47">
              <a:extLst>
                <a:ext uri="{FF2B5EF4-FFF2-40B4-BE49-F238E27FC236}">
                  <a16:creationId xmlns:a16="http://schemas.microsoft.com/office/drawing/2014/main" id="{5852B596-6568-4EA8-83D9-719C7E27E217}"/>
                </a:ext>
              </a:extLst>
            </p:cNvPr>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a:lstStyle/>
            <a:p>
              <a:pPr>
                <a:defRPr/>
              </a:pPr>
              <a:endParaRPr lang="vi-VN" dirty="0"/>
            </a:p>
          </p:txBody>
        </p:sp>
        <p:sp>
          <p:nvSpPr>
            <p:cNvPr id="43" name="Hình tự do 48">
              <a:extLst>
                <a:ext uri="{FF2B5EF4-FFF2-40B4-BE49-F238E27FC236}">
                  <a16:creationId xmlns:a16="http://schemas.microsoft.com/office/drawing/2014/main" id="{00BAFA12-D760-4D88-B1D5-683A52C8AD7F}"/>
                </a:ext>
              </a:extLst>
            </p:cNvPr>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a:lstStyle/>
            <a:p>
              <a:pPr>
                <a:defRPr/>
              </a:pPr>
              <a:endParaRPr lang="vi-VN" dirty="0"/>
            </a:p>
          </p:txBody>
        </p:sp>
        <p:sp>
          <p:nvSpPr>
            <p:cNvPr id="44" name="Hình tự do 49">
              <a:extLst>
                <a:ext uri="{FF2B5EF4-FFF2-40B4-BE49-F238E27FC236}">
                  <a16:creationId xmlns:a16="http://schemas.microsoft.com/office/drawing/2014/main" id="{08275236-299A-4FFE-8406-C8654B90E203}"/>
                </a:ext>
              </a:extLst>
            </p:cNvPr>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a:lstStyle/>
            <a:p>
              <a:pPr>
                <a:defRPr/>
              </a:pPr>
              <a:endParaRPr lang="vi-VN" dirty="0"/>
            </a:p>
          </p:txBody>
        </p:sp>
        <p:sp>
          <p:nvSpPr>
            <p:cNvPr id="45" name="Hình tự do 50">
              <a:extLst>
                <a:ext uri="{FF2B5EF4-FFF2-40B4-BE49-F238E27FC236}">
                  <a16:creationId xmlns:a16="http://schemas.microsoft.com/office/drawing/2014/main" id="{494C730B-D4AC-4529-851B-A4987CBD08BA}"/>
                </a:ext>
              </a:extLst>
            </p:cNvPr>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a:lstStyle/>
            <a:p>
              <a:pPr>
                <a:defRPr/>
              </a:pPr>
              <a:endParaRPr lang="vi-VN" dirty="0"/>
            </a:p>
          </p:txBody>
        </p:sp>
        <p:sp>
          <p:nvSpPr>
            <p:cNvPr id="46" name="Hình tự do 51">
              <a:extLst>
                <a:ext uri="{FF2B5EF4-FFF2-40B4-BE49-F238E27FC236}">
                  <a16:creationId xmlns:a16="http://schemas.microsoft.com/office/drawing/2014/main" id="{8E04BAF9-1768-44BD-B59B-EACE9CABFD55}"/>
                </a:ext>
              </a:extLst>
            </p:cNvPr>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a:lstStyle/>
            <a:p>
              <a:pPr>
                <a:defRPr/>
              </a:pPr>
              <a:endParaRPr lang="vi-VN" dirty="0"/>
            </a:p>
          </p:txBody>
        </p:sp>
        <p:sp>
          <p:nvSpPr>
            <p:cNvPr id="47" name="Hình tự do 52">
              <a:extLst>
                <a:ext uri="{FF2B5EF4-FFF2-40B4-BE49-F238E27FC236}">
                  <a16:creationId xmlns:a16="http://schemas.microsoft.com/office/drawing/2014/main" id="{3ECA8495-5A93-4DE6-8997-28D11FC4BED5}"/>
                </a:ext>
              </a:extLst>
            </p:cNvPr>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a:lstStyle/>
            <a:p>
              <a:pPr>
                <a:defRPr/>
              </a:pPr>
              <a:endParaRPr lang="vi-VN" dirty="0"/>
            </a:p>
          </p:txBody>
        </p:sp>
      </p:grpSp>
      <p:sp>
        <p:nvSpPr>
          <p:cNvPr id="2" name="Tiêu đề 1"/>
          <p:cNvSpPr>
            <a:spLocks noGrp="1"/>
          </p:cNvSpPr>
          <p:nvPr>
            <p:ph type="title"/>
          </p:nvPr>
        </p:nvSpPr>
        <p:spPr/>
        <p:txBody>
          <a:bodyPr rtlCol="0"/>
          <a:lstStyle>
            <a:lvl1pPr rtl="0">
              <a:defRPr/>
            </a:lvl1pPr>
          </a:lstStyle>
          <a:p>
            <a:r>
              <a:rPr lang="en-US"/>
              <a:t>Click to edit Master title style</a:t>
            </a:r>
            <a:endParaRPr lang="vi-VN" dirty="0"/>
          </a:p>
        </p:txBody>
      </p:sp>
      <p:sp>
        <p:nvSpPr>
          <p:cNvPr id="79" name="Chỗ dành sẵn cho Ảnh 33" descr="Chỗ dành sẵn trống để thêm một hình ảnh. Bấm vào chỗ dành sẵn, rồi chọn hình ảnh mà bạn muốn thêm."/>
          <p:cNvSpPr>
            <a:spLocks noGrp="1"/>
          </p:cNvSpPr>
          <p:nvPr>
            <p:ph type="pic" sz="quarter" idx="19"/>
          </p:nvPr>
        </p:nvSpPr>
        <p:spPr>
          <a:xfrm>
            <a:off x="1249168" y="1824285"/>
            <a:ext cx="2715289" cy="2776308"/>
          </a:xfrm>
          <a:solidFill>
            <a:schemeClr val="bg2"/>
          </a:solidFill>
          <a:ln w="38100">
            <a:solidFill>
              <a:schemeClr val="bg1"/>
            </a:solidFill>
          </a:ln>
        </p:spPr>
        <p:txBody>
          <a:bodyPr rtlCol="0">
            <a:normAutofit/>
          </a:bodyPr>
          <a:lstStyle>
            <a:lvl1pPr marL="0" indent="0" algn="ctr" rtl="0">
              <a:buNone/>
              <a:defRPr/>
            </a:lvl1pPr>
          </a:lstStyle>
          <a:p>
            <a:pPr lvl="0"/>
            <a:r>
              <a:rPr lang="en-US" noProof="0"/>
              <a:t>Click icon to add picture</a:t>
            </a:r>
            <a:endParaRPr lang="vi-VN" noProof="0" dirty="0"/>
          </a:p>
        </p:txBody>
      </p:sp>
      <p:sp>
        <p:nvSpPr>
          <p:cNvPr id="81" name="Chỗ dành sẵn cho Văn bản 3"/>
          <p:cNvSpPr>
            <a:spLocks noGrp="1"/>
          </p:cNvSpPr>
          <p:nvPr>
            <p:ph type="body" sz="half" idx="2"/>
          </p:nvPr>
        </p:nvSpPr>
        <p:spPr>
          <a:xfrm>
            <a:off x="1235212" y="4947405"/>
            <a:ext cx="2743200" cy="91440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a:r>
              <a:rPr lang="en-US"/>
              <a:t>Click to edit Master text styles</a:t>
            </a:r>
          </a:p>
        </p:txBody>
      </p:sp>
      <p:sp>
        <p:nvSpPr>
          <p:cNvPr id="78" name="Chỗ dành sẵn cho Ảnh 33" descr="Chỗ dành sẵn trống để thêm một hình ảnh. Bấm vào chỗ dành sẵn, rồi chọn hình ảnh mà bạn muốn thêm."/>
          <p:cNvSpPr>
            <a:spLocks noGrp="1"/>
          </p:cNvSpPr>
          <p:nvPr>
            <p:ph type="pic" sz="quarter" idx="18"/>
          </p:nvPr>
        </p:nvSpPr>
        <p:spPr>
          <a:xfrm>
            <a:off x="4720924" y="1824285"/>
            <a:ext cx="2715768" cy="2776308"/>
          </a:xfrm>
          <a:solidFill>
            <a:schemeClr val="bg2"/>
          </a:solidFill>
          <a:ln w="38100">
            <a:solidFill>
              <a:schemeClr val="bg1"/>
            </a:solidFill>
          </a:ln>
        </p:spPr>
        <p:txBody>
          <a:bodyPr rtlCol="0">
            <a:normAutofit/>
          </a:bodyPr>
          <a:lstStyle>
            <a:lvl1pPr marL="0" indent="0" algn="ctr" rtl="0">
              <a:buNone/>
              <a:defRPr/>
            </a:lvl1pPr>
          </a:lstStyle>
          <a:p>
            <a:pPr lvl="0"/>
            <a:r>
              <a:rPr lang="en-US" noProof="0"/>
              <a:t>Click icon to add picture</a:t>
            </a:r>
            <a:endParaRPr lang="vi-VN" noProof="0" dirty="0"/>
          </a:p>
        </p:txBody>
      </p:sp>
      <p:sp>
        <p:nvSpPr>
          <p:cNvPr id="82" name="Chỗ dành sẵn cho Văn bản 3"/>
          <p:cNvSpPr>
            <a:spLocks noGrp="1"/>
          </p:cNvSpPr>
          <p:nvPr>
            <p:ph type="body" sz="half" idx="21"/>
          </p:nvPr>
        </p:nvSpPr>
        <p:spPr>
          <a:xfrm>
            <a:off x="4707208" y="4947405"/>
            <a:ext cx="2743200" cy="91440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a:r>
              <a:rPr lang="en-US"/>
              <a:t>Click to edit Master text styles</a:t>
            </a:r>
          </a:p>
        </p:txBody>
      </p:sp>
      <p:sp>
        <p:nvSpPr>
          <p:cNvPr id="80" name="Chỗ dành sẵn cho Ảnh 33" descr="Chỗ dành sẵn trống để thêm một hình ảnh. Bấm vào chỗ dành sẵn, rồi chọn hình ảnh mà bạn muốn thêm."/>
          <p:cNvSpPr>
            <a:spLocks noGrp="1"/>
          </p:cNvSpPr>
          <p:nvPr>
            <p:ph type="pic" sz="quarter" idx="20"/>
          </p:nvPr>
        </p:nvSpPr>
        <p:spPr>
          <a:xfrm>
            <a:off x="8222798" y="1824285"/>
            <a:ext cx="2715768" cy="2776308"/>
          </a:xfrm>
          <a:solidFill>
            <a:schemeClr val="bg2"/>
          </a:solidFill>
          <a:ln w="38100">
            <a:solidFill>
              <a:schemeClr val="bg1"/>
            </a:solidFill>
          </a:ln>
        </p:spPr>
        <p:txBody>
          <a:bodyPr rtlCol="0">
            <a:normAutofit/>
          </a:bodyPr>
          <a:lstStyle>
            <a:lvl1pPr marL="0" indent="0" algn="ctr" rtl="0">
              <a:buNone/>
              <a:defRPr/>
            </a:lvl1pPr>
          </a:lstStyle>
          <a:p>
            <a:pPr lvl="0"/>
            <a:r>
              <a:rPr lang="en-US" noProof="0"/>
              <a:t>Click icon to add picture</a:t>
            </a:r>
            <a:endParaRPr lang="vi-VN" noProof="0" dirty="0"/>
          </a:p>
        </p:txBody>
      </p:sp>
      <p:sp>
        <p:nvSpPr>
          <p:cNvPr id="83" name="Chỗ dành sẵn cho Văn bản 3"/>
          <p:cNvSpPr>
            <a:spLocks noGrp="1"/>
          </p:cNvSpPr>
          <p:nvPr>
            <p:ph type="body" sz="half" idx="22"/>
          </p:nvPr>
        </p:nvSpPr>
        <p:spPr>
          <a:xfrm>
            <a:off x="8209082" y="4947405"/>
            <a:ext cx="2743200" cy="91440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a:r>
              <a:rPr lang="en-US"/>
              <a:t>Click to edit Master text styles</a:t>
            </a:r>
          </a:p>
        </p:txBody>
      </p:sp>
      <p:sp>
        <p:nvSpPr>
          <p:cNvPr id="48" name="Chỗ dành sẵn cho Số Trang chiếu 7">
            <a:extLst>
              <a:ext uri="{FF2B5EF4-FFF2-40B4-BE49-F238E27FC236}">
                <a16:creationId xmlns:a16="http://schemas.microsoft.com/office/drawing/2014/main" id="{A24120BB-7D3F-4C98-B5A1-4C40AC6E9515}"/>
              </a:ext>
            </a:extLst>
          </p:cNvPr>
          <p:cNvSpPr>
            <a:spLocks noGrp="1"/>
          </p:cNvSpPr>
          <p:nvPr>
            <p:ph type="sldNum" sz="quarter" idx="23"/>
          </p:nvPr>
        </p:nvSpPr>
        <p:spPr/>
        <p:txBody>
          <a:bodyPr/>
          <a:lstStyle>
            <a:lvl1pPr>
              <a:defRPr/>
            </a:lvl1pPr>
          </a:lstStyle>
          <a:p>
            <a:pPr>
              <a:defRPr/>
            </a:pPr>
            <a:fld id="{3983CF59-2E45-48FD-BD84-6EA7E319763A}" type="slidenum">
              <a:rPr lang="vi-VN"/>
              <a:pPr>
                <a:defRPr/>
              </a:pPr>
              <a:t>‹#›</a:t>
            </a:fld>
            <a:endParaRPr lang="vi-VN" dirty="0"/>
          </a:p>
        </p:txBody>
      </p:sp>
      <p:sp>
        <p:nvSpPr>
          <p:cNvPr id="49" name="Chỗ dành sẵn cho Chân trang 6">
            <a:extLst>
              <a:ext uri="{FF2B5EF4-FFF2-40B4-BE49-F238E27FC236}">
                <a16:creationId xmlns:a16="http://schemas.microsoft.com/office/drawing/2014/main" id="{82B525AF-EC6A-4B89-ABE6-ECB6EB58B9E1}"/>
              </a:ext>
            </a:extLst>
          </p:cNvPr>
          <p:cNvSpPr>
            <a:spLocks noGrp="1"/>
          </p:cNvSpPr>
          <p:nvPr>
            <p:ph type="ftr" sz="quarter" idx="24"/>
          </p:nvPr>
        </p:nvSpPr>
        <p:spPr/>
        <p:txBody>
          <a:bodyPr/>
          <a:lstStyle>
            <a:lvl1pPr>
              <a:defRPr/>
            </a:lvl1pPr>
          </a:lstStyle>
          <a:p>
            <a:pPr>
              <a:defRPr/>
            </a:pPr>
            <a:endParaRPr lang="vi-VN"/>
          </a:p>
        </p:txBody>
      </p:sp>
      <p:sp>
        <p:nvSpPr>
          <p:cNvPr id="50" name="Chỗ dành sẵn cho Ngày tháng 5">
            <a:extLst>
              <a:ext uri="{FF2B5EF4-FFF2-40B4-BE49-F238E27FC236}">
                <a16:creationId xmlns:a16="http://schemas.microsoft.com/office/drawing/2014/main" id="{584F37E5-0A31-4478-8E24-A7359E5D25E8}"/>
              </a:ext>
            </a:extLst>
          </p:cNvPr>
          <p:cNvSpPr>
            <a:spLocks noGrp="1"/>
          </p:cNvSpPr>
          <p:nvPr>
            <p:ph type="dt" sz="half" idx="25"/>
          </p:nvPr>
        </p:nvSpPr>
        <p:spPr/>
        <p:txBody>
          <a:bodyPr/>
          <a:lstStyle>
            <a:lvl1pPr>
              <a:defRPr/>
            </a:lvl1pPr>
          </a:lstStyle>
          <a:p>
            <a:pPr>
              <a:defRPr/>
            </a:pPr>
            <a:fld id="{8ECFE770-6032-4CAD-B2E4-75D87652D332}" type="datetime1">
              <a:rPr lang="vi-VN"/>
              <a:pPr>
                <a:defRPr/>
              </a:pPr>
              <a:t>16/01/2022</a:t>
            </a:fld>
            <a:endParaRPr lang="vi-VN" dirty="0"/>
          </a:p>
        </p:txBody>
      </p:sp>
    </p:spTree>
    <p:extLst>
      <p:ext uri="{BB962C8B-B14F-4D97-AF65-F5344CB8AC3E}">
        <p14:creationId xmlns:p14="http://schemas.microsoft.com/office/powerpoint/2010/main" val="2132137735"/>
      </p:ext>
    </p:extLst>
  </p:cSld>
  <p:clrMapOvr>
    <a:masterClrMapping/>
  </p:clrMapOvr>
  <p:transition spd="med">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Ba Ảnh có Chú thích">
    <p:spTree>
      <p:nvGrpSpPr>
        <p:cNvPr id="1" name=""/>
        <p:cNvGrpSpPr/>
        <p:nvPr/>
      </p:nvGrpSpPr>
      <p:grpSpPr>
        <a:xfrm>
          <a:off x="0" y="0"/>
          <a:ext cx="0" cy="0"/>
          <a:chOff x="0" y="0"/>
          <a:chExt cx="0" cy="0"/>
        </a:xfrm>
      </p:grpSpPr>
      <p:grpSp>
        <p:nvGrpSpPr>
          <p:cNvPr id="7" name="Nhóm 83">
            <a:extLst>
              <a:ext uri="{FF2B5EF4-FFF2-40B4-BE49-F238E27FC236}">
                <a16:creationId xmlns:a16="http://schemas.microsoft.com/office/drawing/2014/main" id="{02D582A0-AA9A-466D-B160-12580DD99E08}"/>
              </a:ext>
            </a:extLst>
          </p:cNvPr>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 name="Hình tự do 41">
              <a:extLst>
                <a:ext uri="{FF2B5EF4-FFF2-40B4-BE49-F238E27FC236}">
                  <a16:creationId xmlns:a16="http://schemas.microsoft.com/office/drawing/2014/main" id="{F92796FA-F0DD-4C01-8451-5C8072539857}"/>
                </a:ext>
              </a:extLst>
            </p:cNvPr>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a:lstStyle/>
            <a:p>
              <a:pPr>
                <a:defRPr/>
              </a:pPr>
              <a:endParaRPr lang="vi-VN" dirty="0"/>
            </a:p>
          </p:txBody>
        </p:sp>
        <p:sp>
          <p:nvSpPr>
            <p:cNvPr id="9" name="Hình tự do 42">
              <a:extLst>
                <a:ext uri="{FF2B5EF4-FFF2-40B4-BE49-F238E27FC236}">
                  <a16:creationId xmlns:a16="http://schemas.microsoft.com/office/drawing/2014/main" id="{230E0277-3DCB-43CA-9CD9-D78D056D3094}"/>
                </a:ext>
              </a:extLst>
            </p:cNvPr>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a:lstStyle/>
            <a:p>
              <a:pPr>
                <a:defRPr/>
              </a:pPr>
              <a:endParaRPr lang="vi-VN" dirty="0"/>
            </a:p>
          </p:txBody>
        </p:sp>
        <p:sp>
          <p:nvSpPr>
            <p:cNvPr id="10" name="Hình tự do 43">
              <a:extLst>
                <a:ext uri="{FF2B5EF4-FFF2-40B4-BE49-F238E27FC236}">
                  <a16:creationId xmlns:a16="http://schemas.microsoft.com/office/drawing/2014/main" id="{AEBE4A73-4567-4872-AE79-055750D58B68}"/>
                </a:ext>
              </a:extLst>
            </p:cNvPr>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a:lstStyle/>
            <a:p>
              <a:pPr>
                <a:defRPr/>
              </a:pPr>
              <a:endParaRPr lang="vi-VN" dirty="0"/>
            </a:p>
          </p:txBody>
        </p:sp>
        <p:sp>
          <p:nvSpPr>
            <p:cNvPr id="11" name="Hình tự do 44">
              <a:extLst>
                <a:ext uri="{FF2B5EF4-FFF2-40B4-BE49-F238E27FC236}">
                  <a16:creationId xmlns:a16="http://schemas.microsoft.com/office/drawing/2014/main" id="{98D65585-8B9D-4DC0-9350-C53DDD04670A}"/>
                </a:ext>
              </a:extLst>
            </p:cNvPr>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a:lstStyle/>
            <a:p>
              <a:pPr>
                <a:defRPr/>
              </a:pPr>
              <a:endParaRPr lang="vi-VN" dirty="0"/>
            </a:p>
          </p:txBody>
        </p:sp>
        <p:sp>
          <p:nvSpPr>
            <p:cNvPr id="12" name="Hình tự do 45">
              <a:extLst>
                <a:ext uri="{FF2B5EF4-FFF2-40B4-BE49-F238E27FC236}">
                  <a16:creationId xmlns:a16="http://schemas.microsoft.com/office/drawing/2014/main" id="{3061DBBE-80B5-4430-94ED-9F3B73ADADD6}"/>
                </a:ext>
              </a:extLst>
            </p:cNvPr>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a:lstStyle/>
            <a:p>
              <a:pPr>
                <a:defRPr/>
              </a:pPr>
              <a:endParaRPr lang="vi-VN" dirty="0"/>
            </a:p>
          </p:txBody>
        </p:sp>
        <p:sp>
          <p:nvSpPr>
            <p:cNvPr id="13" name="Hình tự do 46">
              <a:extLst>
                <a:ext uri="{FF2B5EF4-FFF2-40B4-BE49-F238E27FC236}">
                  <a16:creationId xmlns:a16="http://schemas.microsoft.com/office/drawing/2014/main" id="{3BEE77CF-5B64-44D7-ADA6-EA1440306C10}"/>
                </a:ext>
              </a:extLst>
            </p:cNvPr>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a:lstStyle/>
            <a:p>
              <a:pPr>
                <a:defRPr/>
              </a:pPr>
              <a:endParaRPr lang="vi-VN" dirty="0"/>
            </a:p>
          </p:txBody>
        </p:sp>
        <p:sp>
          <p:nvSpPr>
            <p:cNvPr id="14" name="Hình tự do 47">
              <a:extLst>
                <a:ext uri="{FF2B5EF4-FFF2-40B4-BE49-F238E27FC236}">
                  <a16:creationId xmlns:a16="http://schemas.microsoft.com/office/drawing/2014/main" id="{A8340062-6DE5-48CE-8778-785773F1DE15}"/>
                </a:ext>
              </a:extLst>
            </p:cNvPr>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a:lstStyle/>
            <a:p>
              <a:pPr>
                <a:defRPr/>
              </a:pPr>
              <a:endParaRPr lang="vi-VN" dirty="0"/>
            </a:p>
          </p:txBody>
        </p:sp>
        <p:sp>
          <p:nvSpPr>
            <p:cNvPr id="15" name="Hình tự do 48">
              <a:extLst>
                <a:ext uri="{FF2B5EF4-FFF2-40B4-BE49-F238E27FC236}">
                  <a16:creationId xmlns:a16="http://schemas.microsoft.com/office/drawing/2014/main" id="{817E6FFB-547C-4DDD-8423-44B727A2256A}"/>
                </a:ext>
              </a:extLst>
            </p:cNvPr>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a:lstStyle/>
            <a:p>
              <a:pPr>
                <a:defRPr/>
              </a:pPr>
              <a:endParaRPr lang="vi-VN" dirty="0"/>
            </a:p>
          </p:txBody>
        </p:sp>
        <p:sp>
          <p:nvSpPr>
            <p:cNvPr id="16" name="Hình tự do 49">
              <a:extLst>
                <a:ext uri="{FF2B5EF4-FFF2-40B4-BE49-F238E27FC236}">
                  <a16:creationId xmlns:a16="http://schemas.microsoft.com/office/drawing/2014/main" id="{6EBD6312-4D3D-4620-847C-69FC07B21898}"/>
                </a:ext>
              </a:extLst>
            </p:cNvPr>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a:lstStyle/>
            <a:p>
              <a:pPr>
                <a:defRPr/>
              </a:pPr>
              <a:endParaRPr lang="vi-VN" dirty="0"/>
            </a:p>
          </p:txBody>
        </p:sp>
        <p:sp>
          <p:nvSpPr>
            <p:cNvPr id="17" name="Hình tự do 50">
              <a:extLst>
                <a:ext uri="{FF2B5EF4-FFF2-40B4-BE49-F238E27FC236}">
                  <a16:creationId xmlns:a16="http://schemas.microsoft.com/office/drawing/2014/main" id="{F3BB1320-4903-4707-898A-FB16D09EAAA3}"/>
                </a:ext>
              </a:extLst>
            </p:cNvPr>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a:lstStyle/>
            <a:p>
              <a:pPr>
                <a:defRPr/>
              </a:pPr>
              <a:endParaRPr lang="vi-VN" dirty="0"/>
            </a:p>
          </p:txBody>
        </p:sp>
        <p:sp>
          <p:nvSpPr>
            <p:cNvPr id="18" name="Hình tự do 51">
              <a:extLst>
                <a:ext uri="{FF2B5EF4-FFF2-40B4-BE49-F238E27FC236}">
                  <a16:creationId xmlns:a16="http://schemas.microsoft.com/office/drawing/2014/main" id="{F8CDA43F-5EB8-4B26-851C-0214419ACED2}"/>
                </a:ext>
              </a:extLst>
            </p:cNvPr>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a:lstStyle/>
            <a:p>
              <a:pPr>
                <a:defRPr/>
              </a:pPr>
              <a:endParaRPr lang="vi-VN" dirty="0"/>
            </a:p>
          </p:txBody>
        </p:sp>
        <p:sp>
          <p:nvSpPr>
            <p:cNvPr id="19" name="Hình tự do 52">
              <a:extLst>
                <a:ext uri="{FF2B5EF4-FFF2-40B4-BE49-F238E27FC236}">
                  <a16:creationId xmlns:a16="http://schemas.microsoft.com/office/drawing/2014/main" id="{BCAD0419-8F55-4502-8C92-B56943BA2FB2}"/>
                </a:ext>
              </a:extLst>
            </p:cNvPr>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a:lstStyle/>
            <a:p>
              <a:pPr>
                <a:defRPr/>
              </a:pPr>
              <a:endParaRPr lang="vi-VN" dirty="0"/>
            </a:p>
          </p:txBody>
        </p:sp>
      </p:grpSp>
      <p:grpSp>
        <p:nvGrpSpPr>
          <p:cNvPr id="20" name="Nhóm 97">
            <a:extLst>
              <a:ext uri="{FF2B5EF4-FFF2-40B4-BE49-F238E27FC236}">
                <a16:creationId xmlns:a16="http://schemas.microsoft.com/office/drawing/2014/main" id="{10FB6370-C072-42D7-9191-5FBF03D1185F}"/>
              </a:ext>
            </a:extLst>
          </p:cNvPr>
          <p:cNvGrpSpPr/>
          <p:nvPr/>
        </p:nvGrpSpPr>
        <p:grpSpPr>
          <a:xfrm>
            <a:off x="5322489" y="319177"/>
            <a:ext cx="3389607" cy="2710838"/>
            <a:chOff x="895350" y="3313113"/>
            <a:chExt cx="3613151" cy="2790825"/>
          </a:xfrm>
          <a:solidFill>
            <a:schemeClr val="tx1">
              <a:lumMod val="50000"/>
            </a:schemeClr>
          </a:solidFill>
        </p:grpSpPr>
        <p:sp>
          <p:nvSpPr>
            <p:cNvPr id="21" name="Hình tự do 41">
              <a:extLst>
                <a:ext uri="{FF2B5EF4-FFF2-40B4-BE49-F238E27FC236}">
                  <a16:creationId xmlns:a16="http://schemas.microsoft.com/office/drawing/2014/main" id="{8ADB6E66-3C2B-4BD3-A5A4-E612417EBCE2}"/>
                </a:ext>
              </a:extLst>
            </p:cNvPr>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a:lstStyle/>
            <a:p>
              <a:pPr>
                <a:defRPr/>
              </a:pPr>
              <a:endParaRPr lang="vi-VN" dirty="0"/>
            </a:p>
          </p:txBody>
        </p:sp>
        <p:sp>
          <p:nvSpPr>
            <p:cNvPr id="22" name="Hình tự do 42">
              <a:extLst>
                <a:ext uri="{FF2B5EF4-FFF2-40B4-BE49-F238E27FC236}">
                  <a16:creationId xmlns:a16="http://schemas.microsoft.com/office/drawing/2014/main" id="{8BD10497-B16F-4BC5-A79B-B44D61E87A3C}"/>
                </a:ext>
              </a:extLst>
            </p:cNvPr>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a:lstStyle/>
            <a:p>
              <a:pPr>
                <a:defRPr/>
              </a:pPr>
              <a:endParaRPr lang="vi-VN" dirty="0"/>
            </a:p>
          </p:txBody>
        </p:sp>
        <p:sp>
          <p:nvSpPr>
            <p:cNvPr id="23" name="Hình tự do 43">
              <a:extLst>
                <a:ext uri="{FF2B5EF4-FFF2-40B4-BE49-F238E27FC236}">
                  <a16:creationId xmlns:a16="http://schemas.microsoft.com/office/drawing/2014/main" id="{E71043CD-EAC3-4F0D-8993-84BA53105650}"/>
                </a:ext>
              </a:extLst>
            </p:cNvPr>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a:lstStyle/>
            <a:p>
              <a:pPr>
                <a:defRPr/>
              </a:pPr>
              <a:endParaRPr lang="vi-VN" dirty="0"/>
            </a:p>
          </p:txBody>
        </p:sp>
        <p:sp>
          <p:nvSpPr>
            <p:cNvPr id="24" name="Hình tự do 44">
              <a:extLst>
                <a:ext uri="{FF2B5EF4-FFF2-40B4-BE49-F238E27FC236}">
                  <a16:creationId xmlns:a16="http://schemas.microsoft.com/office/drawing/2014/main" id="{27F135EA-998A-47B0-B8E1-8CC54E2D4542}"/>
                </a:ext>
              </a:extLst>
            </p:cNvPr>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a:lstStyle/>
            <a:p>
              <a:pPr>
                <a:defRPr/>
              </a:pPr>
              <a:endParaRPr lang="vi-VN" dirty="0"/>
            </a:p>
          </p:txBody>
        </p:sp>
        <p:sp>
          <p:nvSpPr>
            <p:cNvPr id="25" name="Hình tự do 45">
              <a:extLst>
                <a:ext uri="{FF2B5EF4-FFF2-40B4-BE49-F238E27FC236}">
                  <a16:creationId xmlns:a16="http://schemas.microsoft.com/office/drawing/2014/main" id="{56AFB416-C4BF-40E6-B36A-CA34BBC157FC}"/>
                </a:ext>
              </a:extLst>
            </p:cNvPr>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a:lstStyle/>
            <a:p>
              <a:pPr>
                <a:defRPr/>
              </a:pPr>
              <a:endParaRPr lang="vi-VN" dirty="0"/>
            </a:p>
          </p:txBody>
        </p:sp>
        <p:sp>
          <p:nvSpPr>
            <p:cNvPr id="26" name="Hình tự do 46">
              <a:extLst>
                <a:ext uri="{FF2B5EF4-FFF2-40B4-BE49-F238E27FC236}">
                  <a16:creationId xmlns:a16="http://schemas.microsoft.com/office/drawing/2014/main" id="{8BB0EF34-EB7F-46DA-BD4F-6DD3A038EEF5}"/>
                </a:ext>
              </a:extLst>
            </p:cNvPr>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a:lstStyle/>
            <a:p>
              <a:pPr>
                <a:defRPr/>
              </a:pPr>
              <a:endParaRPr lang="vi-VN" dirty="0"/>
            </a:p>
          </p:txBody>
        </p:sp>
        <p:sp>
          <p:nvSpPr>
            <p:cNvPr id="27" name="Hình tự do 47">
              <a:extLst>
                <a:ext uri="{FF2B5EF4-FFF2-40B4-BE49-F238E27FC236}">
                  <a16:creationId xmlns:a16="http://schemas.microsoft.com/office/drawing/2014/main" id="{6C78C839-6F6A-4B61-AE27-146FBA988CD4}"/>
                </a:ext>
              </a:extLst>
            </p:cNvPr>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a:lstStyle/>
            <a:p>
              <a:pPr>
                <a:defRPr/>
              </a:pPr>
              <a:endParaRPr lang="vi-VN" dirty="0"/>
            </a:p>
          </p:txBody>
        </p:sp>
        <p:sp>
          <p:nvSpPr>
            <p:cNvPr id="28" name="Hình tự do 48">
              <a:extLst>
                <a:ext uri="{FF2B5EF4-FFF2-40B4-BE49-F238E27FC236}">
                  <a16:creationId xmlns:a16="http://schemas.microsoft.com/office/drawing/2014/main" id="{2FC1EDD1-A217-4155-BCB7-0399C24DD7CE}"/>
                </a:ext>
              </a:extLst>
            </p:cNvPr>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a:lstStyle/>
            <a:p>
              <a:pPr>
                <a:defRPr/>
              </a:pPr>
              <a:endParaRPr lang="vi-VN" dirty="0"/>
            </a:p>
          </p:txBody>
        </p:sp>
        <p:sp>
          <p:nvSpPr>
            <p:cNvPr id="29" name="Hình tự do 49">
              <a:extLst>
                <a:ext uri="{FF2B5EF4-FFF2-40B4-BE49-F238E27FC236}">
                  <a16:creationId xmlns:a16="http://schemas.microsoft.com/office/drawing/2014/main" id="{A2BADCBE-B442-47AF-8475-21366624074F}"/>
                </a:ext>
              </a:extLst>
            </p:cNvPr>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a:lstStyle/>
            <a:p>
              <a:pPr>
                <a:defRPr/>
              </a:pPr>
              <a:endParaRPr lang="vi-VN" dirty="0"/>
            </a:p>
          </p:txBody>
        </p:sp>
        <p:sp>
          <p:nvSpPr>
            <p:cNvPr id="30" name="Hình tự do 50">
              <a:extLst>
                <a:ext uri="{FF2B5EF4-FFF2-40B4-BE49-F238E27FC236}">
                  <a16:creationId xmlns:a16="http://schemas.microsoft.com/office/drawing/2014/main" id="{8AC0911C-EEF8-4CB8-B168-1EF5DE72E219}"/>
                </a:ext>
              </a:extLst>
            </p:cNvPr>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a:lstStyle/>
            <a:p>
              <a:pPr>
                <a:defRPr/>
              </a:pPr>
              <a:endParaRPr lang="vi-VN" dirty="0"/>
            </a:p>
          </p:txBody>
        </p:sp>
        <p:sp>
          <p:nvSpPr>
            <p:cNvPr id="31" name="Hình tự do 51">
              <a:extLst>
                <a:ext uri="{FF2B5EF4-FFF2-40B4-BE49-F238E27FC236}">
                  <a16:creationId xmlns:a16="http://schemas.microsoft.com/office/drawing/2014/main" id="{965F3A9D-5647-4F61-8A4C-E677058DB31D}"/>
                </a:ext>
              </a:extLst>
            </p:cNvPr>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a:lstStyle/>
            <a:p>
              <a:pPr>
                <a:defRPr/>
              </a:pPr>
              <a:endParaRPr lang="vi-VN" dirty="0"/>
            </a:p>
          </p:txBody>
        </p:sp>
        <p:sp>
          <p:nvSpPr>
            <p:cNvPr id="32" name="Hình tự do 52">
              <a:extLst>
                <a:ext uri="{FF2B5EF4-FFF2-40B4-BE49-F238E27FC236}">
                  <a16:creationId xmlns:a16="http://schemas.microsoft.com/office/drawing/2014/main" id="{D15C0E4B-9F3C-4099-A8A4-98946B2BD3A7}"/>
                </a:ext>
              </a:extLst>
            </p:cNvPr>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a:lstStyle/>
            <a:p>
              <a:pPr>
                <a:defRPr/>
              </a:pPr>
              <a:endParaRPr lang="vi-VN" dirty="0"/>
            </a:p>
          </p:txBody>
        </p:sp>
      </p:grpSp>
      <p:grpSp>
        <p:nvGrpSpPr>
          <p:cNvPr id="33" name="Nhóm 111">
            <a:extLst>
              <a:ext uri="{FF2B5EF4-FFF2-40B4-BE49-F238E27FC236}">
                <a16:creationId xmlns:a16="http://schemas.microsoft.com/office/drawing/2014/main" id="{1F451031-238C-411D-B641-DC0473987363}"/>
              </a:ext>
            </a:extLst>
          </p:cNvPr>
          <p:cNvGrpSpPr/>
          <p:nvPr/>
        </p:nvGrpSpPr>
        <p:grpSpPr>
          <a:xfrm>
            <a:off x="5322489" y="3245640"/>
            <a:ext cx="3389607" cy="2710838"/>
            <a:chOff x="895350" y="3313113"/>
            <a:chExt cx="3613151" cy="2790825"/>
          </a:xfrm>
          <a:solidFill>
            <a:schemeClr val="tx1">
              <a:lumMod val="50000"/>
            </a:schemeClr>
          </a:solidFill>
        </p:grpSpPr>
        <p:sp>
          <p:nvSpPr>
            <p:cNvPr id="34" name="Hình tự do 41">
              <a:extLst>
                <a:ext uri="{FF2B5EF4-FFF2-40B4-BE49-F238E27FC236}">
                  <a16:creationId xmlns:a16="http://schemas.microsoft.com/office/drawing/2014/main" id="{F960E7C4-0CED-4CDA-B4D1-022C26180FED}"/>
                </a:ext>
              </a:extLst>
            </p:cNvPr>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a:lstStyle/>
            <a:p>
              <a:pPr>
                <a:defRPr/>
              </a:pPr>
              <a:endParaRPr lang="vi-VN" dirty="0"/>
            </a:p>
          </p:txBody>
        </p:sp>
        <p:sp>
          <p:nvSpPr>
            <p:cNvPr id="35" name="Hình tự do 42">
              <a:extLst>
                <a:ext uri="{FF2B5EF4-FFF2-40B4-BE49-F238E27FC236}">
                  <a16:creationId xmlns:a16="http://schemas.microsoft.com/office/drawing/2014/main" id="{0FD7AD56-DE00-4E7E-8AD3-41A4EBEE9EF8}"/>
                </a:ext>
              </a:extLst>
            </p:cNvPr>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a:lstStyle/>
            <a:p>
              <a:pPr>
                <a:defRPr/>
              </a:pPr>
              <a:endParaRPr lang="vi-VN" dirty="0"/>
            </a:p>
          </p:txBody>
        </p:sp>
        <p:sp>
          <p:nvSpPr>
            <p:cNvPr id="36" name="Hình tự do 43">
              <a:extLst>
                <a:ext uri="{FF2B5EF4-FFF2-40B4-BE49-F238E27FC236}">
                  <a16:creationId xmlns:a16="http://schemas.microsoft.com/office/drawing/2014/main" id="{EEDC9179-16DE-409A-B7CC-A021667D89E0}"/>
                </a:ext>
              </a:extLst>
            </p:cNvPr>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a:lstStyle/>
            <a:p>
              <a:pPr>
                <a:defRPr/>
              </a:pPr>
              <a:endParaRPr lang="vi-VN" dirty="0"/>
            </a:p>
          </p:txBody>
        </p:sp>
        <p:sp>
          <p:nvSpPr>
            <p:cNvPr id="37" name="Hình tự do 44">
              <a:extLst>
                <a:ext uri="{FF2B5EF4-FFF2-40B4-BE49-F238E27FC236}">
                  <a16:creationId xmlns:a16="http://schemas.microsoft.com/office/drawing/2014/main" id="{C0111D4E-A292-49D5-A673-B3E1C27EA907}"/>
                </a:ext>
              </a:extLst>
            </p:cNvPr>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a:lstStyle/>
            <a:p>
              <a:pPr>
                <a:defRPr/>
              </a:pPr>
              <a:endParaRPr lang="vi-VN" dirty="0"/>
            </a:p>
          </p:txBody>
        </p:sp>
        <p:sp>
          <p:nvSpPr>
            <p:cNvPr id="38" name="Hình tự do 45">
              <a:extLst>
                <a:ext uri="{FF2B5EF4-FFF2-40B4-BE49-F238E27FC236}">
                  <a16:creationId xmlns:a16="http://schemas.microsoft.com/office/drawing/2014/main" id="{8C261484-DBC8-4B3A-BE82-63D2AD55C443}"/>
                </a:ext>
              </a:extLst>
            </p:cNvPr>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a:lstStyle/>
            <a:p>
              <a:pPr>
                <a:defRPr/>
              </a:pPr>
              <a:endParaRPr lang="vi-VN" dirty="0"/>
            </a:p>
          </p:txBody>
        </p:sp>
        <p:sp>
          <p:nvSpPr>
            <p:cNvPr id="39" name="Hình tự do 46">
              <a:extLst>
                <a:ext uri="{FF2B5EF4-FFF2-40B4-BE49-F238E27FC236}">
                  <a16:creationId xmlns:a16="http://schemas.microsoft.com/office/drawing/2014/main" id="{AE572918-4E41-40CE-AD8C-4A566B577587}"/>
                </a:ext>
              </a:extLst>
            </p:cNvPr>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a:lstStyle/>
            <a:p>
              <a:pPr>
                <a:defRPr/>
              </a:pPr>
              <a:endParaRPr lang="vi-VN" dirty="0"/>
            </a:p>
          </p:txBody>
        </p:sp>
        <p:sp>
          <p:nvSpPr>
            <p:cNvPr id="40" name="Hình tự do 47">
              <a:extLst>
                <a:ext uri="{FF2B5EF4-FFF2-40B4-BE49-F238E27FC236}">
                  <a16:creationId xmlns:a16="http://schemas.microsoft.com/office/drawing/2014/main" id="{F3D7A725-0D30-4453-B46E-082C10503407}"/>
                </a:ext>
              </a:extLst>
            </p:cNvPr>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a:lstStyle/>
            <a:p>
              <a:pPr>
                <a:defRPr/>
              </a:pPr>
              <a:endParaRPr lang="vi-VN" dirty="0"/>
            </a:p>
          </p:txBody>
        </p:sp>
        <p:sp>
          <p:nvSpPr>
            <p:cNvPr id="41" name="Hình tự do 48">
              <a:extLst>
                <a:ext uri="{FF2B5EF4-FFF2-40B4-BE49-F238E27FC236}">
                  <a16:creationId xmlns:a16="http://schemas.microsoft.com/office/drawing/2014/main" id="{691EBF85-E1A6-4798-8E2C-D2758C9A4661}"/>
                </a:ext>
              </a:extLst>
            </p:cNvPr>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a:lstStyle/>
            <a:p>
              <a:pPr>
                <a:defRPr/>
              </a:pPr>
              <a:endParaRPr lang="vi-VN" dirty="0"/>
            </a:p>
          </p:txBody>
        </p:sp>
        <p:sp>
          <p:nvSpPr>
            <p:cNvPr id="42" name="Hình tự do 49">
              <a:extLst>
                <a:ext uri="{FF2B5EF4-FFF2-40B4-BE49-F238E27FC236}">
                  <a16:creationId xmlns:a16="http://schemas.microsoft.com/office/drawing/2014/main" id="{3687891E-D103-4663-B68C-E1FEBB85B432}"/>
                </a:ext>
              </a:extLst>
            </p:cNvPr>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a:lstStyle/>
            <a:p>
              <a:pPr>
                <a:defRPr/>
              </a:pPr>
              <a:endParaRPr lang="vi-VN" dirty="0"/>
            </a:p>
          </p:txBody>
        </p:sp>
        <p:sp>
          <p:nvSpPr>
            <p:cNvPr id="43" name="Hình tự do 50">
              <a:extLst>
                <a:ext uri="{FF2B5EF4-FFF2-40B4-BE49-F238E27FC236}">
                  <a16:creationId xmlns:a16="http://schemas.microsoft.com/office/drawing/2014/main" id="{14182E6C-ADE6-4CA2-A936-FC8584131162}"/>
                </a:ext>
              </a:extLst>
            </p:cNvPr>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a:lstStyle/>
            <a:p>
              <a:pPr>
                <a:defRPr/>
              </a:pPr>
              <a:endParaRPr lang="vi-VN" dirty="0"/>
            </a:p>
          </p:txBody>
        </p:sp>
        <p:sp>
          <p:nvSpPr>
            <p:cNvPr id="44" name="Hình tự do 51">
              <a:extLst>
                <a:ext uri="{FF2B5EF4-FFF2-40B4-BE49-F238E27FC236}">
                  <a16:creationId xmlns:a16="http://schemas.microsoft.com/office/drawing/2014/main" id="{9EE76050-74F9-452E-9AC2-3FBEF321FB35}"/>
                </a:ext>
              </a:extLst>
            </p:cNvPr>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a:lstStyle/>
            <a:p>
              <a:pPr>
                <a:defRPr/>
              </a:pPr>
              <a:endParaRPr lang="vi-VN" dirty="0"/>
            </a:p>
          </p:txBody>
        </p:sp>
        <p:sp>
          <p:nvSpPr>
            <p:cNvPr id="45" name="Hình tự do 52">
              <a:extLst>
                <a:ext uri="{FF2B5EF4-FFF2-40B4-BE49-F238E27FC236}">
                  <a16:creationId xmlns:a16="http://schemas.microsoft.com/office/drawing/2014/main" id="{B15420C8-59AD-4ECE-AC80-D366CC191B11}"/>
                </a:ext>
              </a:extLst>
            </p:cNvPr>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a:lstStyle/>
            <a:p>
              <a:pPr>
                <a:defRPr/>
              </a:pPr>
              <a:endParaRPr lang="vi-VN" dirty="0"/>
            </a:p>
          </p:txBody>
        </p:sp>
      </p:grpSp>
      <p:sp>
        <p:nvSpPr>
          <p:cNvPr id="2" name="Tiêu đề 1"/>
          <p:cNvSpPr>
            <a:spLocks noGrp="1"/>
          </p:cNvSpPr>
          <p:nvPr>
            <p:ph type="title"/>
          </p:nvPr>
        </p:nvSpPr>
        <p:spPr>
          <a:xfrm>
            <a:off x="9066214" y="421594"/>
            <a:ext cx="2286000" cy="1885508"/>
          </a:xfrm>
        </p:spPr>
        <p:txBody>
          <a:bodyPr rtlCol="0">
            <a:normAutofit/>
          </a:bodyPr>
          <a:lstStyle>
            <a:lvl1pPr algn="l" rtl="0">
              <a:defRPr sz="2400"/>
            </a:lvl1pPr>
          </a:lstStyle>
          <a:p>
            <a:r>
              <a:rPr lang="en-US"/>
              <a:t>Click to edit Master title style</a:t>
            </a:r>
            <a:endParaRPr lang="vi-VN" dirty="0"/>
          </a:p>
        </p:txBody>
      </p:sp>
      <p:sp>
        <p:nvSpPr>
          <p:cNvPr id="97" name="Chỗ dành sẵn cho Ảnh 33" descr="Chỗ dành sẵn trống để thêm một hình ảnh. Bấm vào chỗ dành sẵn, rồi chọn hình ảnh mà bạn muốn thêm."/>
          <p:cNvSpPr>
            <a:spLocks noGrp="1"/>
          </p:cNvSpPr>
          <p:nvPr>
            <p:ph type="pic" sz="quarter" idx="17"/>
          </p:nvPr>
        </p:nvSpPr>
        <p:spPr>
          <a:xfrm>
            <a:off x="840795" y="1020193"/>
            <a:ext cx="3886200" cy="4572000"/>
          </a:xfrm>
          <a:solidFill>
            <a:schemeClr val="bg2"/>
          </a:solidFill>
          <a:ln w="38100">
            <a:solidFill>
              <a:schemeClr val="bg1"/>
            </a:solidFill>
          </a:ln>
        </p:spPr>
        <p:txBody>
          <a:bodyPr rtlCol="0">
            <a:normAutofit/>
          </a:bodyPr>
          <a:lstStyle>
            <a:lvl1pPr marL="0" indent="0" algn="ctr" rtl="0">
              <a:buNone/>
              <a:defRPr/>
            </a:lvl1pPr>
          </a:lstStyle>
          <a:p>
            <a:pPr lvl="0"/>
            <a:r>
              <a:rPr lang="en-US" noProof="0"/>
              <a:t>Click icon to add picture</a:t>
            </a:r>
            <a:endParaRPr lang="vi-VN" noProof="0" dirty="0"/>
          </a:p>
        </p:txBody>
      </p:sp>
      <p:sp>
        <p:nvSpPr>
          <p:cNvPr id="111" name="Chỗ dành sẵn cho Ảnh 33" descr="Chỗ dành sẵn trống để thêm một hình ảnh. Bấm vào chỗ dành sẵn, rồi chọn hình ảnh mà bạn muốn thêm."/>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rtlCol="0">
            <a:normAutofit/>
          </a:bodyPr>
          <a:lstStyle>
            <a:lvl1pPr marL="0" indent="0" algn="ctr" rtl="0">
              <a:buNone/>
              <a:defRPr/>
            </a:lvl1pPr>
          </a:lstStyle>
          <a:p>
            <a:pPr lvl="0"/>
            <a:r>
              <a:rPr lang="en-US" noProof="0"/>
              <a:t>Click icon to add picture</a:t>
            </a:r>
            <a:endParaRPr lang="vi-VN" noProof="0" dirty="0"/>
          </a:p>
        </p:txBody>
      </p:sp>
      <p:sp>
        <p:nvSpPr>
          <p:cNvPr id="125" name="Chỗ dành sẵn cho Ảnh 33" descr="Chỗ dành sẵn trống để thêm một hình ảnh. Bấm vào chỗ dành sẵn, rồi chọn hình ảnh mà bạn muốn thêm."/>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rtlCol="0">
            <a:normAutofit/>
          </a:bodyPr>
          <a:lstStyle>
            <a:lvl1pPr marL="0" indent="0" algn="ctr" rtl="0">
              <a:buNone/>
              <a:defRPr/>
            </a:lvl1pPr>
          </a:lstStyle>
          <a:p>
            <a:pPr lvl="0"/>
            <a:r>
              <a:rPr lang="en-US" noProof="0"/>
              <a:t>Click icon to add picture</a:t>
            </a:r>
            <a:endParaRPr lang="vi-VN" noProof="0" dirty="0"/>
          </a:p>
        </p:txBody>
      </p:sp>
      <p:sp>
        <p:nvSpPr>
          <p:cNvPr id="126" name="Chỗ dành sẵn cho Văn bản 3"/>
          <p:cNvSpPr>
            <a:spLocks noGrp="1"/>
          </p:cNvSpPr>
          <p:nvPr>
            <p:ph type="body" sz="half" idx="21"/>
          </p:nvPr>
        </p:nvSpPr>
        <p:spPr>
          <a:xfrm>
            <a:off x="9066214" y="2484992"/>
            <a:ext cx="2286000" cy="3248729"/>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a:r>
              <a:rPr lang="en-US"/>
              <a:t>Click to edit Master text styles</a:t>
            </a:r>
          </a:p>
        </p:txBody>
      </p:sp>
      <p:sp>
        <p:nvSpPr>
          <p:cNvPr id="46" name="Chỗ dành sẵn cho Số Trang chiếu 7">
            <a:extLst>
              <a:ext uri="{FF2B5EF4-FFF2-40B4-BE49-F238E27FC236}">
                <a16:creationId xmlns:a16="http://schemas.microsoft.com/office/drawing/2014/main" id="{277387CC-17DD-41EF-A7FA-7F983DA793CE}"/>
              </a:ext>
            </a:extLst>
          </p:cNvPr>
          <p:cNvSpPr>
            <a:spLocks noGrp="1"/>
          </p:cNvSpPr>
          <p:nvPr>
            <p:ph type="sldNum" sz="quarter" idx="22"/>
          </p:nvPr>
        </p:nvSpPr>
        <p:spPr/>
        <p:txBody>
          <a:bodyPr/>
          <a:lstStyle>
            <a:lvl1pPr>
              <a:defRPr/>
            </a:lvl1pPr>
          </a:lstStyle>
          <a:p>
            <a:pPr>
              <a:defRPr/>
            </a:pPr>
            <a:fld id="{3BEF0DA0-267E-45C7-A767-7A0C9AF66BC0}" type="slidenum">
              <a:rPr lang="vi-VN"/>
              <a:pPr>
                <a:defRPr/>
              </a:pPr>
              <a:t>‹#›</a:t>
            </a:fld>
            <a:endParaRPr lang="vi-VN" dirty="0"/>
          </a:p>
        </p:txBody>
      </p:sp>
      <p:sp>
        <p:nvSpPr>
          <p:cNvPr id="47" name="Chỗ dành sẵn cho Chân trang 6">
            <a:extLst>
              <a:ext uri="{FF2B5EF4-FFF2-40B4-BE49-F238E27FC236}">
                <a16:creationId xmlns:a16="http://schemas.microsoft.com/office/drawing/2014/main" id="{AFB353A8-32C8-42F6-B12E-90A91ED7E39B}"/>
              </a:ext>
            </a:extLst>
          </p:cNvPr>
          <p:cNvSpPr>
            <a:spLocks noGrp="1"/>
          </p:cNvSpPr>
          <p:nvPr>
            <p:ph type="ftr" sz="quarter" idx="23"/>
          </p:nvPr>
        </p:nvSpPr>
        <p:spPr/>
        <p:txBody>
          <a:bodyPr/>
          <a:lstStyle>
            <a:lvl1pPr>
              <a:defRPr/>
            </a:lvl1pPr>
          </a:lstStyle>
          <a:p>
            <a:pPr>
              <a:defRPr/>
            </a:pPr>
            <a:endParaRPr lang="vi-VN"/>
          </a:p>
        </p:txBody>
      </p:sp>
      <p:sp>
        <p:nvSpPr>
          <p:cNvPr id="48" name="Chỗ dành sẵn cho Ngày tháng 5">
            <a:extLst>
              <a:ext uri="{FF2B5EF4-FFF2-40B4-BE49-F238E27FC236}">
                <a16:creationId xmlns:a16="http://schemas.microsoft.com/office/drawing/2014/main" id="{308019DA-82B4-4A2D-9E00-5162DF38DE37}"/>
              </a:ext>
            </a:extLst>
          </p:cNvPr>
          <p:cNvSpPr>
            <a:spLocks noGrp="1"/>
          </p:cNvSpPr>
          <p:nvPr>
            <p:ph type="dt" sz="half" idx="24"/>
          </p:nvPr>
        </p:nvSpPr>
        <p:spPr/>
        <p:txBody>
          <a:bodyPr/>
          <a:lstStyle>
            <a:lvl1pPr>
              <a:defRPr/>
            </a:lvl1pPr>
          </a:lstStyle>
          <a:p>
            <a:pPr>
              <a:defRPr/>
            </a:pPr>
            <a:fld id="{18D91547-B44A-4B57-8FE8-A3A6F8EDB35B}" type="datetime1">
              <a:rPr lang="vi-VN"/>
              <a:pPr>
                <a:defRPr/>
              </a:pPr>
              <a:t>16/01/2022</a:t>
            </a:fld>
            <a:endParaRPr lang="vi-VN" dirty="0"/>
          </a:p>
        </p:txBody>
      </p:sp>
    </p:spTree>
    <p:extLst>
      <p:ext uri="{BB962C8B-B14F-4D97-AF65-F5344CB8AC3E}">
        <p14:creationId xmlns:p14="http://schemas.microsoft.com/office/powerpoint/2010/main" val="1961950159"/>
      </p:ext>
    </p:extLst>
  </p:cSld>
  <p:clrMapOvr>
    <a:masterClrMapping/>
  </p:clrMapOvr>
  <p:transition spd="med">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Nội dung có Chú thích">
    <p:spTree>
      <p:nvGrpSpPr>
        <p:cNvPr id="1" name=""/>
        <p:cNvGrpSpPr/>
        <p:nvPr/>
      </p:nvGrpSpPr>
      <p:grpSpPr>
        <a:xfrm>
          <a:off x="0" y="0"/>
          <a:ext cx="0" cy="0"/>
          <a:chOff x="0" y="0"/>
          <a:chExt cx="0" cy="0"/>
        </a:xfrm>
      </p:grpSpPr>
      <p:sp>
        <p:nvSpPr>
          <p:cNvPr id="2" name="Tiêu đề 1"/>
          <p:cNvSpPr>
            <a:spLocks noGrp="1"/>
          </p:cNvSpPr>
          <p:nvPr>
            <p:ph type="title"/>
          </p:nvPr>
        </p:nvSpPr>
        <p:spPr>
          <a:xfrm>
            <a:off x="7511732" y="1330347"/>
            <a:ext cx="3840480" cy="2103120"/>
          </a:xfrm>
        </p:spPr>
        <p:txBody>
          <a:bodyPr rtlCol="0">
            <a:normAutofit/>
          </a:bodyPr>
          <a:lstStyle>
            <a:lvl1pPr algn="l" rtl="0">
              <a:defRPr sz="3600"/>
            </a:lvl1pPr>
          </a:lstStyle>
          <a:p>
            <a:r>
              <a:rPr lang="en-US"/>
              <a:t>Click to edit Master title style</a:t>
            </a:r>
            <a:endParaRPr lang="vi-VN" dirty="0"/>
          </a:p>
        </p:txBody>
      </p:sp>
      <p:sp>
        <p:nvSpPr>
          <p:cNvPr id="3" name="Chỗ dành sẵn cho Nội dung 2"/>
          <p:cNvSpPr>
            <a:spLocks noGrp="1"/>
          </p:cNvSpPr>
          <p:nvPr>
            <p:ph idx="1"/>
          </p:nvPr>
        </p:nvSpPr>
        <p:spPr>
          <a:xfrm>
            <a:off x="836613" y="914400"/>
            <a:ext cx="6172201" cy="50292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2000"/>
            </a:lvl6pPr>
            <a:lvl7pPr algn="l" rtl="0">
              <a:defRPr sz="2000"/>
            </a:lvl7pPr>
            <a:lvl8pPr algn="l" rtl="0">
              <a:defRPr sz="2000"/>
            </a:lvl8pPr>
            <a:lvl9pPr algn="l" rtl="0">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dirty="0"/>
          </a:p>
        </p:txBody>
      </p:sp>
      <p:sp>
        <p:nvSpPr>
          <p:cNvPr id="4" name="Chỗ dành sẵn cho Văn bản 3"/>
          <p:cNvSpPr>
            <a:spLocks noGrp="1"/>
          </p:cNvSpPr>
          <p:nvPr>
            <p:ph type="body" sz="half" idx="2"/>
          </p:nvPr>
        </p:nvSpPr>
        <p:spPr>
          <a:xfrm>
            <a:off x="7511732" y="3555523"/>
            <a:ext cx="3840480" cy="2388077"/>
          </a:xfrm>
        </p:spPr>
        <p:txBody>
          <a:bodyPr rtlCol="0">
            <a:normAutofit/>
          </a:bodyPr>
          <a:lstStyle>
            <a:lvl1pPr marL="0" indent="0" algn="l" rtl="0">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a:r>
              <a:rPr lang="en-US"/>
              <a:t>Click to edit Master text styles</a:t>
            </a:r>
          </a:p>
        </p:txBody>
      </p:sp>
      <p:sp>
        <p:nvSpPr>
          <p:cNvPr id="5" name="Chỗ dành sẵn cho Số Trang chiếu 5">
            <a:extLst>
              <a:ext uri="{FF2B5EF4-FFF2-40B4-BE49-F238E27FC236}">
                <a16:creationId xmlns:a16="http://schemas.microsoft.com/office/drawing/2014/main" id="{10A6553C-844A-40E3-9A5D-379DDC5E5CC2}"/>
              </a:ext>
            </a:extLst>
          </p:cNvPr>
          <p:cNvSpPr>
            <a:spLocks noGrp="1"/>
          </p:cNvSpPr>
          <p:nvPr>
            <p:ph type="sldNum" sz="quarter" idx="10"/>
          </p:nvPr>
        </p:nvSpPr>
        <p:spPr/>
        <p:txBody>
          <a:bodyPr/>
          <a:lstStyle>
            <a:lvl1pPr>
              <a:defRPr/>
            </a:lvl1pPr>
          </a:lstStyle>
          <a:p>
            <a:pPr>
              <a:defRPr/>
            </a:pPr>
            <a:fld id="{88654CDB-87A6-4E7C-996E-50CC9D1AA60C}" type="slidenum">
              <a:rPr lang="vi-VN"/>
              <a:pPr>
                <a:defRPr/>
              </a:pPr>
              <a:t>‹#›</a:t>
            </a:fld>
            <a:endParaRPr lang="vi-VN" dirty="0"/>
          </a:p>
        </p:txBody>
      </p:sp>
      <p:sp>
        <p:nvSpPr>
          <p:cNvPr id="6" name="Chỗ dành sẵn cho Chân trang 4">
            <a:extLst>
              <a:ext uri="{FF2B5EF4-FFF2-40B4-BE49-F238E27FC236}">
                <a16:creationId xmlns:a16="http://schemas.microsoft.com/office/drawing/2014/main" id="{2BAC0946-0419-446F-96AF-3B3D2D3F9933}"/>
              </a:ext>
            </a:extLst>
          </p:cNvPr>
          <p:cNvSpPr>
            <a:spLocks noGrp="1"/>
          </p:cNvSpPr>
          <p:nvPr>
            <p:ph type="ftr" sz="quarter" idx="11"/>
          </p:nvPr>
        </p:nvSpPr>
        <p:spPr/>
        <p:txBody>
          <a:bodyPr/>
          <a:lstStyle>
            <a:lvl1pPr>
              <a:defRPr/>
            </a:lvl1pPr>
          </a:lstStyle>
          <a:p>
            <a:pPr>
              <a:defRPr/>
            </a:pPr>
            <a:endParaRPr lang="vi-VN"/>
          </a:p>
        </p:txBody>
      </p:sp>
      <p:sp>
        <p:nvSpPr>
          <p:cNvPr id="7" name="Chỗ dành sẵn cho Ngày tháng 3">
            <a:extLst>
              <a:ext uri="{FF2B5EF4-FFF2-40B4-BE49-F238E27FC236}">
                <a16:creationId xmlns:a16="http://schemas.microsoft.com/office/drawing/2014/main" id="{2C5F3996-C231-43C5-96A5-F5099A87F203}"/>
              </a:ext>
            </a:extLst>
          </p:cNvPr>
          <p:cNvSpPr>
            <a:spLocks noGrp="1"/>
          </p:cNvSpPr>
          <p:nvPr>
            <p:ph type="dt" sz="half" idx="12"/>
          </p:nvPr>
        </p:nvSpPr>
        <p:spPr/>
        <p:txBody>
          <a:bodyPr/>
          <a:lstStyle>
            <a:lvl1pPr>
              <a:defRPr/>
            </a:lvl1pPr>
          </a:lstStyle>
          <a:p>
            <a:pPr>
              <a:defRPr/>
            </a:pPr>
            <a:fld id="{7A632080-1C76-4AD7-9006-7955872F2C6A}" type="datetime1">
              <a:rPr lang="vi-VN"/>
              <a:pPr>
                <a:defRPr/>
              </a:pPr>
              <a:t>16/01/2022</a:t>
            </a:fld>
            <a:endParaRPr lang="vi-VN" dirty="0"/>
          </a:p>
        </p:txBody>
      </p:sp>
    </p:spTree>
    <p:extLst>
      <p:ext uri="{BB962C8B-B14F-4D97-AF65-F5344CB8AC3E}">
        <p14:creationId xmlns:p14="http://schemas.microsoft.com/office/powerpoint/2010/main" val="453015865"/>
      </p:ext>
    </p:extLst>
  </p:cSld>
  <p:clrMapOvr>
    <a:masterClrMapping/>
  </p:clrMapOvr>
  <p:transition spd="med">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Ảnh có Chú thích">
    <p:spTree>
      <p:nvGrpSpPr>
        <p:cNvPr id="1" name=""/>
        <p:cNvGrpSpPr/>
        <p:nvPr/>
      </p:nvGrpSpPr>
      <p:grpSpPr>
        <a:xfrm>
          <a:off x="0" y="0"/>
          <a:ext cx="0" cy="0"/>
          <a:chOff x="0" y="0"/>
          <a:chExt cx="0" cy="0"/>
        </a:xfrm>
      </p:grpSpPr>
      <p:grpSp>
        <p:nvGrpSpPr>
          <p:cNvPr id="5" name="Nhóm 7">
            <a:extLst>
              <a:ext uri="{FF2B5EF4-FFF2-40B4-BE49-F238E27FC236}">
                <a16:creationId xmlns:a16="http://schemas.microsoft.com/office/drawing/2014/main" id="{121D45E1-6FAB-4F46-AF49-97FE2F9BDCCA}"/>
              </a:ext>
            </a:extLst>
          </p:cNvPr>
          <p:cNvGrpSpPr>
            <a:grpSpLocks/>
          </p:cNvGrpSpPr>
          <p:nvPr/>
        </p:nvGrpSpPr>
        <p:grpSpPr bwMode="auto">
          <a:xfrm>
            <a:off x="595313" y="781050"/>
            <a:ext cx="6434137" cy="5054600"/>
            <a:chOff x="5162444" y="781398"/>
            <a:chExt cx="6433398" cy="5053665"/>
          </a:xfrm>
        </p:grpSpPr>
        <p:sp>
          <p:nvSpPr>
            <p:cNvPr id="6" name="Hình tự do 42">
              <a:extLst>
                <a:ext uri="{FF2B5EF4-FFF2-40B4-BE49-F238E27FC236}">
                  <a16:creationId xmlns:a16="http://schemas.microsoft.com/office/drawing/2014/main" id="{8C50263A-DA7E-4EB8-A0AC-F9D1E6A5723D}"/>
                </a:ext>
              </a:extLst>
            </p:cNvPr>
            <p:cNvSpPr>
              <a:spLocks/>
            </p:cNvSpPr>
            <p:nvPr/>
          </p:nvSpPr>
          <p:spPr bwMode="auto">
            <a:xfrm rot="16200000" flipV="1">
              <a:off x="3342718" y="3275693"/>
              <a:ext cx="3828342" cy="17460"/>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a:lstStyle/>
            <a:p>
              <a:pPr>
                <a:defRPr/>
              </a:pPr>
              <a:endParaRPr lang="vi-VN" dirty="0"/>
            </a:p>
          </p:txBody>
        </p:sp>
        <p:sp>
          <p:nvSpPr>
            <p:cNvPr id="7" name="Hình tự do 43">
              <a:extLst>
                <a:ext uri="{FF2B5EF4-FFF2-40B4-BE49-F238E27FC236}">
                  <a16:creationId xmlns:a16="http://schemas.microsoft.com/office/drawing/2014/main" id="{339D0B3B-3B0F-4F6F-AEEA-B6116F8524D0}"/>
                </a:ext>
              </a:extLst>
            </p:cNvPr>
            <p:cNvSpPr>
              <a:spLocks/>
            </p:cNvSpPr>
            <p:nvPr/>
          </p:nvSpPr>
          <p:spPr bwMode="auto">
            <a:xfrm rot="16200000" flipV="1">
              <a:off x="9565004" y="3299501"/>
              <a:ext cx="3837865" cy="17461"/>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a:lstStyle/>
            <a:p>
              <a:pPr>
                <a:defRPr/>
              </a:pPr>
              <a:endParaRPr lang="vi-VN" dirty="0"/>
            </a:p>
          </p:txBody>
        </p:sp>
        <p:grpSp>
          <p:nvGrpSpPr>
            <p:cNvPr id="8" name="Nhóm 10">
              <a:extLst>
                <a:ext uri="{FF2B5EF4-FFF2-40B4-BE49-F238E27FC236}">
                  <a16:creationId xmlns:a16="http://schemas.microsoft.com/office/drawing/2014/main" id="{13284572-636B-4A77-AD9B-6DD528D5D916}"/>
                </a:ext>
              </a:extLst>
            </p:cNvPr>
            <p:cNvGrpSpPr>
              <a:grpSpLocks/>
            </p:cNvGrpSpPr>
            <p:nvPr/>
          </p:nvGrpSpPr>
          <p:grpSpPr bwMode="auto">
            <a:xfrm>
              <a:off x="5814205" y="859113"/>
              <a:ext cx="5129146" cy="4880471"/>
              <a:chOff x="7856559" y="859113"/>
              <a:chExt cx="3086791" cy="4880471"/>
            </a:xfrm>
          </p:grpSpPr>
          <p:sp>
            <p:nvSpPr>
              <p:cNvPr id="17" name="Hình tự do 41">
                <a:extLst>
                  <a:ext uri="{FF2B5EF4-FFF2-40B4-BE49-F238E27FC236}">
                    <a16:creationId xmlns:a16="http://schemas.microsoft.com/office/drawing/2014/main" id="{87683827-0EFB-488D-8017-8796F1BE4BCA}"/>
                  </a:ext>
                </a:extLst>
              </p:cNvPr>
              <p:cNvSpPr>
                <a:spLocks/>
              </p:cNvSpPr>
              <p:nvPr/>
            </p:nvSpPr>
            <p:spPr bwMode="auto">
              <a:xfrm rot="16200000" flipV="1">
                <a:off x="9392238" y="4188656"/>
                <a:ext cx="15872" cy="3086477"/>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a:lstStyle/>
              <a:p>
                <a:pPr>
                  <a:defRPr/>
                </a:pPr>
                <a:endParaRPr lang="vi-VN" dirty="0"/>
              </a:p>
            </p:txBody>
          </p:sp>
          <p:sp>
            <p:nvSpPr>
              <p:cNvPr id="18" name="Hình tự do 44">
                <a:extLst>
                  <a:ext uri="{FF2B5EF4-FFF2-40B4-BE49-F238E27FC236}">
                    <a16:creationId xmlns:a16="http://schemas.microsoft.com/office/drawing/2014/main" id="{1EAF4D18-EB36-4EBC-8434-71E402B02C65}"/>
                  </a:ext>
                </a:extLst>
              </p:cNvPr>
              <p:cNvSpPr>
                <a:spLocks/>
              </p:cNvSpPr>
              <p:nvPr/>
            </p:nvSpPr>
            <p:spPr bwMode="auto">
              <a:xfrm rot="16200000" flipV="1">
                <a:off x="9367555" y="-651448"/>
                <a:ext cx="12698" cy="3033937"/>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a:lstStyle/>
              <a:p>
                <a:pPr>
                  <a:defRPr/>
                </a:pPr>
                <a:endParaRPr lang="vi-VN" dirty="0"/>
              </a:p>
            </p:txBody>
          </p:sp>
        </p:grpSp>
        <p:sp>
          <p:nvSpPr>
            <p:cNvPr id="9" name="Hình tự do 45">
              <a:extLst>
                <a:ext uri="{FF2B5EF4-FFF2-40B4-BE49-F238E27FC236}">
                  <a16:creationId xmlns:a16="http://schemas.microsoft.com/office/drawing/2014/main" id="{4DFE6272-436F-4433-9291-E8F81186A57B}"/>
                </a:ext>
              </a:extLst>
            </p:cNvPr>
            <p:cNvSpPr>
              <a:spLocks noEditPoints="1"/>
            </p:cNvSpPr>
            <p:nvPr/>
          </p:nvSpPr>
          <p:spPr bwMode="auto">
            <a:xfrm rot="16200000" flipV="1">
              <a:off x="5185477" y="5323170"/>
              <a:ext cx="477750" cy="523815"/>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a:lstStyle/>
            <a:p>
              <a:pPr>
                <a:defRPr/>
              </a:pPr>
              <a:endParaRPr lang="vi-VN" dirty="0"/>
            </a:p>
          </p:txBody>
        </p:sp>
        <p:sp>
          <p:nvSpPr>
            <p:cNvPr id="10" name="Hình tự do 46">
              <a:extLst>
                <a:ext uri="{FF2B5EF4-FFF2-40B4-BE49-F238E27FC236}">
                  <a16:creationId xmlns:a16="http://schemas.microsoft.com/office/drawing/2014/main" id="{7EB7FF77-C1EF-4D3A-9207-7D8EC5B780AE}"/>
                </a:ext>
              </a:extLst>
            </p:cNvPr>
            <p:cNvSpPr>
              <a:spLocks noEditPoints="1"/>
            </p:cNvSpPr>
            <p:nvPr/>
          </p:nvSpPr>
          <p:spPr bwMode="auto">
            <a:xfrm rot="16200000" flipV="1">
              <a:off x="5197382" y="5323965"/>
              <a:ext cx="477749" cy="512704"/>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a:lstStyle/>
            <a:p>
              <a:pPr>
                <a:defRPr/>
              </a:pPr>
              <a:endParaRPr lang="vi-VN" dirty="0"/>
            </a:p>
          </p:txBody>
        </p:sp>
        <p:sp>
          <p:nvSpPr>
            <p:cNvPr id="11" name="Hình tự do 47">
              <a:extLst>
                <a:ext uri="{FF2B5EF4-FFF2-40B4-BE49-F238E27FC236}">
                  <a16:creationId xmlns:a16="http://schemas.microsoft.com/office/drawing/2014/main" id="{9D16741C-7555-44A6-9BAC-E32F1F0C89AF}"/>
                </a:ext>
              </a:extLst>
            </p:cNvPr>
            <p:cNvSpPr>
              <a:spLocks noEditPoints="1"/>
            </p:cNvSpPr>
            <p:nvPr/>
          </p:nvSpPr>
          <p:spPr bwMode="auto">
            <a:xfrm rot="16200000" flipV="1">
              <a:off x="11077601" y="5321583"/>
              <a:ext cx="507906" cy="51905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a:lstStyle/>
            <a:p>
              <a:pPr>
                <a:defRPr/>
              </a:pPr>
              <a:endParaRPr lang="vi-VN" dirty="0"/>
            </a:p>
          </p:txBody>
        </p:sp>
        <p:sp>
          <p:nvSpPr>
            <p:cNvPr id="12" name="Hình tự do 48">
              <a:extLst>
                <a:ext uri="{FF2B5EF4-FFF2-40B4-BE49-F238E27FC236}">
                  <a16:creationId xmlns:a16="http://schemas.microsoft.com/office/drawing/2014/main" id="{12C51CBA-A88E-40A9-ACCA-401A0D3A6482}"/>
                </a:ext>
              </a:extLst>
            </p:cNvPr>
            <p:cNvSpPr>
              <a:spLocks noEditPoints="1"/>
            </p:cNvSpPr>
            <p:nvPr/>
          </p:nvSpPr>
          <p:spPr bwMode="auto">
            <a:xfrm rot="16200000" flipV="1">
              <a:off x="11092679" y="5320789"/>
              <a:ext cx="471401" cy="534926"/>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a:lstStyle/>
            <a:p>
              <a:pPr>
                <a:defRPr/>
              </a:pPr>
              <a:endParaRPr lang="vi-VN" dirty="0"/>
            </a:p>
          </p:txBody>
        </p:sp>
        <p:sp>
          <p:nvSpPr>
            <p:cNvPr id="13" name="Hình tự do 49">
              <a:extLst>
                <a:ext uri="{FF2B5EF4-FFF2-40B4-BE49-F238E27FC236}">
                  <a16:creationId xmlns:a16="http://schemas.microsoft.com/office/drawing/2014/main" id="{620EE51F-8634-4DA3-97C0-26BB746F7F75}"/>
                </a:ext>
              </a:extLst>
            </p:cNvPr>
            <p:cNvSpPr>
              <a:spLocks noEditPoints="1"/>
            </p:cNvSpPr>
            <p:nvPr/>
          </p:nvSpPr>
          <p:spPr bwMode="auto">
            <a:xfrm rot="16200000" flipV="1">
              <a:off x="11051408" y="771858"/>
              <a:ext cx="468226" cy="519052"/>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a:lstStyle/>
            <a:p>
              <a:pPr>
                <a:defRPr/>
              </a:pPr>
              <a:endParaRPr lang="vi-VN" dirty="0"/>
            </a:p>
          </p:txBody>
        </p:sp>
        <p:sp>
          <p:nvSpPr>
            <p:cNvPr id="14" name="Hình tự do 50">
              <a:extLst>
                <a:ext uri="{FF2B5EF4-FFF2-40B4-BE49-F238E27FC236}">
                  <a16:creationId xmlns:a16="http://schemas.microsoft.com/office/drawing/2014/main" id="{C2034BE0-4307-4DB3-AC6A-53CDE9C02B67}"/>
                </a:ext>
              </a:extLst>
            </p:cNvPr>
            <p:cNvSpPr>
              <a:spLocks noEditPoints="1"/>
            </p:cNvSpPr>
            <p:nvPr/>
          </p:nvSpPr>
          <p:spPr bwMode="auto">
            <a:xfrm rot="16200000" flipV="1">
              <a:off x="11044265" y="786937"/>
              <a:ext cx="468226" cy="488894"/>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a:lstStyle/>
            <a:p>
              <a:pPr>
                <a:defRPr/>
              </a:pPr>
              <a:endParaRPr lang="vi-VN" dirty="0"/>
            </a:p>
          </p:txBody>
        </p:sp>
        <p:sp>
          <p:nvSpPr>
            <p:cNvPr id="15" name="Hình tự do 51">
              <a:extLst>
                <a:ext uri="{FF2B5EF4-FFF2-40B4-BE49-F238E27FC236}">
                  <a16:creationId xmlns:a16="http://schemas.microsoft.com/office/drawing/2014/main" id="{C24A3BA7-8F3D-490F-8210-65A9874EBB6E}"/>
                </a:ext>
              </a:extLst>
            </p:cNvPr>
            <p:cNvSpPr>
              <a:spLocks noEditPoints="1"/>
            </p:cNvSpPr>
            <p:nvPr/>
          </p:nvSpPr>
          <p:spPr bwMode="auto">
            <a:xfrm rot="16200000" flipV="1">
              <a:off x="5232300" y="721066"/>
              <a:ext cx="423785" cy="544449"/>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a:lstStyle/>
            <a:p>
              <a:pPr>
                <a:defRPr/>
              </a:pPr>
              <a:endParaRPr lang="vi-VN" dirty="0"/>
            </a:p>
          </p:txBody>
        </p:sp>
        <p:sp>
          <p:nvSpPr>
            <p:cNvPr id="16" name="Hình tự do 52">
              <a:extLst>
                <a:ext uri="{FF2B5EF4-FFF2-40B4-BE49-F238E27FC236}">
                  <a16:creationId xmlns:a16="http://schemas.microsoft.com/office/drawing/2014/main" id="{AA6DE182-A5EF-4E00-9D00-021D56B3B37C}"/>
                </a:ext>
              </a:extLst>
            </p:cNvPr>
            <p:cNvSpPr>
              <a:spLocks noEditPoints="1"/>
            </p:cNvSpPr>
            <p:nvPr/>
          </p:nvSpPr>
          <p:spPr bwMode="auto">
            <a:xfrm rot="16200000" flipV="1">
              <a:off x="5241825" y="749637"/>
              <a:ext cx="428546" cy="492068"/>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a:lstStyle/>
            <a:p>
              <a:pPr>
                <a:defRPr/>
              </a:pPr>
              <a:endParaRPr lang="vi-VN" dirty="0"/>
            </a:p>
          </p:txBody>
        </p:sp>
      </p:grpSp>
      <p:sp>
        <p:nvSpPr>
          <p:cNvPr id="2" name="Tiêu đề 1"/>
          <p:cNvSpPr>
            <a:spLocks noGrp="1"/>
          </p:cNvSpPr>
          <p:nvPr>
            <p:ph type="title"/>
          </p:nvPr>
        </p:nvSpPr>
        <p:spPr>
          <a:xfrm>
            <a:off x="7492891" y="1330347"/>
            <a:ext cx="3840480" cy="2103120"/>
          </a:xfrm>
        </p:spPr>
        <p:txBody>
          <a:bodyPr rtlCol="0">
            <a:normAutofit/>
          </a:bodyPr>
          <a:lstStyle>
            <a:lvl1pPr algn="l" rtl="0">
              <a:defRPr sz="3600"/>
            </a:lvl1pPr>
          </a:lstStyle>
          <a:p>
            <a:r>
              <a:rPr lang="en-US"/>
              <a:t>Click to edit Master title style</a:t>
            </a:r>
            <a:endParaRPr lang="vi-VN" dirty="0"/>
          </a:p>
        </p:txBody>
      </p:sp>
      <p:sp>
        <p:nvSpPr>
          <p:cNvPr id="3" name="Chỗ dành sẵn cho Ảnh 2" descr="Chỗ dành sẵn trống để thêm một hình ảnh. Bấm vào chỗ dành sẵn, rồi chọn hình ảnh mà bạn muốn thêm."/>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rtlCol="0">
            <a:normAutofit/>
          </a:bodyPr>
          <a:lstStyle>
            <a:lvl1pPr marL="0" indent="0" algn="l" rtl="0">
              <a:buNone/>
              <a:defRPr sz="32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lvl="0"/>
            <a:r>
              <a:rPr lang="en-US" noProof="0"/>
              <a:t>Click icon to add picture</a:t>
            </a:r>
            <a:endParaRPr lang="vi-VN" noProof="0" dirty="0"/>
          </a:p>
        </p:txBody>
      </p:sp>
      <p:sp>
        <p:nvSpPr>
          <p:cNvPr id="4" name="Chỗ dành sẵn cho Văn bản 3"/>
          <p:cNvSpPr>
            <a:spLocks noGrp="1"/>
          </p:cNvSpPr>
          <p:nvPr>
            <p:ph type="body" sz="half" idx="2"/>
          </p:nvPr>
        </p:nvSpPr>
        <p:spPr>
          <a:xfrm>
            <a:off x="7492891" y="3555521"/>
            <a:ext cx="3840480" cy="2168517"/>
          </a:xfrm>
        </p:spPr>
        <p:txBody>
          <a:bodyPr rtlCol="0">
            <a:normAutofit/>
          </a:bodyPr>
          <a:lstStyle>
            <a:lvl1pPr marL="0" indent="0" algn="l" rtl="0">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a:r>
              <a:rPr lang="en-US"/>
              <a:t>Click to edit Master text styles</a:t>
            </a:r>
          </a:p>
        </p:txBody>
      </p:sp>
      <p:sp>
        <p:nvSpPr>
          <p:cNvPr id="19" name="Chỗ dành sẵn cho Số Trang chiếu 6">
            <a:extLst>
              <a:ext uri="{FF2B5EF4-FFF2-40B4-BE49-F238E27FC236}">
                <a16:creationId xmlns:a16="http://schemas.microsoft.com/office/drawing/2014/main" id="{49C99835-8342-42CB-AC7C-B87F08C34891}"/>
              </a:ext>
            </a:extLst>
          </p:cNvPr>
          <p:cNvSpPr>
            <a:spLocks noGrp="1"/>
          </p:cNvSpPr>
          <p:nvPr>
            <p:ph type="sldNum" sz="quarter" idx="10"/>
          </p:nvPr>
        </p:nvSpPr>
        <p:spPr/>
        <p:txBody>
          <a:bodyPr/>
          <a:lstStyle>
            <a:lvl1pPr>
              <a:defRPr/>
            </a:lvl1pPr>
          </a:lstStyle>
          <a:p>
            <a:pPr>
              <a:defRPr/>
            </a:pPr>
            <a:fld id="{0BEDEFD8-575A-4B6D-AEBB-ECC47DF59B5F}" type="slidenum">
              <a:rPr lang="vi-VN"/>
              <a:pPr>
                <a:defRPr/>
              </a:pPr>
              <a:t>‹#›</a:t>
            </a:fld>
            <a:endParaRPr lang="vi-VN" dirty="0"/>
          </a:p>
        </p:txBody>
      </p:sp>
      <p:sp>
        <p:nvSpPr>
          <p:cNvPr id="20" name="Chỗ dành sẵn cho Chân trang 5">
            <a:extLst>
              <a:ext uri="{FF2B5EF4-FFF2-40B4-BE49-F238E27FC236}">
                <a16:creationId xmlns:a16="http://schemas.microsoft.com/office/drawing/2014/main" id="{46B32141-F79A-42B2-AA16-6158C0B6EF8F}"/>
              </a:ext>
            </a:extLst>
          </p:cNvPr>
          <p:cNvSpPr>
            <a:spLocks noGrp="1"/>
          </p:cNvSpPr>
          <p:nvPr>
            <p:ph type="ftr" sz="quarter" idx="11"/>
          </p:nvPr>
        </p:nvSpPr>
        <p:spPr/>
        <p:txBody>
          <a:bodyPr/>
          <a:lstStyle>
            <a:lvl1pPr>
              <a:defRPr/>
            </a:lvl1pPr>
          </a:lstStyle>
          <a:p>
            <a:pPr>
              <a:defRPr/>
            </a:pPr>
            <a:endParaRPr lang="vi-VN"/>
          </a:p>
        </p:txBody>
      </p:sp>
      <p:sp>
        <p:nvSpPr>
          <p:cNvPr id="21" name="Chỗ dành sẵn cho Ngày tháng 4">
            <a:extLst>
              <a:ext uri="{FF2B5EF4-FFF2-40B4-BE49-F238E27FC236}">
                <a16:creationId xmlns:a16="http://schemas.microsoft.com/office/drawing/2014/main" id="{2E04C1DF-D64C-460B-96FF-5368BDED6209}"/>
              </a:ext>
            </a:extLst>
          </p:cNvPr>
          <p:cNvSpPr>
            <a:spLocks noGrp="1"/>
          </p:cNvSpPr>
          <p:nvPr>
            <p:ph type="dt" sz="half" idx="12"/>
          </p:nvPr>
        </p:nvSpPr>
        <p:spPr/>
        <p:txBody>
          <a:bodyPr/>
          <a:lstStyle>
            <a:lvl1pPr>
              <a:defRPr/>
            </a:lvl1pPr>
          </a:lstStyle>
          <a:p>
            <a:pPr>
              <a:defRPr/>
            </a:pPr>
            <a:fld id="{C5DCDD8C-6E83-4FA6-8F65-5322A7F64505}" type="datetime1">
              <a:rPr lang="vi-VN"/>
              <a:pPr>
                <a:defRPr/>
              </a:pPr>
              <a:t>16/01/2022</a:t>
            </a:fld>
            <a:endParaRPr lang="vi-VN" dirty="0"/>
          </a:p>
        </p:txBody>
      </p:sp>
    </p:spTree>
    <p:extLst>
      <p:ext uri="{BB962C8B-B14F-4D97-AF65-F5344CB8AC3E}">
        <p14:creationId xmlns:p14="http://schemas.microsoft.com/office/powerpoint/2010/main" val="1560236592"/>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3D79BB7-AEDE-40E3-9901-67C98AA8242C}" type="slidenum">
              <a:rPr lang="en-US" altLang="en-US"/>
              <a:pPr>
                <a:defRPr/>
              </a:pPr>
              <a:t>‹#›</a:t>
            </a:fld>
            <a:endParaRPr lang="en-US" altLang="en-US"/>
          </a:p>
        </p:txBody>
      </p:sp>
    </p:spTree>
    <p:extLst>
      <p:ext uri="{BB962C8B-B14F-4D97-AF65-F5344CB8AC3E}">
        <p14:creationId xmlns:p14="http://schemas.microsoft.com/office/powerpoint/2010/main" val="187865036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p:cNvSpPr>
            <a:spLocks noGrp="1"/>
          </p:cNvSpPr>
          <p:nvPr>
            <p:ph type="title"/>
          </p:nvPr>
        </p:nvSpPr>
        <p:spPr/>
        <p:txBody>
          <a:bodyPr rtlCol="0"/>
          <a:lstStyle>
            <a:lvl1pPr rtl="0">
              <a:defRPr/>
            </a:lvl1pPr>
          </a:lstStyle>
          <a:p>
            <a:r>
              <a:rPr lang="en-US"/>
              <a:t>Click to edit Master title style</a:t>
            </a:r>
            <a:endParaRPr lang="vi-VN" dirty="0"/>
          </a:p>
        </p:txBody>
      </p:sp>
      <p:sp>
        <p:nvSpPr>
          <p:cNvPr id="3" name="Chỗ dành sẵn cho Văn bản Dọc 2"/>
          <p:cNvSpPr>
            <a:spLocks noGrp="1"/>
          </p:cNvSpPr>
          <p:nvPr>
            <p:ph type="body" orient="vert" idx="1"/>
          </p:nvPr>
        </p:nvSpPr>
        <p:spPr/>
        <p:txBody>
          <a:bodyPr vert="eaVert"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dirty="0"/>
          </a:p>
        </p:txBody>
      </p:sp>
      <p:sp>
        <p:nvSpPr>
          <p:cNvPr id="4" name="Chỗ dành sẵn cho Số Trang chiếu 5">
            <a:extLst>
              <a:ext uri="{FF2B5EF4-FFF2-40B4-BE49-F238E27FC236}">
                <a16:creationId xmlns:a16="http://schemas.microsoft.com/office/drawing/2014/main" id="{5FB24068-BECD-4CEA-8825-DBCF381B3BD3}"/>
              </a:ext>
            </a:extLst>
          </p:cNvPr>
          <p:cNvSpPr>
            <a:spLocks noGrp="1"/>
          </p:cNvSpPr>
          <p:nvPr>
            <p:ph type="sldNum" sz="quarter" idx="10"/>
          </p:nvPr>
        </p:nvSpPr>
        <p:spPr/>
        <p:txBody>
          <a:bodyPr/>
          <a:lstStyle>
            <a:lvl1pPr>
              <a:defRPr/>
            </a:lvl1pPr>
          </a:lstStyle>
          <a:p>
            <a:pPr>
              <a:defRPr/>
            </a:pPr>
            <a:fld id="{264D8EC9-E06A-41C4-A486-95D261358B6F}" type="slidenum">
              <a:rPr lang="vi-VN"/>
              <a:pPr>
                <a:defRPr/>
              </a:pPr>
              <a:t>‹#›</a:t>
            </a:fld>
            <a:endParaRPr lang="vi-VN" dirty="0"/>
          </a:p>
        </p:txBody>
      </p:sp>
      <p:sp>
        <p:nvSpPr>
          <p:cNvPr id="5" name="Chỗ dành sẵn cho Chân trang 4">
            <a:extLst>
              <a:ext uri="{FF2B5EF4-FFF2-40B4-BE49-F238E27FC236}">
                <a16:creationId xmlns:a16="http://schemas.microsoft.com/office/drawing/2014/main" id="{03C115D9-20CB-406B-BE2B-E9EECF233040}"/>
              </a:ext>
            </a:extLst>
          </p:cNvPr>
          <p:cNvSpPr>
            <a:spLocks noGrp="1"/>
          </p:cNvSpPr>
          <p:nvPr>
            <p:ph type="ftr" sz="quarter" idx="11"/>
          </p:nvPr>
        </p:nvSpPr>
        <p:spPr/>
        <p:txBody>
          <a:bodyPr/>
          <a:lstStyle>
            <a:lvl1pPr>
              <a:defRPr/>
            </a:lvl1pPr>
          </a:lstStyle>
          <a:p>
            <a:pPr>
              <a:defRPr/>
            </a:pPr>
            <a:endParaRPr lang="vi-VN"/>
          </a:p>
        </p:txBody>
      </p:sp>
      <p:sp>
        <p:nvSpPr>
          <p:cNvPr id="6" name="Chỗ dành sẵn cho Ngày tháng 3">
            <a:extLst>
              <a:ext uri="{FF2B5EF4-FFF2-40B4-BE49-F238E27FC236}">
                <a16:creationId xmlns:a16="http://schemas.microsoft.com/office/drawing/2014/main" id="{B9111A3B-2840-473D-8751-09FFC35D7CB3}"/>
              </a:ext>
            </a:extLst>
          </p:cNvPr>
          <p:cNvSpPr>
            <a:spLocks noGrp="1"/>
          </p:cNvSpPr>
          <p:nvPr>
            <p:ph type="dt" sz="half" idx="12"/>
          </p:nvPr>
        </p:nvSpPr>
        <p:spPr/>
        <p:txBody>
          <a:bodyPr/>
          <a:lstStyle>
            <a:lvl1pPr>
              <a:defRPr/>
            </a:lvl1pPr>
          </a:lstStyle>
          <a:p>
            <a:pPr>
              <a:defRPr/>
            </a:pPr>
            <a:fld id="{C57195B5-148C-4914-94E9-DE1E01057BE4}" type="datetime1">
              <a:rPr lang="vi-VN"/>
              <a:pPr>
                <a:defRPr/>
              </a:pPr>
              <a:t>16/01/2022</a:t>
            </a:fld>
            <a:endParaRPr lang="vi-VN" dirty="0"/>
          </a:p>
        </p:txBody>
      </p:sp>
    </p:spTree>
    <p:extLst>
      <p:ext uri="{BB962C8B-B14F-4D97-AF65-F5344CB8AC3E}">
        <p14:creationId xmlns:p14="http://schemas.microsoft.com/office/powerpoint/2010/main" val="2105339269"/>
      </p:ext>
    </p:extLst>
  </p:cSld>
  <p:clrMapOvr>
    <a:masterClrMapping/>
  </p:clrMapOvr>
  <p:transition spd="med">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1_Tiêu đề và Văn bản Dọc">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9624268" y="304800"/>
            <a:ext cx="1729531" cy="5676900"/>
          </a:xfrm>
        </p:spPr>
        <p:txBody>
          <a:bodyPr vert="eaVert" rtlCol="0"/>
          <a:lstStyle>
            <a:lvl1pPr rtl="0">
              <a:defRPr/>
            </a:lvl1pPr>
          </a:lstStyle>
          <a:p>
            <a:r>
              <a:rPr lang="en-US"/>
              <a:t>Click to edit Master title style</a:t>
            </a:r>
            <a:endParaRPr lang="vi-VN" dirty="0"/>
          </a:p>
        </p:txBody>
      </p:sp>
      <p:sp>
        <p:nvSpPr>
          <p:cNvPr id="3" name="Chỗ dành sẵn cho Văn bản Dọc 2"/>
          <p:cNvSpPr>
            <a:spLocks noGrp="1"/>
          </p:cNvSpPr>
          <p:nvPr>
            <p:ph type="body" orient="vert" idx="1"/>
          </p:nvPr>
        </p:nvSpPr>
        <p:spPr>
          <a:xfrm>
            <a:off x="838199" y="304800"/>
            <a:ext cx="8633671" cy="5676900"/>
          </a:xfrm>
        </p:spPr>
        <p:txBody>
          <a:bodyPr vert="eaVert"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dirty="0"/>
          </a:p>
        </p:txBody>
      </p:sp>
      <p:sp>
        <p:nvSpPr>
          <p:cNvPr id="4" name="Chỗ dành sẵn cho Số Trang chiếu 5">
            <a:extLst>
              <a:ext uri="{FF2B5EF4-FFF2-40B4-BE49-F238E27FC236}">
                <a16:creationId xmlns:a16="http://schemas.microsoft.com/office/drawing/2014/main" id="{C5E546D4-65B2-4C10-944D-DE2D7B86BAE9}"/>
              </a:ext>
            </a:extLst>
          </p:cNvPr>
          <p:cNvSpPr>
            <a:spLocks noGrp="1"/>
          </p:cNvSpPr>
          <p:nvPr>
            <p:ph type="sldNum" sz="quarter" idx="10"/>
          </p:nvPr>
        </p:nvSpPr>
        <p:spPr/>
        <p:txBody>
          <a:bodyPr/>
          <a:lstStyle>
            <a:lvl1pPr>
              <a:defRPr/>
            </a:lvl1pPr>
          </a:lstStyle>
          <a:p>
            <a:pPr>
              <a:defRPr/>
            </a:pPr>
            <a:fld id="{EB5678C2-A984-43E8-A235-2F5F6935E505}" type="slidenum">
              <a:rPr lang="vi-VN"/>
              <a:pPr>
                <a:defRPr/>
              </a:pPr>
              <a:t>‹#›</a:t>
            </a:fld>
            <a:endParaRPr lang="vi-VN" dirty="0"/>
          </a:p>
        </p:txBody>
      </p:sp>
      <p:sp>
        <p:nvSpPr>
          <p:cNvPr id="5" name="Chỗ dành sẵn cho Chân trang 4">
            <a:extLst>
              <a:ext uri="{FF2B5EF4-FFF2-40B4-BE49-F238E27FC236}">
                <a16:creationId xmlns:a16="http://schemas.microsoft.com/office/drawing/2014/main" id="{3B5ED168-5693-418B-BDD6-55F2C92824E4}"/>
              </a:ext>
            </a:extLst>
          </p:cNvPr>
          <p:cNvSpPr>
            <a:spLocks noGrp="1"/>
          </p:cNvSpPr>
          <p:nvPr>
            <p:ph type="ftr" sz="quarter" idx="11"/>
          </p:nvPr>
        </p:nvSpPr>
        <p:spPr/>
        <p:txBody>
          <a:bodyPr/>
          <a:lstStyle>
            <a:lvl1pPr>
              <a:defRPr/>
            </a:lvl1pPr>
          </a:lstStyle>
          <a:p>
            <a:pPr>
              <a:defRPr/>
            </a:pPr>
            <a:endParaRPr lang="vi-VN"/>
          </a:p>
        </p:txBody>
      </p:sp>
      <p:sp>
        <p:nvSpPr>
          <p:cNvPr id="6" name="Chỗ dành sẵn cho Ngày tháng 3">
            <a:extLst>
              <a:ext uri="{FF2B5EF4-FFF2-40B4-BE49-F238E27FC236}">
                <a16:creationId xmlns:a16="http://schemas.microsoft.com/office/drawing/2014/main" id="{F5EA71BE-45E7-49CC-A2F3-AAEAFB24F810}"/>
              </a:ext>
            </a:extLst>
          </p:cNvPr>
          <p:cNvSpPr>
            <a:spLocks noGrp="1"/>
          </p:cNvSpPr>
          <p:nvPr>
            <p:ph type="dt" sz="half" idx="12"/>
          </p:nvPr>
        </p:nvSpPr>
        <p:spPr/>
        <p:txBody>
          <a:bodyPr/>
          <a:lstStyle>
            <a:lvl1pPr>
              <a:defRPr/>
            </a:lvl1pPr>
          </a:lstStyle>
          <a:p>
            <a:pPr>
              <a:defRPr/>
            </a:pPr>
            <a:fld id="{891596AD-972F-4C04-A67D-23523D579DE9}" type="datetime1">
              <a:rPr lang="vi-VN"/>
              <a:pPr>
                <a:defRPr/>
              </a:pPr>
              <a:t>16/01/2022</a:t>
            </a:fld>
            <a:endParaRPr lang="vi-VN" dirty="0"/>
          </a:p>
        </p:txBody>
      </p:sp>
    </p:spTree>
    <p:extLst>
      <p:ext uri="{BB962C8B-B14F-4D97-AF65-F5344CB8AC3E}">
        <p14:creationId xmlns:p14="http://schemas.microsoft.com/office/powerpoint/2010/main" val="3570440111"/>
      </p:ext>
    </p:extLst>
  </p:cSld>
  <p:clrMapOvr>
    <a:masterClrMapping/>
  </p:clrMapOvr>
  <p:transition spd="med">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063BEEA4-68B6-48AD-A25C-8917439CBCA9}"/>
              </a:ext>
            </a:extLst>
          </p:cNvPr>
          <p:cNvSpPr>
            <a:spLocks noGrp="1"/>
          </p:cNvSpPr>
          <p:nvPr>
            <p:ph type="dt" sz="half" idx="10"/>
          </p:nvPr>
        </p:nvSpPr>
        <p:spPr>
          <a:xfrm>
            <a:off x="609600" y="6245225"/>
            <a:ext cx="2844800" cy="476250"/>
          </a:xfrm>
        </p:spPr>
        <p:txBody>
          <a:bodyPr/>
          <a:lstStyle>
            <a:lvl1pPr>
              <a:defRPr/>
            </a:lvl1pPr>
          </a:lstStyle>
          <a:p>
            <a:pPr>
              <a:defRPr/>
            </a:pPr>
            <a:endParaRPr lang="en-US"/>
          </a:p>
        </p:txBody>
      </p:sp>
      <p:sp>
        <p:nvSpPr>
          <p:cNvPr id="4" name="Footer Placeholder 3">
            <a:extLst>
              <a:ext uri="{FF2B5EF4-FFF2-40B4-BE49-F238E27FC236}">
                <a16:creationId xmlns:a16="http://schemas.microsoft.com/office/drawing/2014/main" id="{5EBD6523-046E-4893-ABA2-D6371258480A}"/>
              </a:ext>
            </a:extLst>
          </p:cNvPr>
          <p:cNvSpPr>
            <a:spLocks noGrp="1"/>
          </p:cNvSpPr>
          <p:nvPr>
            <p:ph type="ftr" sz="quarter" idx="11"/>
          </p:nvPr>
        </p:nvSpPr>
        <p:spPr>
          <a:xfrm>
            <a:off x="4165600" y="6245225"/>
            <a:ext cx="3860800" cy="476250"/>
          </a:xfrm>
        </p:spPr>
        <p:txBody>
          <a:bodyPr/>
          <a:lstStyle>
            <a:lvl1pPr>
              <a:defRPr/>
            </a:lvl1pPr>
          </a:lstStyle>
          <a:p>
            <a:pPr>
              <a:defRPr/>
            </a:pPr>
            <a:endParaRPr lang="en-US"/>
          </a:p>
        </p:txBody>
      </p:sp>
      <p:sp>
        <p:nvSpPr>
          <p:cNvPr id="5" name="Slide Number Placeholder 4">
            <a:extLst>
              <a:ext uri="{FF2B5EF4-FFF2-40B4-BE49-F238E27FC236}">
                <a16:creationId xmlns:a16="http://schemas.microsoft.com/office/drawing/2014/main" id="{3ED38FFB-9753-4CF6-88C8-7198E9155781}"/>
              </a:ext>
            </a:extLst>
          </p:cNvPr>
          <p:cNvSpPr>
            <a:spLocks noGrp="1"/>
          </p:cNvSpPr>
          <p:nvPr>
            <p:ph type="sldNum" sz="quarter" idx="12"/>
          </p:nvPr>
        </p:nvSpPr>
        <p:spPr>
          <a:xfrm>
            <a:off x="8737600" y="6245225"/>
            <a:ext cx="2844800" cy="476250"/>
          </a:xfrm>
        </p:spPr>
        <p:txBody>
          <a:bodyPr/>
          <a:lstStyle>
            <a:lvl1pPr>
              <a:defRPr/>
            </a:lvl1pPr>
          </a:lstStyle>
          <a:p>
            <a:pPr>
              <a:defRPr/>
            </a:pPr>
            <a:fld id="{D96B51BC-0538-4F26-872B-F34CA7AF5212}" type="slidenum">
              <a:rPr lang="en-US" altLang="en-US"/>
              <a:pPr>
                <a:defRPr/>
              </a:pPr>
              <a:t>‹#›</a:t>
            </a:fld>
            <a:endParaRPr lang="en-US" altLang="en-US"/>
          </a:p>
        </p:txBody>
      </p:sp>
    </p:spTree>
    <p:extLst>
      <p:ext uri="{BB962C8B-B14F-4D97-AF65-F5344CB8AC3E}">
        <p14:creationId xmlns:p14="http://schemas.microsoft.com/office/powerpoint/2010/main" val="1696509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9B15C70-7A02-4AC4-8D35-5FDA2FF91682}" type="slidenum">
              <a:rPr lang="en-US" altLang="en-US"/>
              <a:pPr>
                <a:defRPr/>
              </a:pPr>
              <a:t>‹#›</a:t>
            </a:fld>
            <a:endParaRPr lang="en-US" altLang="en-US"/>
          </a:p>
        </p:txBody>
      </p:sp>
    </p:spTree>
    <p:extLst>
      <p:ext uri="{BB962C8B-B14F-4D97-AF65-F5344CB8AC3E}">
        <p14:creationId xmlns:p14="http://schemas.microsoft.com/office/powerpoint/2010/main" val="927466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D348BEB-37E6-4203-96E4-0394211F7884}" type="slidenum">
              <a:rPr lang="en-US" altLang="en-US"/>
              <a:pPr>
                <a:defRPr/>
              </a:pPr>
              <a:t>‹#›</a:t>
            </a:fld>
            <a:endParaRPr lang="en-US" altLang="en-US"/>
          </a:p>
        </p:txBody>
      </p:sp>
    </p:spTree>
    <p:extLst>
      <p:ext uri="{BB962C8B-B14F-4D97-AF65-F5344CB8AC3E}">
        <p14:creationId xmlns:p14="http://schemas.microsoft.com/office/powerpoint/2010/main" val="4163238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26" Type="http://schemas.openxmlformats.org/officeDocument/2006/relationships/slideLayout" Target="../slideLayouts/slideLayout49.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34" Type="http://schemas.openxmlformats.org/officeDocument/2006/relationships/slideLayout" Target="../slideLayouts/slideLayout57.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5" Type="http://schemas.openxmlformats.org/officeDocument/2006/relationships/slideLayout" Target="../slideLayouts/slideLayout48.xml"/><Relationship Id="rId33" Type="http://schemas.openxmlformats.org/officeDocument/2006/relationships/slideLayout" Target="../slideLayouts/slideLayout56.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29" Type="http://schemas.openxmlformats.org/officeDocument/2006/relationships/slideLayout" Target="../slideLayouts/slideLayout52.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slideLayout" Target="../slideLayouts/slideLayout47.xml"/><Relationship Id="rId32" Type="http://schemas.openxmlformats.org/officeDocument/2006/relationships/slideLayout" Target="../slideLayouts/slideLayout55.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28" Type="http://schemas.openxmlformats.org/officeDocument/2006/relationships/slideLayout" Target="../slideLayouts/slideLayout51.xml"/><Relationship Id="rId36" Type="http://schemas.openxmlformats.org/officeDocument/2006/relationships/image" Target="../media/image1.png"/><Relationship Id="rId10" Type="http://schemas.openxmlformats.org/officeDocument/2006/relationships/slideLayout" Target="../slideLayouts/slideLayout33.xml"/><Relationship Id="rId19" Type="http://schemas.openxmlformats.org/officeDocument/2006/relationships/slideLayout" Target="../slideLayouts/slideLayout42.xml"/><Relationship Id="rId31" Type="http://schemas.openxmlformats.org/officeDocument/2006/relationships/slideLayout" Target="../slideLayouts/slideLayout54.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 Id="rId27" Type="http://schemas.openxmlformats.org/officeDocument/2006/relationships/slideLayout" Target="../slideLayouts/slideLayout50.xml"/><Relationship Id="rId30" Type="http://schemas.openxmlformats.org/officeDocument/2006/relationships/slideLayout" Target="../slideLayouts/slideLayout53.xml"/><Relationship Id="rId35"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17" Type="http://schemas.openxmlformats.org/officeDocument/2006/relationships/image" Target="../media/image4.jpeg"/><Relationship Id="rId2" Type="http://schemas.openxmlformats.org/officeDocument/2006/relationships/slideLayout" Target="../slideLayouts/slideLayout59.xml"/><Relationship Id="rId16" Type="http://schemas.openxmlformats.org/officeDocument/2006/relationships/theme" Target="../theme/theme4.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5" Type="http://schemas.openxmlformats.org/officeDocument/2006/relationships/slideLayout" Target="../slideLayouts/slideLayout7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slideLayout" Target="../slideLayouts/slideLayout7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20">
          <a:fgClr>
            <a:srgbClr val="FFFF00"/>
          </a:fgClr>
          <a:bgClr>
            <a:schemeClr val="bg1"/>
          </a:bgClr>
        </a:patt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vi-VN"/>
              <a:t>Click to edit Master title style</a:t>
            </a:r>
          </a:p>
        </p:txBody>
      </p:sp>
      <p:sp>
        <p:nvSpPr>
          <p:cNvPr id="1027" name="Rectangle 3"/>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a:t>Click to edit Master text styles</a:t>
            </a:r>
          </a:p>
          <a:p>
            <a:pPr lvl="1"/>
            <a:r>
              <a:rPr lang="en-US" altLang="vi-VN"/>
              <a:t>Second level</a:t>
            </a:r>
          </a:p>
          <a:p>
            <a:pPr lvl="2"/>
            <a:r>
              <a:rPr lang="en-US" altLang="vi-VN"/>
              <a:t>Third level</a:t>
            </a:r>
          </a:p>
          <a:p>
            <a:pPr lvl="3"/>
            <a:r>
              <a:rPr lang="en-US" altLang="vi-VN"/>
              <a:t>Fourth level</a:t>
            </a:r>
          </a:p>
          <a:p>
            <a:pPr lvl="4"/>
            <a:r>
              <a:rPr lang="en-US" altLang="vi-VN"/>
              <a:t>Fifth level</a:t>
            </a:r>
          </a:p>
        </p:txBody>
      </p:sp>
      <p:sp>
        <p:nvSpPr>
          <p:cNvPr id="143364"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p>
        </p:txBody>
      </p:sp>
      <p:sp>
        <p:nvSpPr>
          <p:cNvPr id="143365"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p>
        </p:txBody>
      </p:sp>
      <p:sp>
        <p:nvSpPr>
          <p:cNvPr id="143366"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CF9CFB0E-952F-42F8-8E34-8207E98CB79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Text Placeholder 2"/>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cs typeface="Arial" pitchFamily="34" charset="0"/>
              </a:defRPr>
            </a:lvl1pPr>
          </a:lstStyle>
          <a:p>
            <a:pPr>
              <a:defRPr/>
            </a:pPr>
            <a:fld id="{08A044B3-BF4F-4BFE-B8A8-80F4948637E9}" type="datetimeFigureOut">
              <a:rPr lang="en-US">
                <a:solidFill>
                  <a:prstClr val="black">
                    <a:tint val="75000"/>
                  </a:prstClr>
                </a:solidFill>
              </a:rPr>
              <a:pPr>
                <a:defRPr/>
              </a:pPr>
              <a:t>16/1/2022</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cs typeface="Arial" pitchFamily="34" charset="0"/>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latin typeface="Arial" pitchFamily="34" charset="0"/>
                <a:cs typeface="Arial" pitchFamily="34" charset="0"/>
              </a:defRPr>
            </a:lvl1pPr>
          </a:lstStyle>
          <a:p>
            <a:pPr>
              <a:defRPr/>
            </a:pPr>
            <a:fld id="{C8F9BC67-2F95-4729-8520-620428F9D696}" type="slidenum">
              <a:rPr lang="en-US" altLang="en-US"/>
              <a:pPr>
                <a:defRPr/>
              </a:pPr>
              <a:t>‹#›</a:t>
            </a:fld>
            <a:endParaRPr lang="en-US" altLang="en-US"/>
          </a:p>
        </p:txBody>
      </p:sp>
    </p:spTree>
    <p:extLst>
      <p:ext uri="{BB962C8B-B14F-4D97-AF65-F5344CB8AC3E}">
        <p14:creationId xmlns:p14="http://schemas.microsoft.com/office/powerpoint/2010/main" val="1995239578"/>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FFFFFF"/>
            </a:gs>
            <a:gs pos="100000">
              <a:srgbClr val="B8B8B8"/>
            </a:gs>
          </a:gsLst>
          <a:lin ang="5400000"/>
        </a:gradFill>
        <a:effectLst/>
      </p:bgPr>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914400" y="619125"/>
            <a:ext cx="10363200" cy="15954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4400" y="2366963"/>
            <a:ext cx="10363200" cy="34242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8" y="5883275"/>
            <a:ext cx="2743200" cy="365125"/>
          </a:xfrm>
          <a:prstGeom prst="rect">
            <a:avLst/>
          </a:prstGeom>
        </p:spPr>
        <p:txBody>
          <a:bodyPr vert="horz" lIns="91440" tIns="45720" rIns="91440" bIns="45720" rtlCol="0" anchor="ctr"/>
          <a:lstStyle>
            <a:lvl1pPr algn="r">
              <a:defRPr sz="1000">
                <a:solidFill>
                  <a:schemeClr val="tx1"/>
                </a:solidFill>
                <a:latin typeface="Arial" pitchFamily="34" charset="0"/>
                <a:cs typeface="Arial" pitchFamily="34" charset="0"/>
              </a:defRPr>
            </a:lvl1pPr>
          </a:lstStyle>
          <a:p>
            <a:pPr>
              <a:defRPr/>
            </a:pPr>
            <a:endParaRPr lang="en-US">
              <a:solidFill>
                <a:prstClr val="black"/>
              </a:solidFill>
            </a:endParaRPr>
          </a:p>
        </p:txBody>
      </p:sp>
      <p:sp>
        <p:nvSpPr>
          <p:cNvPr id="5" name="Footer Placeholder 4"/>
          <p:cNvSpPr>
            <a:spLocks noGrp="1"/>
          </p:cNvSpPr>
          <p:nvPr>
            <p:ph type="ftr" sz="quarter" idx="3"/>
          </p:nvPr>
        </p:nvSpPr>
        <p:spPr>
          <a:xfrm>
            <a:off x="914400" y="5883275"/>
            <a:ext cx="6672263" cy="365125"/>
          </a:xfrm>
          <a:prstGeom prst="rect">
            <a:avLst/>
          </a:prstGeom>
        </p:spPr>
        <p:txBody>
          <a:bodyPr vert="horz" lIns="91440" tIns="45720" rIns="91440" bIns="45720" rtlCol="0" anchor="ctr"/>
          <a:lstStyle>
            <a:lvl1pPr algn="l">
              <a:defRPr sz="1000">
                <a:solidFill>
                  <a:schemeClr val="tx1"/>
                </a:solidFill>
                <a:latin typeface="Arial" pitchFamily="34" charset="0"/>
                <a:cs typeface="Arial" pitchFamily="34" charset="0"/>
              </a:defRPr>
            </a:lvl1pPr>
          </a:lstStyle>
          <a:p>
            <a:pPr>
              <a:defRPr/>
            </a:pPr>
            <a:endParaRPr lang="en-US">
              <a:solidFill>
                <a:prstClr val="black"/>
              </a:solidFill>
            </a:endParaRPr>
          </a:p>
        </p:txBody>
      </p:sp>
      <p:sp>
        <p:nvSpPr>
          <p:cNvPr id="6" name="Slide Number Placeholder 5"/>
          <p:cNvSpPr>
            <a:spLocks noGrp="1"/>
          </p:cNvSpPr>
          <p:nvPr>
            <p:ph type="sldNum" sz="quarter" idx="4"/>
          </p:nvPr>
        </p:nvSpPr>
        <p:spPr>
          <a:xfrm>
            <a:off x="10514013" y="5883275"/>
            <a:ext cx="763587" cy="365125"/>
          </a:xfrm>
          <a:prstGeom prst="rect">
            <a:avLst/>
          </a:prstGeom>
        </p:spPr>
        <p:txBody>
          <a:bodyPr vert="horz" wrap="square" lIns="91440" tIns="45720" rIns="91440" bIns="45720" numCol="1" anchor="ctr" anchorCtr="0" compatLnSpc="1">
            <a:prstTxWarp prst="textNoShape">
              <a:avLst/>
            </a:prstTxWarp>
          </a:bodyPr>
          <a:lstStyle>
            <a:lvl1pPr algn="r">
              <a:defRPr sz="1000" smtClean="0">
                <a:latin typeface="Arial" pitchFamily="34" charset="0"/>
                <a:cs typeface="Arial" pitchFamily="34" charset="0"/>
              </a:defRPr>
            </a:lvl1pPr>
          </a:lstStyle>
          <a:p>
            <a:pPr>
              <a:defRPr/>
            </a:pPr>
            <a:fld id="{481F7D88-7DE5-4100-9D14-F1F7B5CAF65B}"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2283640738"/>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 id="2147483730" r:id="rId17"/>
    <p:sldLayoutId id="2147483731" r:id="rId18"/>
    <p:sldLayoutId id="2147483732" r:id="rId19"/>
    <p:sldLayoutId id="2147483733" r:id="rId20"/>
    <p:sldLayoutId id="2147483734" r:id="rId21"/>
    <p:sldLayoutId id="2147483735" r:id="rId22"/>
    <p:sldLayoutId id="2147483736" r:id="rId23"/>
    <p:sldLayoutId id="2147483737" r:id="rId24"/>
    <p:sldLayoutId id="2147483738" r:id="rId25"/>
    <p:sldLayoutId id="2147483739" r:id="rId26"/>
    <p:sldLayoutId id="2147483740" r:id="rId27"/>
    <p:sldLayoutId id="2147483741" r:id="rId28"/>
    <p:sldLayoutId id="2147483742" r:id="rId29"/>
    <p:sldLayoutId id="2147483743" r:id="rId30"/>
    <p:sldLayoutId id="2147483744" r:id="rId31"/>
    <p:sldLayoutId id="2147483745" r:id="rId32"/>
    <p:sldLayoutId id="2147483746" r:id="rId33"/>
    <p:sldLayoutId id="2147483747" r:id="rId34"/>
  </p:sldLayoutIdLst>
  <p:txStyles>
    <p:titleStyle>
      <a:lvl1pPr algn="ctr" rtl="0" eaLnBrk="0" fontAlgn="base" hangingPunct="0">
        <a:lnSpc>
          <a:spcPct val="90000"/>
        </a:lnSpc>
        <a:spcBef>
          <a:spcPct val="0"/>
        </a:spcBef>
        <a:spcAft>
          <a:spcPct val="0"/>
        </a:spcAft>
        <a:defRPr sz="3600" kern="1200" cap="all">
          <a:solidFill>
            <a:schemeClr val="tx1"/>
          </a:solidFill>
          <a:latin typeface="+mj-lt"/>
          <a:ea typeface="+mj-ea"/>
          <a:cs typeface="+mj-cs"/>
        </a:defRPr>
      </a:lvl1pPr>
      <a:lvl2pPr algn="ctr" rtl="0" eaLnBrk="0" fontAlgn="base" hangingPunct="0">
        <a:lnSpc>
          <a:spcPct val="90000"/>
        </a:lnSpc>
        <a:spcBef>
          <a:spcPct val="0"/>
        </a:spcBef>
        <a:spcAft>
          <a:spcPct val="0"/>
        </a:spcAft>
        <a:defRPr sz="3600">
          <a:solidFill>
            <a:schemeClr val="tx1"/>
          </a:solidFill>
          <a:latin typeface="Tw Cen MT" panose="020B0602020104020603" pitchFamily="34" charset="0"/>
        </a:defRPr>
      </a:lvl2pPr>
      <a:lvl3pPr algn="ctr" rtl="0" eaLnBrk="0" fontAlgn="base" hangingPunct="0">
        <a:lnSpc>
          <a:spcPct val="90000"/>
        </a:lnSpc>
        <a:spcBef>
          <a:spcPct val="0"/>
        </a:spcBef>
        <a:spcAft>
          <a:spcPct val="0"/>
        </a:spcAft>
        <a:defRPr sz="3600">
          <a:solidFill>
            <a:schemeClr val="tx1"/>
          </a:solidFill>
          <a:latin typeface="Tw Cen MT" panose="020B0602020104020603" pitchFamily="34" charset="0"/>
        </a:defRPr>
      </a:lvl3pPr>
      <a:lvl4pPr algn="ctr" rtl="0" eaLnBrk="0" fontAlgn="base" hangingPunct="0">
        <a:lnSpc>
          <a:spcPct val="90000"/>
        </a:lnSpc>
        <a:spcBef>
          <a:spcPct val="0"/>
        </a:spcBef>
        <a:spcAft>
          <a:spcPct val="0"/>
        </a:spcAft>
        <a:defRPr sz="3600">
          <a:solidFill>
            <a:schemeClr val="tx1"/>
          </a:solidFill>
          <a:latin typeface="Tw Cen MT" panose="020B0602020104020603" pitchFamily="34" charset="0"/>
        </a:defRPr>
      </a:lvl4pPr>
      <a:lvl5pPr algn="ctr" rtl="0" eaLnBrk="0" fontAlgn="base" hangingPunct="0">
        <a:lnSpc>
          <a:spcPct val="90000"/>
        </a:lnSpc>
        <a:spcBef>
          <a:spcPct val="0"/>
        </a:spcBef>
        <a:spcAft>
          <a:spcPct val="0"/>
        </a:spcAft>
        <a:defRPr sz="3600">
          <a:solidFill>
            <a:schemeClr val="tx1"/>
          </a:solidFill>
          <a:latin typeface="Tw Cen MT" panose="020B0602020104020603" pitchFamily="34" charset="0"/>
        </a:defRPr>
      </a:lvl5pPr>
      <a:lvl6pPr marL="457200" algn="ctr" rtl="0" fontAlgn="base">
        <a:lnSpc>
          <a:spcPct val="90000"/>
        </a:lnSpc>
        <a:spcBef>
          <a:spcPct val="0"/>
        </a:spcBef>
        <a:spcAft>
          <a:spcPct val="0"/>
        </a:spcAft>
        <a:defRPr sz="3600">
          <a:solidFill>
            <a:schemeClr val="tx1"/>
          </a:solidFill>
          <a:latin typeface="Tw Cen MT" panose="020B0602020104020603" pitchFamily="34" charset="0"/>
        </a:defRPr>
      </a:lvl6pPr>
      <a:lvl7pPr marL="914400" algn="ctr" rtl="0" fontAlgn="base">
        <a:lnSpc>
          <a:spcPct val="90000"/>
        </a:lnSpc>
        <a:spcBef>
          <a:spcPct val="0"/>
        </a:spcBef>
        <a:spcAft>
          <a:spcPct val="0"/>
        </a:spcAft>
        <a:defRPr sz="3600">
          <a:solidFill>
            <a:schemeClr val="tx1"/>
          </a:solidFill>
          <a:latin typeface="Tw Cen MT" panose="020B0602020104020603" pitchFamily="34" charset="0"/>
        </a:defRPr>
      </a:lvl7pPr>
      <a:lvl8pPr marL="1371600" algn="ctr" rtl="0" fontAlgn="base">
        <a:lnSpc>
          <a:spcPct val="90000"/>
        </a:lnSpc>
        <a:spcBef>
          <a:spcPct val="0"/>
        </a:spcBef>
        <a:spcAft>
          <a:spcPct val="0"/>
        </a:spcAft>
        <a:defRPr sz="3600">
          <a:solidFill>
            <a:schemeClr val="tx1"/>
          </a:solidFill>
          <a:latin typeface="Tw Cen MT" panose="020B0602020104020603" pitchFamily="34" charset="0"/>
        </a:defRPr>
      </a:lvl8pPr>
      <a:lvl9pPr marL="1828800" algn="ctr" rtl="0" fontAlgn="base">
        <a:lnSpc>
          <a:spcPct val="90000"/>
        </a:lnSpc>
        <a:spcBef>
          <a:spcPct val="0"/>
        </a:spcBef>
        <a:spcAft>
          <a:spcPct val="0"/>
        </a:spcAft>
        <a:defRPr sz="3600">
          <a:solidFill>
            <a:schemeClr val="tx1"/>
          </a:solidFill>
          <a:latin typeface="Tw Cen MT" panose="020B0602020104020603" pitchFamily="34" charset="0"/>
        </a:defRPr>
      </a:lvl9pPr>
    </p:titleStyle>
    <p:bodyStyle>
      <a:lvl1pPr marL="228600" indent="-228600" algn="l" rtl="0" eaLnBrk="0" fontAlgn="base" hangingPunct="0">
        <a:lnSpc>
          <a:spcPct val="120000"/>
        </a:lnSpc>
        <a:spcBef>
          <a:spcPts val="1000"/>
        </a:spcBef>
        <a:spcAft>
          <a:spcPct val="0"/>
        </a:spcAft>
        <a:buClr>
          <a:schemeClr val="tx1"/>
        </a:buClr>
        <a:buFont typeface="Arial" charset="0"/>
        <a:buChar char="•"/>
        <a:defRPr sz="2000" kern="1200" cap="all">
          <a:solidFill>
            <a:schemeClr val="tx1"/>
          </a:solidFill>
          <a:latin typeface="+mn-lt"/>
          <a:ea typeface="+mn-ea"/>
          <a:cs typeface="+mn-cs"/>
        </a:defRPr>
      </a:lvl1pPr>
      <a:lvl2pPr marL="685800" indent="-228600" algn="l" rtl="0" eaLnBrk="0" fontAlgn="base" hangingPunct="0">
        <a:lnSpc>
          <a:spcPct val="120000"/>
        </a:lnSpc>
        <a:spcBef>
          <a:spcPts val="500"/>
        </a:spcBef>
        <a:spcAft>
          <a:spcPct val="0"/>
        </a:spcAft>
        <a:buClr>
          <a:schemeClr val="tx1"/>
        </a:buClr>
        <a:buFont typeface="Arial" charset="0"/>
        <a:buChar char="•"/>
        <a:defRPr kern="1200" cap="all">
          <a:solidFill>
            <a:schemeClr val="tx1"/>
          </a:solidFill>
          <a:latin typeface="+mn-lt"/>
          <a:ea typeface="+mn-ea"/>
          <a:cs typeface="+mn-cs"/>
        </a:defRPr>
      </a:lvl2pPr>
      <a:lvl3pPr marL="1143000" indent="-228600" algn="l" rtl="0" eaLnBrk="0" fontAlgn="base" hangingPunct="0">
        <a:lnSpc>
          <a:spcPct val="120000"/>
        </a:lnSpc>
        <a:spcBef>
          <a:spcPts val="500"/>
        </a:spcBef>
        <a:spcAft>
          <a:spcPct val="0"/>
        </a:spcAft>
        <a:buClr>
          <a:schemeClr val="tx1"/>
        </a:buClr>
        <a:buFont typeface="Arial" charset="0"/>
        <a:buChar char="•"/>
        <a:defRPr sz="1600" kern="1200" cap="all">
          <a:solidFill>
            <a:schemeClr val="tx1"/>
          </a:solidFill>
          <a:latin typeface="+mn-lt"/>
          <a:ea typeface="+mn-ea"/>
          <a:cs typeface="+mn-cs"/>
        </a:defRPr>
      </a:lvl3pPr>
      <a:lvl4pPr marL="1600200" indent="-228600" algn="l" rtl="0" eaLnBrk="0" fontAlgn="base" hangingPunct="0">
        <a:lnSpc>
          <a:spcPct val="120000"/>
        </a:lnSpc>
        <a:spcBef>
          <a:spcPts val="500"/>
        </a:spcBef>
        <a:spcAft>
          <a:spcPct val="0"/>
        </a:spcAft>
        <a:buClr>
          <a:schemeClr val="tx1"/>
        </a:buClr>
        <a:buFont typeface="Arial" charset="0"/>
        <a:buChar char="•"/>
        <a:defRPr sz="1400" kern="1200" cap="all">
          <a:solidFill>
            <a:schemeClr val="tx1"/>
          </a:solidFill>
          <a:latin typeface="+mn-lt"/>
          <a:ea typeface="+mn-ea"/>
          <a:cs typeface="+mn-cs"/>
        </a:defRPr>
      </a:lvl4pPr>
      <a:lvl5pPr marL="2057400" indent="-228600" algn="l" rtl="0" eaLnBrk="0" fontAlgn="base" hangingPunct="0">
        <a:lnSpc>
          <a:spcPct val="120000"/>
        </a:lnSpc>
        <a:spcBef>
          <a:spcPts val="500"/>
        </a:spcBef>
        <a:spcAft>
          <a:spcPct val="0"/>
        </a:spcAft>
        <a:buClr>
          <a:schemeClr val="tx1"/>
        </a:buClr>
        <a:buFont typeface="Arial" charset="0"/>
        <a:buChar char="•"/>
        <a:defRPr sz="1400" kern="1200" cap="all">
          <a:solidFill>
            <a:schemeClr val="tx1"/>
          </a:solidFill>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7"/>
          <a:srcRect/>
          <a:stretch>
            <a:fillRect/>
          </a:stretch>
        </a:blipFill>
        <a:effectLst/>
      </p:bgPr>
    </p:bg>
    <p:spTree>
      <p:nvGrpSpPr>
        <p:cNvPr id="1" name=""/>
        <p:cNvGrpSpPr/>
        <p:nvPr/>
      </p:nvGrpSpPr>
      <p:grpSpPr>
        <a:xfrm>
          <a:off x="0" y="0"/>
          <a:ext cx="0" cy="0"/>
          <a:chOff x="0" y="0"/>
          <a:chExt cx="0" cy="0"/>
        </a:xfrm>
      </p:grpSpPr>
      <p:sp>
        <p:nvSpPr>
          <p:cNvPr id="1026" name="Chỗ dành sẵn cho Tiêu đề 1">
            <a:extLst>
              <a:ext uri="{FF2B5EF4-FFF2-40B4-BE49-F238E27FC236}">
                <a16:creationId xmlns:a16="http://schemas.microsoft.com/office/drawing/2014/main" id="{F9C7AA58-2C53-4ED9-9E3E-5445A2E43628}"/>
              </a:ext>
            </a:extLst>
          </p:cNvPr>
          <p:cNvSpPr>
            <a:spLocks noGrp="1" noChangeArrowheads="1"/>
          </p:cNvSpPr>
          <p:nvPr>
            <p:ph type="title"/>
          </p:nvPr>
        </p:nvSpPr>
        <p:spPr bwMode="auto">
          <a:xfrm>
            <a:off x="1065213" y="304800"/>
            <a:ext cx="100584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vi-VN" altLang="en-US"/>
              <a:t>Bấm để sửa kiểu tiêu đề Bản cái</a:t>
            </a:r>
          </a:p>
        </p:txBody>
      </p:sp>
      <p:sp>
        <p:nvSpPr>
          <p:cNvPr id="1027" name="Chỗ dành sẵn cho Văn bản 2">
            <a:extLst>
              <a:ext uri="{FF2B5EF4-FFF2-40B4-BE49-F238E27FC236}">
                <a16:creationId xmlns:a16="http://schemas.microsoft.com/office/drawing/2014/main" id="{03B4B73A-6757-433D-9F0A-85630C1D9FCA}"/>
              </a:ext>
            </a:extLst>
          </p:cNvPr>
          <p:cNvSpPr>
            <a:spLocks noGrp="1" noChangeArrowheads="1"/>
          </p:cNvSpPr>
          <p:nvPr>
            <p:ph type="body" idx="1"/>
          </p:nvPr>
        </p:nvSpPr>
        <p:spPr bwMode="auto">
          <a:xfrm>
            <a:off x="1065213" y="1752600"/>
            <a:ext cx="10058400" cy="42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vi-VN" altLang="en-US"/>
              <a:t>Chỉnh sửa kiểu văn bản Bản cái</a:t>
            </a:r>
          </a:p>
          <a:p>
            <a:pPr lvl="1"/>
            <a:r>
              <a:rPr lang="vi-VN" altLang="en-US"/>
              <a:t>Mức hai</a:t>
            </a:r>
          </a:p>
          <a:p>
            <a:pPr lvl="2"/>
            <a:r>
              <a:rPr lang="vi-VN" altLang="en-US"/>
              <a:t>Mức ba</a:t>
            </a:r>
          </a:p>
          <a:p>
            <a:pPr lvl="3"/>
            <a:r>
              <a:rPr lang="vi-VN" altLang="en-US"/>
              <a:t>Mức bốn</a:t>
            </a:r>
          </a:p>
          <a:p>
            <a:pPr lvl="4"/>
            <a:r>
              <a:rPr lang="vi-VN" altLang="en-US"/>
              <a:t>Mức năm</a:t>
            </a:r>
          </a:p>
        </p:txBody>
      </p:sp>
      <p:sp>
        <p:nvSpPr>
          <p:cNvPr id="6" name="Chỗ dành sẵn cho Số Trang chiếu 5">
            <a:extLst>
              <a:ext uri="{FF2B5EF4-FFF2-40B4-BE49-F238E27FC236}">
                <a16:creationId xmlns:a16="http://schemas.microsoft.com/office/drawing/2014/main" id="{1203DE18-5089-4759-95CA-C1F9DDF52DF7}"/>
              </a:ext>
            </a:extLst>
          </p:cNvPr>
          <p:cNvSpPr>
            <a:spLocks noGrp="1"/>
          </p:cNvSpPr>
          <p:nvPr>
            <p:ph type="sldNum" sz="quarter" idx="4"/>
          </p:nvPr>
        </p:nvSpPr>
        <p:spPr>
          <a:xfrm>
            <a:off x="1065213" y="6019800"/>
            <a:ext cx="762000" cy="228600"/>
          </a:xfrm>
          <a:prstGeom prst="rect">
            <a:avLst/>
          </a:prstGeom>
        </p:spPr>
        <p:txBody>
          <a:bodyPr vert="horz" lIns="91440" tIns="45720" rIns="91440" bIns="45720" rtlCol="0" anchor="ctr"/>
          <a:lstStyle>
            <a:lvl1pPr algn="l" rtl="0">
              <a:defRPr sz="1100">
                <a:solidFill>
                  <a:schemeClr val="tx1"/>
                </a:solidFill>
                <a:latin typeface="Arial" panose="020B0604020202020204" pitchFamily="34" charset="0"/>
                <a:ea typeface="Tahoma" panose="020B0604030504040204" pitchFamily="34" charset="0"/>
                <a:cs typeface="Arial" panose="020B0604020202020204" pitchFamily="34" charset="0"/>
              </a:defRPr>
            </a:lvl1pPr>
          </a:lstStyle>
          <a:p>
            <a:pPr>
              <a:defRPr/>
            </a:pPr>
            <a:fld id="{1697D639-F673-45A2-AC6C-7CFF909A1FD2}" type="slidenum">
              <a:rPr lang="vi-VN"/>
              <a:pPr>
                <a:defRPr/>
              </a:pPr>
              <a:t>‹#›</a:t>
            </a:fld>
            <a:endParaRPr lang="vi-VN" dirty="0"/>
          </a:p>
        </p:txBody>
      </p:sp>
      <p:sp>
        <p:nvSpPr>
          <p:cNvPr id="5" name="Chỗ dành sẵn cho Chân trang 4">
            <a:extLst>
              <a:ext uri="{FF2B5EF4-FFF2-40B4-BE49-F238E27FC236}">
                <a16:creationId xmlns:a16="http://schemas.microsoft.com/office/drawing/2014/main" id="{D4EF40D3-707B-4CB4-9B32-CEDB1D5286DD}"/>
              </a:ext>
            </a:extLst>
          </p:cNvPr>
          <p:cNvSpPr>
            <a:spLocks noGrp="1"/>
          </p:cNvSpPr>
          <p:nvPr>
            <p:ph type="ftr" sz="quarter" idx="3"/>
          </p:nvPr>
        </p:nvSpPr>
        <p:spPr>
          <a:xfrm>
            <a:off x="1979613" y="6019800"/>
            <a:ext cx="5943600" cy="228600"/>
          </a:xfrm>
          <a:prstGeom prst="rect">
            <a:avLst/>
          </a:prstGeom>
        </p:spPr>
        <p:txBody>
          <a:bodyPr vert="horz" lIns="91440" tIns="45720" rIns="91440" bIns="45720" rtlCol="0" anchor="ctr"/>
          <a:lstStyle>
            <a:lvl1pPr algn="l" rtl="0">
              <a:defRPr sz="1100">
                <a:solidFill>
                  <a:schemeClr val="tx1"/>
                </a:solidFill>
                <a:latin typeface="Arial" panose="020B0604020202020204" pitchFamily="34" charset="0"/>
                <a:ea typeface="Tahoma" panose="020B0604030504040204" pitchFamily="34" charset="0"/>
                <a:cs typeface="Arial" panose="020B0604020202020204" pitchFamily="34" charset="0"/>
              </a:defRPr>
            </a:lvl1pPr>
          </a:lstStyle>
          <a:p>
            <a:pPr>
              <a:defRPr/>
            </a:pPr>
            <a:endParaRPr lang="vi-VN"/>
          </a:p>
        </p:txBody>
      </p:sp>
      <p:sp>
        <p:nvSpPr>
          <p:cNvPr id="4" name="Chỗ dành sẵn cho Ngày tháng 3">
            <a:extLst>
              <a:ext uri="{FF2B5EF4-FFF2-40B4-BE49-F238E27FC236}">
                <a16:creationId xmlns:a16="http://schemas.microsoft.com/office/drawing/2014/main" id="{7755FA8A-6BCF-49F7-B557-6CE0FA71A9C5}"/>
              </a:ext>
            </a:extLst>
          </p:cNvPr>
          <p:cNvSpPr>
            <a:spLocks noGrp="1"/>
          </p:cNvSpPr>
          <p:nvPr>
            <p:ph type="dt" sz="half" idx="2"/>
          </p:nvPr>
        </p:nvSpPr>
        <p:spPr>
          <a:xfrm>
            <a:off x="8075613" y="6019800"/>
            <a:ext cx="1397000" cy="228600"/>
          </a:xfrm>
          <a:prstGeom prst="rect">
            <a:avLst/>
          </a:prstGeom>
        </p:spPr>
        <p:txBody>
          <a:bodyPr vert="horz" lIns="91440" tIns="45720" rIns="91440" bIns="45720" rtlCol="0" anchor="ctr"/>
          <a:lstStyle>
            <a:lvl1pPr algn="l" rtl="0">
              <a:defRPr sz="1100">
                <a:solidFill>
                  <a:schemeClr val="tx1"/>
                </a:solidFill>
                <a:latin typeface="Arial" panose="020B0604020202020204" pitchFamily="34" charset="0"/>
                <a:ea typeface="Tahoma" panose="020B0604030504040204" pitchFamily="34" charset="0"/>
                <a:cs typeface="Arial" panose="020B0604020202020204" pitchFamily="34" charset="0"/>
              </a:defRPr>
            </a:lvl1pPr>
          </a:lstStyle>
          <a:p>
            <a:pPr>
              <a:defRPr/>
            </a:pPr>
            <a:fld id="{F47995C9-4A9E-4841-A2BF-DD5F8775607B}" type="datetime1">
              <a:rPr lang="vi-VN"/>
              <a:pPr>
                <a:defRPr/>
              </a:pPr>
              <a:t>16/01/2022</a:t>
            </a:fld>
            <a:endParaRPr lang="vi-VN" dirty="0"/>
          </a:p>
        </p:txBody>
      </p:sp>
    </p:spTree>
    <p:extLst>
      <p:ext uri="{BB962C8B-B14F-4D97-AF65-F5344CB8AC3E}">
        <p14:creationId xmlns:p14="http://schemas.microsoft.com/office/powerpoint/2010/main" val="2295155992"/>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 id="2147483761" r:id="rId13"/>
    <p:sldLayoutId id="2147483762" r:id="rId14"/>
    <p:sldLayoutId id="2147483763" r:id="rId15"/>
  </p:sldLayoutIdLst>
  <p:transition spd="med">
    <p:fade/>
  </p:transition>
  <p:txStyles>
    <p:titleStyle>
      <a:lvl1pPr algn="l" rtl="0" eaLnBrk="0" fontAlgn="base" hangingPunct="0">
        <a:lnSpc>
          <a:spcPct val="90000"/>
        </a:lnSpc>
        <a:spcBef>
          <a:spcPct val="0"/>
        </a:spcBef>
        <a:spcAft>
          <a:spcPct val="0"/>
        </a:spcAft>
        <a:defRPr sz="3600" kern="1200">
          <a:solidFill>
            <a:srgbClr val="4D290B"/>
          </a:solidFill>
          <a:latin typeface="Arial" panose="020B0604020202020204" pitchFamily="34" charset="0"/>
          <a:ea typeface="Tahoma" panose="020B0604030504040204" pitchFamily="34" charset="0"/>
          <a:cs typeface="Arial" panose="020B0604020202020204" pitchFamily="34" charset="0"/>
        </a:defRPr>
      </a:lvl1pPr>
      <a:lvl2pPr algn="l" rtl="0" eaLnBrk="0" fontAlgn="base" hangingPunct="0">
        <a:lnSpc>
          <a:spcPct val="90000"/>
        </a:lnSpc>
        <a:spcBef>
          <a:spcPct val="0"/>
        </a:spcBef>
        <a:spcAft>
          <a:spcPct val="0"/>
        </a:spcAft>
        <a:defRPr sz="3600">
          <a:solidFill>
            <a:srgbClr val="4D290B"/>
          </a:solidFill>
          <a:latin typeface="Arial" panose="020B0604020202020204" pitchFamily="34" charset="0"/>
          <a:ea typeface="Tahoma" panose="020B0604030504040204" pitchFamily="34" charset="0"/>
          <a:cs typeface="Arial" panose="020B0604020202020204" pitchFamily="34" charset="0"/>
        </a:defRPr>
      </a:lvl2pPr>
      <a:lvl3pPr algn="l" rtl="0" eaLnBrk="0" fontAlgn="base" hangingPunct="0">
        <a:lnSpc>
          <a:spcPct val="90000"/>
        </a:lnSpc>
        <a:spcBef>
          <a:spcPct val="0"/>
        </a:spcBef>
        <a:spcAft>
          <a:spcPct val="0"/>
        </a:spcAft>
        <a:defRPr sz="3600">
          <a:solidFill>
            <a:srgbClr val="4D290B"/>
          </a:solidFill>
          <a:latin typeface="Arial" panose="020B0604020202020204" pitchFamily="34" charset="0"/>
          <a:ea typeface="Tahoma" panose="020B0604030504040204" pitchFamily="34" charset="0"/>
          <a:cs typeface="Arial" panose="020B0604020202020204" pitchFamily="34" charset="0"/>
        </a:defRPr>
      </a:lvl3pPr>
      <a:lvl4pPr algn="l" rtl="0" eaLnBrk="0" fontAlgn="base" hangingPunct="0">
        <a:lnSpc>
          <a:spcPct val="90000"/>
        </a:lnSpc>
        <a:spcBef>
          <a:spcPct val="0"/>
        </a:spcBef>
        <a:spcAft>
          <a:spcPct val="0"/>
        </a:spcAft>
        <a:defRPr sz="3600">
          <a:solidFill>
            <a:srgbClr val="4D290B"/>
          </a:solidFill>
          <a:latin typeface="Arial" panose="020B0604020202020204" pitchFamily="34" charset="0"/>
          <a:ea typeface="Tahoma" panose="020B0604030504040204" pitchFamily="34" charset="0"/>
          <a:cs typeface="Arial" panose="020B0604020202020204" pitchFamily="34" charset="0"/>
        </a:defRPr>
      </a:lvl4pPr>
      <a:lvl5pPr algn="l" rtl="0" eaLnBrk="0" fontAlgn="base" hangingPunct="0">
        <a:lnSpc>
          <a:spcPct val="90000"/>
        </a:lnSpc>
        <a:spcBef>
          <a:spcPct val="0"/>
        </a:spcBef>
        <a:spcAft>
          <a:spcPct val="0"/>
        </a:spcAft>
        <a:defRPr sz="3600">
          <a:solidFill>
            <a:srgbClr val="4D290B"/>
          </a:solidFill>
          <a:latin typeface="Arial" panose="020B0604020202020204" pitchFamily="34" charset="0"/>
          <a:ea typeface="Tahoma" panose="020B0604030504040204" pitchFamily="34" charset="0"/>
          <a:cs typeface="Arial" panose="020B0604020202020204" pitchFamily="34" charset="0"/>
        </a:defRPr>
      </a:lvl5pPr>
      <a:lvl6pPr marL="457200" algn="l" rtl="0" fontAlgn="base">
        <a:lnSpc>
          <a:spcPct val="90000"/>
        </a:lnSpc>
        <a:spcBef>
          <a:spcPct val="0"/>
        </a:spcBef>
        <a:spcAft>
          <a:spcPct val="0"/>
        </a:spcAft>
        <a:defRPr sz="3600">
          <a:solidFill>
            <a:srgbClr val="4D290B"/>
          </a:solidFill>
          <a:latin typeface="Arial" panose="020B0604020202020204" pitchFamily="34" charset="0"/>
          <a:ea typeface="Tahoma" panose="020B0604030504040204" pitchFamily="34" charset="0"/>
          <a:cs typeface="Arial" panose="020B0604020202020204" pitchFamily="34" charset="0"/>
        </a:defRPr>
      </a:lvl6pPr>
      <a:lvl7pPr marL="914400" algn="l" rtl="0" fontAlgn="base">
        <a:lnSpc>
          <a:spcPct val="90000"/>
        </a:lnSpc>
        <a:spcBef>
          <a:spcPct val="0"/>
        </a:spcBef>
        <a:spcAft>
          <a:spcPct val="0"/>
        </a:spcAft>
        <a:defRPr sz="3600">
          <a:solidFill>
            <a:srgbClr val="4D290B"/>
          </a:solidFill>
          <a:latin typeface="Arial" panose="020B0604020202020204" pitchFamily="34" charset="0"/>
          <a:ea typeface="Tahoma" panose="020B0604030504040204" pitchFamily="34" charset="0"/>
          <a:cs typeface="Arial" panose="020B0604020202020204" pitchFamily="34" charset="0"/>
        </a:defRPr>
      </a:lvl7pPr>
      <a:lvl8pPr marL="1371600" algn="l" rtl="0" fontAlgn="base">
        <a:lnSpc>
          <a:spcPct val="90000"/>
        </a:lnSpc>
        <a:spcBef>
          <a:spcPct val="0"/>
        </a:spcBef>
        <a:spcAft>
          <a:spcPct val="0"/>
        </a:spcAft>
        <a:defRPr sz="3600">
          <a:solidFill>
            <a:srgbClr val="4D290B"/>
          </a:solidFill>
          <a:latin typeface="Arial" panose="020B0604020202020204" pitchFamily="34" charset="0"/>
          <a:ea typeface="Tahoma" panose="020B0604030504040204" pitchFamily="34" charset="0"/>
          <a:cs typeface="Arial" panose="020B0604020202020204" pitchFamily="34" charset="0"/>
        </a:defRPr>
      </a:lvl8pPr>
      <a:lvl9pPr marL="1828800" algn="l" rtl="0" fontAlgn="base">
        <a:lnSpc>
          <a:spcPct val="90000"/>
        </a:lnSpc>
        <a:spcBef>
          <a:spcPct val="0"/>
        </a:spcBef>
        <a:spcAft>
          <a:spcPct val="0"/>
        </a:spcAft>
        <a:defRPr sz="3600">
          <a:solidFill>
            <a:srgbClr val="4D290B"/>
          </a:solidFill>
          <a:latin typeface="Arial" panose="020B0604020202020204" pitchFamily="34" charset="0"/>
          <a:ea typeface="Tahoma" panose="020B0604030504040204" pitchFamily="34" charset="0"/>
          <a:cs typeface="Arial" panose="020B0604020202020204" pitchFamily="34" charset="0"/>
        </a:defRPr>
      </a:lvl9pPr>
    </p:titleStyle>
    <p:bodyStyle>
      <a:lvl1pPr marL="346075" indent="-346075" algn="l" rtl="0" eaLnBrk="0" fontAlgn="base" hangingPunct="0">
        <a:spcBef>
          <a:spcPts val="1800"/>
        </a:spcBef>
        <a:spcAft>
          <a:spcPct val="0"/>
        </a:spcAft>
        <a:buFont typeface="Arial" panose="020B0604020202020204" pitchFamily="34" charset="0"/>
        <a:buChar char="•"/>
        <a:defRPr sz="2400" kern="1200">
          <a:solidFill>
            <a:schemeClr val="tx1"/>
          </a:solidFill>
          <a:latin typeface="Arial" panose="020B0604020202020204" pitchFamily="34" charset="0"/>
          <a:ea typeface="Tahoma" panose="020B0604030504040204" pitchFamily="34" charset="0"/>
          <a:cs typeface="Arial" panose="020B0604020202020204" pitchFamily="34" charset="0"/>
        </a:defRPr>
      </a:lvl1pPr>
      <a:lvl2pPr marL="739775" indent="-282575" algn="l" rtl="0" eaLnBrk="0" fontAlgn="base" hangingPunct="0">
        <a:spcBef>
          <a:spcPts val="1200"/>
        </a:spcBef>
        <a:spcAft>
          <a:spcPct val="0"/>
        </a:spcAft>
        <a:buFont typeface="Arial" panose="020B0604020202020204" pitchFamily="34" charset="0"/>
        <a:buChar char="•"/>
        <a:defRPr sz="2000" kern="1200">
          <a:solidFill>
            <a:schemeClr val="tx1"/>
          </a:solidFill>
          <a:latin typeface="Arial" panose="020B0604020202020204" pitchFamily="34" charset="0"/>
          <a:ea typeface="Tahoma" panose="020B0604030504040204" pitchFamily="34" charset="0"/>
          <a:cs typeface="Arial" panose="020B0604020202020204" pitchFamily="34" charset="0"/>
        </a:defRPr>
      </a:lvl2pPr>
      <a:lvl3pPr marL="1143000" indent="-228600" algn="l" rtl="0" eaLnBrk="0" fontAlgn="base" hangingPunct="0">
        <a:spcBef>
          <a:spcPts val="800"/>
        </a:spcBef>
        <a:spcAft>
          <a:spcPct val="0"/>
        </a:spcAft>
        <a:buFont typeface="Arial" panose="020B0604020202020204" pitchFamily="34" charset="0"/>
        <a:buChar char="•"/>
        <a:defRPr kern="1200">
          <a:solidFill>
            <a:schemeClr val="tx1"/>
          </a:solidFill>
          <a:latin typeface="Arial" panose="020B0604020202020204" pitchFamily="34" charset="0"/>
          <a:ea typeface="Tahoma" panose="020B0604030504040204" pitchFamily="34" charset="0"/>
          <a:cs typeface="Arial" panose="020B0604020202020204" pitchFamily="34" charset="0"/>
        </a:defRPr>
      </a:lvl3pPr>
      <a:lvl4pPr marL="1600200" indent="-228600" algn="l" rtl="0" eaLnBrk="0" fontAlgn="base" hangingPunct="0">
        <a:spcBef>
          <a:spcPts val="600"/>
        </a:spcBef>
        <a:spcAft>
          <a:spcPct val="0"/>
        </a:spcAft>
        <a:buFont typeface="Arial" panose="020B0604020202020204" pitchFamily="34" charset="0"/>
        <a:buChar char="•"/>
        <a:defRPr sz="1600" kern="1200">
          <a:solidFill>
            <a:schemeClr val="tx1"/>
          </a:solidFill>
          <a:latin typeface="Arial" panose="020B0604020202020204" pitchFamily="34" charset="0"/>
          <a:ea typeface="Tahoma" panose="020B0604030504040204" pitchFamily="34" charset="0"/>
          <a:cs typeface="Arial" panose="020B0604020202020204" pitchFamily="34" charset="0"/>
        </a:defRPr>
      </a:lvl4pPr>
      <a:lvl5pPr marL="2057400" indent="-228600" algn="l" rtl="0" eaLnBrk="0" fontAlgn="base" hangingPunct="0">
        <a:spcBef>
          <a:spcPts val="600"/>
        </a:spcBef>
        <a:spcAft>
          <a:spcPct val="0"/>
        </a:spcAft>
        <a:buFont typeface="Arial" panose="020B0604020202020204" pitchFamily="34" charset="0"/>
        <a:buChar char="•"/>
        <a:defRPr sz="1600" kern="1200">
          <a:solidFill>
            <a:schemeClr val="tx1"/>
          </a:solidFill>
          <a:latin typeface="Arial" panose="020B0604020202020204" pitchFamily="34" charset="0"/>
          <a:ea typeface="Tahoma" panose="020B0604030504040204" pitchFamily="34" charset="0"/>
          <a:cs typeface="Arial" panose="020B0604020202020204" pitchFamily="34" charset="0"/>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11.png"/><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1.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audio" Target="../media/audio1.wav"/><Relationship Id="rId1" Type="http://schemas.openxmlformats.org/officeDocument/2006/relationships/slideLayout" Target="../slideLayouts/slideLayout51.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1.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64.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BECE2D2-5851-4B3E-9300-7325D12ED7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5E75E755-1A3B-4902-A9D6-60C8AEB4987F}"/>
              </a:ext>
            </a:extLst>
          </p:cNvPr>
          <p:cNvSpPr txBox="1"/>
          <p:nvPr/>
        </p:nvSpPr>
        <p:spPr>
          <a:xfrm>
            <a:off x="2927648" y="620688"/>
            <a:ext cx="6552728" cy="584775"/>
          </a:xfrm>
          <a:prstGeom prst="rect">
            <a:avLst/>
          </a:prstGeom>
          <a:noFill/>
        </p:spPr>
        <p:txBody>
          <a:bodyPr wrap="square" rtlCol="0">
            <a:spAutoFit/>
          </a:bodyPr>
          <a:lstStyle/>
          <a:p>
            <a:r>
              <a:rPr lang="en-US" sz="3200" b="1" dirty="0">
                <a:solidFill>
                  <a:srgbClr val="0000FF"/>
                </a:solidFill>
                <a:latin typeface="Times New Roman" panose="02020603050405020304" pitchFamily="18" charset="0"/>
                <a:cs typeface="Times New Roman" panose="02020603050405020304" pitchFamily="18" charset="0"/>
              </a:rPr>
              <a:t>TRƯỜNG TIỂU HỌC PHÚC LỢI</a:t>
            </a:r>
            <a:endParaRPr lang="vi-VN" sz="3200"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869103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E2EDDAF-AA56-4435-A8AC-8F0219655E5D}"/>
              </a:ext>
            </a:extLst>
          </p:cNvPr>
          <p:cNvPicPr>
            <a:picLocks noChangeAspect="1"/>
          </p:cNvPicPr>
          <p:nvPr/>
        </p:nvPicPr>
        <p:blipFill>
          <a:blip r:embed="rId2"/>
          <a:stretch>
            <a:fillRect/>
          </a:stretch>
        </p:blipFill>
        <p:spPr>
          <a:xfrm>
            <a:off x="0" y="0"/>
            <a:ext cx="12192000" cy="6857999"/>
          </a:xfrm>
          <a:prstGeom prst="rect">
            <a:avLst/>
          </a:prstGeom>
        </p:spPr>
      </p:pic>
      <p:sp>
        <p:nvSpPr>
          <p:cNvPr id="13" name="Right Arrow 12"/>
          <p:cNvSpPr>
            <a:spLocks noChangeArrowheads="1"/>
          </p:cNvSpPr>
          <p:nvPr/>
        </p:nvSpPr>
        <p:spPr bwMode="auto">
          <a:xfrm rot="1455899" flipV="1">
            <a:off x="2597032" y="4469978"/>
            <a:ext cx="563563" cy="252413"/>
          </a:xfrm>
          <a:prstGeom prst="rightArrow">
            <a:avLst>
              <a:gd name="adj1" fmla="val 50000"/>
              <a:gd name="adj2" fmla="val 49998"/>
            </a:avLst>
          </a:prstGeom>
          <a:solidFill>
            <a:srgbClr val="00B0F0"/>
          </a:solidFill>
          <a:ln w="25400" algn="ctr">
            <a:solidFill>
              <a:srgbClr val="B0761F"/>
            </a:solidFill>
            <a:miter lim="800000"/>
            <a:headEnd/>
            <a:tailEnd/>
          </a:ln>
        </p:spPr>
        <p:txBody>
          <a:bodyPr rot="10800000" anchor="ctr"/>
          <a:lstStyle/>
          <a:p>
            <a:pPr algn="ctr" eaLnBrk="1" fontAlgn="auto" hangingPunct="1">
              <a:spcBef>
                <a:spcPts val="0"/>
              </a:spcBef>
              <a:spcAft>
                <a:spcPts val="0"/>
              </a:spcAft>
              <a:defRPr/>
            </a:pPr>
            <a:endParaRPr lang="en-US">
              <a:solidFill>
                <a:schemeClr val="lt1"/>
              </a:solidFill>
              <a:latin typeface="+mn-lt"/>
              <a:cs typeface="+mn-cs"/>
            </a:endParaRPr>
          </a:p>
        </p:txBody>
      </p:sp>
      <p:sp>
        <p:nvSpPr>
          <p:cNvPr id="14" name="Right Arrow 13"/>
          <p:cNvSpPr>
            <a:spLocks noChangeArrowheads="1"/>
          </p:cNvSpPr>
          <p:nvPr/>
        </p:nvSpPr>
        <p:spPr bwMode="auto">
          <a:xfrm rot="19836130" flipV="1">
            <a:off x="2574807" y="3573040"/>
            <a:ext cx="563563" cy="252412"/>
          </a:xfrm>
          <a:prstGeom prst="rightArrow">
            <a:avLst>
              <a:gd name="adj1" fmla="val 50000"/>
              <a:gd name="adj2" fmla="val 49998"/>
            </a:avLst>
          </a:prstGeom>
          <a:solidFill>
            <a:srgbClr val="00B0F0"/>
          </a:solidFill>
          <a:ln w="25400" algn="ctr">
            <a:solidFill>
              <a:srgbClr val="B0761F"/>
            </a:solidFill>
            <a:miter lim="800000"/>
            <a:headEnd/>
            <a:tailEnd/>
          </a:ln>
        </p:spPr>
        <p:txBody>
          <a:bodyPr rot="10800000" anchor="ctr"/>
          <a:lstStyle/>
          <a:p>
            <a:pPr algn="ctr" eaLnBrk="1" fontAlgn="auto" hangingPunct="1">
              <a:spcBef>
                <a:spcPts val="0"/>
              </a:spcBef>
              <a:spcAft>
                <a:spcPts val="0"/>
              </a:spcAft>
              <a:defRPr/>
            </a:pPr>
            <a:endParaRPr lang="en-US">
              <a:solidFill>
                <a:schemeClr val="lt1"/>
              </a:solidFill>
              <a:latin typeface="+mn-lt"/>
              <a:cs typeface="+mn-cs"/>
            </a:endParaRPr>
          </a:p>
        </p:txBody>
      </p:sp>
      <p:sp>
        <p:nvSpPr>
          <p:cNvPr id="15" name="Rounded Rectangle 14"/>
          <p:cNvSpPr/>
          <p:nvPr/>
        </p:nvSpPr>
        <p:spPr>
          <a:xfrm>
            <a:off x="1482606" y="3527002"/>
            <a:ext cx="1066800" cy="1143000"/>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algn="ctr" eaLnBrk="1" hangingPunct="1">
              <a:defRPr/>
            </a:pPr>
            <a:r>
              <a:rPr lang="en-US" sz="3600" b="1" dirty="0">
                <a:solidFill>
                  <a:srgbClr val="FF0000"/>
                </a:solidFill>
                <a:latin typeface="Times New Roman" pitchFamily="18" charset="0"/>
                <a:cs typeface="Times New Roman" pitchFamily="18" charset="0"/>
              </a:rPr>
              <a:t>Mở bài</a:t>
            </a:r>
          </a:p>
        </p:txBody>
      </p:sp>
      <p:sp>
        <p:nvSpPr>
          <p:cNvPr id="16" name="Flowchart: Process 15"/>
          <p:cNvSpPr/>
          <p:nvPr/>
        </p:nvSpPr>
        <p:spPr>
          <a:xfrm>
            <a:off x="3235206" y="2917402"/>
            <a:ext cx="1143000" cy="1295400"/>
          </a:xfrm>
          <a:prstGeom prst="flowChartProcess">
            <a:avLst/>
          </a:prstGeom>
        </p:spPr>
        <p:style>
          <a:lnRef idx="1">
            <a:schemeClr val="accent5"/>
          </a:lnRef>
          <a:fillRef idx="2">
            <a:schemeClr val="accent5"/>
          </a:fillRef>
          <a:effectRef idx="1">
            <a:schemeClr val="accent5"/>
          </a:effectRef>
          <a:fontRef idx="minor">
            <a:schemeClr val="dk1"/>
          </a:fontRef>
        </p:style>
        <p:txBody>
          <a:bodyPr anchor="ctr"/>
          <a:lstStyle/>
          <a:p>
            <a:pPr algn="ctr" eaLnBrk="1" hangingPunct="1">
              <a:defRPr/>
            </a:pPr>
            <a:r>
              <a:rPr lang="en-US" sz="3200" b="1">
                <a:solidFill>
                  <a:srgbClr val="0000FF"/>
                </a:solidFill>
                <a:latin typeface="Times New Roman" pitchFamily="18" charset="0"/>
                <a:cs typeface="Times New Roman" pitchFamily="18" charset="0"/>
              </a:rPr>
              <a:t>Trực tiếp</a:t>
            </a:r>
            <a:endParaRPr lang="en-US" sz="3200" b="1">
              <a:solidFill>
                <a:srgbClr val="0000FF"/>
              </a:solidFill>
              <a:cs typeface="Arial" charset="0"/>
            </a:endParaRPr>
          </a:p>
        </p:txBody>
      </p:sp>
      <p:sp>
        <p:nvSpPr>
          <p:cNvPr id="17" name="Flowchart: Process 16"/>
          <p:cNvSpPr/>
          <p:nvPr/>
        </p:nvSpPr>
        <p:spPr>
          <a:xfrm>
            <a:off x="3159006" y="4517602"/>
            <a:ext cx="1143000" cy="1371600"/>
          </a:xfrm>
          <a:prstGeom prst="flowChartProcess">
            <a:avLst/>
          </a:prstGeom>
        </p:spPr>
        <p:style>
          <a:lnRef idx="1">
            <a:schemeClr val="accent5"/>
          </a:lnRef>
          <a:fillRef idx="2">
            <a:schemeClr val="accent5"/>
          </a:fillRef>
          <a:effectRef idx="1">
            <a:schemeClr val="accent5"/>
          </a:effectRef>
          <a:fontRef idx="minor">
            <a:schemeClr val="dk1"/>
          </a:fontRef>
        </p:style>
        <p:txBody>
          <a:bodyPr anchor="ctr"/>
          <a:lstStyle/>
          <a:p>
            <a:pPr algn="ctr" eaLnBrk="1" hangingPunct="1">
              <a:defRPr/>
            </a:pPr>
            <a:r>
              <a:rPr lang="en-US" sz="3200" b="1">
                <a:solidFill>
                  <a:srgbClr val="0000FF"/>
                </a:solidFill>
                <a:latin typeface="Times New Roman" pitchFamily="18" charset="0"/>
                <a:cs typeface="Times New Roman" pitchFamily="18" charset="0"/>
              </a:rPr>
              <a:t>Gián tiếp</a:t>
            </a:r>
            <a:endParaRPr lang="en-US" sz="3200" b="1">
              <a:solidFill>
                <a:srgbClr val="0000FF"/>
              </a:solidFill>
              <a:cs typeface="Arial" charset="0"/>
            </a:endParaRPr>
          </a:p>
        </p:txBody>
      </p:sp>
      <p:sp>
        <p:nvSpPr>
          <p:cNvPr id="18" name="Right Arrow 17"/>
          <p:cNvSpPr>
            <a:spLocks noChangeArrowheads="1"/>
          </p:cNvSpPr>
          <p:nvPr/>
        </p:nvSpPr>
        <p:spPr bwMode="auto">
          <a:xfrm flipV="1">
            <a:off x="4454407" y="3222202"/>
            <a:ext cx="563563" cy="254000"/>
          </a:xfrm>
          <a:prstGeom prst="rightArrow">
            <a:avLst>
              <a:gd name="adj1" fmla="val 50000"/>
              <a:gd name="adj2" fmla="val 50004"/>
            </a:avLst>
          </a:prstGeom>
          <a:solidFill>
            <a:srgbClr val="00B0F0"/>
          </a:solidFill>
          <a:ln w="25400" algn="ctr">
            <a:solidFill>
              <a:srgbClr val="B0761F"/>
            </a:solidFill>
            <a:miter lim="800000"/>
            <a:headEnd/>
            <a:tailEnd/>
          </a:ln>
        </p:spPr>
        <p:txBody>
          <a:bodyPr rot="10800000" anchor="ctr"/>
          <a:lstStyle/>
          <a:p>
            <a:pPr algn="ctr" eaLnBrk="1" fontAlgn="auto" hangingPunct="1">
              <a:spcBef>
                <a:spcPts val="0"/>
              </a:spcBef>
              <a:spcAft>
                <a:spcPts val="0"/>
              </a:spcAft>
              <a:defRPr/>
            </a:pPr>
            <a:endParaRPr lang="en-US">
              <a:solidFill>
                <a:schemeClr val="lt1"/>
              </a:solidFill>
              <a:latin typeface="+mn-lt"/>
              <a:cs typeface="+mn-cs"/>
            </a:endParaRPr>
          </a:p>
        </p:txBody>
      </p:sp>
      <p:sp>
        <p:nvSpPr>
          <p:cNvPr id="19" name="Right Arrow 18"/>
          <p:cNvSpPr>
            <a:spLocks noChangeArrowheads="1"/>
          </p:cNvSpPr>
          <p:nvPr/>
        </p:nvSpPr>
        <p:spPr bwMode="auto">
          <a:xfrm flipV="1">
            <a:off x="4302007" y="4974802"/>
            <a:ext cx="563563" cy="254000"/>
          </a:xfrm>
          <a:prstGeom prst="rightArrow">
            <a:avLst>
              <a:gd name="adj1" fmla="val 50000"/>
              <a:gd name="adj2" fmla="val 50004"/>
            </a:avLst>
          </a:prstGeom>
          <a:solidFill>
            <a:srgbClr val="00B0F0"/>
          </a:solidFill>
          <a:ln w="25400" algn="ctr">
            <a:solidFill>
              <a:srgbClr val="B0761F"/>
            </a:solidFill>
            <a:miter lim="800000"/>
            <a:headEnd/>
            <a:tailEnd/>
          </a:ln>
        </p:spPr>
        <p:txBody>
          <a:bodyPr rot="10800000" anchor="ctr"/>
          <a:lstStyle/>
          <a:p>
            <a:pPr algn="ctr" eaLnBrk="1" fontAlgn="auto" hangingPunct="1">
              <a:spcBef>
                <a:spcPts val="0"/>
              </a:spcBef>
              <a:spcAft>
                <a:spcPts val="0"/>
              </a:spcAft>
              <a:defRPr/>
            </a:pPr>
            <a:endParaRPr lang="en-US">
              <a:solidFill>
                <a:schemeClr val="lt1"/>
              </a:solidFill>
              <a:latin typeface="+mn-lt"/>
              <a:cs typeface="+mn-cs"/>
            </a:endParaRPr>
          </a:p>
        </p:txBody>
      </p:sp>
      <p:sp>
        <p:nvSpPr>
          <p:cNvPr id="20" name="Rectangle 19"/>
          <p:cNvSpPr>
            <a:spLocks noChangeArrowheads="1"/>
          </p:cNvSpPr>
          <p:nvPr/>
        </p:nvSpPr>
        <p:spPr bwMode="auto">
          <a:xfrm>
            <a:off x="5015880" y="2841202"/>
            <a:ext cx="2895600" cy="1219200"/>
          </a:xfrm>
          <a:prstGeom prst="rect">
            <a:avLst/>
          </a:prstGeom>
          <a:solidFill>
            <a:schemeClr val="bg1"/>
          </a:solidFill>
          <a:ln w="38100" algn="ctr">
            <a:solidFill>
              <a:srgbClr val="0000FF"/>
            </a:solidFill>
            <a:miter lim="800000"/>
            <a:headEnd/>
            <a:tailEnd/>
          </a:ln>
          <a:effectLst>
            <a:outerShdw dist="50800" dir="5400000" rotWithShape="0">
              <a:srgbClr val="4E3B30">
                <a:alpha val="59998"/>
              </a:srgbClr>
            </a:outerShdw>
          </a:effectLst>
        </p:spPr>
        <p:txBody>
          <a:bodyPr anchor="ctr"/>
          <a:lstStyle/>
          <a:p>
            <a:pPr eaLnBrk="1" hangingPunct="1">
              <a:defRPr/>
            </a:pPr>
            <a:r>
              <a:rPr lang="en-US" sz="2800" b="1">
                <a:latin typeface="Times New Roman" pitchFamily="18" charset="0"/>
                <a:cs typeface="Times New Roman" pitchFamily="18" charset="0"/>
              </a:rPr>
              <a:t>Giới thiệu ngay cái bàn học định tả</a:t>
            </a:r>
          </a:p>
        </p:txBody>
      </p:sp>
      <p:sp>
        <p:nvSpPr>
          <p:cNvPr id="22" name="Right Arrow 21"/>
          <p:cNvSpPr>
            <a:spLocks noChangeArrowheads="1"/>
          </p:cNvSpPr>
          <p:nvPr/>
        </p:nvSpPr>
        <p:spPr bwMode="auto">
          <a:xfrm flipV="1">
            <a:off x="7959607" y="5051002"/>
            <a:ext cx="563563" cy="304800"/>
          </a:xfrm>
          <a:prstGeom prst="rightArrow">
            <a:avLst>
              <a:gd name="adj1" fmla="val 50000"/>
              <a:gd name="adj2" fmla="val 49999"/>
            </a:avLst>
          </a:prstGeom>
          <a:solidFill>
            <a:srgbClr val="00B0F0"/>
          </a:solidFill>
          <a:ln w="25400" algn="ctr">
            <a:solidFill>
              <a:srgbClr val="B0761F"/>
            </a:solidFill>
            <a:miter lim="800000"/>
            <a:headEnd/>
            <a:tailEnd/>
          </a:ln>
        </p:spPr>
        <p:txBody>
          <a:bodyPr rot="10800000" anchor="ctr"/>
          <a:lstStyle/>
          <a:p>
            <a:pPr algn="ctr" eaLnBrk="1" fontAlgn="auto" hangingPunct="1">
              <a:spcBef>
                <a:spcPts val="0"/>
              </a:spcBef>
              <a:spcAft>
                <a:spcPts val="0"/>
              </a:spcAft>
              <a:defRPr/>
            </a:pPr>
            <a:endParaRPr lang="en-US">
              <a:solidFill>
                <a:schemeClr val="lt1"/>
              </a:solidFill>
              <a:latin typeface="+mn-lt"/>
              <a:cs typeface="+mn-cs"/>
            </a:endParaRPr>
          </a:p>
        </p:txBody>
      </p:sp>
      <p:sp>
        <p:nvSpPr>
          <p:cNvPr id="23" name="Right Arrow 22"/>
          <p:cNvSpPr>
            <a:spLocks noChangeArrowheads="1"/>
          </p:cNvSpPr>
          <p:nvPr/>
        </p:nvSpPr>
        <p:spPr bwMode="auto">
          <a:xfrm flipV="1">
            <a:off x="7959607" y="5863802"/>
            <a:ext cx="563563" cy="304800"/>
          </a:xfrm>
          <a:prstGeom prst="rightArrow">
            <a:avLst>
              <a:gd name="adj1" fmla="val 50000"/>
              <a:gd name="adj2" fmla="val 49999"/>
            </a:avLst>
          </a:prstGeom>
          <a:solidFill>
            <a:srgbClr val="00B0F0"/>
          </a:solidFill>
          <a:ln w="25400" algn="ctr">
            <a:solidFill>
              <a:srgbClr val="B0761F"/>
            </a:solidFill>
            <a:miter lim="800000"/>
            <a:headEnd/>
            <a:tailEnd/>
          </a:ln>
        </p:spPr>
        <p:txBody>
          <a:bodyPr rot="10800000" anchor="ctr"/>
          <a:lstStyle/>
          <a:p>
            <a:pPr algn="ctr" eaLnBrk="1" fontAlgn="auto" hangingPunct="1">
              <a:spcBef>
                <a:spcPts val="0"/>
              </a:spcBef>
              <a:spcAft>
                <a:spcPts val="0"/>
              </a:spcAft>
              <a:defRPr/>
            </a:pPr>
            <a:endParaRPr lang="en-US">
              <a:solidFill>
                <a:schemeClr val="lt1"/>
              </a:solidFill>
              <a:latin typeface="+mn-lt"/>
              <a:cs typeface="+mn-cs"/>
            </a:endParaRPr>
          </a:p>
        </p:txBody>
      </p:sp>
      <p:sp>
        <p:nvSpPr>
          <p:cNvPr id="24" name="Right Arrow 23"/>
          <p:cNvSpPr>
            <a:spLocks noChangeArrowheads="1"/>
          </p:cNvSpPr>
          <p:nvPr/>
        </p:nvSpPr>
        <p:spPr bwMode="auto">
          <a:xfrm flipV="1">
            <a:off x="8035807" y="4289002"/>
            <a:ext cx="563563" cy="304800"/>
          </a:xfrm>
          <a:prstGeom prst="rightArrow">
            <a:avLst>
              <a:gd name="adj1" fmla="val 50000"/>
              <a:gd name="adj2" fmla="val 49999"/>
            </a:avLst>
          </a:prstGeom>
          <a:solidFill>
            <a:srgbClr val="00B0F0"/>
          </a:solidFill>
          <a:ln w="25400" algn="ctr">
            <a:solidFill>
              <a:srgbClr val="B0761F"/>
            </a:solidFill>
            <a:miter lim="800000"/>
            <a:headEnd/>
            <a:tailEnd/>
          </a:ln>
        </p:spPr>
        <p:txBody>
          <a:bodyPr rot="10800000" anchor="ctr"/>
          <a:lstStyle/>
          <a:p>
            <a:pPr algn="ctr" eaLnBrk="1" fontAlgn="auto" hangingPunct="1">
              <a:spcBef>
                <a:spcPts val="0"/>
              </a:spcBef>
              <a:spcAft>
                <a:spcPts val="0"/>
              </a:spcAft>
              <a:defRPr/>
            </a:pPr>
            <a:endParaRPr lang="en-US">
              <a:solidFill>
                <a:schemeClr val="lt1"/>
              </a:solidFill>
              <a:latin typeface="+mn-lt"/>
              <a:cs typeface="+mn-cs"/>
            </a:endParaRPr>
          </a:p>
        </p:txBody>
      </p:sp>
      <p:sp>
        <p:nvSpPr>
          <p:cNvPr id="25" name="Rectangle 24"/>
          <p:cNvSpPr/>
          <p:nvPr/>
        </p:nvSpPr>
        <p:spPr>
          <a:xfrm>
            <a:off x="8645406" y="4898602"/>
            <a:ext cx="1981200" cy="533400"/>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algn="ctr" eaLnBrk="1" hangingPunct="1">
              <a:defRPr/>
            </a:pPr>
            <a:r>
              <a:rPr lang="en-US" sz="2800" b="1" dirty="0">
                <a:solidFill>
                  <a:srgbClr val="0000FF"/>
                </a:solidFill>
                <a:latin typeface="Times New Roman" pitchFamily="18" charset="0"/>
                <a:cs typeface="Times New Roman" pitchFamily="18" charset="0"/>
              </a:rPr>
              <a:t>Món quà</a:t>
            </a:r>
          </a:p>
        </p:txBody>
      </p:sp>
      <p:sp>
        <p:nvSpPr>
          <p:cNvPr id="26" name="Rectangle 25"/>
          <p:cNvSpPr/>
          <p:nvPr/>
        </p:nvSpPr>
        <p:spPr>
          <a:xfrm>
            <a:off x="8645406" y="5660602"/>
            <a:ext cx="1981200" cy="533400"/>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algn="ctr" eaLnBrk="1" fontAlgn="auto" hangingPunct="1">
              <a:spcBef>
                <a:spcPts val="0"/>
              </a:spcBef>
              <a:spcAft>
                <a:spcPts val="0"/>
              </a:spcAft>
              <a:defRPr/>
            </a:pPr>
            <a:r>
              <a:rPr lang="en-US" sz="2800" b="1" dirty="0">
                <a:solidFill>
                  <a:srgbClr val="FF0000"/>
                </a:solidFill>
                <a:latin typeface="Times New Roman" pitchFamily="18" charset="0"/>
                <a:cs typeface="Times New Roman" pitchFamily="18" charset="0"/>
              </a:rPr>
              <a:t>…</a:t>
            </a:r>
          </a:p>
        </p:txBody>
      </p:sp>
      <p:sp>
        <p:nvSpPr>
          <p:cNvPr id="27" name="Rectangle 26"/>
          <p:cNvSpPr/>
          <p:nvPr/>
        </p:nvSpPr>
        <p:spPr>
          <a:xfrm>
            <a:off x="8645406" y="4136602"/>
            <a:ext cx="1981200" cy="533400"/>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algn="ctr" eaLnBrk="1" hangingPunct="1">
              <a:defRPr/>
            </a:pPr>
            <a:r>
              <a:rPr lang="en-US" sz="2800" b="1" dirty="0">
                <a:solidFill>
                  <a:srgbClr val="0000FF"/>
                </a:solidFill>
                <a:latin typeface="Times New Roman" pitchFamily="18" charset="0"/>
                <a:cs typeface="Times New Roman" pitchFamily="18" charset="0"/>
              </a:rPr>
              <a:t>Kỉ niệm</a:t>
            </a:r>
          </a:p>
        </p:txBody>
      </p:sp>
      <p:sp>
        <p:nvSpPr>
          <p:cNvPr id="8208" name="Text Box 28"/>
          <p:cNvSpPr txBox="1">
            <a:spLocks noChangeArrowheads="1"/>
          </p:cNvSpPr>
          <p:nvPr/>
        </p:nvSpPr>
        <p:spPr bwMode="auto">
          <a:xfrm>
            <a:off x="4863480" y="4365203"/>
            <a:ext cx="3170236" cy="1815882"/>
          </a:xfrm>
          <a:prstGeom prst="rect">
            <a:avLst/>
          </a:prstGeom>
          <a:noFill/>
          <a:ln w="381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b="1" dirty="0">
                <a:latin typeface="Times New Roman" panose="02020603050405020304" pitchFamily="18" charset="0"/>
                <a:cs typeface="Times New Roman" panose="02020603050405020304" pitchFamily="18" charset="0"/>
              </a:rPr>
              <a:t>Nói chuyện khác có liên quan rồi dẫn vào giới thiệu cái bàn học định tả</a:t>
            </a:r>
          </a:p>
        </p:txBody>
      </p:sp>
      <p:sp>
        <p:nvSpPr>
          <p:cNvPr id="8209" name="Text Box 29"/>
          <p:cNvSpPr txBox="1">
            <a:spLocks noChangeArrowheads="1"/>
          </p:cNvSpPr>
          <p:nvPr/>
        </p:nvSpPr>
        <p:spPr bwMode="auto">
          <a:xfrm>
            <a:off x="266700" y="692696"/>
            <a:ext cx="116586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600" b="1" dirty="0">
                <a:latin typeface="Times New Roman" panose="02020603050405020304" pitchFamily="18" charset="0"/>
                <a:cs typeface="Times New Roman" panose="02020603050405020304" pitchFamily="18" charset="0"/>
              </a:rPr>
              <a:t>2. Viết một đoạn văn mở bài cho bài văn miêu tả cái bàn học của em:  - Theo cách mở bài trực tiếp.</a:t>
            </a:r>
          </a:p>
          <a:p>
            <a:pPr eaLnBrk="1" hangingPunct="1"/>
            <a:r>
              <a:rPr lang="en-US" altLang="en-US" sz="3600" b="1" dirty="0">
                <a:latin typeface="Times New Roman" panose="02020603050405020304" pitchFamily="18" charset="0"/>
                <a:cs typeface="Times New Roman" panose="02020603050405020304" pitchFamily="18" charset="0"/>
              </a:rPr>
              <a:t>                      - Theo cách mở bài gián tiếp.</a:t>
            </a:r>
          </a:p>
        </p:txBody>
      </p:sp>
    </p:spTree>
    <p:extLst>
      <p:ext uri="{BB962C8B-B14F-4D97-AF65-F5344CB8AC3E}">
        <p14:creationId xmlns:p14="http://schemas.microsoft.com/office/powerpoint/2010/main" val="3045173368"/>
      </p:ext>
    </p:extLst>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500"/>
                                        <p:tgtEl>
                                          <p:spTgt spid="15"/>
                                        </p:tgtEl>
                                      </p:cBhvr>
                                    </p:animEffect>
                                  </p:childTnLst>
                                </p:cTn>
                              </p:par>
                              <p:par>
                                <p:cTn id="8" presetID="18" presetClass="entr" presetSubtype="3"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strips(upRight)">
                                      <p:cBhvr>
                                        <p:cTn id="10" dur="500"/>
                                        <p:tgtEl>
                                          <p:spTgt spid="14"/>
                                        </p:tgtEl>
                                      </p:cBhvr>
                                    </p:animEffect>
                                  </p:childTnLst>
                                </p:cTn>
                              </p:par>
                            </p:childTnLst>
                          </p:cTn>
                        </p:par>
                        <p:par>
                          <p:cTn id="11" fill="hold" nodeType="afterGroup">
                            <p:stCondLst>
                              <p:cond delay="500"/>
                            </p:stCondLst>
                            <p:childTnLst>
                              <p:par>
                                <p:cTn id="12" presetID="4" presetClass="entr" presetSubtype="16" fill="hold" grpId="0" nodeType="after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box(in)">
                                      <p:cBhvr>
                                        <p:cTn id="14" dur="500"/>
                                        <p:tgtEl>
                                          <p:spTgt spid="16"/>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8" presetClass="entr" presetSubtype="6"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strips(downRight)">
                                      <p:cBhvr>
                                        <p:cTn id="19" dur="500"/>
                                        <p:tgtEl>
                                          <p:spTgt spid="18"/>
                                        </p:tgtEl>
                                      </p:cBhvr>
                                    </p:animEffect>
                                  </p:childTnLst>
                                </p:cTn>
                              </p:par>
                            </p:childTnLst>
                          </p:cTn>
                        </p:par>
                        <p:par>
                          <p:cTn id="20" fill="hold" nodeType="afterGroup">
                            <p:stCondLst>
                              <p:cond delay="500"/>
                            </p:stCondLst>
                            <p:childTnLst>
                              <p:par>
                                <p:cTn id="21" presetID="18" presetClass="entr" presetSubtype="6"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downRight)">
                                      <p:cBhvr>
                                        <p:cTn id="23" dur="500"/>
                                        <p:tgtEl>
                                          <p:spTgt spid="20"/>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8" presetClass="entr" presetSubtype="6"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strips(downRight)">
                                      <p:cBhvr>
                                        <p:cTn id="28" dur="500"/>
                                        <p:tgtEl>
                                          <p:spTgt spid="13"/>
                                        </p:tgtEl>
                                      </p:cBhvr>
                                    </p:animEffect>
                                  </p:childTnLst>
                                </p:cTn>
                              </p:par>
                            </p:childTnLst>
                          </p:cTn>
                        </p:par>
                        <p:par>
                          <p:cTn id="29" fill="hold" nodeType="afterGroup">
                            <p:stCondLst>
                              <p:cond delay="500"/>
                            </p:stCondLst>
                            <p:childTnLst>
                              <p:par>
                                <p:cTn id="30" presetID="4" presetClass="entr" presetSubtype="16"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box(in)">
                                      <p:cBhvr>
                                        <p:cTn id="32" dur="500"/>
                                        <p:tgtEl>
                                          <p:spTgt spid="17"/>
                                        </p:tgtEl>
                                      </p:cBhvr>
                                    </p:animEffect>
                                  </p:childTnLst>
                                </p:cTn>
                              </p:par>
                            </p:childTnLst>
                          </p:cTn>
                        </p:par>
                        <p:par>
                          <p:cTn id="33" fill="hold">
                            <p:stCondLst>
                              <p:cond delay="1000"/>
                            </p:stCondLst>
                            <p:childTnLst>
                              <p:par>
                                <p:cTn id="34" presetID="16" presetClass="entr" presetSubtype="21" fill="hold" grpId="0" nodeType="afterEffect">
                                  <p:stCondLst>
                                    <p:cond delay="0"/>
                                  </p:stCondLst>
                                  <p:childTnLst>
                                    <p:set>
                                      <p:cBhvr>
                                        <p:cTn id="35" dur="1" fill="hold">
                                          <p:stCondLst>
                                            <p:cond delay="0"/>
                                          </p:stCondLst>
                                        </p:cTn>
                                        <p:tgtEl>
                                          <p:spTgt spid="8208"/>
                                        </p:tgtEl>
                                        <p:attrNameLst>
                                          <p:attrName>style.visibility</p:attrName>
                                        </p:attrNameLst>
                                      </p:cBhvr>
                                      <p:to>
                                        <p:strVal val="visible"/>
                                      </p:to>
                                    </p:set>
                                    <p:animEffect transition="in" filter="barn(inVertical)">
                                      <p:cBhvr>
                                        <p:cTn id="36" dur="500"/>
                                        <p:tgtEl>
                                          <p:spTgt spid="8208"/>
                                        </p:tgtEl>
                                      </p:cBhvr>
                                    </p:animEffect>
                                  </p:childTnLst>
                                </p:cTn>
                              </p:par>
                              <p:par>
                                <p:cTn id="37" presetID="18" presetClass="entr" presetSubtype="6"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strips(downRight)">
                                      <p:cBhvr>
                                        <p:cTn id="39" dur="500"/>
                                        <p:tgtEl>
                                          <p:spTgt spid="19"/>
                                        </p:tgtEl>
                                      </p:cBhvr>
                                    </p:animEffect>
                                  </p:childTnLst>
                                </p:cTn>
                              </p:par>
                            </p:childTnLst>
                          </p:cTn>
                        </p:par>
                        <p:par>
                          <p:cTn id="40" fill="hold" nodeType="afterGroup">
                            <p:stCondLst>
                              <p:cond delay="1500"/>
                            </p:stCondLst>
                            <p:childTnLst>
                              <p:par>
                                <p:cTn id="41" presetID="18" presetClass="entr" presetSubtype="6"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strips(downRight)">
                                      <p:cBhvr>
                                        <p:cTn id="43" dur="500"/>
                                        <p:tgtEl>
                                          <p:spTgt spid="24"/>
                                        </p:tgtEl>
                                      </p:cBhvr>
                                    </p:animEffect>
                                  </p:childTnLst>
                                </p:cTn>
                              </p:par>
                            </p:childTnLst>
                          </p:cTn>
                        </p:par>
                        <p:par>
                          <p:cTn id="44" fill="hold" nodeType="afterGroup">
                            <p:stCondLst>
                              <p:cond delay="2000"/>
                            </p:stCondLst>
                            <p:childTnLst>
                              <p:par>
                                <p:cTn id="45" presetID="18" presetClass="entr" presetSubtype="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strips(downRight)">
                                      <p:cBhvr>
                                        <p:cTn id="47" dur="500"/>
                                        <p:tgtEl>
                                          <p:spTgt spid="27"/>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8" presetClass="entr" presetSubtype="6" fill="hold" grpId="0" nodeType="click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strips(downRight)">
                                      <p:cBhvr>
                                        <p:cTn id="52" dur="500"/>
                                        <p:tgtEl>
                                          <p:spTgt spid="22"/>
                                        </p:tgtEl>
                                      </p:cBhvr>
                                    </p:animEffect>
                                  </p:childTnLst>
                                </p:cTn>
                              </p:par>
                            </p:childTnLst>
                          </p:cTn>
                        </p:par>
                        <p:par>
                          <p:cTn id="53" fill="hold" nodeType="afterGroup">
                            <p:stCondLst>
                              <p:cond delay="500"/>
                            </p:stCondLst>
                            <p:childTnLst>
                              <p:par>
                                <p:cTn id="54" presetID="18" presetClass="entr" presetSubtype="6" fill="hold" grpId="0" nodeType="after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strips(downRight)">
                                      <p:cBhvr>
                                        <p:cTn id="56" dur="500"/>
                                        <p:tgtEl>
                                          <p:spTgt spid="25"/>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18" presetClass="entr" presetSubtype="6" fill="hold" grpId="0" nodeType="click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Right)">
                                      <p:cBhvr>
                                        <p:cTn id="61" dur="500"/>
                                        <p:tgtEl>
                                          <p:spTgt spid="23"/>
                                        </p:tgtEl>
                                      </p:cBhvr>
                                    </p:animEffect>
                                  </p:childTnLst>
                                </p:cTn>
                              </p:par>
                            </p:childTnLst>
                          </p:cTn>
                        </p:par>
                        <p:par>
                          <p:cTn id="62" fill="hold" nodeType="afterGroup">
                            <p:stCondLst>
                              <p:cond delay="500"/>
                            </p:stCondLst>
                            <p:childTnLst>
                              <p:par>
                                <p:cTn id="63" presetID="18" presetClass="entr" presetSubtype="6" fill="hold" grpId="0" nodeType="after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strips(downRight)">
                                      <p:cBhvr>
                                        <p:cTn id="6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P spid="19" grpId="0" animBg="1"/>
      <p:bldP spid="20" grpId="0" animBg="1"/>
      <p:bldP spid="22" grpId="0" animBg="1"/>
      <p:bldP spid="23" grpId="0" animBg="1"/>
      <p:bldP spid="24" grpId="0" animBg="1"/>
      <p:bldP spid="25" grpId="0" animBg="1"/>
      <p:bldP spid="26" grpId="0" animBg="1"/>
      <p:bldP spid="27" grpId="0" animBg="1"/>
      <p:bldP spid="820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6BE6AD1-0713-439E-A1E2-262F5D5D0D42}"/>
              </a:ext>
            </a:extLst>
          </p:cNvPr>
          <p:cNvPicPr>
            <a:picLocks noChangeAspect="1"/>
          </p:cNvPicPr>
          <p:nvPr/>
        </p:nvPicPr>
        <p:blipFill>
          <a:blip r:embed="rId2"/>
          <a:stretch>
            <a:fillRect/>
          </a:stretch>
        </p:blipFill>
        <p:spPr>
          <a:xfrm>
            <a:off x="0" y="0"/>
            <a:ext cx="12192000" cy="6857999"/>
          </a:xfrm>
          <a:prstGeom prst="rect">
            <a:avLst/>
          </a:prstGeom>
        </p:spPr>
      </p:pic>
      <p:pic>
        <p:nvPicPr>
          <p:cNvPr id="512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68600" y="179388"/>
            <a:ext cx="3381375" cy="338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Explosion 1 1"/>
          <p:cNvSpPr>
            <a:spLocks noChangeArrowheads="1"/>
          </p:cNvSpPr>
          <p:nvPr/>
        </p:nvSpPr>
        <p:spPr bwMode="auto">
          <a:xfrm>
            <a:off x="-34568" y="0"/>
            <a:ext cx="3429000" cy="1190625"/>
          </a:xfrm>
          <a:prstGeom prst="irregularSeal1">
            <a:avLst/>
          </a:prstGeom>
          <a:solidFill>
            <a:schemeClr val="accent1">
              <a:alpha val="50195"/>
            </a:schemeClr>
          </a:solidFill>
          <a:ln w="3175" algn="ctr">
            <a:solidFill>
              <a:schemeClr val="tx1"/>
            </a:solidFill>
            <a:round/>
            <a:headEnd/>
            <a:tailEnd/>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a:solidFill>
                  <a:srgbClr val="FF0000"/>
                </a:solidFill>
              </a:rPr>
              <a:t>Quan sát</a:t>
            </a:r>
          </a:p>
        </p:txBody>
      </p:sp>
      <p:pic>
        <p:nvPicPr>
          <p:cNvPr id="1026" name="Picture 2" descr="BBT101 | Bàn ghế học sinh bán trú | Bàn bán trú Hòa Phát">
            <a:extLst>
              <a:ext uri="{FF2B5EF4-FFF2-40B4-BE49-F238E27FC236}">
                <a16:creationId xmlns:a16="http://schemas.microsoft.com/office/drawing/2014/main" id="{F8EF45F7-9860-479A-A17C-915A54B205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84032" y="176553"/>
            <a:ext cx="4055368" cy="3429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6EB6D518-3BF2-4DFF-BFE0-AD340B474577}"/>
              </a:ext>
            </a:extLst>
          </p:cNvPr>
          <p:cNvPicPr>
            <a:picLocks noChangeAspect="1"/>
          </p:cNvPicPr>
          <p:nvPr/>
        </p:nvPicPr>
        <p:blipFill>
          <a:blip r:embed="rId5">
            <a:extLst>
              <a:ext uri="{BEBA8EAE-BF5A-486C-A8C5-ECC9F3942E4B}">
                <a14:imgProps xmlns:a14="http://schemas.microsoft.com/office/drawing/2010/main">
                  <a14:imgLayer r:embed="rId6">
                    <a14:imgEffect>
                      <a14:colorTemperature colorTemp="8800"/>
                    </a14:imgEffect>
                    <a14:imgEffect>
                      <a14:saturation sat="400000"/>
                    </a14:imgEffect>
                  </a14:imgLayer>
                </a14:imgProps>
              </a:ext>
            </a:extLst>
          </a:blip>
          <a:stretch>
            <a:fillRect/>
          </a:stretch>
        </p:blipFill>
        <p:spPr>
          <a:xfrm>
            <a:off x="2639616" y="3725479"/>
            <a:ext cx="3510358" cy="2847975"/>
          </a:xfrm>
          <a:prstGeom prst="rect">
            <a:avLst/>
          </a:prstGeom>
        </p:spPr>
      </p:pic>
      <p:pic>
        <p:nvPicPr>
          <p:cNvPr id="5" name="Picture 4">
            <a:extLst>
              <a:ext uri="{FF2B5EF4-FFF2-40B4-BE49-F238E27FC236}">
                <a16:creationId xmlns:a16="http://schemas.microsoft.com/office/drawing/2014/main" id="{192B9D08-B907-433B-BD95-0AFFFFD1699A}"/>
              </a:ext>
            </a:extLst>
          </p:cNvPr>
          <p:cNvPicPr>
            <a:picLocks noChangeAspect="1"/>
          </p:cNvPicPr>
          <p:nvPr/>
        </p:nvPicPr>
        <p:blipFill>
          <a:blip r:embed="rId7"/>
          <a:stretch>
            <a:fillRect/>
          </a:stretch>
        </p:blipFill>
        <p:spPr>
          <a:xfrm>
            <a:off x="6384032" y="3721937"/>
            <a:ext cx="4055368" cy="2851517"/>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45A2147-BEAF-4524-B3DA-3ECAC68342F4}"/>
              </a:ext>
            </a:extLst>
          </p:cNvPr>
          <p:cNvPicPr>
            <a:picLocks noChangeAspect="1"/>
          </p:cNvPicPr>
          <p:nvPr/>
        </p:nvPicPr>
        <p:blipFill>
          <a:blip r:embed="rId2"/>
          <a:stretch>
            <a:fillRect/>
          </a:stretch>
        </p:blipFill>
        <p:spPr>
          <a:xfrm>
            <a:off x="0" y="0"/>
            <a:ext cx="12192000" cy="6857999"/>
          </a:xfrm>
          <a:prstGeom prst="rect">
            <a:avLst/>
          </a:prstGeom>
        </p:spPr>
      </p:pic>
      <p:sp>
        <p:nvSpPr>
          <p:cNvPr id="6146" name="Rectangle 7"/>
          <p:cNvSpPr>
            <a:spLocks noChangeArrowheads="1"/>
          </p:cNvSpPr>
          <p:nvPr/>
        </p:nvSpPr>
        <p:spPr bwMode="auto">
          <a:xfrm>
            <a:off x="2197100" y="38100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vi-VN" altLang="vi-VN" sz="2800"/>
          </a:p>
        </p:txBody>
      </p:sp>
      <p:sp>
        <p:nvSpPr>
          <p:cNvPr id="5" name="Text Box 8"/>
          <p:cNvSpPr txBox="1">
            <a:spLocks noChangeArrowheads="1"/>
          </p:cNvSpPr>
          <p:nvPr/>
        </p:nvSpPr>
        <p:spPr bwMode="auto">
          <a:xfrm>
            <a:off x="260968" y="2091240"/>
            <a:ext cx="12039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3600" b="1" dirty="0">
                <a:latin typeface="Times New Roman" panose="02020603050405020304" pitchFamily="18" charset="0"/>
                <a:cs typeface="Times New Roman" panose="02020603050405020304" pitchFamily="18" charset="0"/>
              </a:rPr>
              <a:t>* Đầu năm học mới, bố mua cho em một cái bàn học rất đẹp.</a:t>
            </a:r>
          </a:p>
        </p:txBody>
      </p:sp>
      <p:sp>
        <p:nvSpPr>
          <p:cNvPr id="6" name="Text Box 8"/>
          <p:cNvSpPr txBox="1">
            <a:spLocks noChangeArrowheads="1"/>
          </p:cNvSpPr>
          <p:nvPr/>
        </p:nvSpPr>
        <p:spPr bwMode="auto">
          <a:xfrm>
            <a:off x="260968" y="3074441"/>
            <a:ext cx="1180297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3600" b="1" dirty="0">
                <a:latin typeface="Times New Roman" panose="02020603050405020304" pitchFamily="18" charset="0"/>
                <a:cs typeface="Times New Roman" panose="02020603050405020304" pitchFamily="18" charset="0"/>
              </a:rPr>
              <a:t>* Đầu năm học mới, mẹ dẫn em đến cửa hàng mua cho em một cái bàn học rất đẹp.</a:t>
            </a:r>
          </a:p>
        </p:txBody>
      </p:sp>
      <p:sp>
        <p:nvSpPr>
          <p:cNvPr id="8" name="Text Box 8"/>
          <p:cNvSpPr txBox="1">
            <a:spLocks noChangeArrowheads="1"/>
          </p:cNvSpPr>
          <p:nvPr/>
        </p:nvSpPr>
        <p:spPr bwMode="auto">
          <a:xfrm>
            <a:off x="260968" y="4653136"/>
            <a:ext cx="1156234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US" altLang="vi-VN" sz="3600" b="1" dirty="0">
                <a:latin typeface="Times New Roman" panose="02020603050405020304" pitchFamily="18" charset="0"/>
                <a:cs typeface="Times New Roman" panose="02020603050405020304" pitchFamily="18" charset="0"/>
              </a:rPr>
              <a:t>* Đầu năm học mới, bố dẫn em đến cửa hàng mua cho em rất nhiều đồ dùng học tập và một cái bàn học rất đẹp.</a:t>
            </a:r>
          </a:p>
        </p:txBody>
      </p:sp>
      <p:sp>
        <p:nvSpPr>
          <p:cNvPr id="6150" name="Text Box 8"/>
          <p:cNvSpPr txBox="1">
            <a:spLocks noChangeArrowheads="1"/>
          </p:cNvSpPr>
          <p:nvPr/>
        </p:nvSpPr>
        <p:spPr bwMode="auto">
          <a:xfrm>
            <a:off x="528045" y="609600"/>
            <a:ext cx="10820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3600" b="1" dirty="0">
                <a:solidFill>
                  <a:srgbClr val="C00000"/>
                </a:solidFill>
                <a:latin typeface="Times New Roman" panose="02020603050405020304" pitchFamily="18" charset="0"/>
                <a:cs typeface="Times New Roman" panose="02020603050405020304" pitchFamily="18" charset="0"/>
              </a:rPr>
              <a:t>1. Viết mở bài theo kiểu trực tiếp cho bài văn miêu tả cái bàn học ở lớp hoặc ở nhà của em.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
                                        </p:tgtEl>
                                        <p:attrNameLst>
                                          <p:attrName>style.visibility</p:attrName>
                                        </p:attrNameLst>
                                      </p:cBhvr>
                                      <p:to>
                                        <p:strVal val="visible"/>
                                      </p:to>
                                    </p:set>
                                    <p:anim calcmode="discrete" valueType="clr">
                                      <p:cBhvr override="childStyle">
                                        <p:cTn id="7"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
                                        </p:tgtEl>
                                        <p:attrNameLst>
                                          <p:attrName>fillcolor</p:attrName>
                                        </p:attrNameLst>
                                      </p:cBhvr>
                                      <p:tavLst>
                                        <p:tav tm="0">
                                          <p:val>
                                            <p:clrVal>
                                              <a:schemeClr val="accent2"/>
                                            </p:clrVal>
                                          </p:val>
                                        </p:tav>
                                        <p:tav tm="50000">
                                          <p:val>
                                            <p:clrVal>
                                              <a:schemeClr val="hlink"/>
                                            </p:clrVal>
                                          </p:val>
                                        </p:tav>
                                      </p:tavLst>
                                    </p:anim>
                                    <p:set>
                                      <p:cBhvr>
                                        <p:cTn id="9" dur="80"/>
                                        <p:tgtEl>
                                          <p:spTgt spid="5"/>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6"/>
                                        </p:tgtEl>
                                        <p:attrNameLst>
                                          <p:attrName>style.visibility</p:attrName>
                                        </p:attrNameLst>
                                      </p:cBhvr>
                                      <p:to>
                                        <p:strVal val="visible"/>
                                      </p:to>
                                    </p:set>
                                    <p:anim calcmode="discrete" valueType="clr">
                                      <p:cBhvr override="childStyle">
                                        <p:cTn id="14"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6"/>
                                        </p:tgtEl>
                                        <p:attrNameLst>
                                          <p:attrName>fillcolor</p:attrName>
                                        </p:attrNameLst>
                                      </p:cBhvr>
                                      <p:tavLst>
                                        <p:tav tm="0">
                                          <p:val>
                                            <p:clrVal>
                                              <a:schemeClr val="accent2"/>
                                            </p:clrVal>
                                          </p:val>
                                        </p:tav>
                                        <p:tav tm="50000">
                                          <p:val>
                                            <p:clrVal>
                                              <a:schemeClr val="hlink"/>
                                            </p:clrVal>
                                          </p:val>
                                        </p:tav>
                                      </p:tavLst>
                                    </p:anim>
                                    <p:set>
                                      <p:cBhvr>
                                        <p:cTn id="16" dur="80"/>
                                        <p:tgtEl>
                                          <p:spTgt spid="6"/>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8"/>
                                        </p:tgtEl>
                                        <p:attrNameLst>
                                          <p:attrName>style.visibility</p:attrName>
                                        </p:attrNameLst>
                                      </p:cBhvr>
                                      <p:to>
                                        <p:strVal val="visible"/>
                                      </p:to>
                                    </p:set>
                                    <p:anim calcmode="discrete" valueType="clr">
                                      <p:cBhvr override="childStyle">
                                        <p:cTn id="21"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8"/>
                                        </p:tgtEl>
                                        <p:attrNameLst>
                                          <p:attrName>fillcolor</p:attrName>
                                        </p:attrNameLst>
                                      </p:cBhvr>
                                      <p:tavLst>
                                        <p:tav tm="0">
                                          <p:val>
                                            <p:clrVal>
                                              <a:schemeClr val="accent2"/>
                                            </p:clrVal>
                                          </p:val>
                                        </p:tav>
                                        <p:tav tm="50000">
                                          <p:val>
                                            <p:clrVal>
                                              <a:schemeClr val="hlink"/>
                                            </p:clrVal>
                                          </p:val>
                                        </p:tav>
                                      </p:tavLst>
                                    </p:anim>
                                    <p:set>
                                      <p:cBhvr>
                                        <p:cTn id="23" dur="80"/>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484784"/>
            <a:ext cx="12315347" cy="2400657"/>
          </a:xfrm>
          <a:prstGeom prst="rect">
            <a:avLst/>
          </a:prstGeom>
          <a:noFill/>
        </p:spPr>
        <p:txBody>
          <a:bodyPr wrap="square" rtlCol="0">
            <a:spAutoFit/>
          </a:bodyPr>
          <a:lstStyle/>
          <a:p>
            <a:r>
              <a:rPr lang="en-US" sz="3000" b="1">
                <a:latin typeface="Times New Roman" panose="02020603050405020304" pitchFamily="18" charset="0"/>
                <a:cs typeface="Times New Roman" panose="02020603050405020304" pitchFamily="18" charset="0"/>
              </a:rPr>
              <a:t>       </a:t>
            </a:r>
            <a:r>
              <a:rPr lang="vi-VN" sz="3000" b="1">
                <a:latin typeface="Times New Roman" panose="02020603050405020304" pitchFamily="18" charset="0"/>
                <a:cs typeface="Times New Roman" panose="02020603050405020304" pitchFamily="18" charset="0"/>
              </a:rPr>
              <a:t>* Bố </a:t>
            </a:r>
            <a:r>
              <a:rPr lang="vi-VN" sz="3000" b="1" dirty="0">
                <a:latin typeface="Times New Roman" panose="02020603050405020304" pitchFamily="18" charset="0"/>
                <a:cs typeface="Times New Roman" panose="02020603050405020304" pitchFamily="18" charset="0"/>
              </a:rPr>
              <a:t>của em là một thợ mộc rất giỏi. Hằng ngày, bố luôn bận rộn với những đơn hàng của rất nhiều người. Chiều hôm qua, sau khi nhìn thấy em ngồi học bài. Bố đã bảo là sẽ đóng lại một chiếc bàn mới cho em, vì em đã cao hơn nhiều rồi. Sau một </a:t>
            </a:r>
            <a:r>
              <a:rPr lang="en-US" sz="3000" b="1" dirty="0">
                <a:latin typeface="Times New Roman" panose="02020603050405020304" pitchFamily="18" charset="0"/>
                <a:cs typeface="Times New Roman" panose="02020603050405020304" pitchFamily="18" charset="0"/>
              </a:rPr>
              <a:t>buổi </a:t>
            </a:r>
            <a:r>
              <a:rPr lang="vi-VN" sz="3000" b="1" dirty="0">
                <a:latin typeface="Times New Roman" panose="02020603050405020304" pitchFamily="18" charset="0"/>
                <a:cs typeface="Times New Roman" panose="02020603050405020304" pitchFamily="18" charset="0"/>
              </a:rPr>
              <a:t>chiều vất vả, chiếc bàn học của em đã được ra lò. Nhìn chiếc bàn mới của mình, em cảm thấy nó đẹp vô cùng.</a:t>
            </a:r>
            <a:endParaRPr lang="en-US" sz="3000" b="1" dirty="0">
              <a:latin typeface="Times New Roman" panose="02020603050405020304" pitchFamily="18" charset="0"/>
              <a:cs typeface="Times New Roman" panose="02020603050405020304" pitchFamily="18" charset="0"/>
            </a:endParaRPr>
          </a:p>
        </p:txBody>
      </p:sp>
      <p:sp>
        <p:nvSpPr>
          <p:cNvPr id="3" name="TextBox 2"/>
          <p:cNvSpPr txBox="1"/>
          <p:nvPr/>
        </p:nvSpPr>
        <p:spPr>
          <a:xfrm>
            <a:off x="0" y="4172887"/>
            <a:ext cx="12192000" cy="2400657"/>
          </a:xfrm>
          <a:prstGeom prst="rect">
            <a:avLst/>
          </a:prstGeom>
          <a:noFill/>
        </p:spPr>
        <p:txBody>
          <a:bodyPr wrap="square" rtlCol="0">
            <a:spAutoFit/>
          </a:bodyPr>
          <a:lstStyle/>
          <a:p>
            <a:r>
              <a:rPr lang="vi-VN" sz="3000" b="1">
                <a:solidFill>
                  <a:srgbClr val="C00000"/>
                </a:solidFill>
                <a:latin typeface="Times New Roman" panose="02020603050405020304" pitchFamily="18" charset="0"/>
                <a:cs typeface="Times New Roman" panose="02020603050405020304" pitchFamily="18" charset="0"/>
              </a:rPr>
              <a:t>	* Mới </a:t>
            </a:r>
            <a:r>
              <a:rPr lang="vi-VN" sz="3000" b="1" dirty="0">
                <a:solidFill>
                  <a:srgbClr val="C00000"/>
                </a:solidFill>
                <a:latin typeface="Times New Roman" panose="02020603050405020304" pitchFamily="18" charset="0"/>
                <a:cs typeface="Times New Roman" panose="02020603050405020304" pitchFamily="18" charset="0"/>
              </a:rPr>
              <a:t>đó mà đã trôi qua một học kỳ, mọi thứ ở trong phòng </a:t>
            </a:r>
            <a:r>
              <a:rPr lang="vi-VN" sz="3000" b="1">
                <a:solidFill>
                  <a:srgbClr val="C00000"/>
                </a:solidFill>
                <a:latin typeface="Times New Roman" panose="02020603050405020304" pitchFamily="18" charset="0"/>
                <a:cs typeface="Times New Roman" panose="02020603050405020304" pitchFamily="18" charset="0"/>
              </a:rPr>
              <a:t>học 4I </a:t>
            </a:r>
            <a:r>
              <a:rPr lang="vi-VN" sz="3000" b="1" dirty="0">
                <a:solidFill>
                  <a:srgbClr val="C00000"/>
                </a:solidFill>
                <a:latin typeface="Times New Roman" panose="02020603050405020304" pitchFamily="18" charset="0"/>
                <a:cs typeface="Times New Roman" panose="02020603050405020304" pitchFamily="18" charset="0"/>
              </a:rPr>
              <a:t>quá đỗi thân thuộc đối với em. Nhưng có lẽ, thân thuộc nhất đó chính là chiếc bàn học em ngồi. Chỉ là một chiếc bàn nhỏ nhắn, có một ít mực dơ của các lớp trước để lại nhưng nó đã để lại cho em nhiều kỉ niệm đẹp thật khó quên.</a:t>
            </a:r>
            <a:endParaRPr lang="en-US" sz="3000" b="1" dirty="0">
              <a:solidFill>
                <a:srgbClr val="C00000"/>
              </a:solidFill>
              <a:latin typeface="Times New Roman" panose="02020603050405020304" pitchFamily="18" charset="0"/>
              <a:cs typeface="Times New Roman" panose="02020603050405020304" pitchFamily="18" charset="0"/>
            </a:endParaRPr>
          </a:p>
        </p:txBody>
      </p:sp>
      <p:sp>
        <p:nvSpPr>
          <p:cNvPr id="11" name="Text Box 8">
            <a:extLst>
              <a:ext uri="{FF2B5EF4-FFF2-40B4-BE49-F238E27FC236}">
                <a16:creationId xmlns:a16="http://schemas.microsoft.com/office/drawing/2014/main" id="{87F12D97-A144-4CA5-A7A2-44703E331342}"/>
              </a:ext>
            </a:extLst>
          </p:cNvPr>
          <p:cNvSpPr txBox="1">
            <a:spLocks noChangeArrowheads="1"/>
          </p:cNvSpPr>
          <p:nvPr/>
        </p:nvSpPr>
        <p:spPr bwMode="auto">
          <a:xfrm>
            <a:off x="119336" y="140911"/>
            <a:ext cx="11682664"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3600" b="1">
                <a:solidFill>
                  <a:srgbClr val="006600"/>
                </a:solidFill>
                <a:latin typeface="Times New Roman" panose="02020603050405020304" pitchFamily="18" charset="0"/>
                <a:cs typeface="Times New Roman" panose="02020603050405020304" pitchFamily="18" charset="0"/>
              </a:rPr>
              <a:t>	2</a:t>
            </a:r>
            <a:r>
              <a:rPr lang="en-US" altLang="vi-VN" sz="3600" b="1" dirty="0">
                <a:solidFill>
                  <a:srgbClr val="006600"/>
                </a:solidFill>
                <a:latin typeface="Times New Roman" panose="02020603050405020304" pitchFamily="18" charset="0"/>
                <a:cs typeface="Times New Roman" panose="02020603050405020304" pitchFamily="18" charset="0"/>
              </a:rPr>
              <a:t>. Viết mở bài theo kiểu gián tiếp cho bài văn miêu tả cái bàn học ở lớp hoặc ở nhà của em.</a:t>
            </a:r>
          </a:p>
        </p:txBody>
      </p:sp>
    </p:spTree>
    <p:extLst>
      <p:ext uri="{BB962C8B-B14F-4D97-AF65-F5344CB8AC3E}">
        <p14:creationId xmlns:p14="http://schemas.microsoft.com/office/powerpoint/2010/main" val="337761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18404E4-0879-4430-B00B-AE7D02949877}"/>
              </a:ext>
            </a:extLst>
          </p:cNvPr>
          <p:cNvPicPr>
            <a:picLocks noChangeAspect="1"/>
          </p:cNvPicPr>
          <p:nvPr/>
        </p:nvPicPr>
        <p:blipFill>
          <a:blip r:embed="rId2"/>
          <a:stretch>
            <a:fillRect/>
          </a:stretch>
        </p:blipFill>
        <p:spPr>
          <a:xfrm>
            <a:off x="0" y="0"/>
            <a:ext cx="12192000" cy="6857999"/>
          </a:xfrm>
          <a:prstGeom prst="rect">
            <a:avLst/>
          </a:prstGeom>
        </p:spPr>
      </p:pic>
      <p:sp>
        <p:nvSpPr>
          <p:cNvPr id="3" name="Content Placeholder 2"/>
          <p:cNvSpPr>
            <a:spLocks noGrp="1"/>
          </p:cNvSpPr>
          <p:nvPr>
            <p:ph idx="1"/>
          </p:nvPr>
        </p:nvSpPr>
        <p:spPr>
          <a:xfrm>
            <a:off x="363538" y="1166813"/>
            <a:ext cx="12039600" cy="4524375"/>
          </a:xfrm>
        </p:spPr>
        <p:txBody>
          <a:bodyPr>
            <a:normAutofit lnSpcReduction="10000"/>
          </a:bodyPr>
          <a:lstStyle/>
          <a:p>
            <a:pPr marL="0" indent="0" eaLnBrk="1" fontAlgn="auto" hangingPunct="1">
              <a:spcAft>
                <a:spcPts val="0"/>
              </a:spcAft>
              <a:buFont typeface="Wingdings 2" panose="05020102010507070707" pitchFamily="18" charset="2"/>
              <a:buNone/>
              <a:defRPr/>
            </a:pPr>
            <a:r>
              <a:rPr lang="en-US" altLang="en-US" sz="4400" cap="none">
                <a:latin typeface="Times New Roman" panose="02020603050405020304" pitchFamily="18" charset="0"/>
                <a:cs typeface="Times New Roman" panose="02020603050405020304" pitchFamily="18" charset="0"/>
              </a:rPr>
              <a:t>      </a:t>
            </a:r>
            <a:r>
              <a:rPr lang="en-US" altLang="en-US" sz="4400" b="1" cap="none">
                <a:solidFill>
                  <a:srgbClr val="0000FF"/>
                </a:solidFill>
                <a:latin typeface="Times New Roman" panose="02020603050405020304" pitchFamily="18" charset="0"/>
                <a:cs typeface="Times New Roman" panose="02020603050405020304" pitchFamily="18" charset="0"/>
              </a:rPr>
              <a:t>Cấu tạo bài văn miêu tả đồ vật gồm:</a:t>
            </a:r>
          </a:p>
          <a:p>
            <a:pPr marL="0" indent="0" eaLnBrk="1" fontAlgn="auto" hangingPunct="1">
              <a:spcAft>
                <a:spcPts val="0"/>
              </a:spcAft>
              <a:buFont typeface="Wingdings 2" panose="05020102010507070707" pitchFamily="18" charset="2"/>
              <a:buNone/>
              <a:defRPr/>
            </a:pPr>
            <a:r>
              <a:rPr lang="en-US" altLang="en-US" sz="4400" cap="none">
                <a:latin typeface="Times New Roman" panose="02020603050405020304" pitchFamily="18" charset="0"/>
                <a:cs typeface="Times New Roman" panose="02020603050405020304" pitchFamily="18" charset="0"/>
              </a:rPr>
              <a:t>   </a:t>
            </a:r>
            <a:r>
              <a:rPr lang="en-US" altLang="en-US" sz="4400" b="1" cap="none">
                <a:latin typeface="Times New Roman" panose="02020603050405020304" pitchFamily="18" charset="0"/>
                <a:cs typeface="Times New Roman" panose="02020603050405020304" pitchFamily="18" charset="0"/>
              </a:rPr>
              <a:t>A. 3 phần: mở bài, diễn biến, kết thúc.</a:t>
            </a:r>
          </a:p>
          <a:p>
            <a:pPr marL="0" indent="0" eaLnBrk="1" fontAlgn="auto" hangingPunct="1">
              <a:spcAft>
                <a:spcPts val="0"/>
              </a:spcAft>
              <a:buFont typeface="Wingdings 2" panose="05020102010507070707" pitchFamily="18" charset="2"/>
              <a:buNone/>
              <a:defRPr/>
            </a:pPr>
            <a:r>
              <a:rPr lang="en-US" altLang="en-US" sz="4400" b="1" cap="none">
                <a:latin typeface="Times New Roman" panose="02020603050405020304" pitchFamily="18" charset="0"/>
                <a:cs typeface="Times New Roman" panose="02020603050405020304" pitchFamily="18" charset="0"/>
              </a:rPr>
              <a:t>   B. 4 phần: mở bài, thân bài, diễn biến, kết thúc.</a:t>
            </a:r>
          </a:p>
          <a:p>
            <a:pPr marL="0" indent="0" eaLnBrk="1" fontAlgn="auto" hangingPunct="1">
              <a:spcAft>
                <a:spcPts val="0"/>
              </a:spcAft>
              <a:buFont typeface="Wingdings 2" panose="05020102010507070707" pitchFamily="18" charset="2"/>
              <a:buNone/>
              <a:defRPr/>
            </a:pPr>
            <a:r>
              <a:rPr lang="en-US" altLang="en-US" sz="4400" b="1" cap="none">
                <a:latin typeface="Times New Roman" panose="02020603050405020304" pitchFamily="18" charset="0"/>
                <a:cs typeface="Times New Roman" panose="02020603050405020304" pitchFamily="18" charset="0"/>
              </a:rPr>
              <a:t>   C. 3 phần: mở bài, thân bài, kết bài.</a:t>
            </a:r>
          </a:p>
          <a:p>
            <a:pPr marL="0" indent="0" eaLnBrk="1" fontAlgn="auto" hangingPunct="1">
              <a:spcAft>
                <a:spcPts val="0"/>
              </a:spcAft>
              <a:buFont typeface="Wingdings 2" panose="05020102010507070707" pitchFamily="18" charset="2"/>
              <a:buNone/>
              <a:defRPr/>
            </a:pPr>
            <a:r>
              <a:rPr lang="en-US" altLang="en-US" sz="4400" b="1" cap="none">
                <a:latin typeface="Times New Roman" panose="02020603050405020304" pitchFamily="18" charset="0"/>
                <a:cs typeface="Times New Roman" panose="02020603050405020304" pitchFamily="18" charset="0"/>
              </a:rPr>
              <a:t>   D. 4 phần: mở đầu, diễn biến, thân bài, kết bài.</a:t>
            </a:r>
          </a:p>
        </p:txBody>
      </p:sp>
      <p:sp>
        <p:nvSpPr>
          <p:cNvPr id="4" name="Oval 3"/>
          <p:cNvSpPr/>
          <p:nvPr/>
        </p:nvSpPr>
        <p:spPr>
          <a:xfrm>
            <a:off x="609600" y="3733800"/>
            <a:ext cx="914400" cy="914400"/>
          </a:xfrm>
          <a:prstGeom prst="ellipse">
            <a:avLst/>
          </a:prstGeom>
          <a:noFill/>
          <a:ln w="82550">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solidFill>
                <a:prstClr val="black"/>
              </a:solidFill>
            </a:endParaRPr>
          </a:p>
        </p:txBody>
      </p:sp>
    </p:spTree>
    <p:extLst>
      <p:ext uri="{BB962C8B-B14F-4D97-AF65-F5344CB8AC3E}">
        <p14:creationId xmlns:p14="http://schemas.microsoft.com/office/powerpoint/2010/main" val="13323419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97DB2A9-0026-478A-B2D6-EBC8F9F3D754}"/>
              </a:ext>
            </a:extLst>
          </p:cNvPr>
          <p:cNvPicPr>
            <a:picLocks noChangeAspect="1"/>
          </p:cNvPicPr>
          <p:nvPr/>
        </p:nvPicPr>
        <p:blipFill>
          <a:blip r:embed="rId3"/>
          <a:stretch>
            <a:fillRect/>
          </a:stretch>
        </p:blipFill>
        <p:spPr>
          <a:xfrm>
            <a:off x="0" y="0"/>
            <a:ext cx="12192000" cy="6857999"/>
          </a:xfrm>
          <a:prstGeom prst="rect">
            <a:avLst/>
          </a:prstGeom>
        </p:spPr>
      </p:pic>
      <p:sp>
        <p:nvSpPr>
          <p:cNvPr id="41986" name="Content Placeholder 2"/>
          <p:cNvSpPr>
            <a:spLocks noGrp="1" noChangeArrowheads="1"/>
          </p:cNvSpPr>
          <p:nvPr>
            <p:ph idx="1"/>
          </p:nvPr>
        </p:nvSpPr>
        <p:spPr bwMode="auto">
          <a:xfrm>
            <a:off x="406400" y="228600"/>
            <a:ext cx="11582400" cy="4525963"/>
          </a:xfrm>
        </p:spPr>
        <p:txBody>
          <a:bodyPr wrap="square" numCol="1" anchor="t" anchorCtr="0" compatLnSpc="1">
            <a:prstTxWarp prst="textNoShape">
              <a:avLst/>
            </a:prstTxWarp>
          </a:bodyPr>
          <a:lstStyle/>
          <a:p>
            <a:pPr marL="0" indent="0" algn="ctr" eaLnBrk="1" hangingPunct="1">
              <a:buFont typeface="Wingdings 2" pitchFamily="18" charset="2"/>
              <a:buNone/>
            </a:pPr>
            <a:r>
              <a:rPr lang="en-US" altLang="en-US" sz="4800" b="1" cap="none">
                <a:solidFill>
                  <a:srgbClr val="0000FF"/>
                </a:solidFill>
                <a:latin typeface="Times New Roman" pitchFamily="18" charset="0"/>
                <a:cs typeface="Times New Roman" pitchFamily="18" charset="0"/>
              </a:rPr>
              <a:t>Đúng chọn Đ, sai chọn S</a:t>
            </a:r>
          </a:p>
          <a:p>
            <a:pPr marL="0" indent="0" eaLnBrk="1" hangingPunct="1">
              <a:buFont typeface="Wingdings 2" pitchFamily="18" charset="2"/>
              <a:buNone/>
            </a:pPr>
            <a:r>
              <a:rPr lang="en-US" altLang="en-US" sz="4800" b="1" cap="none">
                <a:latin typeface="Times New Roman" pitchFamily="18" charset="0"/>
                <a:cs typeface="Times New Roman" pitchFamily="18" charset="0"/>
              </a:rPr>
              <a:t>Mỗi đoạn văn miêu tả đồ vật có một nội dung nhất định. Khi viết, hết một đoạn văn cần xuống dòng.</a:t>
            </a:r>
          </a:p>
        </p:txBody>
      </p:sp>
      <p:sp>
        <p:nvSpPr>
          <p:cNvPr id="4" name="Rectangle 3"/>
          <p:cNvSpPr>
            <a:spLocks noChangeArrowheads="1"/>
          </p:cNvSpPr>
          <p:nvPr/>
        </p:nvSpPr>
        <p:spPr bwMode="auto">
          <a:xfrm>
            <a:off x="5241925" y="3581400"/>
            <a:ext cx="925513"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sz="8000" b="1">
                <a:solidFill>
                  <a:srgbClr val="FF0000"/>
                </a:solidFill>
                <a:latin typeface="Times New Roman" pitchFamily="18" charset="0"/>
                <a:cs typeface="Times New Roman" pitchFamily="18" charset="0"/>
              </a:rPr>
              <a:t>Đ</a:t>
            </a:r>
            <a:endParaRPr lang="en-US" altLang="en-US" sz="8000">
              <a:solidFill>
                <a:srgbClr val="FF0000"/>
              </a:solidFill>
              <a:latin typeface="Arial" charset="0"/>
              <a:cs typeface="Arial" charset="0"/>
            </a:endParaRPr>
          </a:p>
        </p:txBody>
      </p:sp>
    </p:spTree>
    <p:extLst>
      <p:ext uri="{BB962C8B-B14F-4D97-AF65-F5344CB8AC3E}">
        <p14:creationId xmlns:p14="http://schemas.microsoft.com/office/powerpoint/2010/main" val="41217757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9201B44-DAF1-49AD-BFCA-8DB53FA82613}"/>
              </a:ext>
            </a:extLst>
          </p:cNvPr>
          <p:cNvPicPr>
            <a:picLocks noChangeAspect="1"/>
          </p:cNvPicPr>
          <p:nvPr/>
        </p:nvPicPr>
        <p:blipFill>
          <a:blip r:embed="rId2"/>
          <a:stretch>
            <a:fillRect/>
          </a:stretch>
        </p:blipFill>
        <p:spPr>
          <a:xfrm>
            <a:off x="0" y="0"/>
            <a:ext cx="12192000" cy="6857999"/>
          </a:xfrm>
          <a:prstGeom prst="rect">
            <a:avLst/>
          </a:prstGeom>
        </p:spPr>
      </p:pic>
      <p:sp>
        <p:nvSpPr>
          <p:cNvPr id="43010" name="Content Placeholder 2"/>
          <p:cNvSpPr>
            <a:spLocks noGrp="1" noChangeArrowheads="1"/>
          </p:cNvSpPr>
          <p:nvPr>
            <p:ph idx="1"/>
          </p:nvPr>
        </p:nvSpPr>
        <p:spPr bwMode="auto"/>
        <p:txBody>
          <a:bodyPr wrap="square" numCol="1" anchor="t" anchorCtr="0" compatLnSpc="1">
            <a:prstTxWarp prst="textNoShape">
              <a:avLst/>
            </a:prstTxWarp>
          </a:bodyPr>
          <a:lstStyle/>
          <a:p>
            <a:pPr marL="0" indent="0" eaLnBrk="1" hangingPunct="1">
              <a:buFont typeface="Wingdings 2" pitchFamily="18" charset="2"/>
              <a:buNone/>
            </a:pPr>
            <a:r>
              <a:rPr lang="en-US" altLang="en-US" sz="5400" b="1" cap="none">
                <a:solidFill>
                  <a:srgbClr val="0000FF"/>
                </a:solidFill>
                <a:latin typeface="Times New Roman" pitchFamily="18" charset="0"/>
                <a:cs typeface="Times New Roman" pitchFamily="18" charset="0"/>
              </a:rPr>
              <a:t>Có mấy cách mở bài trong bài văn miêu tả đồ vật? Đó là những cách nào?</a:t>
            </a:r>
          </a:p>
          <a:p>
            <a:pPr marL="0" indent="0" eaLnBrk="1" hangingPunct="1">
              <a:buFont typeface="Wingdings 2" pitchFamily="18" charset="2"/>
              <a:buNone/>
            </a:pPr>
            <a:endParaRPr lang="en-US" altLang="en-US" sz="2800" cap="none">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10830461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2FA5530-4F85-48B1-878B-A85E2411581F}"/>
              </a:ext>
            </a:extLst>
          </p:cNvPr>
          <p:cNvPicPr>
            <a:picLocks noChangeAspect="1"/>
          </p:cNvPicPr>
          <p:nvPr/>
        </p:nvPicPr>
        <p:blipFill>
          <a:blip r:embed="rId2"/>
          <a:stretch>
            <a:fillRect/>
          </a:stretch>
        </p:blipFill>
        <p:spPr>
          <a:xfrm>
            <a:off x="0" y="0"/>
            <a:ext cx="12192000" cy="6857999"/>
          </a:xfrm>
          <a:prstGeom prst="rect">
            <a:avLst/>
          </a:prstGeom>
        </p:spPr>
      </p:pic>
      <p:sp>
        <p:nvSpPr>
          <p:cNvPr id="13315" name="Rectangle 3"/>
          <p:cNvSpPr>
            <a:spLocks noChangeArrowheads="1"/>
          </p:cNvSpPr>
          <p:nvPr/>
        </p:nvSpPr>
        <p:spPr bwMode="auto">
          <a:xfrm>
            <a:off x="4343400" y="1828800"/>
            <a:ext cx="2743200" cy="259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vi-VN" sz="1800"/>
          </a:p>
        </p:txBody>
      </p:sp>
      <p:sp>
        <p:nvSpPr>
          <p:cNvPr id="13316" name="Rectangle 5"/>
          <p:cNvSpPr>
            <a:spLocks noChangeArrowheads="1"/>
          </p:cNvSpPr>
          <p:nvPr/>
        </p:nvSpPr>
        <p:spPr bwMode="auto">
          <a:xfrm>
            <a:off x="4495800" y="965096"/>
            <a:ext cx="24384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b="1" dirty="0">
                <a:solidFill>
                  <a:srgbClr val="FF0000"/>
                </a:solidFill>
                <a:latin typeface="Times New Roman" panose="02020603050405020304" pitchFamily="18" charset="0"/>
                <a:cs typeface="Times New Roman" panose="02020603050405020304" pitchFamily="18" charset="0"/>
              </a:rPr>
              <a:t> DẶN DÒ</a:t>
            </a:r>
          </a:p>
        </p:txBody>
      </p:sp>
      <p:sp>
        <p:nvSpPr>
          <p:cNvPr id="13317" name="TextBox 1"/>
          <p:cNvSpPr txBox="1">
            <a:spLocks noChangeArrowheads="1"/>
          </p:cNvSpPr>
          <p:nvPr/>
        </p:nvSpPr>
        <p:spPr bwMode="auto">
          <a:xfrm>
            <a:off x="911424" y="1916370"/>
            <a:ext cx="10369152"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Char char="-"/>
            </a:pPr>
            <a:r>
              <a:rPr lang="en-US" altLang="en-US" b="1" dirty="0">
                <a:latin typeface="Times New Roman" panose="02020603050405020304" pitchFamily="18" charset="0"/>
                <a:cs typeface="Times New Roman" panose="02020603050405020304" pitchFamily="18" charset="0"/>
              </a:rPr>
              <a:t>Hoàn thành bài văn.</a:t>
            </a:r>
          </a:p>
          <a:p>
            <a:pPr eaLnBrk="1" hangingPunct="1">
              <a:spcBef>
                <a:spcPct val="0"/>
              </a:spcBef>
              <a:buFontTx/>
              <a:buChar char="-"/>
            </a:pPr>
            <a:r>
              <a:rPr lang="en-US" altLang="en-US" b="1" dirty="0" err="1">
                <a:latin typeface="Times New Roman" panose="02020603050405020304" pitchFamily="18" charset="0"/>
                <a:cs typeface="Times New Roman" panose="02020603050405020304" pitchFamily="18" charset="0"/>
              </a:rPr>
              <a:t>Xem</a:t>
            </a:r>
            <a:r>
              <a:rPr lang="en-US" altLang="en-US" b="1" dirty="0">
                <a:latin typeface="Times New Roman" panose="02020603050405020304" pitchFamily="18" charset="0"/>
                <a:cs typeface="Times New Roman" panose="02020603050405020304" pitchFamily="18" charset="0"/>
              </a:rPr>
              <a:t> lại cách viết mở bài.           </a:t>
            </a:r>
          </a:p>
          <a:p>
            <a:pPr marL="0" indent="0" eaLnBrk="1" hangingPunct="1">
              <a:spcBef>
                <a:spcPct val="0"/>
              </a:spcBef>
              <a:buNone/>
            </a:pP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Xem</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trước</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bài</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Luyện</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tập</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xây</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dựng</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kết</a:t>
            </a:r>
            <a:r>
              <a:rPr lang="en-US" altLang="en-US" b="1" dirty="0">
                <a:latin typeface="Times New Roman" panose="02020603050405020304" pitchFamily="18" charset="0"/>
                <a:cs typeface="Times New Roman" panose="02020603050405020304" pitchFamily="18" charset="0"/>
              </a:rPr>
              <a:t> bài cho bài văn miêu tả </a:t>
            </a:r>
            <a:r>
              <a:rPr lang="en-US" altLang="en-US" b="1" dirty="0" err="1">
                <a:latin typeface="Times New Roman" panose="02020603050405020304" pitchFamily="18" charset="0"/>
                <a:cs typeface="Times New Roman" panose="02020603050405020304" pitchFamily="18" charset="0"/>
              </a:rPr>
              <a:t>đồ</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vật</a:t>
            </a:r>
            <a:r>
              <a:rPr lang="en-US" altLang="en-US" b="1" dirty="0">
                <a:latin typeface="Times New Roman" panose="02020603050405020304" pitchFamily="18" charset="0"/>
                <a:cs typeface="Times New Roman" panose="02020603050405020304" pitchFamily="18" charset="0"/>
              </a:rPr>
              <a: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55E9253-081C-4C80-957D-78306B49DD02}"/>
              </a:ext>
            </a:extLst>
          </p:cNvPr>
          <p:cNvSpPr txBox="1"/>
          <p:nvPr/>
        </p:nvSpPr>
        <p:spPr>
          <a:xfrm>
            <a:off x="1581150" y="2751138"/>
            <a:ext cx="9029700" cy="1003300"/>
          </a:xfrm>
          <a:prstGeom prst="rect">
            <a:avLst/>
          </a:prstGeom>
          <a:noFill/>
        </p:spPr>
        <p:txBody>
          <a:bodyPr>
            <a:prstTxWarp prst="textChevron">
              <a:avLst/>
            </a:prstTxWarp>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5926"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endParaRPr>
          </a:p>
        </p:txBody>
      </p:sp>
      <p:pic>
        <p:nvPicPr>
          <p:cNvPr id="8" name="Picture 7">
            <a:extLst>
              <a:ext uri="{FF2B5EF4-FFF2-40B4-BE49-F238E27FC236}">
                <a16:creationId xmlns:a16="http://schemas.microsoft.com/office/drawing/2014/main" id="{70AC423C-A0A4-43BD-909A-5DBE4CCEC7B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3252788"/>
            <a:ext cx="2200275" cy="210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B2C0362B-7F14-486A-A1DD-2E0B1E178CB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08988" y="2965450"/>
            <a:ext cx="2200275" cy="210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707A0013-77F4-40F1-A7E5-F007B79F03D9}"/>
              </a:ext>
            </a:extLst>
          </p:cNvPr>
          <p:cNvSpPr/>
          <p:nvPr/>
        </p:nvSpPr>
        <p:spPr>
          <a:xfrm>
            <a:off x="1367707" y="1771112"/>
            <a:ext cx="8964313" cy="1734064"/>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5334" b="1" i="0" u="none" strike="noStrike" kern="1200" cap="none" spc="0" normalizeH="0" baseline="0" noProof="0" dirty="0" err="1">
                <a:ln w="11430"/>
                <a:solidFill>
                  <a:schemeClr val="accent5">
                    <a:lumMod val="75000"/>
                  </a:schemeClr>
                </a:solidFill>
                <a:effectLst>
                  <a:outerShdw blurRad="50800" dist="39000" dir="5460000" algn="tl">
                    <a:srgbClr val="000000">
                      <a:alpha val="38000"/>
                    </a:srgbClr>
                  </a:outerShdw>
                </a:effectLst>
                <a:uLnTx/>
                <a:uFillTx/>
                <a:latin typeface="Times New Roman" pitchFamily="18" charset="0"/>
                <a:ea typeface="+mn-ea"/>
                <a:cs typeface="Times New Roman" pitchFamily="18" charset="0"/>
              </a:rPr>
              <a:t>CHÚC</a:t>
            </a:r>
            <a:r>
              <a:rPr kumimoji="0" lang="en-US" sz="5334" b="1" i="0" u="none" strike="noStrike" kern="1200" cap="none" spc="0" normalizeH="0" baseline="0" noProof="0" dirty="0">
                <a:ln w="11430"/>
                <a:solidFill>
                  <a:schemeClr val="accent5">
                    <a:lumMod val="75000"/>
                  </a:schemeClr>
                </a:solidFill>
                <a:effectLst>
                  <a:outerShdw blurRad="50800" dist="39000" dir="5460000" algn="tl">
                    <a:srgbClr val="000000">
                      <a:alpha val="38000"/>
                    </a:srgbClr>
                  </a:outerShdw>
                </a:effectLst>
                <a:uLnTx/>
                <a:uFillTx/>
                <a:latin typeface="Times New Roman" pitchFamily="18" charset="0"/>
                <a:ea typeface="+mn-ea"/>
                <a:cs typeface="Times New Roman" pitchFamily="18" charset="0"/>
              </a:rPr>
              <a:t> </a:t>
            </a:r>
            <a:r>
              <a:rPr kumimoji="0" lang="en-US" sz="5334" b="1" i="0" u="none" strike="noStrike" kern="1200" cap="none" spc="0" normalizeH="0" baseline="0" noProof="0" dirty="0" err="1">
                <a:ln w="11430"/>
                <a:solidFill>
                  <a:schemeClr val="accent5">
                    <a:lumMod val="75000"/>
                  </a:schemeClr>
                </a:solidFill>
                <a:effectLst>
                  <a:outerShdw blurRad="50800" dist="39000" dir="5460000" algn="tl">
                    <a:srgbClr val="000000">
                      <a:alpha val="38000"/>
                    </a:srgbClr>
                  </a:outerShdw>
                </a:effectLst>
                <a:uLnTx/>
                <a:uFillTx/>
                <a:latin typeface="Times New Roman" pitchFamily="18" charset="0"/>
                <a:ea typeface="+mn-ea"/>
                <a:cs typeface="Times New Roman" pitchFamily="18" charset="0"/>
              </a:rPr>
              <a:t>CÁC</a:t>
            </a:r>
            <a:r>
              <a:rPr kumimoji="0" lang="en-US" sz="5334" b="1" i="0" u="none" strike="noStrike" kern="1200" cap="none" spc="0" normalizeH="0" baseline="0" noProof="0" dirty="0">
                <a:ln w="11430"/>
                <a:solidFill>
                  <a:schemeClr val="accent5">
                    <a:lumMod val="75000"/>
                  </a:schemeClr>
                </a:solidFill>
                <a:effectLst>
                  <a:outerShdw blurRad="50800" dist="39000" dir="5460000" algn="tl">
                    <a:srgbClr val="000000">
                      <a:alpha val="38000"/>
                    </a:srgbClr>
                  </a:outerShdw>
                </a:effectLst>
                <a:uLnTx/>
                <a:uFillTx/>
                <a:latin typeface="Times New Roman" pitchFamily="18" charset="0"/>
                <a:ea typeface="+mn-ea"/>
                <a:cs typeface="Times New Roman" pitchFamily="18" charset="0"/>
              </a:rPr>
              <a:t> </a:t>
            </a:r>
            <a:r>
              <a:rPr kumimoji="0" lang="en-US" sz="5334" b="1" i="0" u="none" strike="noStrike" kern="1200" cap="none" spc="0" normalizeH="0" baseline="0" noProof="0" dirty="0" err="1">
                <a:ln w="11430"/>
                <a:solidFill>
                  <a:schemeClr val="accent5">
                    <a:lumMod val="75000"/>
                  </a:schemeClr>
                </a:solidFill>
                <a:effectLst>
                  <a:outerShdw blurRad="50800" dist="39000" dir="5460000" algn="tl">
                    <a:srgbClr val="000000">
                      <a:alpha val="38000"/>
                    </a:srgbClr>
                  </a:outerShdw>
                </a:effectLst>
                <a:uLnTx/>
                <a:uFillTx/>
                <a:latin typeface="Times New Roman" pitchFamily="18" charset="0"/>
                <a:ea typeface="+mn-ea"/>
                <a:cs typeface="Times New Roman" pitchFamily="18" charset="0"/>
              </a:rPr>
              <a:t>EM</a:t>
            </a:r>
            <a:r>
              <a:rPr kumimoji="0" lang="en-US" sz="5334" b="1" i="0" u="none" strike="noStrike" kern="1200" cap="none" spc="0" normalizeH="0" baseline="0" noProof="0" dirty="0">
                <a:ln w="11430"/>
                <a:solidFill>
                  <a:schemeClr val="accent5">
                    <a:lumMod val="75000"/>
                  </a:schemeClr>
                </a:solidFill>
                <a:effectLst>
                  <a:outerShdw blurRad="50800" dist="39000" dir="5460000" algn="tl">
                    <a:srgbClr val="000000">
                      <a:alpha val="38000"/>
                    </a:srgbClr>
                  </a:outerShdw>
                </a:effectLst>
                <a:uLnTx/>
                <a:uFillTx/>
                <a:latin typeface="Times New Roman" pitchFamily="18" charset="0"/>
                <a:ea typeface="+mn-ea"/>
                <a:cs typeface="Times New Roman" pitchFamily="18" charset="0"/>
              </a:rPr>
              <a:t> </a:t>
            </a:r>
            <a:r>
              <a:rPr kumimoji="0" lang="en-US" sz="5334" b="1" i="0" u="none" strike="noStrike" kern="1200" cap="none" spc="0" normalizeH="0" baseline="0" noProof="0" dirty="0" err="1">
                <a:ln w="11430"/>
                <a:solidFill>
                  <a:schemeClr val="accent5">
                    <a:lumMod val="75000"/>
                  </a:schemeClr>
                </a:solidFill>
                <a:effectLst>
                  <a:outerShdw blurRad="50800" dist="39000" dir="5460000" algn="tl">
                    <a:srgbClr val="000000">
                      <a:alpha val="38000"/>
                    </a:srgbClr>
                  </a:outerShdw>
                </a:effectLst>
                <a:uLnTx/>
                <a:uFillTx/>
                <a:latin typeface="Times New Roman" pitchFamily="18" charset="0"/>
                <a:ea typeface="+mn-ea"/>
                <a:cs typeface="Times New Roman" pitchFamily="18" charset="0"/>
              </a:rPr>
              <a:t>LUÔN</a:t>
            </a:r>
            <a:r>
              <a:rPr kumimoji="0" lang="en-US" sz="5334" b="1" i="0" u="none" strike="noStrike" kern="1200" cap="none" spc="0" normalizeH="0" baseline="0" noProof="0" dirty="0">
                <a:ln w="11430"/>
                <a:solidFill>
                  <a:schemeClr val="accent5">
                    <a:lumMod val="75000"/>
                  </a:schemeClr>
                </a:solidFill>
                <a:effectLst>
                  <a:outerShdw blurRad="50800" dist="39000" dir="5460000" algn="tl">
                    <a:srgbClr val="000000">
                      <a:alpha val="38000"/>
                    </a:srgbClr>
                  </a:outerShdw>
                </a:effectLst>
                <a:uLnTx/>
                <a:uFillTx/>
                <a:latin typeface="Times New Roman" pitchFamily="18" charset="0"/>
                <a:ea typeface="+mn-ea"/>
                <a:cs typeface="Times New Roman" pitchFamily="18" charset="0"/>
              </a:rPr>
              <a:t> </a:t>
            </a: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5334" b="1" i="0" u="none" strike="noStrike" kern="1200" cap="none" spc="0" normalizeH="0" baseline="0" noProof="0" dirty="0" err="1">
                <a:ln w="11430"/>
                <a:solidFill>
                  <a:schemeClr val="accent5">
                    <a:lumMod val="75000"/>
                  </a:schemeClr>
                </a:solidFill>
                <a:effectLst>
                  <a:outerShdw blurRad="50800" dist="39000" dir="5460000" algn="tl">
                    <a:srgbClr val="000000">
                      <a:alpha val="38000"/>
                    </a:srgbClr>
                  </a:outerShdw>
                </a:effectLst>
                <a:uLnTx/>
                <a:uFillTx/>
                <a:latin typeface="Times New Roman" pitchFamily="18" charset="0"/>
                <a:ea typeface="+mn-ea"/>
                <a:cs typeface="Times New Roman" pitchFamily="18" charset="0"/>
              </a:rPr>
              <a:t>CHĂM</a:t>
            </a:r>
            <a:r>
              <a:rPr kumimoji="0" lang="en-US" sz="5334" b="1" i="0" u="none" strike="noStrike" kern="1200" cap="none" spc="0" normalizeH="0" baseline="0" noProof="0" dirty="0">
                <a:ln w="11430"/>
                <a:solidFill>
                  <a:schemeClr val="accent5">
                    <a:lumMod val="75000"/>
                  </a:schemeClr>
                </a:solidFill>
                <a:effectLst>
                  <a:outerShdw blurRad="50800" dist="39000" dir="5460000" algn="tl">
                    <a:srgbClr val="000000">
                      <a:alpha val="38000"/>
                    </a:srgbClr>
                  </a:outerShdw>
                </a:effectLst>
                <a:uLnTx/>
                <a:uFillTx/>
                <a:latin typeface="Times New Roman" pitchFamily="18" charset="0"/>
                <a:ea typeface="+mn-ea"/>
                <a:cs typeface="Times New Roman" pitchFamily="18" charset="0"/>
              </a:rPr>
              <a:t> </a:t>
            </a:r>
            <a:r>
              <a:rPr kumimoji="0" lang="en-US" sz="5334" b="1" i="0" u="none" strike="noStrike" kern="1200" cap="none" spc="0" normalizeH="0" baseline="0" noProof="0" dirty="0" err="1">
                <a:ln w="11430"/>
                <a:solidFill>
                  <a:schemeClr val="accent5">
                    <a:lumMod val="75000"/>
                  </a:schemeClr>
                </a:solidFill>
                <a:effectLst>
                  <a:outerShdw blurRad="50800" dist="39000" dir="5460000" algn="tl">
                    <a:srgbClr val="000000">
                      <a:alpha val="38000"/>
                    </a:srgbClr>
                  </a:outerShdw>
                </a:effectLst>
                <a:uLnTx/>
                <a:uFillTx/>
                <a:latin typeface="Times New Roman" pitchFamily="18" charset="0"/>
                <a:ea typeface="+mn-ea"/>
                <a:cs typeface="Times New Roman" pitchFamily="18" charset="0"/>
              </a:rPr>
              <a:t>NGOAN</a:t>
            </a:r>
            <a:r>
              <a:rPr kumimoji="0" lang="en-US" sz="5334" b="1" i="0" u="none" strike="noStrike" kern="1200" cap="none" spc="0" normalizeH="0" baseline="0" noProof="0" dirty="0">
                <a:ln w="11430"/>
                <a:solidFill>
                  <a:schemeClr val="accent5">
                    <a:lumMod val="75000"/>
                  </a:schemeClr>
                </a:solidFill>
                <a:effectLst>
                  <a:outerShdw blurRad="50800" dist="39000" dir="5460000" algn="tl">
                    <a:srgbClr val="000000">
                      <a:alpha val="38000"/>
                    </a:srgbClr>
                  </a:outerShdw>
                </a:effectLst>
                <a:uLnTx/>
                <a:uFillTx/>
                <a:latin typeface="Times New Roman" pitchFamily="18" charset="0"/>
                <a:ea typeface="+mn-ea"/>
                <a:cs typeface="Times New Roman" pitchFamily="18" charset="0"/>
              </a:rPr>
              <a:t>, </a:t>
            </a:r>
            <a:r>
              <a:rPr kumimoji="0" lang="en-US" sz="5334" b="1" i="0" u="none" strike="noStrike" kern="1200" cap="none" spc="0" normalizeH="0" baseline="0" noProof="0" dirty="0" err="1">
                <a:ln w="11430"/>
                <a:solidFill>
                  <a:schemeClr val="accent5">
                    <a:lumMod val="75000"/>
                  </a:schemeClr>
                </a:solidFill>
                <a:effectLst>
                  <a:outerShdw blurRad="50800" dist="39000" dir="5460000" algn="tl">
                    <a:srgbClr val="000000">
                      <a:alpha val="38000"/>
                    </a:srgbClr>
                  </a:outerShdw>
                </a:effectLst>
                <a:uLnTx/>
                <a:uFillTx/>
                <a:latin typeface="Times New Roman" pitchFamily="18" charset="0"/>
                <a:ea typeface="+mn-ea"/>
                <a:cs typeface="Times New Roman" pitchFamily="18" charset="0"/>
              </a:rPr>
              <a:t>HỌC</a:t>
            </a:r>
            <a:r>
              <a:rPr kumimoji="0" lang="en-US" sz="5334" b="1" i="0" u="none" strike="noStrike" kern="1200" cap="none" spc="0" normalizeH="0" baseline="0" noProof="0" dirty="0">
                <a:ln w="11430"/>
                <a:solidFill>
                  <a:schemeClr val="accent5">
                    <a:lumMod val="75000"/>
                  </a:schemeClr>
                </a:solidFill>
                <a:effectLst>
                  <a:outerShdw blurRad="50800" dist="39000" dir="5460000" algn="tl">
                    <a:srgbClr val="000000">
                      <a:alpha val="38000"/>
                    </a:srgbClr>
                  </a:outerShdw>
                </a:effectLst>
                <a:uLnTx/>
                <a:uFillTx/>
                <a:latin typeface="Times New Roman" pitchFamily="18" charset="0"/>
                <a:ea typeface="+mn-ea"/>
                <a:cs typeface="Times New Roman" pitchFamily="18" charset="0"/>
              </a:rPr>
              <a:t> </a:t>
            </a:r>
            <a:r>
              <a:rPr kumimoji="0" lang="en-US" sz="5334" b="1" i="0" u="none" strike="noStrike" kern="1200" cap="none" spc="0" normalizeH="0" baseline="0" noProof="0" dirty="0" err="1">
                <a:ln w="11430"/>
                <a:solidFill>
                  <a:schemeClr val="accent5">
                    <a:lumMod val="75000"/>
                  </a:schemeClr>
                </a:solidFill>
                <a:effectLst>
                  <a:outerShdw blurRad="50800" dist="39000" dir="5460000" algn="tl">
                    <a:srgbClr val="000000">
                      <a:alpha val="38000"/>
                    </a:srgbClr>
                  </a:outerShdw>
                </a:effectLst>
                <a:uLnTx/>
                <a:uFillTx/>
                <a:latin typeface="Times New Roman" pitchFamily="18" charset="0"/>
                <a:ea typeface="+mn-ea"/>
                <a:cs typeface="Times New Roman" pitchFamily="18" charset="0"/>
              </a:rPr>
              <a:t>GIỎI</a:t>
            </a:r>
            <a:r>
              <a:rPr kumimoji="0" lang="en-US" sz="5334" b="1" i="0" u="none" strike="noStrike" kern="1200" cap="none" spc="0" normalizeH="0" baseline="0" noProof="0" dirty="0">
                <a:ln w="11430"/>
                <a:solidFill>
                  <a:schemeClr val="accent5">
                    <a:lumMod val="75000"/>
                  </a:schemeClr>
                </a:solidFill>
                <a:effectLst>
                  <a:outerShdw blurRad="50800" dist="39000" dir="5460000" algn="tl">
                    <a:srgbClr val="000000">
                      <a:alpha val="38000"/>
                    </a:srgbClr>
                  </a:outerShdw>
                </a:effectLst>
                <a:uLnTx/>
                <a:uFillTx/>
                <a:latin typeface="Times New Roman" pitchFamily="18" charset="0"/>
                <a:ea typeface="+mn-ea"/>
                <a:cs typeface="Times New Roman" pitchFamily="18" charset="0"/>
              </a:rPr>
              <a:t>!</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afterEffect" nodePh="1">
                                  <p:stCondLst>
                                    <p:cond delay="0"/>
                                  </p:stCondLst>
                                  <p:endCondLst>
                                    <p:cond evt="begin" delay="0">
                                      <p:tn val="5"/>
                                    </p:cond>
                                  </p:end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125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1250" fill="hold"/>
                                        <p:tgtEl>
                                          <p:spTgt spid="6"/>
                                        </p:tgtEl>
                                        <p:attrNameLst>
                                          <p:attrName>ppt_y</p:attrName>
                                        </p:attrNameLst>
                                      </p:cBhvr>
                                      <p:tavLst>
                                        <p:tav tm="0">
                                          <p:val>
                                            <p:strVal val="#ppt_y"/>
                                          </p:val>
                                        </p:tav>
                                        <p:tav tm="100000">
                                          <p:val>
                                            <p:strVal val="#ppt_y"/>
                                          </p:val>
                                        </p:tav>
                                      </p:tavLst>
                                    </p:anim>
                                    <p:anim calcmode="lin" valueType="num">
                                      <p:cBhvr>
                                        <p:cTn id="9" dur="125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125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250" tmFilter="0,0; .5, 1; 1, 1"/>
                                        <p:tgtEl>
                                          <p:spTgt spid="6"/>
                                        </p:tgtEl>
                                      </p:cBhvr>
                                    </p:animEffect>
                                  </p:childTnLst>
                                </p:cTn>
                              </p:par>
                            </p:childTnLst>
                          </p:cTn>
                        </p:par>
                        <p:par>
                          <p:cTn id="12" fill="hold" nodeType="afterGroup">
                            <p:stCondLst>
                              <p:cond delay="2125"/>
                            </p:stCondLst>
                            <p:childTnLst>
                              <p:par>
                                <p:cTn id="13" presetID="21" presetClass="emph" presetSubtype="0" fill="hold" grpId="1" nodeType="afterEffect" nodePh="1">
                                  <p:stCondLst>
                                    <p:cond delay="0"/>
                                  </p:stCondLst>
                                  <p:endCondLst>
                                    <p:cond evt="begin" delay="0">
                                      <p:tn val="13"/>
                                    </p:cond>
                                  </p:endCondLst>
                                  <p:iterate type="lt">
                                    <p:tmPct val="0"/>
                                  </p:iterate>
                                  <p:childTnLst>
                                    <p:animClr clrSpc="hsl" dir="cw">
                                      <p:cBhvr override="childStyle">
                                        <p:cTn id="14" dur="3000" fill="hold"/>
                                        <p:tgtEl>
                                          <p:spTgt spid="6"/>
                                        </p:tgtEl>
                                        <p:attrNameLst>
                                          <p:attrName>style.color</p:attrName>
                                        </p:attrNameLst>
                                      </p:cBhvr>
                                      <p:by>
                                        <p:hsl h="7200000" s="0" l="0"/>
                                      </p:by>
                                    </p:animClr>
                                    <p:animClr clrSpc="hsl" dir="cw">
                                      <p:cBhvr>
                                        <p:cTn id="15" dur="3000" fill="hold"/>
                                        <p:tgtEl>
                                          <p:spTgt spid="6"/>
                                        </p:tgtEl>
                                        <p:attrNameLst>
                                          <p:attrName>fillcolor</p:attrName>
                                        </p:attrNameLst>
                                      </p:cBhvr>
                                      <p:by>
                                        <p:hsl h="7200000" s="0" l="0"/>
                                      </p:by>
                                    </p:animClr>
                                    <p:animClr clrSpc="hsl" dir="cw">
                                      <p:cBhvr>
                                        <p:cTn id="16" dur="3000" fill="hold"/>
                                        <p:tgtEl>
                                          <p:spTgt spid="6"/>
                                        </p:tgtEl>
                                        <p:attrNameLst>
                                          <p:attrName>stroke.color</p:attrName>
                                        </p:attrNameLst>
                                      </p:cBhvr>
                                      <p:by>
                                        <p:hsl h="7200000" s="0" l="0"/>
                                      </p:by>
                                    </p:animClr>
                                    <p:set>
                                      <p:cBhvr>
                                        <p:cTn id="17" dur="3000" fill="hold"/>
                                        <p:tgtEl>
                                          <p:spTgt spid="6"/>
                                        </p:tgtEl>
                                        <p:attrNameLst>
                                          <p:attrName>fill.type</p:attrName>
                                        </p:attrNameLst>
                                      </p:cBhvr>
                                      <p:to>
                                        <p:strVal val="solid"/>
                                      </p:to>
                                    </p:set>
                                  </p:childTnLst>
                                </p:cTn>
                              </p:par>
                              <p:par>
                                <p:cTn id="18" presetID="10" presetClass="entr" presetSubtype="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childTnLst>
                                </p:cTn>
                              </p:par>
                              <p:par>
                                <p:cTn id="21" presetID="10"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DC3C1F8-2CB7-4B71-B8D3-4838890637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7" name="Text Box 7"/>
          <p:cNvSpPr txBox="1">
            <a:spLocks noChangeArrowheads="1"/>
          </p:cNvSpPr>
          <p:nvPr/>
        </p:nvSpPr>
        <p:spPr bwMode="auto">
          <a:xfrm>
            <a:off x="623392" y="1230674"/>
            <a:ext cx="971168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517525">
              <a:defRPr sz="2600">
                <a:solidFill>
                  <a:schemeClr val="tx1"/>
                </a:solidFill>
                <a:latin typeface=".VnTime" panose="020B7200000000000000" pitchFamily="34" charset="0"/>
              </a:defRPr>
            </a:lvl1pPr>
            <a:lvl2pPr marL="742950" indent="-285750">
              <a:defRPr sz="2600">
                <a:solidFill>
                  <a:schemeClr val="tx1"/>
                </a:solidFill>
                <a:latin typeface=".VnTime" panose="020B7200000000000000" pitchFamily="34" charset="0"/>
              </a:defRPr>
            </a:lvl2pPr>
            <a:lvl3pPr marL="1143000" indent="-228600">
              <a:defRPr sz="2600">
                <a:solidFill>
                  <a:schemeClr val="tx1"/>
                </a:solidFill>
                <a:latin typeface=".VnTime" panose="020B7200000000000000" pitchFamily="34" charset="0"/>
              </a:defRPr>
            </a:lvl3pPr>
            <a:lvl4pPr marL="1600200" indent="-228600">
              <a:defRPr sz="2600">
                <a:solidFill>
                  <a:schemeClr val="tx1"/>
                </a:solidFill>
                <a:latin typeface=".VnTime" panose="020B7200000000000000" pitchFamily="34" charset="0"/>
              </a:defRPr>
            </a:lvl4pPr>
            <a:lvl5pPr marL="2057400" indent="-228600">
              <a:defRPr sz="2600">
                <a:solidFill>
                  <a:schemeClr val="tx1"/>
                </a:solidFill>
                <a:latin typeface=".VnTime" panose="020B7200000000000000" pitchFamily="34" charset="0"/>
              </a:defRPr>
            </a:lvl5pPr>
            <a:lvl6pPr marL="2514600" indent="-228600" eaLnBrk="0" fontAlgn="base" hangingPunct="0">
              <a:spcBef>
                <a:spcPct val="0"/>
              </a:spcBef>
              <a:spcAft>
                <a:spcPct val="0"/>
              </a:spcAft>
              <a:defRPr sz="2600">
                <a:solidFill>
                  <a:schemeClr val="tx1"/>
                </a:solidFill>
                <a:latin typeface=".VnTime" panose="020B7200000000000000" pitchFamily="34" charset="0"/>
              </a:defRPr>
            </a:lvl6pPr>
            <a:lvl7pPr marL="2971800" indent="-228600" eaLnBrk="0" fontAlgn="base" hangingPunct="0">
              <a:spcBef>
                <a:spcPct val="0"/>
              </a:spcBef>
              <a:spcAft>
                <a:spcPct val="0"/>
              </a:spcAft>
              <a:defRPr sz="2600">
                <a:solidFill>
                  <a:schemeClr val="tx1"/>
                </a:solidFill>
                <a:latin typeface=".VnTime" panose="020B7200000000000000" pitchFamily="34" charset="0"/>
              </a:defRPr>
            </a:lvl7pPr>
            <a:lvl8pPr marL="3429000" indent="-228600" eaLnBrk="0" fontAlgn="base" hangingPunct="0">
              <a:spcBef>
                <a:spcPct val="0"/>
              </a:spcBef>
              <a:spcAft>
                <a:spcPct val="0"/>
              </a:spcAft>
              <a:defRPr sz="2600">
                <a:solidFill>
                  <a:schemeClr val="tx1"/>
                </a:solidFill>
                <a:latin typeface=".VnTime" panose="020B7200000000000000" pitchFamily="34" charset="0"/>
              </a:defRPr>
            </a:lvl8pPr>
            <a:lvl9pPr marL="3886200" indent="-228600" eaLnBrk="0" fontAlgn="base" hangingPunct="0">
              <a:spcBef>
                <a:spcPct val="0"/>
              </a:spcBef>
              <a:spcAft>
                <a:spcPct val="0"/>
              </a:spcAft>
              <a:defRPr sz="2600">
                <a:solidFill>
                  <a:schemeClr val="tx1"/>
                </a:solidFill>
                <a:latin typeface=".VnTime" panose="020B7200000000000000" pitchFamily="34" charset="0"/>
              </a:defRPr>
            </a:lvl9pPr>
          </a:lstStyle>
          <a:p>
            <a:pPr algn="ctr" eaLnBrk="1" hangingPunct="1">
              <a:spcBef>
                <a:spcPct val="50000"/>
              </a:spcBef>
            </a:pPr>
            <a:r>
              <a:rPr lang="en-US" altLang="en-US" sz="2800" b="1" i="1" dirty="0" err="1">
                <a:solidFill>
                  <a:srgbClr val="C00000"/>
                </a:solidFill>
                <a:latin typeface="Times New Roman" panose="02020603050405020304" pitchFamily="18" charset="0"/>
                <a:cs typeface="Times New Roman" panose="02020603050405020304" pitchFamily="18" charset="0"/>
              </a:rPr>
              <a:t>Tập</a:t>
            </a:r>
            <a:r>
              <a:rPr lang="en-US" altLang="en-US" sz="2800" b="1" i="1" dirty="0">
                <a:solidFill>
                  <a:srgbClr val="C00000"/>
                </a:solidFill>
                <a:latin typeface="Times New Roman" panose="02020603050405020304" pitchFamily="18" charset="0"/>
                <a:cs typeface="Times New Roman" panose="02020603050405020304" pitchFamily="18" charset="0"/>
              </a:rPr>
              <a:t> </a:t>
            </a:r>
            <a:r>
              <a:rPr lang="en-US" altLang="en-US" sz="2800" b="1" i="1" dirty="0" err="1">
                <a:solidFill>
                  <a:srgbClr val="C00000"/>
                </a:solidFill>
                <a:latin typeface="Times New Roman" panose="02020603050405020304" pitchFamily="18" charset="0"/>
                <a:cs typeface="Times New Roman" panose="02020603050405020304" pitchFamily="18" charset="0"/>
              </a:rPr>
              <a:t>làm</a:t>
            </a:r>
            <a:r>
              <a:rPr lang="en-US" altLang="en-US" sz="2800" b="1" i="1" dirty="0">
                <a:solidFill>
                  <a:srgbClr val="C00000"/>
                </a:solidFill>
                <a:latin typeface="Times New Roman" panose="02020603050405020304" pitchFamily="18" charset="0"/>
                <a:cs typeface="Times New Roman" panose="02020603050405020304" pitchFamily="18" charset="0"/>
              </a:rPr>
              <a:t> </a:t>
            </a:r>
            <a:r>
              <a:rPr lang="en-US" altLang="en-US" sz="2800" b="1" i="1" dirty="0" err="1">
                <a:solidFill>
                  <a:srgbClr val="C00000"/>
                </a:solidFill>
                <a:latin typeface="Times New Roman" panose="02020603050405020304" pitchFamily="18" charset="0"/>
                <a:cs typeface="Times New Roman" panose="02020603050405020304" pitchFamily="18" charset="0"/>
              </a:rPr>
              <a:t>văn</a:t>
            </a:r>
            <a:endParaRPr lang="en-US" altLang="en-US" sz="2800" b="1" i="1" dirty="0">
              <a:solidFill>
                <a:srgbClr val="C00000"/>
              </a:solidFill>
              <a:latin typeface="Times New Roman" panose="02020603050405020304" pitchFamily="18" charset="0"/>
              <a:cs typeface="Times New Roman" panose="02020603050405020304" pitchFamily="18" charset="0"/>
            </a:endParaRPr>
          </a:p>
          <a:p>
            <a:pPr algn="ctr" eaLnBrk="1" hangingPunct="1">
              <a:spcBef>
                <a:spcPct val="50000"/>
              </a:spcBef>
            </a:pPr>
            <a:r>
              <a:rPr lang="en-US" altLang="en-US" sz="2800" b="1" i="1" dirty="0" err="1">
                <a:solidFill>
                  <a:srgbClr val="C00000"/>
                </a:solidFill>
                <a:latin typeface="Times New Roman" panose="02020603050405020304" pitchFamily="18" charset="0"/>
                <a:cs typeface="Times New Roman" panose="02020603050405020304" pitchFamily="18" charset="0"/>
              </a:rPr>
              <a:t>Luyện</a:t>
            </a:r>
            <a:r>
              <a:rPr lang="en-US" altLang="en-US" sz="2800" b="1" i="1" dirty="0">
                <a:solidFill>
                  <a:srgbClr val="C00000"/>
                </a:solidFill>
                <a:latin typeface="Times New Roman" panose="02020603050405020304" pitchFamily="18" charset="0"/>
                <a:cs typeface="Times New Roman" panose="02020603050405020304" pitchFamily="18" charset="0"/>
              </a:rPr>
              <a:t> </a:t>
            </a:r>
            <a:r>
              <a:rPr lang="en-US" altLang="en-US" sz="2800" b="1" i="1" dirty="0" err="1">
                <a:solidFill>
                  <a:srgbClr val="C00000"/>
                </a:solidFill>
                <a:latin typeface="Times New Roman" panose="02020603050405020304" pitchFamily="18" charset="0"/>
                <a:cs typeface="Times New Roman" panose="02020603050405020304" pitchFamily="18" charset="0"/>
              </a:rPr>
              <a:t>tập</a:t>
            </a:r>
            <a:r>
              <a:rPr lang="en-US" altLang="en-US" sz="2800" b="1" i="1" dirty="0">
                <a:solidFill>
                  <a:srgbClr val="C00000"/>
                </a:solidFill>
                <a:latin typeface="Times New Roman" panose="02020603050405020304" pitchFamily="18" charset="0"/>
                <a:cs typeface="Times New Roman" panose="02020603050405020304" pitchFamily="18" charset="0"/>
              </a:rPr>
              <a:t> </a:t>
            </a:r>
            <a:r>
              <a:rPr lang="en-US" altLang="en-US" sz="2800" b="1" i="1" dirty="0" err="1">
                <a:solidFill>
                  <a:srgbClr val="C00000"/>
                </a:solidFill>
                <a:latin typeface="Times New Roman" panose="02020603050405020304" pitchFamily="18" charset="0"/>
                <a:cs typeface="Times New Roman" panose="02020603050405020304" pitchFamily="18" charset="0"/>
              </a:rPr>
              <a:t>xây</a:t>
            </a:r>
            <a:r>
              <a:rPr lang="en-US" altLang="en-US" sz="2800" b="1" i="1" dirty="0">
                <a:solidFill>
                  <a:srgbClr val="C00000"/>
                </a:solidFill>
                <a:latin typeface="Times New Roman" panose="02020603050405020304" pitchFamily="18" charset="0"/>
                <a:cs typeface="Times New Roman" panose="02020603050405020304" pitchFamily="18" charset="0"/>
              </a:rPr>
              <a:t> </a:t>
            </a:r>
            <a:r>
              <a:rPr lang="en-US" altLang="en-US" sz="2800" b="1" i="1" dirty="0" err="1">
                <a:solidFill>
                  <a:srgbClr val="C00000"/>
                </a:solidFill>
                <a:latin typeface="Times New Roman" panose="02020603050405020304" pitchFamily="18" charset="0"/>
                <a:cs typeface="Times New Roman" panose="02020603050405020304" pitchFamily="18" charset="0"/>
              </a:rPr>
              <a:t>dựng</a:t>
            </a:r>
            <a:r>
              <a:rPr lang="en-US" altLang="en-US" sz="2800" b="1" i="1" dirty="0">
                <a:solidFill>
                  <a:srgbClr val="C00000"/>
                </a:solidFill>
                <a:latin typeface="Times New Roman" panose="02020603050405020304" pitchFamily="18" charset="0"/>
                <a:cs typeface="Times New Roman" panose="02020603050405020304" pitchFamily="18" charset="0"/>
              </a:rPr>
              <a:t> </a:t>
            </a:r>
            <a:r>
              <a:rPr lang="en-US" altLang="en-US" sz="2800" b="1" i="1" dirty="0" err="1">
                <a:solidFill>
                  <a:srgbClr val="C00000"/>
                </a:solidFill>
                <a:latin typeface="Times New Roman" panose="02020603050405020304" pitchFamily="18" charset="0"/>
                <a:cs typeface="Times New Roman" panose="02020603050405020304" pitchFamily="18" charset="0"/>
              </a:rPr>
              <a:t>mở</a:t>
            </a:r>
            <a:r>
              <a:rPr lang="en-US" altLang="en-US" sz="2800" b="1" i="1" dirty="0">
                <a:solidFill>
                  <a:srgbClr val="C00000"/>
                </a:solidFill>
                <a:latin typeface="Times New Roman" panose="02020603050405020304" pitchFamily="18" charset="0"/>
                <a:cs typeface="Times New Roman" panose="02020603050405020304" pitchFamily="18" charset="0"/>
              </a:rPr>
              <a:t> </a:t>
            </a:r>
            <a:r>
              <a:rPr lang="en-US" altLang="en-US" sz="2800" b="1" i="1" dirty="0" err="1">
                <a:solidFill>
                  <a:srgbClr val="C00000"/>
                </a:solidFill>
                <a:latin typeface="Times New Roman" panose="02020603050405020304" pitchFamily="18" charset="0"/>
                <a:cs typeface="Times New Roman" panose="02020603050405020304" pitchFamily="18" charset="0"/>
              </a:rPr>
              <a:t>bài</a:t>
            </a:r>
            <a:r>
              <a:rPr lang="en-US" altLang="en-US" sz="2800" b="1" i="1" dirty="0">
                <a:solidFill>
                  <a:srgbClr val="C00000"/>
                </a:solidFill>
                <a:latin typeface="Times New Roman" panose="02020603050405020304" pitchFamily="18" charset="0"/>
                <a:cs typeface="Times New Roman" panose="02020603050405020304" pitchFamily="18" charset="0"/>
              </a:rPr>
              <a:t> </a:t>
            </a:r>
            <a:r>
              <a:rPr lang="en-US" altLang="en-US" sz="2800" b="1" i="1" dirty="0" err="1">
                <a:solidFill>
                  <a:srgbClr val="C00000"/>
                </a:solidFill>
                <a:latin typeface="Times New Roman" panose="02020603050405020304" pitchFamily="18" charset="0"/>
                <a:cs typeface="Times New Roman" panose="02020603050405020304" pitchFamily="18" charset="0"/>
              </a:rPr>
              <a:t>trong</a:t>
            </a:r>
            <a:r>
              <a:rPr lang="en-US" altLang="en-US" sz="2800" b="1" i="1" dirty="0">
                <a:solidFill>
                  <a:srgbClr val="C00000"/>
                </a:solidFill>
                <a:latin typeface="Times New Roman" panose="02020603050405020304" pitchFamily="18" charset="0"/>
                <a:cs typeface="Times New Roman" panose="02020603050405020304" pitchFamily="18" charset="0"/>
              </a:rPr>
              <a:t> </a:t>
            </a:r>
            <a:r>
              <a:rPr lang="en-US" altLang="en-US" sz="2800" b="1" i="1" dirty="0" err="1">
                <a:solidFill>
                  <a:srgbClr val="C00000"/>
                </a:solidFill>
                <a:latin typeface="Times New Roman" panose="02020603050405020304" pitchFamily="18" charset="0"/>
                <a:cs typeface="Times New Roman" panose="02020603050405020304" pitchFamily="18" charset="0"/>
              </a:rPr>
              <a:t>bài</a:t>
            </a:r>
            <a:r>
              <a:rPr lang="en-US" altLang="en-US" sz="2800" b="1" i="1" dirty="0">
                <a:solidFill>
                  <a:srgbClr val="C00000"/>
                </a:solidFill>
                <a:latin typeface="Times New Roman" panose="02020603050405020304" pitchFamily="18" charset="0"/>
                <a:cs typeface="Times New Roman" panose="02020603050405020304" pitchFamily="18" charset="0"/>
              </a:rPr>
              <a:t> </a:t>
            </a:r>
            <a:r>
              <a:rPr lang="en-US" altLang="en-US" sz="2800" b="1" i="1" dirty="0" err="1">
                <a:solidFill>
                  <a:srgbClr val="C00000"/>
                </a:solidFill>
                <a:latin typeface="Times New Roman" panose="02020603050405020304" pitchFamily="18" charset="0"/>
                <a:cs typeface="Times New Roman" panose="02020603050405020304" pitchFamily="18" charset="0"/>
              </a:rPr>
              <a:t>văn</a:t>
            </a:r>
            <a:r>
              <a:rPr lang="en-US" altLang="en-US" sz="2800" b="1" i="1" dirty="0">
                <a:solidFill>
                  <a:srgbClr val="C00000"/>
                </a:solidFill>
                <a:latin typeface="Times New Roman" panose="02020603050405020304" pitchFamily="18" charset="0"/>
                <a:cs typeface="Times New Roman" panose="02020603050405020304" pitchFamily="18" charset="0"/>
              </a:rPr>
              <a:t> </a:t>
            </a:r>
            <a:r>
              <a:rPr lang="en-US" altLang="en-US" sz="2800" b="1" i="1" dirty="0" err="1">
                <a:solidFill>
                  <a:srgbClr val="C00000"/>
                </a:solidFill>
                <a:latin typeface="Times New Roman" panose="02020603050405020304" pitchFamily="18" charset="0"/>
                <a:cs typeface="Times New Roman" panose="02020603050405020304" pitchFamily="18" charset="0"/>
              </a:rPr>
              <a:t>kể</a:t>
            </a:r>
            <a:r>
              <a:rPr lang="en-US" altLang="en-US" sz="2800" b="1" i="1" dirty="0">
                <a:solidFill>
                  <a:srgbClr val="C00000"/>
                </a:solidFill>
                <a:latin typeface="Times New Roman" panose="02020603050405020304" pitchFamily="18" charset="0"/>
                <a:cs typeface="Times New Roman" panose="02020603050405020304" pitchFamily="18" charset="0"/>
              </a:rPr>
              <a:t> </a:t>
            </a:r>
            <a:r>
              <a:rPr lang="en-US" altLang="en-US" sz="2800" b="1" i="1" dirty="0" err="1">
                <a:solidFill>
                  <a:srgbClr val="C00000"/>
                </a:solidFill>
                <a:latin typeface="Times New Roman" panose="02020603050405020304" pitchFamily="18" charset="0"/>
                <a:cs typeface="Times New Roman" panose="02020603050405020304" pitchFamily="18" charset="0"/>
              </a:rPr>
              <a:t>chuyện</a:t>
            </a:r>
            <a:endParaRPr lang="en-US" altLang="en-US" sz="2800" b="1" i="1" dirty="0">
              <a:solidFill>
                <a:srgbClr val="C00000"/>
              </a:solidFill>
              <a:latin typeface="Times New Roman" panose="02020603050405020304" pitchFamily="18" charset="0"/>
              <a:cs typeface="Times New Roman" panose="02020603050405020304" pitchFamily="18" charset="0"/>
            </a:endParaRPr>
          </a:p>
          <a:p>
            <a:pPr algn="ctr" eaLnBrk="1" hangingPunct="1">
              <a:spcBef>
                <a:spcPct val="50000"/>
              </a:spcBef>
            </a:pPr>
            <a:endParaRPr lang="en-US" altLang="en-US" sz="2800" b="1" i="1" dirty="0">
              <a:solidFill>
                <a:srgbClr val="C00000"/>
              </a:solidFill>
              <a:latin typeface="Times New Roman" panose="02020603050405020304" pitchFamily="18" charset="0"/>
              <a:cs typeface="Times New Roman" panose="02020603050405020304" pitchFamily="18" charset="0"/>
            </a:endParaRPr>
          </a:p>
        </p:txBody>
      </p:sp>
      <p:sp>
        <p:nvSpPr>
          <p:cNvPr id="24" name="Text Box 17"/>
          <p:cNvSpPr txBox="1">
            <a:spLocks noChangeArrowheads="1"/>
          </p:cNvSpPr>
          <p:nvPr/>
        </p:nvSpPr>
        <p:spPr bwMode="auto">
          <a:xfrm>
            <a:off x="1415480" y="404664"/>
            <a:ext cx="871296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spcBef>
                <a:spcPct val="50000"/>
              </a:spcBef>
            </a:pPr>
            <a:r>
              <a:rPr lang="en-US" altLang="vi-VN" sz="3200" b="1" i="1" dirty="0" err="1"/>
              <a:t>Thứ</a:t>
            </a:r>
            <a:r>
              <a:rPr lang="en-US" altLang="vi-VN" sz="3200" b="1" i="1" dirty="0"/>
              <a:t>     </a:t>
            </a:r>
            <a:r>
              <a:rPr lang="en-US" altLang="vi-VN" sz="3200" b="1" i="1" dirty="0" err="1"/>
              <a:t>ngày</a:t>
            </a:r>
            <a:r>
              <a:rPr lang="en-US" altLang="vi-VN" sz="3200" b="1" i="1" dirty="0"/>
              <a:t>     </a:t>
            </a:r>
            <a:r>
              <a:rPr lang="en-US" altLang="vi-VN" sz="3200" b="1" i="1" dirty="0" err="1"/>
              <a:t>tháng</a:t>
            </a:r>
            <a:r>
              <a:rPr lang="en-US" altLang="vi-VN" sz="3200" b="1" i="1" dirty="0"/>
              <a:t> 1 </a:t>
            </a:r>
            <a:r>
              <a:rPr lang="en-US" altLang="vi-VN" sz="3200" b="1" i="1" dirty="0" err="1"/>
              <a:t>năm</a:t>
            </a:r>
            <a:r>
              <a:rPr lang="en-US" altLang="vi-VN" sz="3200" b="1" i="1" dirty="0"/>
              <a:t> 2022</a:t>
            </a:r>
          </a:p>
        </p:txBody>
      </p:sp>
    </p:spTree>
    <p:extLst>
      <p:ext uri="{BB962C8B-B14F-4D97-AF65-F5344CB8AC3E}">
        <p14:creationId xmlns:p14="http://schemas.microsoft.com/office/powerpoint/2010/main" val="3990097961"/>
      </p:ext>
    </p:extLst>
  </p:cSld>
  <p:clrMapOvr>
    <a:masterClrMapping/>
  </p:clrMapOvr>
  <p:transition spd="med">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ox(in)">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6466CE7-5265-4549-853A-44102DF90860}"/>
              </a:ext>
            </a:extLst>
          </p:cNvPr>
          <p:cNvPicPr>
            <a:picLocks noChangeAspect="1"/>
          </p:cNvPicPr>
          <p:nvPr/>
        </p:nvPicPr>
        <p:blipFill>
          <a:blip r:embed="rId2"/>
          <a:stretch>
            <a:fillRect/>
          </a:stretch>
        </p:blipFill>
        <p:spPr>
          <a:xfrm>
            <a:off x="0" y="0"/>
            <a:ext cx="12192000" cy="6857999"/>
          </a:xfrm>
          <a:prstGeom prst="rect">
            <a:avLst/>
          </a:prstGeom>
        </p:spPr>
      </p:pic>
      <p:sp>
        <p:nvSpPr>
          <p:cNvPr id="3075" name="TextBox 4"/>
          <p:cNvSpPr txBox="1">
            <a:spLocks noChangeArrowheads="1"/>
          </p:cNvSpPr>
          <p:nvPr/>
        </p:nvSpPr>
        <p:spPr bwMode="auto">
          <a:xfrm>
            <a:off x="3719736" y="404664"/>
            <a:ext cx="5029200" cy="584775"/>
          </a:xfrm>
          <a:prstGeom prst="rect">
            <a:avLst/>
          </a:prstGeom>
          <a:solidFill>
            <a:schemeClr val="accent6">
              <a:lumMod val="20000"/>
              <a:lumOff val="80000"/>
            </a:schemeClr>
          </a:solidFill>
          <a:ln>
            <a:noFill/>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3200" b="1" dirty="0">
                <a:solidFill>
                  <a:srgbClr val="C00000"/>
                </a:solidFill>
                <a:latin typeface="Times New Roman" panose="02020603050405020304" pitchFamily="18" charset="0"/>
                <a:cs typeface="Times New Roman" panose="02020603050405020304" pitchFamily="18" charset="0"/>
              </a:rPr>
              <a:t>YÊU CẦU CẦN ĐẠT</a:t>
            </a:r>
          </a:p>
        </p:txBody>
      </p:sp>
      <p:sp>
        <p:nvSpPr>
          <p:cNvPr id="3076" name="TextBox 5"/>
          <p:cNvSpPr txBox="1">
            <a:spLocks noChangeArrowheads="1"/>
          </p:cNvSpPr>
          <p:nvPr/>
        </p:nvSpPr>
        <p:spPr bwMode="auto">
          <a:xfrm>
            <a:off x="533400" y="1196752"/>
            <a:ext cx="11125200"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de-DE" sz="3200" b="1" dirty="0">
                <a:latin typeface="Times New Roman" panose="02020603050405020304" pitchFamily="18" charset="0"/>
                <a:cs typeface="Times New Roman" panose="02020603050405020304" pitchFamily="18" charset="0"/>
              </a:rPr>
              <a:t>		- Củng cố nhận thức về 2 cách mở bài (trực tiếp, gián tiếp) trong bài văn miêu tả đồ vật.</a:t>
            </a:r>
            <a:endParaRPr lang="en-US" sz="3200" b="1" dirty="0">
              <a:latin typeface="Times New Roman" panose="02020603050405020304" pitchFamily="18" charset="0"/>
              <a:cs typeface="Times New Roman" panose="02020603050405020304" pitchFamily="18" charset="0"/>
            </a:endParaRPr>
          </a:p>
          <a:p>
            <a:r>
              <a:rPr lang="de-DE" sz="3200" b="1" dirty="0">
                <a:latin typeface="Times New Roman" panose="02020603050405020304" pitchFamily="18" charset="0"/>
                <a:cs typeface="Times New Roman" panose="02020603050405020304" pitchFamily="18" charset="0"/>
              </a:rPr>
              <a:t>		- Thực hành viết đoạn mở bài cho một bài văn miêu tả đồ vật theo 2 cách trên.</a:t>
            </a:r>
            <a:endParaRPr lang="en-US" sz="3200" b="1" dirty="0">
              <a:latin typeface="Times New Roman" panose="02020603050405020304" pitchFamily="18" charset="0"/>
              <a:cs typeface="Times New Roman" panose="02020603050405020304" pitchFamily="18" charset="0"/>
            </a:endParaRPr>
          </a:p>
          <a:p>
            <a:r>
              <a:rPr lang="de-DE" sz="3200" b="1" dirty="0">
                <a:latin typeface="Times New Roman" panose="02020603050405020304" pitchFamily="18" charset="0"/>
                <a:cs typeface="Times New Roman" panose="02020603050405020304" pitchFamily="18" charset="0"/>
              </a:rPr>
              <a:t>		- Giáo dục HS lòng say mê học văn và biết thể hiện tình cảm đối với đồ vật mà mình miêu tả.</a:t>
            </a:r>
            <a:r>
              <a:rPr lang="en-US" sz="3200" b="1" dirty="0">
                <a:latin typeface="Times New Roman" panose="02020603050405020304" pitchFamily="18" charset="0"/>
                <a:cs typeface="Times New Roman" panose="02020603050405020304" pitchFamily="18" charset="0"/>
              </a:rPr>
              <a:t>                                          	- </a:t>
            </a:r>
            <a:r>
              <a:rPr lang="nl-NL" sz="3200" b="1" dirty="0">
                <a:latin typeface="Times New Roman" panose="02020603050405020304" pitchFamily="18" charset="0"/>
                <a:cs typeface="Times New Roman" panose="02020603050405020304" pitchFamily="18" charset="0"/>
              </a:rPr>
              <a:t>Góp phần hình thành và phát triển các năng lực: tự chủ và tự học, giao tiếp, giải quyết vấn đề và sáng tạo. </a:t>
            </a:r>
            <a:endParaRPr lang="en-US" sz="3200" b="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DC3C1F8-2CB7-4B71-B8D3-4838890637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Text Box 6"/>
          <p:cNvSpPr txBox="1">
            <a:spLocks noChangeArrowheads="1"/>
          </p:cNvSpPr>
          <p:nvPr/>
        </p:nvSpPr>
        <p:spPr bwMode="auto">
          <a:xfrm>
            <a:off x="3396588" y="511314"/>
            <a:ext cx="5410200" cy="707886"/>
          </a:xfrm>
          <a:prstGeom prst="rect">
            <a:avLst/>
          </a:prstGeom>
          <a:noFill/>
          <a:ln w="9525">
            <a:noFill/>
            <a:miter lim="800000"/>
            <a:headEnd/>
            <a:tailEnd/>
          </a:ln>
        </p:spPr>
        <p:txBody>
          <a:bodyPr wrap="square">
            <a:spAutoFit/>
          </a:bodyPr>
          <a:lstStyle/>
          <a:p>
            <a:pPr algn="ctr" eaLnBrk="1" hangingPunct="1">
              <a:spcBef>
                <a:spcPct val="50000"/>
              </a:spcBef>
            </a:pPr>
            <a:r>
              <a:rPr lang="en-US" sz="4000" b="1" dirty="0">
                <a:solidFill>
                  <a:srgbClr val="C00000"/>
                </a:solidFill>
              </a:rPr>
              <a:t>KHỞI ĐỘNG</a:t>
            </a:r>
          </a:p>
        </p:txBody>
      </p:sp>
      <p:sp>
        <p:nvSpPr>
          <p:cNvPr id="17" name="Text Box 7"/>
          <p:cNvSpPr txBox="1">
            <a:spLocks noChangeArrowheads="1"/>
          </p:cNvSpPr>
          <p:nvPr/>
        </p:nvSpPr>
        <p:spPr bwMode="auto">
          <a:xfrm>
            <a:off x="1371600" y="1143000"/>
            <a:ext cx="89916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517525">
              <a:defRPr sz="2600">
                <a:solidFill>
                  <a:schemeClr val="tx1"/>
                </a:solidFill>
                <a:latin typeface=".VnTime" panose="020B7200000000000000" pitchFamily="34" charset="0"/>
              </a:defRPr>
            </a:lvl1pPr>
            <a:lvl2pPr marL="742950" indent="-285750">
              <a:defRPr sz="2600">
                <a:solidFill>
                  <a:schemeClr val="tx1"/>
                </a:solidFill>
                <a:latin typeface=".VnTime" panose="020B7200000000000000" pitchFamily="34" charset="0"/>
              </a:defRPr>
            </a:lvl2pPr>
            <a:lvl3pPr marL="1143000" indent="-228600">
              <a:defRPr sz="2600">
                <a:solidFill>
                  <a:schemeClr val="tx1"/>
                </a:solidFill>
                <a:latin typeface=".VnTime" panose="020B7200000000000000" pitchFamily="34" charset="0"/>
              </a:defRPr>
            </a:lvl3pPr>
            <a:lvl4pPr marL="1600200" indent="-228600">
              <a:defRPr sz="2600">
                <a:solidFill>
                  <a:schemeClr val="tx1"/>
                </a:solidFill>
                <a:latin typeface=".VnTime" panose="020B7200000000000000" pitchFamily="34" charset="0"/>
              </a:defRPr>
            </a:lvl4pPr>
            <a:lvl5pPr marL="2057400" indent="-228600">
              <a:defRPr sz="2600">
                <a:solidFill>
                  <a:schemeClr val="tx1"/>
                </a:solidFill>
                <a:latin typeface=".VnTime" panose="020B7200000000000000" pitchFamily="34" charset="0"/>
              </a:defRPr>
            </a:lvl5pPr>
            <a:lvl6pPr marL="2514600" indent="-228600" eaLnBrk="0" fontAlgn="base" hangingPunct="0">
              <a:spcBef>
                <a:spcPct val="0"/>
              </a:spcBef>
              <a:spcAft>
                <a:spcPct val="0"/>
              </a:spcAft>
              <a:defRPr sz="2600">
                <a:solidFill>
                  <a:schemeClr val="tx1"/>
                </a:solidFill>
                <a:latin typeface=".VnTime" panose="020B7200000000000000" pitchFamily="34" charset="0"/>
              </a:defRPr>
            </a:lvl6pPr>
            <a:lvl7pPr marL="2971800" indent="-228600" eaLnBrk="0" fontAlgn="base" hangingPunct="0">
              <a:spcBef>
                <a:spcPct val="0"/>
              </a:spcBef>
              <a:spcAft>
                <a:spcPct val="0"/>
              </a:spcAft>
              <a:defRPr sz="2600">
                <a:solidFill>
                  <a:schemeClr val="tx1"/>
                </a:solidFill>
                <a:latin typeface=".VnTime" panose="020B7200000000000000" pitchFamily="34" charset="0"/>
              </a:defRPr>
            </a:lvl7pPr>
            <a:lvl8pPr marL="3429000" indent="-228600" eaLnBrk="0" fontAlgn="base" hangingPunct="0">
              <a:spcBef>
                <a:spcPct val="0"/>
              </a:spcBef>
              <a:spcAft>
                <a:spcPct val="0"/>
              </a:spcAft>
              <a:defRPr sz="2600">
                <a:solidFill>
                  <a:schemeClr val="tx1"/>
                </a:solidFill>
                <a:latin typeface=".VnTime" panose="020B7200000000000000" pitchFamily="34" charset="0"/>
              </a:defRPr>
            </a:lvl8pPr>
            <a:lvl9pPr marL="3886200" indent="-228600" eaLnBrk="0" fontAlgn="base" hangingPunct="0">
              <a:spcBef>
                <a:spcPct val="0"/>
              </a:spcBef>
              <a:spcAft>
                <a:spcPct val="0"/>
              </a:spcAft>
              <a:defRPr sz="2600">
                <a:solidFill>
                  <a:schemeClr val="tx1"/>
                </a:solidFill>
                <a:latin typeface=".VnTime" panose="020B7200000000000000" pitchFamily="34" charset="0"/>
              </a:defRPr>
            </a:lvl9pPr>
          </a:lstStyle>
          <a:p>
            <a:pPr eaLnBrk="1" hangingPunct="1">
              <a:spcBef>
                <a:spcPct val="50000"/>
              </a:spcBef>
            </a:pPr>
            <a:r>
              <a:rPr lang="en-US" altLang="en-US" sz="3200" b="1" i="1" dirty="0">
                <a:solidFill>
                  <a:srgbClr val="C00000"/>
                </a:solidFill>
                <a:latin typeface="Times New Roman" panose="02020603050405020304" pitchFamily="18" charset="0"/>
                <a:cs typeface="Times New Roman" panose="02020603050405020304" pitchFamily="18" charset="0"/>
              </a:rPr>
              <a:t>Một bài văn miêu tả đồ vật gồm có mấy phần? Nêu cụ thể từng phần?</a:t>
            </a:r>
          </a:p>
        </p:txBody>
      </p:sp>
      <p:sp>
        <p:nvSpPr>
          <p:cNvPr id="18" name="Text Box 8"/>
          <p:cNvSpPr txBox="1">
            <a:spLocks noChangeArrowheads="1"/>
          </p:cNvSpPr>
          <p:nvPr/>
        </p:nvSpPr>
        <p:spPr bwMode="auto">
          <a:xfrm>
            <a:off x="1371600" y="2185582"/>
            <a:ext cx="8991600" cy="4278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600">
                <a:solidFill>
                  <a:schemeClr val="tx1"/>
                </a:solidFill>
                <a:latin typeface=".VnTime" panose="020B7200000000000000" pitchFamily="34" charset="0"/>
              </a:defRPr>
            </a:lvl1pPr>
            <a:lvl2pPr marL="742950" indent="-285750">
              <a:defRPr sz="2600">
                <a:solidFill>
                  <a:schemeClr val="tx1"/>
                </a:solidFill>
                <a:latin typeface=".VnTime" panose="020B7200000000000000" pitchFamily="34" charset="0"/>
              </a:defRPr>
            </a:lvl2pPr>
            <a:lvl3pPr marL="1143000" indent="-228600">
              <a:defRPr sz="2600">
                <a:solidFill>
                  <a:schemeClr val="tx1"/>
                </a:solidFill>
                <a:latin typeface=".VnTime" panose="020B7200000000000000" pitchFamily="34" charset="0"/>
              </a:defRPr>
            </a:lvl3pPr>
            <a:lvl4pPr marL="1600200" indent="-228600">
              <a:defRPr sz="2600">
                <a:solidFill>
                  <a:schemeClr val="tx1"/>
                </a:solidFill>
                <a:latin typeface=".VnTime" panose="020B7200000000000000" pitchFamily="34" charset="0"/>
              </a:defRPr>
            </a:lvl4pPr>
            <a:lvl5pPr marL="2057400" indent="-228600">
              <a:defRPr sz="2600">
                <a:solidFill>
                  <a:schemeClr val="tx1"/>
                </a:solidFill>
                <a:latin typeface=".VnTime" panose="020B7200000000000000" pitchFamily="34" charset="0"/>
              </a:defRPr>
            </a:lvl5pPr>
            <a:lvl6pPr marL="2514600" indent="-228600" eaLnBrk="0" fontAlgn="base" hangingPunct="0">
              <a:spcBef>
                <a:spcPct val="0"/>
              </a:spcBef>
              <a:spcAft>
                <a:spcPct val="0"/>
              </a:spcAft>
              <a:defRPr sz="2600">
                <a:solidFill>
                  <a:schemeClr val="tx1"/>
                </a:solidFill>
                <a:latin typeface=".VnTime" panose="020B7200000000000000" pitchFamily="34" charset="0"/>
              </a:defRPr>
            </a:lvl6pPr>
            <a:lvl7pPr marL="2971800" indent="-228600" eaLnBrk="0" fontAlgn="base" hangingPunct="0">
              <a:spcBef>
                <a:spcPct val="0"/>
              </a:spcBef>
              <a:spcAft>
                <a:spcPct val="0"/>
              </a:spcAft>
              <a:defRPr sz="2600">
                <a:solidFill>
                  <a:schemeClr val="tx1"/>
                </a:solidFill>
                <a:latin typeface=".VnTime" panose="020B7200000000000000" pitchFamily="34" charset="0"/>
              </a:defRPr>
            </a:lvl7pPr>
            <a:lvl8pPr marL="3429000" indent="-228600" eaLnBrk="0" fontAlgn="base" hangingPunct="0">
              <a:spcBef>
                <a:spcPct val="0"/>
              </a:spcBef>
              <a:spcAft>
                <a:spcPct val="0"/>
              </a:spcAft>
              <a:defRPr sz="2600">
                <a:solidFill>
                  <a:schemeClr val="tx1"/>
                </a:solidFill>
                <a:latin typeface=".VnTime" panose="020B7200000000000000" pitchFamily="34" charset="0"/>
              </a:defRPr>
            </a:lvl8pPr>
            <a:lvl9pPr marL="3886200" indent="-228600" eaLnBrk="0" fontAlgn="base" hangingPunct="0">
              <a:spcBef>
                <a:spcPct val="0"/>
              </a:spcBef>
              <a:spcAft>
                <a:spcPct val="0"/>
              </a:spcAft>
              <a:defRPr sz="2600">
                <a:solidFill>
                  <a:schemeClr val="tx1"/>
                </a:solidFill>
                <a:latin typeface=".VnTime" panose="020B7200000000000000" pitchFamily="34" charset="0"/>
              </a:defRPr>
            </a:lvl9pPr>
          </a:lstStyle>
          <a:p>
            <a:pPr eaLnBrk="1" hangingPunct="1">
              <a:spcBef>
                <a:spcPct val="50000"/>
              </a:spcBef>
            </a:pPr>
            <a:r>
              <a:rPr lang="en-US" altLang="en-US" sz="3200" b="1" dirty="0">
                <a:solidFill>
                  <a:schemeClr val="tx1">
                    <a:lumMod val="95000"/>
                    <a:lumOff val="5000"/>
                  </a:schemeClr>
                </a:solidFill>
                <a:latin typeface="Times New Roman" panose="02020603050405020304" pitchFamily="18" charset="0"/>
                <a:cs typeface="Times New Roman" panose="02020603050405020304" pitchFamily="18" charset="0"/>
              </a:rPr>
              <a:t>Bài văn miêu tả đồ vật thường gồm có ba phần:   1. Mở bài: Giới thiệu đồ vật mình sẽ tả                   2. Thân bài:                                                               - Tả bao quát đồ vật.                                                    - </a:t>
            </a:r>
            <a:r>
              <a:rPr lang="en-US" sz="3200" b="1" i="0" dirty="0">
                <a:solidFill>
                  <a:schemeClr val="tx1">
                    <a:lumMod val="95000"/>
                    <a:lumOff val="5000"/>
                  </a:schemeClr>
                </a:solidFill>
                <a:effectLst/>
                <a:latin typeface="Times New Roman" panose="02020603050405020304" pitchFamily="18" charset="0"/>
                <a:cs typeface="Times New Roman" panose="02020603050405020304" pitchFamily="18" charset="0"/>
              </a:rPr>
              <a:t>Tả những bộ phận có đặc điểm nổi bật.              - Tả cách dùng và công dụng của đồ vật.</a:t>
            </a:r>
            <a:r>
              <a:rPr lang="en-US" sz="32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3200" b="1" dirty="0">
                <a:solidFill>
                  <a:schemeClr val="tx1">
                    <a:lumMod val="95000"/>
                    <a:lumOff val="5000"/>
                  </a:schemeClr>
                </a:solidFill>
                <a:latin typeface="Times New Roman" panose="02020603050405020304" pitchFamily="18" charset="0"/>
                <a:cs typeface="Times New Roman" panose="02020603050405020304" pitchFamily="18" charset="0"/>
              </a:rPr>
              <a:t>3. Kết bài: Tình cảm của em với chiếc áo </a:t>
            </a:r>
          </a:p>
          <a:p>
            <a:pPr eaLnBrk="1" hangingPunct="1">
              <a:spcBef>
                <a:spcPct val="50000"/>
              </a:spcBef>
            </a:pPr>
            <a:endParaRPr lang="en-US" altLang="en-US" sz="32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87037472"/>
      </p:ext>
    </p:extLst>
  </p:cSld>
  <p:clrMapOvr>
    <a:masterClrMapping/>
  </p:clrMapOvr>
  <p:transition spd="med">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ox(i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dissolve">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5D6BA10-81B9-4E88-B0DC-20082F29FAF0}"/>
              </a:ext>
            </a:extLst>
          </p:cNvPr>
          <p:cNvPicPr>
            <a:picLocks noChangeAspect="1"/>
          </p:cNvPicPr>
          <p:nvPr/>
        </p:nvPicPr>
        <p:blipFill>
          <a:blip r:embed="rId3"/>
          <a:stretch>
            <a:fillRect/>
          </a:stretch>
        </p:blipFill>
        <p:spPr>
          <a:xfrm>
            <a:off x="0" y="0"/>
            <a:ext cx="12192000" cy="6857999"/>
          </a:xfrm>
          <a:prstGeom prst="rect">
            <a:avLst/>
          </a:prstGeom>
        </p:spPr>
      </p:pic>
      <p:sp>
        <p:nvSpPr>
          <p:cNvPr id="16" name="Text Box 6"/>
          <p:cNvSpPr txBox="1">
            <a:spLocks noChangeArrowheads="1"/>
          </p:cNvSpPr>
          <p:nvPr/>
        </p:nvSpPr>
        <p:spPr bwMode="auto">
          <a:xfrm>
            <a:off x="3086100" y="188905"/>
            <a:ext cx="5410200" cy="707886"/>
          </a:xfrm>
          <a:prstGeom prst="rect">
            <a:avLst/>
          </a:prstGeom>
          <a:noFill/>
          <a:ln w="9525">
            <a:noFill/>
            <a:miter lim="800000"/>
            <a:headEnd/>
            <a:tailEnd/>
          </a:ln>
        </p:spPr>
        <p:txBody>
          <a:bodyPr wrap="square">
            <a:spAutoFit/>
          </a:bodyPr>
          <a:lstStyle/>
          <a:p>
            <a:pPr algn="ctr" eaLnBrk="1" hangingPunct="1">
              <a:spcBef>
                <a:spcPct val="50000"/>
              </a:spcBef>
            </a:pPr>
            <a:r>
              <a:rPr lang="en-US" sz="4000" b="1" dirty="0">
                <a:solidFill>
                  <a:srgbClr val="002060"/>
                </a:solidFill>
                <a:latin typeface="Times New Roman" panose="02020603050405020304" pitchFamily="18" charset="0"/>
                <a:cs typeface="Times New Roman" panose="02020603050405020304" pitchFamily="18" charset="0"/>
              </a:rPr>
              <a:t>KHỞI ĐỘNG</a:t>
            </a:r>
          </a:p>
        </p:txBody>
      </p:sp>
      <p:sp>
        <p:nvSpPr>
          <p:cNvPr id="8" name="Text Box 13"/>
          <p:cNvSpPr txBox="1">
            <a:spLocks noChangeArrowheads="1"/>
          </p:cNvSpPr>
          <p:nvPr/>
        </p:nvSpPr>
        <p:spPr bwMode="auto">
          <a:xfrm>
            <a:off x="642628" y="1285728"/>
            <a:ext cx="10297144"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600" b="1" dirty="0">
                <a:latin typeface="Times New Roman" panose="02020603050405020304" pitchFamily="18" charset="0"/>
                <a:cs typeface="Times New Roman" panose="02020603050405020304" pitchFamily="18" charset="0"/>
              </a:rPr>
              <a:t>- Có mấy cách mở bài trong bài văn miêu tả đồ vật? Đó là những cách nào?</a:t>
            </a:r>
          </a:p>
        </p:txBody>
      </p:sp>
      <p:sp>
        <p:nvSpPr>
          <p:cNvPr id="9" name="Text Box 14"/>
          <p:cNvSpPr txBox="1">
            <a:spLocks noChangeArrowheads="1"/>
          </p:cNvSpPr>
          <p:nvPr/>
        </p:nvSpPr>
        <p:spPr bwMode="auto">
          <a:xfrm>
            <a:off x="673318" y="2845790"/>
            <a:ext cx="11089232"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4000" b="1" dirty="0">
                <a:latin typeface="Times New Roman" panose="02020603050405020304" pitchFamily="18" charset="0"/>
                <a:cs typeface="Times New Roman" panose="02020603050405020304" pitchFamily="18" charset="0"/>
              </a:rPr>
              <a:t>* Có 2 cách mở bài trong bài văn miêu tả đồ vật: </a:t>
            </a:r>
            <a:r>
              <a:rPr lang="en-US" altLang="en-US" sz="4000" b="1" dirty="0">
                <a:solidFill>
                  <a:srgbClr val="FF0000"/>
                </a:solidFill>
                <a:latin typeface="Times New Roman" panose="02020603050405020304" pitchFamily="18" charset="0"/>
                <a:cs typeface="Times New Roman" panose="02020603050405020304" pitchFamily="18" charset="0"/>
              </a:rPr>
              <a:t>Mở bài trực tiếp </a:t>
            </a:r>
            <a:r>
              <a:rPr lang="en-US" altLang="en-US" sz="4000" b="1" dirty="0">
                <a:latin typeface="Times New Roman" panose="02020603050405020304" pitchFamily="18" charset="0"/>
                <a:cs typeface="Times New Roman" panose="02020603050405020304" pitchFamily="18" charset="0"/>
              </a:rPr>
              <a:t>và </a:t>
            </a:r>
            <a:r>
              <a:rPr lang="en-US" altLang="en-US" sz="4000" b="1" dirty="0">
                <a:solidFill>
                  <a:srgbClr val="FF0000"/>
                </a:solidFill>
                <a:latin typeface="Times New Roman" panose="02020603050405020304" pitchFamily="18" charset="0"/>
                <a:cs typeface="Times New Roman" panose="02020603050405020304" pitchFamily="18" charset="0"/>
              </a:rPr>
              <a:t>mở bài gián tiếp.</a:t>
            </a:r>
          </a:p>
        </p:txBody>
      </p:sp>
    </p:spTree>
    <p:extLst>
      <p:ext uri="{BB962C8B-B14F-4D97-AF65-F5344CB8AC3E}">
        <p14:creationId xmlns:p14="http://schemas.microsoft.com/office/powerpoint/2010/main" val="1493333727"/>
      </p:ext>
    </p:extLst>
  </p:cSld>
  <p:clrMapOvr>
    <a:masterClrMapping/>
  </p:clrMapOvr>
  <p:transition spd="med">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0CCD276-2F85-4BF4-B5B5-7894F87CC46F}"/>
              </a:ext>
            </a:extLst>
          </p:cNvPr>
          <p:cNvPicPr>
            <a:picLocks noChangeAspect="1"/>
          </p:cNvPicPr>
          <p:nvPr/>
        </p:nvPicPr>
        <p:blipFill>
          <a:blip r:embed="rId2"/>
          <a:stretch>
            <a:fillRect/>
          </a:stretch>
        </p:blipFill>
        <p:spPr>
          <a:xfrm>
            <a:off x="0" y="0"/>
            <a:ext cx="12192000" cy="6857999"/>
          </a:xfrm>
          <a:prstGeom prst="rect">
            <a:avLst/>
          </a:prstGeom>
        </p:spPr>
      </p:pic>
      <p:sp>
        <p:nvSpPr>
          <p:cNvPr id="12" name="Text Box 14"/>
          <p:cNvSpPr txBox="1">
            <a:spLocks noChangeArrowheads="1"/>
          </p:cNvSpPr>
          <p:nvPr/>
        </p:nvSpPr>
        <p:spPr bwMode="auto">
          <a:xfrm>
            <a:off x="407368" y="260648"/>
            <a:ext cx="11556032"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600" b="1" u="sng" dirty="0">
                <a:latin typeface="Times New Roman" panose="02020603050405020304" pitchFamily="18" charset="0"/>
                <a:cs typeface="Times New Roman" panose="02020603050405020304" pitchFamily="18" charset="0"/>
              </a:rPr>
              <a:t>Bài 1</a:t>
            </a:r>
            <a:r>
              <a:rPr lang="en-US" altLang="en-US" sz="3600" b="1" dirty="0">
                <a:latin typeface="Times New Roman" panose="02020603050405020304" pitchFamily="18" charset="0"/>
                <a:cs typeface="Times New Roman" panose="02020603050405020304" pitchFamily="18" charset="0"/>
              </a:rPr>
              <a:t>: Dưới đây là một số đoạn mở bài cho bài văn miêu tả cái cặp sách. Các đoạn ấy có gì giống nhau và có gì khác nhau?</a:t>
            </a:r>
            <a:endParaRPr lang="en-US" altLang="en-US" sz="3600" dirty="0">
              <a:latin typeface="Times New Roman" panose="02020603050405020304" pitchFamily="18" charset="0"/>
              <a:cs typeface="Times New Roman" panose="02020603050405020304" pitchFamily="18" charset="0"/>
            </a:endParaRPr>
          </a:p>
        </p:txBody>
      </p:sp>
      <p:pic>
        <p:nvPicPr>
          <p:cNvPr id="13" name="Picture 15" descr="A-Tinh"/>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863752" y="1876839"/>
            <a:ext cx="5737058" cy="4981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7" presetClass="entr" presetSubtype="0" fill="hold" grpId="0" nodeType="clickEffect">
                                  <p:stCondLst>
                                    <p:cond delay="0"/>
                                  </p:stCondLst>
                                  <p:iterate type="lt">
                                    <p:tmPct val="50000"/>
                                  </p:iterate>
                                  <p:childTnLst>
                                    <p:set>
                                      <p:cBhvr>
                                        <p:cTn id="12" dur="1" fill="hold">
                                          <p:stCondLst>
                                            <p:cond delay="0"/>
                                          </p:stCondLst>
                                        </p:cTn>
                                        <p:tgtEl>
                                          <p:spTgt spid="12"/>
                                        </p:tgtEl>
                                        <p:attrNameLst>
                                          <p:attrName>style.visibility</p:attrName>
                                        </p:attrNameLst>
                                      </p:cBhvr>
                                      <p:to>
                                        <p:strVal val="visible"/>
                                      </p:to>
                                    </p:set>
                                    <p:anim calcmode="discrete" valueType="clr">
                                      <p:cBhvr override="childStyle">
                                        <p:cTn id="13" dur="80"/>
                                        <p:tgtEl>
                                          <p:spTgt spid="12"/>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12"/>
                                        </p:tgtEl>
                                        <p:attrNameLst>
                                          <p:attrName>fillcolor</p:attrName>
                                        </p:attrNameLst>
                                      </p:cBhvr>
                                      <p:tavLst>
                                        <p:tav tm="0">
                                          <p:val>
                                            <p:clrVal>
                                              <a:schemeClr val="accent2"/>
                                            </p:clrVal>
                                          </p:val>
                                        </p:tav>
                                        <p:tav tm="50000">
                                          <p:val>
                                            <p:clrVal>
                                              <a:schemeClr val="hlink"/>
                                            </p:clrVal>
                                          </p:val>
                                        </p:tav>
                                      </p:tavLst>
                                    </p:anim>
                                    <p:set>
                                      <p:cBhvr>
                                        <p:cTn id="15" dur="80"/>
                                        <p:tgtEl>
                                          <p:spTgt spid="1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7BA6949-94CD-4B26-AC93-43AD9B388538}"/>
              </a:ext>
            </a:extLst>
          </p:cNvPr>
          <p:cNvPicPr>
            <a:picLocks noChangeAspect="1"/>
          </p:cNvPicPr>
          <p:nvPr/>
        </p:nvPicPr>
        <p:blipFill>
          <a:blip r:embed="rId2"/>
          <a:stretch>
            <a:fillRect/>
          </a:stretch>
        </p:blipFill>
        <p:spPr>
          <a:xfrm>
            <a:off x="0" y="0"/>
            <a:ext cx="12192000" cy="6857999"/>
          </a:xfrm>
          <a:prstGeom prst="rect">
            <a:avLst/>
          </a:prstGeom>
        </p:spPr>
      </p:pic>
      <p:sp>
        <p:nvSpPr>
          <p:cNvPr id="5122" name="TextBox 7"/>
          <p:cNvSpPr txBox="1">
            <a:spLocks noChangeArrowheads="1"/>
          </p:cNvSpPr>
          <p:nvPr/>
        </p:nvSpPr>
        <p:spPr bwMode="auto">
          <a:xfrm>
            <a:off x="1596189" y="2181621"/>
            <a:ext cx="88392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3600" b="1">
              <a:solidFill>
                <a:srgbClr val="0000FF"/>
              </a:solidFill>
              <a:latin typeface="Times New Roman" panose="02020603050405020304" pitchFamily="18" charset="0"/>
              <a:cs typeface="Times New Roman" panose="02020603050405020304" pitchFamily="18" charset="0"/>
            </a:endParaRPr>
          </a:p>
          <a:p>
            <a:pPr eaLnBrk="1" hangingPunct="1"/>
            <a:r>
              <a:rPr lang="en-US" altLang="en-US" sz="3600" b="1">
                <a:solidFill>
                  <a:srgbClr val="0000FF"/>
                </a:solidFill>
                <a:latin typeface="Times New Roman" panose="02020603050405020304" pitchFamily="18" charset="0"/>
                <a:cs typeface="Times New Roman" panose="02020603050405020304" pitchFamily="18" charset="0"/>
              </a:rPr>
              <a:t>   </a:t>
            </a:r>
          </a:p>
        </p:txBody>
      </p:sp>
      <p:sp>
        <p:nvSpPr>
          <p:cNvPr id="5123" name="Text Box 11"/>
          <p:cNvSpPr txBox="1">
            <a:spLocks noChangeArrowheads="1"/>
          </p:cNvSpPr>
          <p:nvPr/>
        </p:nvSpPr>
        <p:spPr bwMode="auto">
          <a:xfrm>
            <a:off x="442394" y="-23663"/>
            <a:ext cx="1172677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200" b="1" u="sng" dirty="0">
                <a:latin typeface="Times New Roman" panose="02020603050405020304" pitchFamily="18" charset="0"/>
                <a:cs typeface="Times New Roman" panose="02020603050405020304" pitchFamily="18" charset="0"/>
              </a:rPr>
              <a:t>Bài 1</a:t>
            </a:r>
            <a:r>
              <a:rPr lang="en-US" altLang="en-US" sz="3200" b="1" dirty="0">
                <a:latin typeface="Times New Roman" panose="02020603050405020304" pitchFamily="18" charset="0"/>
                <a:cs typeface="Times New Roman" panose="02020603050405020304" pitchFamily="18" charset="0"/>
              </a:rPr>
              <a:t>: Dưới đây là một số đoạn mở bài cho bài văn miêu tả cái cặp sách. Các đoạn ấy có gì giống và có gì khác nhau?</a:t>
            </a:r>
            <a:endParaRPr lang="en-US" altLang="en-US" sz="3200" dirty="0">
              <a:latin typeface="Times New Roman" panose="02020603050405020304" pitchFamily="18" charset="0"/>
              <a:cs typeface="Times New Roman" panose="02020603050405020304" pitchFamily="18" charset="0"/>
            </a:endParaRPr>
          </a:p>
        </p:txBody>
      </p:sp>
      <p:sp>
        <p:nvSpPr>
          <p:cNvPr id="11276" name="Text Box 12"/>
          <p:cNvSpPr txBox="1">
            <a:spLocks noChangeArrowheads="1"/>
          </p:cNvSpPr>
          <p:nvPr/>
        </p:nvSpPr>
        <p:spPr bwMode="auto">
          <a:xfrm>
            <a:off x="675511" y="1245919"/>
            <a:ext cx="1132975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200" b="1" dirty="0">
                <a:solidFill>
                  <a:srgbClr val="7030A0"/>
                </a:solidFill>
                <a:latin typeface="Times New Roman" panose="02020603050405020304" pitchFamily="18" charset="0"/>
                <a:cs typeface="Times New Roman" panose="02020603050405020304" pitchFamily="18" charset="0"/>
              </a:rPr>
              <a:t>a. Vào ngày khai trường, bố em mua cho em một cái cặp sách rất đẹp.</a:t>
            </a:r>
          </a:p>
        </p:txBody>
      </p:sp>
      <p:sp>
        <p:nvSpPr>
          <p:cNvPr id="11277" name="Text Box 13"/>
          <p:cNvSpPr txBox="1">
            <a:spLocks noChangeArrowheads="1"/>
          </p:cNvSpPr>
          <p:nvPr/>
        </p:nvSpPr>
        <p:spPr bwMode="auto">
          <a:xfrm>
            <a:off x="695401" y="2497917"/>
            <a:ext cx="1088928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200" b="1" dirty="0">
                <a:latin typeface="Times New Roman" panose="02020603050405020304" pitchFamily="18" charset="0"/>
                <a:cs typeface="Times New Roman" panose="02020603050405020304" pitchFamily="18" charset="0"/>
              </a:rPr>
              <a:t>b. Ai là học sinh mà chẳng có cặp sách! Thế mà suốt mấy năm nay em chỉ có một chiếc túi vải đơn sơ mang đến trường.</a:t>
            </a:r>
          </a:p>
        </p:txBody>
      </p:sp>
      <p:sp>
        <p:nvSpPr>
          <p:cNvPr id="11278" name="Text Box 14"/>
          <p:cNvSpPr txBox="1">
            <a:spLocks noChangeArrowheads="1"/>
          </p:cNvSpPr>
          <p:nvPr/>
        </p:nvSpPr>
        <p:spPr bwMode="auto">
          <a:xfrm>
            <a:off x="695401" y="3785461"/>
            <a:ext cx="11329756"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3200" b="1" dirty="0">
                <a:solidFill>
                  <a:schemeClr val="accent6">
                    <a:lumMod val="75000"/>
                  </a:schemeClr>
                </a:solidFill>
                <a:latin typeface="Times New Roman" panose="02020603050405020304" pitchFamily="18" charset="0"/>
                <a:cs typeface="Times New Roman" panose="02020603050405020304" pitchFamily="18" charset="0"/>
              </a:rPr>
              <a:t>c. Chủ nhật vừa qua mưa nặng hạt, em không đi thăm bà ngoại được, ba bảo em giúp ba sắp xếp lại cái tủ ở trong buồng. Giữa đống đồ đạc cũ ba dỡ từ trên nóc tủ xuống, chợt em gặp lại chiếc cặp nhỏ đã theo em đi học suốt hai năm lớp 1, lớp 2.</a:t>
            </a:r>
          </a:p>
        </p:txBody>
      </p:sp>
    </p:spTree>
    <p:extLst>
      <p:ext uri="{BB962C8B-B14F-4D97-AF65-F5344CB8AC3E}">
        <p14:creationId xmlns:p14="http://schemas.microsoft.com/office/powerpoint/2010/main" val="4273539437"/>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wipe(down)">
                                      <p:cBhvr>
                                        <p:cTn id="7" dur="500"/>
                                        <p:tgtEl>
                                          <p:spTgt spid="51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276"/>
                                        </p:tgtEl>
                                        <p:attrNameLst>
                                          <p:attrName>style.visibility</p:attrName>
                                        </p:attrNameLst>
                                      </p:cBhvr>
                                      <p:to>
                                        <p:strVal val="visible"/>
                                      </p:to>
                                    </p:set>
                                    <p:animEffect transition="in" filter="wipe(down)">
                                      <p:cBhvr>
                                        <p:cTn id="12" dur="500"/>
                                        <p:tgtEl>
                                          <p:spTgt spid="1127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277"/>
                                        </p:tgtEl>
                                        <p:attrNameLst>
                                          <p:attrName>style.visibility</p:attrName>
                                        </p:attrNameLst>
                                      </p:cBhvr>
                                      <p:to>
                                        <p:strVal val="visible"/>
                                      </p:to>
                                    </p:set>
                                    <p:animEffect transition="in" filter="wipe(down)">
                                      <p:cBhvr>
                                        <p:cTn id="17" dur="500"/>
                                        <p:tgtEl>
                                          <p:spTgt spid="1127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278"/>
                                        </p:tgtEl>
                                        <p:attrNameLst>
                                          <p:attrName>style.visibility</p:attrName>
                                        </p:attrNameLst>
                                      </p:cBhvr>
                                      <p:to>
                                        <p:strVal val="visible"/>
                                      </p:to>
                                    </p:set>
                                    <p:animEffect transition="in" filter="wipe(down)">
                                      <p:cBhvr>
                                        <p:cTn id="22" dur="500"/>
                                        <p:tgtEl>
                                          <p:spTgt spid="112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p:bldP spid="11276" grpId="0"/>
      <p:bldP spid="11277" grpId="0"/>
      <p:bldP spid="1127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E2D5A13-C3A9-4DAA-B32D-6B60D42EBF25}"/>
              </a:ext>
            </a:extLst>
          </p:cNvPr>
          <p:cNvPicPr>
            <a:picLocks noChangeAspect="1"/>
          </p:cNvPicPr>
          <p:nvPr/>
        </p:nvPicPr>
        <p:blipFill>
          <a:blip r:embed="rId2"/>
          <a:stretch>
            <a:fillRect/>
          </a:stretch>
        </p:blipFill>
        <p:spPr>
          <a:xfrm>
            <a:off x="0" y="0"/>
            <a:ext cx="12192000" cy="6857999"/>
          </a:xfrm>
          <a:prstGeom prst="rect">
            <a:avLst/>
          </a:prstGeom>
        </p:spPr>
      </p:pic>
      <p:grpSp>
        <p:nvGrpSpPr>
          <p:cNvPr id="3" name="Group 2"/>
          <p:cNvGrpSpPr/>
          <p:nvPr/>
        </p:nvGrpSpPr>
        <p:grpSpPr>
          <a:xfrm>
            <a:off x="647700" y="1463340"/>
            <a:ext cx="11064924" cy="5062004"/>
            <a:chOff x="1524000" y="2387778"/>
            <a:chExt cx="9144000" cy="4317821"/>
          </a:xfrm>
        </p:grpSpPr>
        <p:sp>
          <p:nvSpPr>
            <p:cNvPr id="17" name="Rounded Rectangle 16"/>
            <p:cNvSpPr/>
            <p:nvPr/>
          </p:nvSpPr>
          <p:spPr>
            <a:xfrm>
              <a:off x="1524000" y="2387778"/>
              <a:ext cx="9144000" cy="4317821"/>
            </a:xfrm>
            <a:prstGeom prst="roundRect">
              <a:avLst>
                <a:gd name="adj" fmla="val 11237"/>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21" name="Straight Connector 20"/>
            <p:cNvCxnSpPr/>
            <p:nvPr/>
          </p:nvCxnSpPr>
          <p:spPr>
            <a:xfrm>
              <a:off x="1524000" y="3043988"/>
              <a:ext cx="9144000"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cxnSpLocks/>
            </p:cNvCxnSpPr>
            <p:nvPr/>
          </p:nvCxnSpPr>
          <p:spPr>
            <a:xfrm>
              <a:off x="5257800" y="2419684"/>
              <a:ext cx="0" cy="42859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7420" name="TextBox 27"/>
          <p:cNvSpPr txBox="1">
            <a:spLocks noChangeArrowheads="1"/>
          </p:cNvSpPr>
          <p:nvPr/>
        </p:nvSpPr>
        <p:spPr bwMode="auto">
          <a:xfrm>
            <a:off x="1526645" y="1510753"/>
            <a:ext cx="27622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600" b="1" dirty="0">
                <a:solidFill>
                  <a:srgbClr val="FF0000"/>
                </a:solidFill>
                <a:latin typeface="Times New Roman" panose="02020603050405020304" pitchFamily="18" charset="0"/>
                <a:cs typeface="Times New Roman" panose="02020603050405020304" pitchFamily="18" charset="0"/>
              </a:rPr>
              <a:t>Giống nhau</a:t>
            </a:r>
          </a:p>
        </p:txBody>
      </p:sp>
      <p:sp>
        <p:nvSpPr>
          <p:cNvPr id="17421" name="TextBox 28"/>
          <p:cNvSpPr txBox="1">
            <a:spLocks noChangeArrowheads="1"/>
          </p:cNvSpPr>
          <p:nvPr/>
        </p:nvSpPr>
        <p:spPr bwMode="auto">
          <a:xfrm>
            <a:off x="7350674" y="1463339"/>
            <a:ext cx="27622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600" b="1">
                <a:solidFill>
                  <a:srgbClr val="FF0000"/>
                </a:solidFill>
                <a:latin typeface="Times New Roman" panose="02020603050405020304" pitchFamily="18" charset="0"/>
                <a:cs typeface="Times New Roman" panose="02020603050405020304" pitchFamily="18" charset="0"/>
              </a:rPr>
              <a:t>Khác nhau</a:t>
            </a:r>
          </a:p>
        </p:txBody>
      </p:sp>
      <p:sp>
        <p:nvSpPr>
          <p:cNvPr id="17413" name="TextBox 29"/>
          <p:cNvSpPr txBox="1">
            <a:spLocks noChangeArrowheads="1"/>
          </p:cNvSpPr>
          <p:nvPr/>
        </p:nvSpPr>
        <p:spPr bwMode="auto">
          <a:xfrm>
            <a:off x="932334" y="2348880"/>
            <a:ext cx="381000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600" b="1" dirty="0">
                <a:latin typeface="Times New Roman" panose="02020603050405020304" pitchFamily="18" charset="0"/>
                <a:cs typeface="Times New Roman" panose="02020603050405020304" pitchFamily="18" charset="0"/>
              </a:rPr>
              <a:t>- Các đoạn mở bài trên đều có mục đích giới thiệu đồ vật cần tả là chiếc cặp sách.</a:t>
            </a:r>
          </a:p>
        </p:txBody>
      </p:sp>
      <p:sp>
        <p:nvSpPr>
          <p:cNvPr id="32" name="TextBox 31"/>
          <p:cNvSpPr txBox="1">
            <a:spLocks noChangeArrowheads="1"/>
          </p:cNvSpPr>
          <p:nvPr/>
        </p:nvSpPr>
        <p:spPr bwMode="auto">
          <a:xfrm>
            <a:off x="5589420" y="2346531"/>
            <a:ext cx="605119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600" b="1" dirty="0">
                <a:latin typeface="Times New Roman" panose="02020603050405020304" pitchFamily="18" charset="0"/>
                <a:cs typeface="Times New Roman" panose="02020603050405020304" pitchFamily="18" charset="0"/>
              </a:rPr>
              <a:t>- Đoạn a, b: Giới thiệu ngay đồ vật cần tả. </a:t>
            </a:r>
          </a:p>
        </p:txBody>
      </p:sp>
      <p:sp>
        <p:nvSpPr>
          <p:cNvPr id="6153" name="Text Box 18"/>
          <p:cNvSpPr txBox="1">
            <a:spLocks noChangeArrowheads="1"/>
          </p:cNvSpPr>
          <p:nvPr/>
        </p:nvSpPr>
        <p:spPr bwMode="auto">
          <a:xfrm>
            <a:off x="647700" y="149138"/>
            <a:ext cx="115443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200" b="1" dirty="0">
                <a:latin typeface="Times New Roman" panose="02020603050405020304" pitchFamily="18" charset="0"/>
                <a:cs typeface="Times New Roman" panose="02020603050405020304" pitchFamily="18" charset="0"/>
              </a:rPr>
              <a:t>1. Dưới đây là một số đoạn mở bài cho bài văn miêu tả cái cặp sách. Các đoạn ấy có gì giống và có gì khác nhau?</a:t>
            </a:r>
            <a:endParaRPr lang="en-US" altLang="en-US" sz="3200" dirty="0">
              <a:latin typeface="Times New Roman" panose="02020603050405020304" pitchFamily="18" charset="0"/>
              <a:cs typeface="Times New Roman" panose="02020603050405020304" pitchFamily="18" charset="0"/>
            </a:endParaRPr>
          </a:p>
        </p:txBody>
      </p:sp>
      <p:sp>
        <p:nvSpPr>
          <p:cNvPr id="17427" name="Text Box 19"/>
          <p:cNvSpPr txBox="1">
            <a:spLocks noChangeArrowheads="1"/>
          </p:cNvSpPr>
          <p:nvPr/>
        </p:nvSpPr>
        <p:spPr bwMode="auto">
          <a:xfrm>
            <a:off x="5589420" y="4160670"/>
            <a:ext cx="6051192"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500" b="1">
                <a:latin typeface="Times New Roman" panose="02020603050405020304" pitchFamily="18" charset="0"/>
                <a:cs typeface="Times New Roman" panose="02020603050405020304" pitchFamily="18" charset="0"/>
              </a:rPr>
              <a:t>- Đoạn c: nói chuyện khác để dẫn vào giới thiệu đồ vật định tả.</a:t>
            </a:r>
          </a:p>
        </p:txBody>
      </p:sp>
      <p:sp>
        <p:nvSpPr>
          <p:cNvPr id="17428" name="Text Box 20"/>
          <p:cNvSpPr txBox="1">
            <a:spLocks noChangeArrowheads="1"/>
          </p:cNvSpPr>
          <p:nvPr/>
        </p:nvSpPr>
        <p:spPr bwMode="auto">
          <a:xfrm>
            <a:off x="6477000" y="5730776"/>
            <a:ext cx="533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600" b="1">
                <a:solidFill>
                  <a:srgbClr val="0000FF"/>
                </a:solidFill>
                <a:latin typeface="Times New Roman" panose="02020603050405020304" pitchFamily="18" charset="0"/>
                <a:cs typeface="Times New Roman" panose="02020603050405020304" pitchFamily="18" charset="0"/>
              </a:rPr>
              <a:t>=&gt; mở bài gián tiếp</a:t>
            </a:r>
            <a:endParaRPr lang="en-US" altLang="en-US" sz="3600">
              <a:solidFill>
                <a:srgbClr val="0000FF"/>
              </a:solidFill>
              <a:latin typeface="Times New Roman" panose="02020603050405020304" pitchFamily="18" charset="0"/>
              <a:cs typeface="Times New Roman" panose="02020603050405020304" pitchFamily="18" charset="0"/>
            </a:endParaRPr>
          </a:p>
        </p:txBody>
      </p:sp>
      <p:sp>
        <p:nvSpPr>
          <p:cNvPr id="17429" name="Text Box 21"/>
          <p:cNvSpPr txBox="1">
            <a:spLocks noChangeArrowheads="1"/>
          </p:cNvSpPr>
          <p:nvPr/>
        </p:nvSpPr>
        <p:spPr bwMode="auto">
          <a:xfrm>
            <a:off x="6414630" y="3570369"/>
            <a:ext cx="533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600" b="1">
                <a:solidFill>
                  <a:srgbClr val="0000FF"/>
                </a:solidFill>
                <a:latin typeface="Times New Roman" panose="02020603050405020304" pitchFamily="18" charset="0"/>
                <a:cs typeface="Times New Roman" panose="02020603050405020304" pitchFamily="18" charset="0"/>
              </a:rPr>
              <a:t>=&gt; mở bài trực tiếp  </a:t>
            </a:r>
            <a:endParaRPr lang="en-US" altLang="en-US" sz="360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365782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420"/>
                                        </p:tgtEl>
                                        <p:attrNameLst>
                                          <p:attrName>style.visibility</p:attrName>
                                        </p:attrNameLst>
                                      </p:cBhvr>
                                      <p:to>
                                        <p:strVal val="visible"/>
                                      </p:to>
                                    </p:set>
                                    <p:anim calcmode="lin" valueType="num">
                                      <p:cBhvr additive="base">
                                        <p:cTn id="7" dur="500" fill="hold"/>
                                        <p:tgtEl>
                                          <p:spTgt spid="17420"/>
                                        </p:tgtEl>
                                        <p:attrNameLst>
                                          <p:attrName>ppt_x</p:attrName>
                                        </p:attrNameLst>
                                      </p:cBhvr>
                                      <p:tavLst>
                                        <p:tav tm="0">
                                          <p:val>
                                            <p:strVal val="#ppt_x"/>
                                          </p:val>
                                        </p:tav>
                                        <p:tav tm="100000">
                                          <p:val>
                                            <p:strVal val="#ppt_x"/>
                                          </p:val>
                                        </p:tav>
                                      </p:tavLst>
                                    </p:anim>
                                    <p:anim calcmode="lin" valueType="num">
                                      <p:cBhvr additive="base">
                                        <p:cTn id="8" dur="500" fill="hold"/>
                                        <p:tgtEl>
                                          <p:spTgt spid="1742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7" presetClass="entr" presetSubtype="0" fill="hold" grpId="0" nodeType="clickEffect">
                                  <p:stCondLst>
                                    <p:cond delay="0"/>
                                  </p:stCondLst>
                                  <p:iterate type="lt">
                                    <p:tmPct val="50000"/>
                                  </p:iterate>
                                  <p:childTnLst>
                                    <p:set>
                                      <p:cBhvr>
                                        <p:cTn id="12" dur="1" fill="hold">
                                          <p:stCondLst>
                                            <p:cond delay="0"/>
                                          </p:stCondLst>
                                        </p:cTn>
                                        <p:tgtEl>
                                          <p:spTgt spid="17413"/>
                                        </p:tgtEl>
                                        <p:attrNameLst>
                                          <p:attrName>style.visibility</p:attrName>
                                        </p:attrNameLst>
                                      </p:cBhvr>
                                      <p:to>
                                        <p:strVal val="visible"/>
                                      </p:to>
                                    </p:set>
                                    <p:anim calcmode="discrete" valueType="clr">
                                      <p:cBhvr override="childStyle">
                                        <p:cTn id="13" dur="80"/>
                                        <p:tgtEl>
                                          <p:spTgt spid="17413"/>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17413"/>
                                        </p:tgtEl>
                                        <p:attrNameLst>
                                          <p:attrName>fillcolor</p:attrName>
                                        </p:attrNameLst>
                                      </p:cBhvr>
                                      <p:tavLst>
                                        <p:tav tm="0">
                                          <p:val>
                                            <p:clrVal>
                                              <a:schemeClr val="accent2"/>
                                            </p:clrVal>
                                          </p:val>
                                        </p:tav>
                                        <p:tav tm="50000">
                                          <p:val>
                                            <p:clrVal>
                                              <a:schemeClr val="hlink"/>
                                            </p:clrVal>
                                          </p:val>
                                        </p:tav>
                                      </p:tavLst>
                                    </p:anim>
                                    <p:set>
                                      <p:cBhvr>
                                        <p:cTn id="15" dur="80"/>
                                        <p:tgtEl>
                                          <p:spTgt spid="17413"/>
                                        </p:tgtEl>
                                        <p:attrNameLst>
                                          <p:attrName>fill.type</p:attrName>
                                        </p:attrNameLst>
                                      </p:cBhvr>
                                      <p:to>
                                        <p:strVal val="solid"/>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27" presetClass="entr" presetSubtype="0" fill="hold" grpId="0" nodeType="clickEffect">
                                  <p:stCondLst>
                                    <p:cond delay="0"/>
                                  </p:stCondLst>
                                  <p:iterate type="lt">
                                    <p:tmPct val="50000"/>
                                  </p:iterate>
                                  <p:childTnLst>
                                    <p:set>
                                      <p:cBhvr>
                                        <p:cTn id="19" dur="1" fill="hold">
                                          <p:stCondLst>
                                            <p:cond delay="0"/>
                                          </p:stCondLst>
                                        </p:cTn>
                                        <p:tgtEl>
                                          <p:spTgt spid="17421"/>
                                        </p:tgtEl>
                                        <p:attrNameLst>
                                          <p:attrName>style.visibility</p:attrName>
                                        </p:attrNameLst>
                                      </p:cBhvr>
                                      <p:to>
                                        <p:strVal val="visible"/>
                                      </p:to>
                                    </p:set>
                                    <p:anim calcmode="discrete" valueType="clr">
                                      <p:cBhvr override="childStyle">
                                        <p:cTn id="20" dur="80"/>
                                        <p:tgtEl>
                                          <p:spTgt spid="17421"/>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17421"/>
                                        </p:tgtEl>
                                        <p:attrNameLst>
                                          <p:attrName>fillcolor</p:attrName>
                                        </p:attrNameLst>
                                      </p:cBhvr>
                                      <p:tavLst>
                                        <p:tav tm="0">
                                          <p:val>
                                            <p:clrVal>
                                              <a:schemeClr val="accent2"/>
                                            </p:clrVal>
                                          </p:val>
                                        </p:tav>
                                        <p:tav tm="50000">
                                          <p:val>
                                            <p:clrVal>
                                              <a:schemeClr val="hlink"/>
                                            </p:clrVal>
                                          </p:val>
                                        </p:tav>
                                      </p:tavLst>
                                    </p:anim>
                                    <p:set>
                                      <p:cBhvr>
                                        <p:cTn id="22" dur="80"/>
                                        <p:tgtEl>
                                          <p:spTgt spid="17421"/>
                                        </p:tgtEl>
                                        <p:attrNameLst>
                                          <p:attrName>fill.type</p:attrName>
                                        </p:attrNameLst>
                                      </p:cBhvr>
                                      <p:to>
                                        <p:strVal val="solid"/>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7" presetClass="entr" presetSubtype="0" fill="hold" grpId="0" nodeType="clickEffect">
                                  <p:stCondLst>
                                    <p:cond delay="0"/>
                                  </p:stCondLst>
                                  <p:iterate type="lt">
                                    <p:tmPct val="50000"/>
                                  </p:iterate>
                                  <p:childTnLst>
                                    <p:set>
                                      <p:cBhvr>
                                        <p:cTn id="26" dur="1" fill="hold">
                                          <p:stCondLst>
                                            <p:cond delay="0"/>
                                          </p:stCondLst>
                                        </p:cTn>
                                        <p:tgtEl>
                                          <p:spTgt spid="32"/>
                                        </p:tgtEl>
                                        <p:attrNameLst>
                                          <p:attrName>style.visibility</p:attrName>
                                        </p:attrNameLst>
                                      </p:cBhvr>
                                      <p:to>
                                        <p:strVal val="visible"/>
                                      </p:to>
                                    </p:set>
                                    <p:anim calcmode="discrete" valueType="clr">
                                      <p:cBhvr override="childStyle">
                                        <p:cTn id="27" dur="80"/>
                                        <p:tgtEl>
                                          <p:spTgt spid="32"/>
                                        </p:tgtEl>
                                        <p:attrNameLst>
                                          <p:attrName>style.color</p:attrName>
                                        </p:attrNameLst>
                                      </p:cBhvr>
                                      <p:tavLst>
                                        <p:tav tm="0">
                                          <p:val>
                                            <p:clrVal>
                                              <a:schemeClr val="accent2"/>
                                            </p:clrVal>
                                          </p:val>
                                        </p:tav>
                                        <p:tav tm="50000">
                                          <p:val>
                                            <p:clrVal>
                                              <a:schemeClr val="hlink"/>
                                            </p:clrVal>
                                          </p:val>
                                        </p:tav>
                                      </p:tavLst>
                                    </p:anim>
                                    <p:anim calcmode="discrete" valueType="clr">
                                      <p:cBhvr>
                                        <p:cTn id="28" dur="80"/>
                                        <p:tgtEl>
                                          <p:spTgt spid="32"/>
                                        </p:tgtEl>
                                        <p:attrNameLst>
                                          <p:attrName>fillcolor</p:attrName>
                                        </p:attrNameLst>
                                      </p:cBhvr>
                                      <p:tavLst>
                                        <p:tav tm="0">
                                          <p:val>
                                            <p:clrVal>
                                              <a:schemeClr val="accent2"/>
                                            </p:clrVal>
                                          </p:val>
                                        </p:tav>
                                        <p:tav tm="50000">
                                          <p:val>
                                            <p:clrVal>
                                              <a:schemeClr val="hlink"/>
                                            </p:clrVal>
                                          </p:val>
                                        </p:tav>
                                      </p:tavLst>
                                    </p:anim>
                                    <p:set>
                                      <p:cBhvr>
                                        <p:cTn id="29" dur="80"/>
                                        <p:tgtEl>
                                          <p:spTgt spid="32"/>
                                        </p:tgtEl>
                                        <p:attrNameLst>
                                          <p:attrName>fill.type</p:attrName>
                                        </p:attrNameLst>
                                      </p:cBhvr>
                                      <p:to>
                                        <p:strVal val="solid"/>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27" presetClass="entr" presetSubtype="0" fill="hold" grpId="0" nodeType="clickEffect">
                                  <p:stCondLst>
                                    <p:cond delay="0"/>
                                  </p:stCondLst>
                                  <p:iterate type="lt">
                                    <p:tmPct val="50000"/>
                                  </p:iterate>
                                  <p:childTnLst>
                                    <p:set>
                                      <p:cBhvr>
                                        <p:cTn id="33" dur="1" fill="hold">
                                          <p:stCondLst>
                                            <p:cond delay="0"/>
                                          </p:stCondLst>
                                        </p:cTn>
                                        <p:tgtEl>
                                          <p:spTgt spid="17429"/>
                                        </p:tgtEl>
                                        <p:attrNameLst>
                                          <p:attrName>style.visibility</p:attrName>
                                        </p:attrNameLst>
                                      </p:cBhvr>
                                      <p:to>
                                        <p:strVal val="visible"/>
                                      </p:to>
                                    </p:set>
                                    <p:anim calcmode="discrete" valueType="clr">
                                      <p:cBhvr override="childStyle">
                                        <p:cTn id="34" dur="80"/>
                                        <p:tgtEl>
                                          <p:spTgt spid="17429"/>
                                        </p:tgtEl>
                                        <p:attrNameLst>
                                          <p:attrName>style.color</p:attrName>
                                        </p:attrNameLst>
                                      </p:cBhvr>
                                      <p:tavLst>
                                        <p:tav tm="0">
                                          <p:val>
                                            <p:clrVal>
                                              <a:schemeClr val="accent2"/>
                                            </p:clrVal>
                                          </p:val>
                                        </p:tav>
                                        <p:tav tm="50000">
                                          <p:val>
                                            <p:clrVal>
                                              <a:schemeClr val="hlink"/>
                                            </p:clrVal>
                                          </p:val>
                                        </p:tav>
                                      </p:tavLst>
                                    </p:anim>
                                    <p:anim calcmode="discrete" valueType="clr">
                                      <p:cBhvr>
                                        <p:cTn id="35" dur="80"/>
                                        <p:tgtEl>
                                          <p:spTgt spid="17429"/>
                                        </p:tgtEl>
                                        <p:attrNameLst>
                                          <p:attrName>fillcolor</p:attrName>
                                        </p:attrNameLst>
                                      </p:cBhvr>
                                      <p:tavLst>
                                        <p:tav tm="0">
                                          <p:val>
                                            <p:clrVal>
                                              <a:schemeClr val="accent2"/>
                                            </p:clrVal>
                                          </p:val>
                                        </p:tav>
                                        <p:tav tm="50000">
                                          <p:val>
                                            <p:clrVal>
                                              <a:schemeClr val="hlink"/>
                                            </p:clrVal>
                                          </p:val>
                                        </p:tav>
                                      </p:tavLst>
                                    </p:anim>
                                    <p:set>
                                      <p:cBhvr>
                                        <p:cTn id="36" dur="80"/>
                                        <p:tgtEl>
                                          <p:spTgt spid="17429"/>
                                        </p:tgtEl>
                                        <p:attrNameLst>
                                          <p:attrName>fill.type</p:attrName>
                                        </p:attrNameLst>
                                      </p:cBhvr>
                                      <p:to>
                                        <p:strVal val="solid"/>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27" presetClass="entr" presetSubtype="0" fill="hold" grpId="0" nodeType="clickEffect">
                                  <p:stCondLst>
                                    <p:cond delay="0"/>
                                  </p:stCondLst>
                                  <p:iterate type="lt">
                                    <p:tmPct val="50000"/>
                                  </p:iterate>
                                  <p:childTnLst>
                                    <p:set>
                                      <p:cBhvr>
                                        <p:cTn id="40" dur="1" fill="hold">
                                          <p:stCondLst>
                                            <p:cond delay="0"/>
                                          </p:stCondLst>
                                        </p:cTn>
                                        <p:tgtEl>
                                          <p:spTgt spid="17427"/>
                                        </p:tgtEl>
                                        <p:attrNameLst>
                                          <p:attrName>style.visibility</p:attrName>
                                        </p:attrNameLst>
                                      </p:cBhvr>
                                      <p:to>
                                        <p:strVal val="visible"/>
                                      </p:to>
                                    </p:set>
                                    <p:anim calcmode="discrete" valueType="clr">
                                      <p:cBhvr override="childStyle">
                                        <p:cTn id="41" dur="80"/>
                                        <p:tgtEl>
                                          <p:spTgt spid="17427"/>
                                        </p:tgtEl>
                                        <p:attrNameLst>
                                          <p:attrName>style.color</p:attrName>
                                        </p:attrNameLst>
                                      </p:cBhvr>
                                      <p:tavLst>
                                        <p:tav tm="0">
                                          <p:val>
                                            <p:clrVal>
                                              <a:schemeClr val="accent2"/>
                                            </p:clrVal>
                                          </p:val>
                                        </p:tav>
                                        <p:tav tm="50000">
                                          <p:val>
                                            <p:clrVal>
                                              <a:schemeClr val="hlink"/>
                                            </p:clrVal>
                                          </p:val>
                                        </p:tav>
                                      </p:tavLst>
                                    </p:anim>
                                    <p:anim calcmode="discrete" valueType="clr">
                                      <p:cBhvr>
                                        <p:cTn id="42" dur="80"/>
                                        <p:tgtEl>
                                          <p:spTgt spid="17427"/>
                                        </p:tgtEl>
                                        <p:attrNameLst>
                                          <p:attrName>fillcolor</p:attrName>
                                        </p:attrNameLst>
                                      </p:cBhvr>
                                      <p:tavLst>
                                        <p:tav tm="0">
                                          <p:val>
                                            <p:clrVal>
                                              <a:schemeClr val="accent2"/>
                                            </p:clrVal>
                                          </p:val>
                                        </p:tav>
                                        <p:tav tm="50000">
                                          <p:val>
                                            <p:clrVal>
                                              <a:schemeClr val="hlink"/>
                                            </p:clrVal>
                                          </p:val>
                                        </p:tav>
                                      </p:tavLst>
                                    </p:anim>
                                    <p:set>
                                      <p:cBhvr>
                                        <p:cTn id="43" dur="80"/>
                                        <p:tgtEl>
                                          <p:spTgt spid="17427"/>
                                        </p:tgtEl>
                                        <p:attrNameLst>
                                          <p:attrName>fill.type</p:attrName>
                                        </p:attrNameLst>
                                      </p:cBhvr>
                                      <p:to>
                                        <p:strVal val="solid"/>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27" presetClass="entr" presetSubtype="0" fill="hold" grpId="0" nodeType="clickEffect">
                                  <p:stCondLst>
                                    <p:cond delay="0"/>
                                  </p:stCondLst>
                                  <p:iterate type="lt">
                                    <p:tmPct val="50000"/>
                                  </p:iterate>
                                  <p:childTnLst>
                                    <p:set>
                                      <p:cBhvr>
                                        <p:cTn id="47" dur="1" fill="hold">
                                          <p:stCondLst>
                                            <p:cond delay="0"/>
                                          </p:stCondLst>
                                        </p:cTn>
                                        <p:tgtEl>
                                          <p:spTgt spid="17428"/>
                                        </p:tgtEl>
                                        <p:attrNameLst>
                                          <p:attrName>style.visibility</p:attrName>
                                        </p:attrNameLst>
                                      </p:cBhvr>
                                      <p:to>
                                        <p:strVal val="visible"/>
                                      </p:to>
                                    </p:set>
                                    <p:anim calcmode="discrete" valueType="clr">
                                      <p:cBhvr override="childStyle">
                                        <p:cTn id="48" dur="80"/>
                                        <p:tgtEl>
                                          <p:spTgt spid="17428"/>
                                        </p:tgtEl>
                                        <p:attrNameLst>
                                          <p:attrName>style.color</p:attrName>
                                        </p:attrNameLst>
                                      </p:cBhvr>
                                      <p:tavLst>
                                        <p:tav tm="0">
                                          <p:val>
                                            <p:clrVal>
                                              <a:schemeClr val="accent2"/>
                                            </p:clrVal>
                                          </p:val>
                                        </p:tav>
                                        <p:tav tm="50000">
                                          <p:val>
                                            <p:clrVal>
                                              <a:schemeClr val="hlink"/>
                                            </p:clrVal>
                                          </p:val>
                                        </p:tav>
                                      </p:tavLst>
                                    </p:anim>
                                    <p:anim calcmode="discrete" valueType="clr">
                                      <p:cBhvr>
                                        <p:cTn id="49" dur="80"/>
                                        <p:tgtEl>
                                          <p:spTgt spid="17428"/>
                                        </p:tgtEl>
                                        <p:attrNameLst>
                                          <p:attrName>fillcolor</p:attrName>
                                        </p:attrNameLst>
                                      </p:cBhvr>
                                      <p:tavLst>
                                        <p:tav tm="0">
                                          <p:val>
                                            <p:clrVal>
                                              <a:schemeClr val="accent2"/>
                                            </p:clrVal>
                                          </p:val>
                                        </p:tav>
                                        <p:tav tm="50000">
                                          <p:val>
                                            <p:clrVal>
                                              <a:schemeClr val="hlink"/>
                                            </p:clrVal>
                                          </p:val>
                                        </p:tav>
                                      </p:tavLst>
                                    </p:anim>
                                    <p:set>
                                      <p:cBhvr>
                                        <p:cTn id="50" dur="80"/>
                                        <p:tgtEl>
                                          <p:spTgt spid="1742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20" grpId="0"/>
      <p:bldP spid="17421" grpId="0"/>
      <p:bldP spid="17413" grpId="0"/>
      <p:bldP spid="32" grpId="0"/>
      <p:bldP spid="17427" grpId="0"/>
      <p:bldP spid="17428" grpId="0"/>
      <p:bldP spid="1742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FA12BD9-093F-42B9-AD9A-AD3082C801C6}"/>
              </a:ext>
            </a:extLst>
          </p:cNvPr>
          <p:cNvPicPr>
            <a:picLocks noChangeAspect="1"/>
          </p:cNvPicPr>
          <p:nvPr/>
        </p:nvPicPr>
        <p:blipFill>
          <a:blip r:embed="rId2"/>
          <a:stretch>
            <a:fillRect/>
          </a:stretch>
        </p:blipFill>
        <p:spPr>
          <a:xfrm>
            <a:off x="0" y="0"/>
            <a:ext cx="12192000" cy="6857999"/>
          </a:xfrm>
          <a:prstGeom prst="rect">
            <a:avLst/>
          </a:prstGeom>
        </p:spPr>
      </p:pic>
      <p:sp>
        <p:nvSpPr>
          <p:cNvPr id="11" name="Right Arrow 10"/>
          <p:cNvSpPr/>
          <p:nvPr/>
        </p:nvSpPr>
        <p:spPr>
          <a:xfrm rot="1455899" flipV="1">
            <a:off x="2509690" y="3562376"/>
            <a:ext cx="563563" cy="252413"/>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9" name="Right Arrow 18"/>
          <p:cNvSpPr/>
          <p:nvPr/>
        </p:nvSpPr>
        <p:spPr>
          <a:xfrm rot="19836130" flipV="1">
            <a:off x="2487465" y="2665438"/>
            <a:ext cx="563563" cy="252412"/>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Rounded Rectangle 8"/>
          <p:cNvSpPr/>
          <p:nvPr/>
        </p:nvSpPr>
        <p:spPr>
          <a:xfrm>
            <a:off x="1242864" y="2619400"/>
            <a:ext cx="1219200" cy="1143000"/>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en-US" sz="4000" b="1" dirty="0" err="1">
                <a:solidFill>
                  <a:srgbClr val="FF0000"/>
                </a:solidFill>
                <a:latin typeface="Times New Roman" pitchFamily="18" charset="0"/>
                <a:cs typeface="Times New Roman" pitchFamily="18" charset="0"/>
              </a:rPr>
              <a:t>Mở</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bài</a:t>
            </a:r>
            <a:endParaRPr lang="en-US" sz="4000" b="1" dirty="0">
              <a:solidFill>
                <a:srgbClr val="FF0000"/>
              </a:solidFill>
              <a:latin typeface="Times New Roman" pitchFamily="18" charset="0"/>
              <a:cs typeface="Times New Roman" pitchFamily="18" charset="0"/>
            </a:endParaRPr>
          </a:p>
        </p:txBody>
      </p:sp>
      <p:sp>
        <p:nvSpPr>
          <p:cNvPr id="16" name="Flowchart: Process 15"/>
          <p:cNvSpPr/>
          <p:nvPr/>
        </p:nvSpPr>
        <p:spPr>
          <a:xfrm>
            <a:off x="3071664" y="1628800"/>
            <a:ext cx="1219200" cy="1295400"/>
          </a:xfrm>
          <a:prstGeom prst="flowChartProcess">
            <a:avLst/>
          </a:prstGeom>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r>
              <a:rPr lang="en-US" sz="3600" b="1" dirty="0">
                <a:solidFill>
                  <a:srgbClr val="0000FF"/>
                </a:solidFill>
                <a:latin typeface="Times New Roman" pitchFamily="18" charset="0"/>
                <a:cs typeface="Times New Roman" pitchFamily="18" charset="0"/>
              </a:rPr>
              <a:t>Trực tiếp</a:t>
            </a:r>
            <a:endParaRPr lang="en-US" sz="3600" b="1" dirty="0">
              <a:solidFill>
                <a:srgbClr val="0000FF"/>
              </a:solidFill>
              <a:cs typeface="Arial" charset="0"/>
            </a:endParaRPr>
          </a:p>
        </p:txBody>
      </p:sp>
      <p:sp>
        <p:nvSpPr>
          <p:cNvPr id="17" name="Flowchart: Process 16"/>
          <p:cNvSpPr/>
          <p:nvPr/>
        </p:nvSpPr>
        <p:spPr>
          <a:xfrm>
            <a:off x="3071664" y="3457600"/>
            <a:ext cx="1219200" cy="1371600"/>
          </a:xfrm>
          <a:prstGeom prst="flowChartProcess">
            <a:avLst/>
          </a:prstGeom>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r>
              <a:rPr lang="en-US" sz="3600" b="1" dirty="0">
                <a:solidFill>
                  <a:srgbClr val="0000FF"/>
                </a:solidFill>
                <a:latin typeface="Times New Roman" pitchFamily="18" charset="0"/>
                <a:cs typeface="Times New Roman" pitchFamily="18" charset="0"/>
              </a:rPr>
              <a:t>Gián tiếp</a:t>
            </a:r>
            <a:endParaRPr lang="en-US" sz="3600" b="1" dirty="0">
              <a:solidFill>
                <a:srgbClr val="0000FF"/>
              </a:solidFill>
              <a:cs typeface="Arial" charset="0"/>
            </a:endParaRPr>
          </a:p>
        </p:txBody>
      </p:sp>
      <p:sp>
        <p:nvSpPr>
          <p:cNvPr id="20" name="Right Arrow 19"/>
          <p:cNvSpPr/>
          <p:nvPr/>
        </p:nvSpPr>
        <p:spPr>
          <a:xfrm flipV="1">
            <a:off x="4290865" y="2162200"/>
            <a:ext cx="563563" cy="254000"/>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1" name="Right Arrow 20"/>
          <p:cNvSpPr/>
          <p:nvPr/>
        </p:nvSpPr>
        <p:spPr>
          <a:xfrm flipV="1">
            <a:off x="4290865" y="4067200"/>
            <a:ext cx="563563" cy="254000"/>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2" name="Rectangle 21"/>
          <p:cNvSpPr/>
          <p:nvPr/>
        </p:nvSpPr>
        <p:spPr>
          <a:xfrm>
            <a:off x="4976664" y="1628800"/>
            <a:ext cx="6447928" cy="121920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eaLnBrk="1" hangingPunct="1">
              <a:defRPr/>
            </a:pPr>
            <a:r>
              <a:rPr lang="en-US" sz="3600" b="1" dirty="0">
                <a:solidFill>
                  <a:schemeClr val="tx1"/>
                </a:solidFill>
                <a:latin typeface="Times New Roman" pitchFamily="18" charset="0"/>
                <a:cs typeface="Times New Roman" pitchFamily="18" charset="0"/>
              </a:rPr>
              <a:t>Giới thiệu ngay đồ vật định tả.</a:t>
            </a:r>
          </a:p>
        </p:txBody>
      </p:sp>
      <p:sp>
        <p:nvSpPr>
          <p:cNvPr id="23" name="Rectangle 22"/>
          <p:cNvSpPr/>
          <p:nvPr/>
        </p:nvSpPr>
        <p:spPr>
          <a:xfrm>
            <a:off x="4976664" y="3381400"/>
            <a:ext cx="6447928" cy="175260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eaLnBrk="1" hangingPunct="1">
              <a:defRPr/>
            </a:pPr>
            <a:r>
              <a:rPr lang="en-US" sz="3600" b="1" dirty="0">
                <a:solidFill>
                  <a:schemeClr val="tx1"/>
                </a:solidFill>
                <a:latin typeface="Times New Roman" pitchFamily="18" charset="0"/>
                <a:cs typeface="Times New Roman" pitchFamily="18" charset="0"/>
              </a:rPr>
              <a:t>Nói chuyện khác có liên quan rồi dẫn vào giới thiệu đồ vật định tả.</a:t>
            </a:r>
          </a:p>
        </p:txBody>
      </p:sp>
    </p:spTree>
    <p:extLst>
      <p:ext uri="{BB962C8B-B14F-4D97-AF65-F5344CB8AC3E}">
        <p14:creationId xmlns:p14="http://schemas.microsoft.com/office/powerpoint/2010/main" val="146177945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9"/>
                                        </p:tgtEl>
                                        <p:attrNameLst>
                                          <p:attrName>style.visibility</p:attrName>
                                        </p:attrNameLst>
                                      </p:cBhvr>
                                      <p:to>
                                        <p:strVal val="visible"/>
                                      </p:to>
                                    </p:set>
                                    <p:anim calcmode="discrete" valueType="clr">
                                      <p:cBhvr override="childStyle">
                                        <p:cTn id="7"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
                                        </p:tgtEl>
                                        <p:attrNameLst>
                                          <p:attrName>fillcolor</p:attrName>
                                        </p:attrNameLst>
                                      </p:cBhvr>
                                      <p:tavLst>
                                        <p:tav tm="0">
                                          <p:val>
                                            <p:clrVal>
                                              <a:schemeClr val="accent2"/>
                                            </p:clrVal>
                                          </p:val>
                                        </p:tav>
                                        <p:tav tm="50000">
                                          <p:val>
                                            <p:clrVal>
                                              <a:schemeClr val="hlink"/>
                                            </p:clrVal>
                                          </p:val>
                                        </p:tav>
                                      </p:tavLst>
                                    </p:anim>
                                    <p:set>
                                      <p:cBhvr>
                                        <p:cTn id="9" dur="80"/>
                                        <p:tgtEl>
                                          <p:spTgt spid="9"/>
                                        </p:tgtEl>
                                        <p:attrNameLst>
                                          <p:attrName>fill.type</p:attrName>
                                        </p:attrNameLst>
                                      </p:cBhvr>
                                      <p:to>
                                        <p:strVal val="solid"/>
                                      </p:to>
                                    </p:set>
                                  </p:childTnLst>
                                </p:cTn>
                              </p:par>
                            </p:childTnLst>
                          </p:cTn>
                        </p:par>
                        <p:par>
                          <p:cTn id="10" fill="hold" nodeType="afterGroup">
                            <p:stCondLst>
                              <p:cond delay="24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19"/>
                                        </p:tgtEl>
                                        <p:attrNameLst>
                                          <p:attrName>style.visibility</p:attrName>
                                        </p:attrNameLst>
                                      </p:cBhvr>
                                      <p:to>
                                        <p:strVal val="visible"/>
                                      </p:to>
                                    </p:set>
                                    <p:anim calcmode="discrete" valueType="clr">
                                      <p:cBhvr override="childStyle">
                                        <p:cTn id="13" dur="80"/>
                                        <p:tgtEl>
                                          <p:spTgt spid="19"/>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19"/>
                                        </p:tgtEl>
                                        <p:attrNameLst>
                                          <p:attrName>fillcolor</p:attrName>
                                        </p:attrNameLst>
                                      </p:cBhvr>
                                      <p:tavLst>
                                        <p:tav tm="0">
                                          <p:val>
                                            <p:clrVal>
                                              <a:schemeClr val="accent2"/>
                                            </p:clrVal>
                                          </p:val>
                                        </p:tav>
                                        <p:tav tm="50000">
                                          <p:val>
                                            <p:clrVal>
                                              <a:schemeClr val="hlink"/>
                                            </p:clrVal>
                                          </p:val>
                                        </p:tav>
                                      </p:tavLst>
                                    </p:anim>
                                    <p:set>
                                      <p:cBhvr>
                                        <p:cTn id="15" dur="80"/>
                                        <p:tgtEl>
                                          <p:spTgt spid="19"/>
                                        </p:tgtEl>
                                        <p:attrNameLst>
                                          <p:attrName>fill.type</p:attrName>
                                        </p:attrNameLst>
                                      </p:cBhvr>
                                      <p:to>
                                        <p:strVal val="solid"/>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27" presetClass="entr" presetSubtype="0" fill="hold" grpId="0" nodeType="clickEffect">
                                  <p:stCondLst>
                                    <p:cond delay="0"/>
                                  </p:stCondLst>
                                  <p:iterate type="lt">
                                    <p:tmPct val="50000"/>
                                  </p:iterate>
                                  <p:childTnLst>
                                    <p:set>
                                      <p:cBhvr>
                                        <p:cTn id="19" dur="1" fill="hold">
                                          <p:stCondLst>
                                            <p:cond delay="0"/>
                                          </p:stCondLst>
                                        </p:cTn>
                                        <p:tgtEl>
                                          <p:spTgt spid="16"/>
                                        </p:tgtEl>
                                        <p:attrNameLst>
                                          <p:attrName>style.visibility</p:attrName>
                                        </p:attrNameLst>
                                      </p:cBhvr>
                                      <p:to>
                                        <p:strVal val="visible"/>
                                      </p:to>
                                    </p:set>
                                    <p:anim calcmode="discrete" valueType="clr">
                                      <p:cBhvr override="childStyle">
                                        <p:cTn id="20" dur="80"/>
                                        <p:tgtEl>
                                          <p:spTgt spid="16"/>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16"/>
                                        </p:tgtEl>
                                        <p:attrNameLst>
                                          <p:attrName>fillcolor</p:attrName>
                                        </p:attrNameLst>
                                      </p:cBhvr>
                                      <p:tavLst>
                                        <p:tav tm="0">
                                          <p:val>
                                            <p:clrVal>
                                              <a:schemeClr val="accent2"/>
                                            </p:clrVal>
                                          </p:val>
                                        </p:tav>
                                        <p:tav tm="50000">
                                          <p:val>
                                            <p:clrVal>
                                              <a:schemeClr val="hlink"/>
                                            </p:clrVal>
                                          </p:val>
                                        </p:tav>
                                      </p:tavLst>
                                    </p:anim>
                                    <p:set>
                                      <p:cBhvr>
                                        <p:cTn id="22" dur="80"/>
                                        <p:tgtEl>
                                          <p:spTgt spid="16"/>
                                        </p:tgtEl>
                                        <p:attrNameLst>
                                          <p:attrName>fill.type</p:attrName>
                                        </p:attrNameLst>
                                      </p:cBhvr>
                                      <p:to>
                                        <p:strVal val="solid"/>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7" presetClass="entr" presetSubtype="0" fill="hold" grpId="0" nodeType="clickEffect">
                                  <p:stCondLst>
                                    <p:cond delay="0"/>
                                  </p:stCondLst>
                                  <p:iterate type="lt">
                                    <p:tmPct val="50000"/>
                                  </p:iterate>
                                  <p:childTnLst>
                                    <p:set>
                                      <p:cBhvr>
                                        <p:cTn id="26" dur="1" fill="hold">
                                          <p:stCondLst>
                                            <p:cond delay="0"/>
                                          </p:stCondLst>
                                        </p:cTn>
                                        <p:tgtEl>
                                          <p:spTgt spid="20"/>
                                        </p:tgtEl>
                                        <p:attrNameLst>
                                          <p:attrName>style.visibility</p:attrName>
                                        </p:attrNameLst>
                                      </p:cBhvr>
                                      <p:to>
                                        <p:strVal val="visible"/>
                                      </p:to>
                                    </p:set>
                                    <p:anim calcmode="discrete" valueType="clr">
                                      <p:cBhvr override="childStyle">
                                        <p:cTn id="27" dur="80"/>
                                        <p:tgtEl>
                                          <p:spTgt spid="20"/>
                                        </p:tgtEl>
                                        <p:attrNameLst>
                                          <p:attrName>style.color</p:attrName>
                                        </p:attrNameLst>
                                      </p:cBhvr>
                                      <p:tavLst>
                                        <p:tav tm="0">
                                          <p:val>
                                            <p:clrVal>
                                              <a:schemeClr val="accent2"/>
                                            </p:clrVal>
                                          </p:val>
                                        </p:tav>
                                        <p:tav tm="50000">
                                          <p:val>
                                            <p:clrVal>
                                              <a:schemeClr val="hlink"/>
                                            </p:clrVal>
                                          </p:val>
                                        </p:tav>
                                      </p:tavLst>
                                    </p:anim>
                                    <p:anim calcmode="discrete" valueType="clr">
                                      <p:cBhvr>
                                        <p:cTn id="28" dur="80"/>
                                        <p:tgtEl>
                                          <p:spTgt spid="20"/>
                                        </p:tgtEl>
                                        <p:attrNameLst>
                                          <p:attrName>fillcolor</p:attrName>
                                        </p:attrNameLst>
                                      </p:cBhvr>
                                      <p:tavLst>
                                        <p:tav tm="0">
                                          <p:val>
                                            <p:clrVal>
                                              <a:schemeClr val="accent2"/>
                                            </p:clrVal>
                                          </p:val>
                                        </p:tav>
                                        <p:tav tm="50000">
                                          <p:val>
                                            <p:clrVal>
                                              <a:schemeClr val="hlink"/>
                                            </p:clrVal>
                                          </p:val>
                                        </p:tav>
                                      </p:tavLst>
                                    </p:anim>
                                    <p:set>
                                      <p:cBhvr>
                                        <p:cTn id="29" dur="80"/>
                                        <p:tgtEl>
                                          <p:spTgt spid="20"/>
                                        </p:tgtEl>
                                        <p:attrNameLst>
                                          <p:attrName>fill.type</p:attrName>
                                        </p:attrNameLst>
                                      </p:cBhvr>
                                      <p:to>
                                        <p:strVal val="solid"/>
                                      </p:to>
                                    </p:set>
                                  </p:childTnLst>
                                </p:cTn>
                              </p:par>
                            </p:childTnLst>
                          </p:cTn>
                        </p:par>
                        <p:par>
                          <p:cTn id="30" fill="hold" nodeType="afterGroup">
                            <p:stCondLst>
                              <p:cond delay="40"/>
                            </p:stCondLst>
                            <p:childTnLst>
                              <p:par>
                                <p:cTn id="31" presetID="27" presetClass="entr" presetSubtype="0" fill="hold" grpId="0" nodeType="afterEffect">
                                  <p:stCondLst>
                                    <p:cond delay="0"/>
                                  </p:stCondLst>
                                  <p:iterate type="lt">
                                    <p:tmPct val="50000"/>
                                  </p:iterate>
                                  <p:childTnLst>
                                    <p:set>
                                      <p:cBhvr>
                                        <p:cTn id="32" dur="1" fill="hold">
                                          <p:stCondLst>
                                            <p:cond delay="0"/>
                                          </p:stCondLst>
                                        </p:cTn>
                                        <p:tgtEl>
                                          <p:spTgt spid="22"/>
                                        </p:tgtEl>
                                        <p:attrNameLst>
                                          <p:attrName>style.visibility</p:attrName>
                                        </p:attrNameLst>
                                      </p:cBhvr>
                                      <p:to>
                                        <p:strVal val="visible"/>
                                      </p:to>
                                    </p:set>
                                    <p:anim calcmode="discrete" valueType="clr">
                                      <p:cBhvr override="childStyle">
                                        <p:cTn id="33" dur="80"/>
                                        <p:tgtEl>
                                          <p:spTgt spid="22"/>
                                        </p:tgtEl>
                                        <p:attrNameLst>
                                          <p:attrName>style.color</p:attrName>
                                        </p:attrNameLst>
                                      </p:cBhvr>
                                      <p:tavLst>
                                        <p:tav tm="0">
                                          <p:val>
                                            <p:clrVal>
                                              <a:schemeClr val="accent2"/>
                                            </p:clrVal>
                                          </p:val>
                                        </p:tav>
                                        <p:tav tm="50000">
                                          <p:val>
                                            <p:clrVal>
                                              <a:schemeClr val="hlink"/>
                                            </p:clrVal>
                                          </p:val>
                                        </p:tav>
                                      </p:tavLst>
                                    </p:anim>
                                    <p:anim calcmode="discrete" valueType="clr">
                                      <p:cBhvr>
                                        <p:cTn id="34" dur="80"/>
                                        <p:tgtEl>
                                          <p:spTgt spid="22"/>
                                        </p:tgtEl>
                                        <p:attrNameLst>
                                          <p:attrName>fillcolor</p:attrName>
                                        </p:attrNameLst>
                                      </p:cBhvr>
                                      <p:tavLst>
                                        <p:tav tm="0">
                                          <p:val>
                                            <p:clrVal>
                                              <a:schemeClr val="accent2"/>
                                            </p:clrVal>
                                          </p:val>
                                        </p:tav>
                                        <p:tav tm="50000">
                                          <p:val>
                                            <p:clrVal>
                                              <a:schemeClr val="hlink"/>
                                            </p:clrVal>
                                          </p:val>
                                        </p:tav>
                                      </p:tavLst>
                                    </p:anim>
                                    <p:set>
                                      <p:cBhvr>
                                        <p:cTn id="35" dur="80"/>
                                        <p:tgtEl>
                                          <p:spTgt spid="22"/>
                                        </p:tgtEl>
                                        <p:attrNameLst>
                                          <p:attrName>fill.type</p:attrName>
                                        </p:attrNameLst>
                                      </p:cBhvr>
                                      <p:to>
                                        <p:strVal val="solid"/>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27" presetClass="entr" presetSubtype="0" fill="hold" grpId="0" nodeType="clickEffect">
                                  <p:stCondLst>
                                    <p:cond delay="0"/>
                                  </p:stCondLst>
                                  <p:iterate type="lt">
                                    <p:tmPct val="50000"/>
                                  </p:iterate>
                                  <p:childTnLst>
                                    <p:set>
                                      <p:cBhvr>
                                        <p:cTn id="39" dur="1" fill="hold">
                                          <p:stCondLst>
                                            <p:cond delay="0"/>
                                          </p:stCondLst>
                                        </p:cTn>
                                        <p:tgtEl>
                                          <p:spTgt spid="11"/>
                                        </p:tgtEl>
                                        <p:attrNameLst>
                                          <p:attrName>style.visibility</p:attrName>
                                        </p:attrNameLst>
                                      </p:cBhvr>
                                      <p:to>
                                        <p:strVal val="visible"/>
                                      </p:to>
                                    </p:set>
                                    <p:anim calcmode="discrete" valueType="clr">
                                      <p:cBhvr override="childStyle">
                                        <p:cTn id="40"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41" dur="80"/>
                                        <p:tgtEl>
                                          <p:spTgt spid="11"/>
                                        </p:tgtEl>
                                        <p:attrNameLst>
                                          <p:attrName>fillcolor</p:attrName>
                                        </p:attrNameLst>
                                      </p:cBhvr>
                                      <p:tavLst>
                                        <p:tav tm="0">
                                          <p:val>
                                            <p:clrVal>
                                              <a:schemeClr val="accent2"/>
                                            </p:clrVal>
                                          </p:val>
                                        </p:tav>
                                        <p:tav tm="50000">
                                          <p:val>
                                            <p:clrVal>
                                              <a:schemeClr val="hlink"/>
                                            </p:clrVal>
                                          </p:val>
                                        </p:tav>
                                      </p:tavLst>
                                    </p:anim>
                                    <p:set>
                                      <p:cBhvr>
                                        <p:cTn id="42" dur="80"/>
                                        <p:tgtEl>
                                          <p:spTgt spid="11"/>
                                        </p:tgtEl>
                                        <p:attrNameLst>
                                          <p:attrName>fill.type</p:attrName>
                                        </p:attrNameLst>
                                      </p:cBhvr>
                                      <p:to>
                                        <p:strVal val="solid"/>
                                      </p:to>
                                    </p:set>
                                  </p:childTnLst>
                                </p:cTn>
                              </p:par>
                            </p:childTnLst>
                          </p:cTn>
                        </p:par>
                        <p:par>
                          <p:cTn id="43" fill="hold" nodeType="afterGroup">
                            <p:stCondLst>
                              <p:cond delay="40"/>
                            </p:stCondLst>
                            <p:childTnLst>
                              <p:par>
                                <p:cTn id="44" presetID="27" presetClass="entr" presetSubtype="0" fill="hold" grpId="0" nodeType="afterEffect">
                                  <p:stCondLst>
                                    <p:cond delay="0"/>
                                  </p:stCondLst>
                                  <p:iterate type="lt">
                                    <p:tmPct val="50000"/>
                                  </p:iterate>
                                  <p:childTnLst>
                                    <p:set>
                                      <p:cBhvr>
                                        <p:cTn id="45" dur="1" fill="hold">
                                          <p:stCondLst>
                                            <p:cond delay="0"/>
                                          </p:stCondLst>
                                        </p:cTn>
                                        <p:tgtEl>
                                          <p:spTgt spid="17"/>
                                        </p:tgtEl>
                                        <p:attrNameLst>
                                          <p:attrName>style.visibility</p:attrName>
                                        </p:attrNameLst>
                                      </p:cBhvr>
                                      <p:to>
                                        <p:strVal val="visible"/>
                                      </p:to>
                                    </p:set>
                                    <p:anim calcmode="discrete" valueType="clr">
                                      <p:cBhvr override="childStyle">
                                        <p:cTn id="46" dur="80"/>
                                        <p:tgtEl>
                                          <p:spTgt spid="17"/>
                                        </p:tgtEl>
                                        <p:attrNameLst>
                                          <p:attrName>style.color</p:attrName>
                                        </p:attrNameLst>
                                      </p:cBhvr>
                                      <p:tavLst>
                                        <p:tav tm="0">
                                          <p:val>
                                            <p:clrVal>
                                              <a:schemeClr val="accent2"/>
                                            </p:clrVal>
                                          </p:val>
                                        </p:tav>
                                        <p:tav tm="50000">
                                          <p:val>
                                            <p:clrVal>
                                              <a:schemeClr val="hlink"/>
                                            </p:clrVal>
                                          </p:val>
                                        </p:tav>
                                      </p:tavLst>
                                    </p:anim>
                                    <p:anim calcmode="discrete" valueType="clr">
                                      <p:cBhvr>
                                        <p:cTn id="47" dur="80"/>
                                        <p:tgtEl>
                                          <p:spTgt spid="17"/>
                                        </p:tgtEl>
                                        <p:attrNameLst>
                                          <p:attrName>fillcolor</p:attrName>
                                        </p:attrNameLst>
                                      </p:cBhvr>
                                      <p:tavLst>
                                        <p:tav tm="0">
                                          <p:val>
                                            <p:clrVal>
                                              <a:schemeClr val="accent2"/>
                                            </p:clrVal>
                                          </p:val>
                                        </p:tav>
                                        <p:tav tm="50000">
                                          <p:val>
                                            <p:clrVal>
                                              <a:schemeClr val="hlink"/>
                                            </p:clrVal>
                                          </p:val>
                                        </p:tav>
                                      </p:tavLst>
                                    </p:anim>
                                    <p:set>
                                      <p:cBhvr>
                                        <p:cTn id="48" dur="80"/>
                                        <p:tgtEl>
                                          <p:spTgt spid="17"/>
                                        </p:tgtEl>
                                        <p:attrNameLst>
                                          <p:attrName>fill.type</p:attrName>
                                        </p:attrNameLst>
                                      </p:cBhvr>
                                      <p:to>
                                        <p:strVal val="solid"/>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27" presetClass="entr" presetSubtype="0" fill="hold" grpId="0" nodeType="clickEffect">
                                  <p:stCondLst>
                                    <p:cond delay="0"/>
                                  </p:stCondLst>
                                  <p:iterate type="lt">
                                    <p:tmPct val="50000"/>
                                  </p:iterate>
                                  <p:childTnLst>
                                    <p:set>
                                      <p:cBhvr>
                                        <p:cTn id="52" dur="1" fill="hold">
                                          <p:stCondLst>
                                            <p:cond delay="0"/>
                                          </p:stCondLst>
                                        </p:cTn>
                                        <p:tgtEl>
                                          <p:spTgt spid="21"/>
                                        </p:tgtEl>
                                        <p:attrNameLst>
                                          <p:attrName>style.visibility</p:attrName>
                                        </p:attrNameLst>
                                      </p:cBhvr>
                                      <p:to>
                                        <p:strVal val="visible"/>
                                      </p:to>
                                    </p:set>
                                    <p:anim calcmode="discrete" valueType="clr">
                                      <p:cBhvr override="childStyle">
                                        <p:cTn id="53" dur="80"/>
                                        <p:tgtEl>
                                          <p:spTgt spid="21"/>
                                        </p:tgtEl>
                                        <p:attrNameLst>
                                          <p:attrName>style.color</p:attrName>
                                        </p:attrNameLst>
                                      </p:cBhvr>
                                      <p:tavLst>
                                        <p:tav tm="0">
                                          <p:val>
                                            <p:clrVal>
                                              <a:schemeClr val="accent2"/>
                                            </p:clrVal>
                                          </p:val>
                                        </p:tav>
                                        <p:tav tm="50000">
                                          <p:val>
                                            <p:clrVal>
                                              <a:schemeClr val="hlink"/>
                                            </p:clrVal>
                                          </p:val>
                                        </p:tav>
                                      </p:tavLst>
                                    </p:anim>
                                    <p:anim calcmode="discrete" valueType="clr">
                                      <p:cBhvr>
                                        <p:cTn id="54" dur="80"/>
                                        <p:tgtEl>
                                          <p:spTgt spid="21"/>
                                        </p:tgtEl>
                                        <p:attrNameLst>
                                          <p:attrName>fillcolor</p:attrName>
                                        </p:attrNameLst>
                                      </p:cBhvr>
                                      <p:tavLst>
                                        <p:tav tm="0">
                                          <p:val>
                                            <p:clrVal>
                                              <a:schemeClr val="accent2"/>
                                            </p:clrVal>
                                          </p:val>
                                        </p:tav>
                                        <p:tav tm="50000">
                                          <p:val>
                                            <p:clrVal>
                                              <a:schemeClr val="hlink"/>
                                            </p:clrVal>
                                          </p:val>
                                        </p:tav>
                                      </p:tavLst>
                                    </p:anim>
                                    <p:set>
                                      <p:cBhvr>
                                        <p:cTn id="55" dur="80"/>
                                        <p:tgtEl>
                                          <p:spTgt spid="21"/>
                                        </p:tgtEl>
                                        <p:attrNameLst>
                                          <p:attrName>fill.type</p:attrName>
                                        </p:attrNameLst>
                                      </p:cBhvr>
                                      <p:to>
                                        <p:strVal val="solid"/>
                                      </p:to>
                                    </p:set>
                                  </p:childTnLst>
                                </p:cTn>
                              </p:par>
                            </p:childTnLst>
                          </p:cTn>
                        </p:par>
                        <p:par>
                          <p:cTn id="56" fill="hold" nodeType="afterGroup">
                            <p:stCondLst>
                              <p:cond delay="40"/>
                            </p:stCondLst>
                            <p:childTnLst>
                              <p:par>
                                <p:cTn id="57" presetID="27" presetClass="entr" presetSubtype="0" fill="hold" grpId="0" nodeType="afterEffect">
                                  <p:stCondLst>
                                    <p:cond delay="0"/>
                                  </p:stCondLst>
                                  <p:iterate type="lt">
                                    <p:tmPct val="50000"/>
                                  </p:iterate>
                                  <p:childTnLst>
                                    <p:set>
                                      <p:cBhvr>
                                        <p:cTn id="58" dur="1" fill="hold">
                                          <p:stCondLst>
                                            <p:cond delay="0"/>
                                          </p:stCondLst>
                                        </p:cTn>
                                        <p:tgtEl>
                                          <p:spTgt spid="23"/>
                                        </p:tgtEl>
                                        <p:attrNameLst>
                                          <p:attrName>style.visibility</p:attrName>
                                        </p:attrNameLst>
                                      </p:cBhvr>
                                      <p:to>
                                        <p:strVal val="visible"/>
                                      </p:to>
                                    </p:set>
                                    <p:anim calcmode="discrete" valueType="clr">
                                      <p:cBhvr override="childStyle">
                                        <p:cTn id="59" dur="80"/>
                                        <p:tgtEl>
                                          <p:spTgt spid="23"/>
                                        </p:tgtEl>
                                        <p:attrNameLst>
                                          <p:attrName>style.color</p:attrName>
                                        </p:attrNameLst>
                                      </p:cBhvr>
                                      <p:tavLst>
                                        <p:tav tm="0">
                                          <p:val>
                                            <p:clrVal>
                                              <a:schemeClr val="accent2"/>
                                            </p:clrVal>
                                          </p:val>
                                        </p:tav>
                                        <p:tav tm="50000">
                                          <p:val>
                                            <p:clrVal>
                                              <a:schemeClr val="hlink"/>
                                            </p:clrVal>
                                          </p:val>
                                        </p:tav>
                                      </p:tavLst>
                                    </p:anim>
                                    <p:anim calcmode="discrete" valueType="clr">
                                      <p:cBhvr>
                                        <p:cTn id="60" dur="80"/>
                                        <p:tgtEl>
                                          <p:spTgt spid="23"/>
                                        </p:tgtEl>
                                        <p:attrNameLst>
                                          <p:attrName>fillcolor</p:attrName>
                                        </p:attrNameLst>
                                      </p:cBhvr>
                                      <p:tavLst>
                                        <p:tav tm="0">
                                          <p:val>
                                            <p:clrVal>
                                              <a:schemeClr val="accent2"/>
                                            </p:clrVal>
                                          </p:val>
                                        </p:tav>
                                        <p:tav tm="50000">
                                          <p:val>
                                            <p:clrVal>
                                              <a:schemeClr val="hlink"/>
                                            </p:clrVal>
                                          </p:val>
                                        </p:tav>
                                      </p:tavLst>
                                    </p:anim>
                                    <p:set>
                                      <p:cBhvr>
                                        <p:cTn id="61" dur="80"/>
                                        <p:tgtEl>
                                          <p:spTgt spid="2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9" grpId="0" animBg="1"/>
      <p:bldP spid="9" grpId="0" animBg="1"/>
      <p:bldP spid="16" grpId="0" animBg="1"/>
      <p:bldP spid="17" grpId="0" animBg="1"/>
      <p:bldP spid="20" grpId="0" animBg="1"/>
      <p:bldP spid="21" grpId="0" animBg="1"/>
      <p:bldP spid="22" grpId="0" animBg="1"/>
      <p:bldP spid="23"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alpha val="50000"/>
          </a:schemeClr>
        </a:solidFill>
        <a:ln w="76200"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alpha val="50000"/>
          </a:schemeClr>
        </a:solidFill>
        <a:ln w="76200"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4.xml><?xml version="1.0" encoding="utf-8"?>
<a:theme xmlns:a="http://schemas.openxmlformats.org/drawingml/2006/main" name="Minh họa Thiên nhiên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9532659_TF03431377" id="{2C514971-1104-44BE-8A82-52E651B19D0B}" vid="{C4421EC6-96FF-4A5E-B3D4-F2DC0555C665}"/>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1570</TotalTime>
  <Words>1118</Words>
  <Application>Microsoft Office PowerPoint</Application>
  <PresentationFormat>Widescreen</PresentationFormat>
  <Paragraphs>68</Paragraphs>
  <Slides>18</Slides>
  <Notes>1</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18</vt:i4>
      </vt:variant>
    </vt:vector>
  </HeadingPairs>
  <TitlesOfParts>
    <vt:vector size="29" baseType="lpstr">
      <vt:lpstr>Arial</vt:lpstr>
      <vt:lpstr>Calibri</vt:lpstr>
      <vt:lpstr>Calibri Light</vt:lpstr>
      <vt:lpstr>Tahoma</vt:lpstr>
      <vt:lpstr>Times New Roman</vt:lpstr>
      <vt:lpstr>Tw Cen MT</vt:lpstr>
      <vt:lpstr>Wingdings 2</vt:lpstr>
      <vt:lpstr>Default Design</vt:lpstr>
      <vt:lpstr>2_Office Theme</vt:lpstr>
      <vt:lpstr>Droplet</vt:lpstr>
      <vt:lpstr>Minh họa Thiên nhiên 16x9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Tran Thi Huong</cp:lastModifiedBy>
  <cp:revision>145</cp:revision>
  <cp:lastPrinted>1601-01-01T00:00:00Z</cp:lastPrinted>
  <dcterms:created xsi:type="dcterms:W3CDTF">1601-01-01T00:00:00Z</dcterms:created>
  <dcterms:modified xsi:type="dcterms:W3CDTF">2022-01-16T06:14:37Z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