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0" r:id="rId13"/>
    <p:sldId id="315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0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70" r:id="rId4"/>
    <p:sldLayoutId id="2147483676" r:id="rId5"/>
    <p:sldLayoutId id="2147483677" r:id="rId6"/>
    <p:sldLayoutId id="2147483678" r:id="rId7"/>
    <p:sldLayoutId id="2147483695" r:id="rId8"/>
    <p:sldLayoutId id="214748369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23/1/2022</a:t>
            </a:fld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23/1/2022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7086477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Chủ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điểm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Mừng Đảng mừng xuân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vi-VN" b="1" dirty="0">
                <a:latin typeface="UTM Erie Black" panose="02040603050506020204" pitchFamily="18" charset="0"/>
              </a:rPr>
              <a:t>19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>
                <a:latin typeface="#9Slide03 AllRoundGothic" panose="020B0703020202020104" pitchFamily="34" charset="0"/>
              </a:rPr>
              <a:t>Nhận xét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ln/>
                <a:solidFill>
                  <a:schemeClr val="accent4"/>
                </a:solidFill>
              </a:rPr>
              <a:t>02.</a:t>
            </a: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1368700" y="129385"/>
            <a:ext cx="8984668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03. 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NGỘ ĐỘC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62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ẠT HÌNH - LÀM THẾ NÀO ĐỂ PHÒNG CHỐNG NGỘ ĐỘC THỰC PHẨ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549</TotalTime>
  <Words>56</Words>
  <Application>Microsoft Office PowerPoint</Application>
  <PresentationFormat>Widescreen</PresentationFormat>
  <Paragraphs>12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等线</vt:lpstr>
      <vt:lpstr>等线 Light</vt:lpstr>
      <vt:lpstr>#9Slide03 AllRoundGothic</vt:lpstr>
      <vt:lpstr>Arial</vt:lpstr>
      <vt:lpstr>Calibri</vt:lpstr>
      <vt:lpstr>Calibri Light</vt:lpstr>
      <vt:lpstr>Cambria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19</vt:lpstr>
      <vt:lpstr>PowerPoint Presentation</vt:lpstr>
      <vt:lpstr>Phương hướng phấn đấu</vt:lpstr>
      <vt:lpstr>03. PTTNTT: PHÒNG TRÁNH NGỘ ĐỘC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Thi Huong</cp:lastModifiedBy>
  <cp:revision>52</cp:revision>
  <dcterms:created xsi:type="dcterms:W3CDTF">2020-09-20T22:56:47Z</dcterms:created>
  <dcterms:modified xsi:type="dcterms:W3CDTF">2022-01-23T13:52:40Z</dcterms:modified>
</cp:coreProperties>
</file>