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30"/>
  </p:notesMasterIdLst>
  <p:sldIdLst>
    <p:sldId id="465" r:id="rId4"/>
    <p:sldId id="280" r:id="rId5"/>
    <p:sldId id="291" r:id="rId6"/>
    <p:sldId id="273" r:id="rId7"/>
    <p:sldId id="258" r:id="rId8"/>
    <p:sldId id="259" r:id="rId9"/>
    <p:sldId id="276" r:id="rId10"/>
    <p:sldId id="260" r:id="rId11"/>
    <p:sldId id="277" r:id="rId12"/>
    <p:sldId id="261" r:id="rId13"/>
    <p:sldId id="275" r:id="rId14"/>
    <p:sldId id="278" r:id="rId15"/>
    <p:sldId id="262" r:id="rId16"/>
    <p:sldId id="263" r:id="rId17"/>
    <p:sldId id="279" r:id="rId18"/>
    <p:sldId id="264" r:id="rId19"/>
    <p:sldId id="265" r:id="rId20"/>
    <p:sldId id="266" r:id="rId21"/>
    <p:sldId id="267" r:id="rId22"/>
    <p:sldId id="268" r:id="rId23"/>
    <p:sldId id="269" r:id="rId24"/>
    <p:sldId id="270" r:id="rId25"/>
    <p:sldId id="271" r:id="rId26"/>
    <p:sldId id="272" r:id="rId27"/>
    <p:sldId id="274" r:id="rId28"/>
    <p:sldId id="466"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0000FF"/>
    <a:srgbClr val="6600CC"/>
    <a:srgbClr val="FF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02C3CE-0EEE-4B1B-8269-0B4F4C154D7D}" v="4" dt="2021-09-13T12:35:16.8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94632"/>
  </p:normalViewPr>
  <p:slideViewPr>
    <p:cSldViewPr>
      <p:cViewPr varScale="1">
        <p:scale>
          <a:sx n="62" d="100"/>
          <a:sy n="62" d="100"/>
        </p:scale>
        <p:origin x="1316"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h Minh" userId="c88dfc56186a36e0" providerId="LiveId" clId="{8A02C3CE-0EEE-4B1B-8269-0B4F4C154D7D}"/>
    <pc:docChg chg="modSld">
      <pc:chgData name="Anh Minh" userId="c88dfc56186a36e0" providerId="LiveId" clId="{8A02C3CE-0EEE-4B1B-8269-0B4F4C154D7D}" dt="2021-09-13T12:35:16.881" v="3" actId="20577"/>
      <pc:docMkLst>
        <pc:docMk/>
      </pc:docMkLst>
      <pc:sldChg chg="modSp">
        <pc:chgData name="Anh Minh" userId="c88dfc56186a36e0" providerId="LiveId" clId="{8A02C3CE-0EEE-4B1B-8269-0B4F4C154D7D}" dt="2021-09-13T12:35:16.881" v="3" actId="20577"/>
        <pc:sldMkLst>
          <pc:docMk/>
          <pc:sldMk cId="0" sldId="274"/>
        </pc:sldMkLst>
        <pc:spChg chg="mod">
          <ac:chgData name="Anh Minh" userId="c88dfc56186a36e0" providerId="LiveId" clId="{8A02C3CE-0EEE-4B1B-8269-0B4F4C154D7D}" dt="2021-09-13T12:35:16.881" v="3" actId="20577"/>
          <ac:spMkLst>
            <pc:docMk/>
            <pc:sldMk cId="0" sldId="274"/>
            <ac:spMk id="2458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B775F-5CAA-463B-B309-6F1481D38B97}" type="datetimeFigureOut">
              <a:rPr lang="vi-VN" smtClean="0"/>
              <a:t>13/09/2021</a:t>
            </a:fld>
            <a:endParaRPr lang="vi-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045F0-0F28-46E1-8671-94EF4D0E16C8}" type="slidenum">
              <a:rPr lang="vi-VN" smtClean="0"/>
              <a:t>‹#›</a:t>
            </a:fld>
            <a:endParaRPr lang="vi-VN"/>
          </a:p>
        </p:txBody>
      </p:sp>
    </p:spTree>
    <p:extLst>
      <p:ext uri="{BB962C8B-B14F-4D97-AF65-F5344CB8AC3E}">
        <p14:creationId xmlns:p14="http://schemas.microsoft.com/office/powerpoint/2010/main" val="2142235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84993">
            <a:extLst>
              <a:ext uri="{FF2B5EF4-FFF2-40B4-BE49-F238E27FC236}">
                <a16:creationId xmlns:a16="http://schemas.microsoft.com/office/drawing/2014/main" id="{BFDB66A3-149D-4D2F-BDC5-DCD9B7BBFBEB}"/>
              </a:ext>
            </a:extLst>
          </p:cNvPr>
          <p:cNvSpPr>
            <a:spLocks noGrp="1" noRot="1" noChangeAspect="1" noChangeArrowheads="1" noTextEdit="1"/>
          </p:cNvSpPr>
          <p:nvPr>
            <p:ph type="sldImg"/>
          </p:nvPr>
        </p:nvSpPr>
        <p:spPr>
          <a:ln/>
        </p:spPr>
      </p:sp>
      <p:sp>
        <p:nvSpPr>
          <p:cNvPr id="22531" name="文本占位符 84994">
            <a:extLst>
              <a:ext uri="{FF2B5EF4-FFF2-40B4-BE49-F238E27FC236}">
                <a16:creationId xmlns:a16="http://schemas.microsoft.com/office/drawing/2014/main" id="{240CCBFF-4AF7-48AC-86F2-EC6715E363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vi-VN" altLang="vi-VN"/>
          </a:p>
        </p:txBody>
      </p:sp>
      <p:sp>
        <p:nvSpPr>
          <p:cNvPr id="22532" name="灯片编号占位符 1">
            <a:extLst>
              <a:ext uri="{FF2B5EF4-FFF2-40B4-BE49-F238E27FC236}">
                <a16:creationId xmlns:a16="http://schemas.microsoft.com/office/drawing/2014/main" id="{99AFADE4-B879-40E0-96ED-7B2280C7DE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A0E2F6-FDE2-462A-8126-C136ABC15BCA}"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03E8D0-C195-41DD-82FF-BA2834D0D3D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9F1F2B-685D-438F-BF07-D2D7F8850BE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C7AAAF-55B3-4810-8B74-158F1D9C715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a16="http://schemas.microsoft.com/office/drawing/2014/main" id="{EF0CB03D-06C0-4311-97A0-90C3695D2B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0BE1700-94C0-4E7C-A498-90356027F6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8010AD5-F468-4FE8-9BE4-56E8596D192E}"/>
              </a:ext>
            </a:extLst>
          </p:cNvPr>
          <p:cNvSpPr>
            <a:spLocks noGrp="1" noChangeArrowheads="1"/>
          </p:cNvSpPr>
          <p:nvPr>
            <p:ph type="sldNum" sz="quarter" idx="12"/>
          </p:nvPr>
        </p:nvSpPr>
        <p:spPr>
          <a:ln/>
        </p:spPr>
        <p:txBody>
          <a:bodyPr/>
          <a:lstStyle>
            <a:lvl1pPr>
              <a:defRPr/>
            </a:lvl1pPr>
          </a:lstStyle>
          <a:p>
            <a:pPr>
              <a:defRPr/>
            </a:pPr>
            <a:fld id="{10512AF4-4819-4B3C-8CC2-BF99686025DE}" type="slidenum">
              <a:rPr lang="en-US" altLang="zh-CN"/>
              <a:pPr>
                <a:defRPr/>
              </a:pPr>
              <a:t>‹#›</a:t>
            </a:fld>
            <a:endParaRPr lang="en-US" altLang="zh-CN"/>
          </a:p>
        </p:txBody>
      </p:sp>
    </p:spTree>
    <p:extLst>
      <p:ext uri="{BB962C8B-B14F-4D97-AF65-F5344CB8AC3E}">
        <p14:creationId xmlns:p14="http://schemas.microsoft.com/office/powerpoint/2010/main" val="196931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B50401E6-3A45-4C82-B352-0C4550F51E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CEE9891-864C-46ED-8125-F5A0C19068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3C72D67-4290-44FF-B663-5A6B6B2C635A}"/>
              </a:ext>
            </a:extLst>
          </p:cNvPr>
          <p:cNvSpPr>
            <a:spLocks noGrp="1" noChangeArrowheads="1"/>
          </p:cNvSpPr>
          <p:nvPr>
            <p:ph type="sldNum" sz="quarter" idx="12"/>
          </p:nvPr>
        </p:nvSpPr>
        <p:spPr>
          <a:ln/>
        </p:spPr>
        <p:txBody>
          <a:bodyPr/>
          <a:lstStyle>
            <a:lvl1pPr>
              <a:defRPr/>
            </a:lvl1pPr>
          </a:lstStyle>
          <a:p>
            <a:pPr>
              <a:defRPr/>
            </a:pPr>
            <a:fld id="{14046963-32D3-437B-B675-C70194E7B8E7}" type="slidenum">
              <a:rPr lang="en-US" altLang="zh-CN"/>
              <a:pPr>
                <a:defRPr/>
              </a:pPr>
              <a:t>‹#›</a:t>
            </a:fld>
            <a:endParaRPr lang="en-US" altLang="zh-CN"/>
          </a:p>
        </p:txBody>
      </p:sp>
    </p:spTree>
    <p:extLst>
      <p:ext uri="{BB962C8B-B14F-4D97-AF65-F5344CB8AC3E}">
        <p14:creationId xmlns:p14="http://schemas.microsoft.com/office/powerpoint/2010/main" val="156223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a16="http://schemas.microsoft.com/office/drawing/2014/main" id="{B6673B52-00CA-489C-A6ED-C05B0C624B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C54882C-33CE-475F-94B8-C98DBCB72F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38C82D9-4EF3-4165-8A32-8D98D4D6D20D}"/>
              </a:ext>
            </a:extLst>
          </p:cNvPr>
          <p:cNvSpPr>
            <a:spLocks noGrp="1" noChangeArrowheads="1"/>
          </p:cNvSpPr>
          <p:nvPr>
            <p:ph type="sldNum" sz="quarter" idx="12"/>
          </p:nvPr>
        </p:nvSpPr>
        <p:spPr>
          <a:ln/>
        </p:spPr>
        <p:txBody>
          <a:bodyPr/>
          <a:lstStyle>
            <a:lvl1pPr>
              <a:defRPr/>
            </a:lvl1pPr>
          </a:lstStyle>
          <a:p>
            <a:pPr>
              <a:defRPr/>
            </a:pPr>
            <a:fld id="{4B6993E0-835E-4114-9784-31355197019C}" type="slidenum">
              <a:rPr lang="en-US" altLang="zh-CN"/>
              <a:pPr>
                <a:defRPr/>
              </a:pPr>
              <a:t>‹#›</a:t>
            </a:fld>
            <a:endParaRPr lang="en-US" altLang="zh-CN"/>
          </a:p>
        </p:txBody>
      </p:sp>
    </p:spTree>
    <p:extLst>
      <p:ext uri="{BB962C8B-B14F-4D97-AF65-F5344CB8AC3E}">
        <p14:creationId xmlns:p14="http://schemas.microsoft.com/office/powerpoint/2010/main" val="3011554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id="{33192A48-EEA9-47AA-BD95-C7D2357E4F2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AD15524-A260-4787-925C-A2107D3BF2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EFCE81D-C7E0-4CE6-8B3E-9C5028C9AEAC}"/>
              </a:ext>
            </a:extLst>
          </p:cNvPr>
          <p:cNvSpPr>
            <a:spLocks noGrp="1" noChangeArrowheads="1"/>
          </p:cNvSpPr>
          <p:nvPr>
            <p:ph type="sldNum" sz="quarter" idx="12"/>
          </p:nvPr>
        </p:nvSpPr>
        <p:spPr>
          <a:ln/>
        </p:spPr>
        <p:txBody>
          <a:bodyPr/>
          <a:lstStyle>
            <a:lvl1pPr>
              <a:defRPr/>
            </a:lvl1pPr>
          </a:lstStyle>
          <a:p>
            <a:pPr>
              <a:defRPr/>
            </a:pPr>
            <a:fld id="{99D92414-43DE-484E-ADF4-CBA08802B459}" type="slidenum">
              <a:rPr lang="en-US" altLang="zh-CN"/>
              <a:pPr>
                <a:defRPr/>
              </a:pPr>
              <a:t>‹#›</a:t>
            </a:fld>
            <a:endParaRPr lang="en-US" altLang="zh-CN"/>
          </a:p>
        </p:txBody>
      </p:sp>
    </p:spTree>
    <p:extLst>
      <p:ext uri="{BB962C8B-B14F-4D97-AF65-F5344CB8AC3E}">
        <p14:creationId xmlns:p14="http://schemas.microsoft.com/office/powerpoint/2010/main" val="1484887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id="{DD4AA5C7-6630-46F3-9CA7-6E072D8536F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0F487BB-27F7-4D17-A6A6-773B752E50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E084F66-C90C-48A2-9EB5-866DC72C2F9A}"/>
              </a:ext>
            </a:extLst>
          </p:cNvPr>
          <p:cNvSpPr>
            <a:spLocks noGrp="1" noChangeArrowheads="1"/>
          </p:cNvSpPr>
          <p:nvPr>
            <p:ph type="sldNum" sz="quarter" idx="12"/>
          </p:nvPr>
        </p:nvSpPr>
        <p:spPr>
          <a:ln/>
        </p:spPr>
        <p:txBody>
          <a:bodyPr/>
          <a:lstStyle>
            <a:lvl1pPr>
              <a:defRPr/>
            </a:lvl1pPr>
          </a:lstStyle>
          <a:p>
            <a:pPr>
              <a:defRPr/>
            </a:pPr>
            <a:fld id="{39793681-571F-4810-8DAE-497BE6E97697}" type="slidenum">
              <a:rPr lang="en-US" altLang="zh-CN"/>
              <a:pPr>
                <a:defRPr/>
              </a:pPr>
              <a:t>‹#›</a:t>
            </a:fld>
            <a:endParaRPr lang="en-US" altLang="zh-CN"/>
          </a:p>
        </p:txBody>
      </p:sp>
    </p:spTree>
    <p:extLst>
      <p:ext uri="{BB962C8B-B14F-4D97-AF65-F5344CB8AC3E}">
        <p14:creationId xmlns:p14="http://schemas.microsoft.com/office/powerpoint/2010/main" val="276811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id="{CDAE4597-FC26-4959-9A89-BDB70652CC5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237CE2A-217A-4494-808B-977D86A749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C0B109C-13FB-4808-810C-CA2CEA2112AF}"/>
              </a:ext>
            </a:extLst>
          </p:cNvPr>
          <p:cNvSpPr>
            <a:spLocks noGrp="1" noChangeArrowheads="1"/>
          </p:cNvSpPr>
          <p:nvPr>
            <p:ph type="sldNum" sz="quarter" idx="12"/>
          </p:nvPr>
        </p:nvSpPr>
        <p:spPr>
          <a:ln/>
        </p:spPr>
        <p:txBody>
          <a:bodyPr/>
          <a:lstStyle>
            <a:lvl1pPr>
              <a:defRPr/>
            </a:lvl1pPr>
          </a:lstStyle>
          <a:p>
            <a:pPr>
              <a:defRPr/>
            </a:pPr>
            <a:fld id="{FB21B4BA-6CDD-42BC-890B-694B1A072E4B}" type="slidenum">
              <a:rPr lang="en-US" altLang="zh-CN"/>
              <a:pPr>
                <a:defRPr/>
              </a:pPr>
              <a:t>‹#›</a:t>
            </a:fld>
            <a:endParaRPr lang="en-US" altLang="zh-CN"/>
          </a:p>
        </p:txBody>
      </p:sp>
    </p:spTree>
    <p:extLst>
      <p:ext uri="{BB962C8B-B14F-4D97-AF65-F5344CB8AC3E}">
        <p14:creationId xmlns:p14="http://schemas.microsoft.com/office/powerpoint/2010/main" val="3617386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25D9A30-1443-4BB8-B403-7E4804A905B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80E24A2-46CC-4D73-9423-75D989B003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3174654-4A32-4922-B36F-F2EBE38E549C}"/>
              </a:ext>
            </a:extLst>
          </p:cNvPr>
          <p:cNvSpPr>
            <a:spLocks noGrp="1" noChangeArrowheads="1"/>
          </p:cNvSpPr>
          <p:nvPr>
            <p:ph type="sldNum" sz="quarter" idx="12"/>
          </p:nvPr>
        </p:nvSpPr>
        <p:spPr>
          <a:ln/>
        </p:spPr>
        <p:txBody>
          <a:bodyPr/>
          <a:lstStyle>
            <a:lvl1pPr>
              <a:defRPr/>
            </a:lvl1pPr>
          </a:lstStyle>
          <a:p>
            <a:pPr>
              <a:defRPr/>
            </a:pPr>
            <a:fld id="{DC4A84C4-C979-4A9E-BD74-10F031B7976A}" type="slidenum">
              <a:rPr lang="en-US" altLang="zh-CN"/>
              <a:pPr>
                <a:defRPr/>
              </a:pPr>
              <a:t>‹#›</a:t>
            </a:fld>
            <a:endParaRPr lang="en-US" altLang="zh-CN"/>
          </a:p>
        </p:txBody>
      </p:sp>
    </p:spTree>
    <p:extLst>
      <p:ext uri="{BB962C8B-B14F-4D97-AF65-F5344CB8AC3E}">
        <p14:creationId xmlns:p14="http://schemas.microsoft.com/office/powerpoint/2010/main" val="1892124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27213D21-B8FF-4642-8A18-20D97F01B3B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7D9B9BA-AD14-4A83-A101-8E3D75A649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6C22FDC-9BD9-4D97-B4AE-FFF5E56A1307}"/>
              </a:ext>
            </a:extLst>
          </p:cNvPr>
          <p:cNvSpPr>
            <a:spLocks noGrp="1" noChangeArrowheads="1"/>
          </p:cNvSpPr>
          <p:nvPr>
            <p:ph type="sldNum" sz="quarter" idx="12"/>
          </p:nvPr>
        </p:nvSpPr>
        <p:spPr>
          <a:ln/>
        </p:spPr>
        <p:txBody>
          <a:bodyPr/>
          <a:lstStyle>
            <a:lvl1pPr>
              <a:defRPr/>
            </a:lvl1pPr>
          </a:lstStyle>
          <a:p>
            <a:pPr>
              <a:defRPr/>
            </a:pPr>
            <a:fld id="{CC28A1A7-0D12-4211-AF70-B1B19A0A396D}" type="slidenum">
              <a:rPr lang="en-US" altLang="zh-CN"/>
              <a:pPr>
                <a:defRPr/>
              </a:pPr>
              <a:t>‹#›</a:t>
            </a:fld>
            <a:endParaRPr lang="en-US" altLang="zh-CN"/>
          </a:p>
        </p:txBody>
      </p:sp>
    </p:spTree>
    <p:extLst>
      <p:ext uri="{BB962C8B-B14F-4D97-AF65-F5344CB8AC3E}">
        <p14:creationId xmlns:p14="http://schemas.microsoft.com/office/powerpoint/2010/main" val="337325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3ACF08-C68B-41C4-A041-34EDCDCB768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F7DD514F-9E93-4E81-9319-1B85E9228D3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A078013-A612-4F8E-B016-0D3A58807B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E5427F6-3416-437B-8705-E4FD886A2009}"/>
              </a:ext>
            </a:extLst>
          </p:cNvPr>
          <p:cNvSpPr>
            <a:spLocks noGrp="1" noChangeArrowheads="1"/>
          </p:cNvSpPr>
          <p:nvPr>
            <p:ph type="sldNum" sz="quarter" idx="12"/>
          </p:nvPr>
        </p:nvSpPr>
        <p:spPr>
          <a:ln/>
        </p:spPr>
        <p:txBody>
          <a:bodyPr/>
          <a:lstStyle>
            <a:lvl1pPr>
              <a:defRPr/>
            </a:lvl1pPr>
          </a:lstStyle>
          <a:p>
            <a:pPr>
              <a:defRPr/>
            </a:pPr>
            <a:fld id="{BA99DD56-C7C4-44FA-981B-34E4996831D4}" type="slidenum">
              <a:rPr lang="en-US" altLang="zh-CN"/>
              <a:pPr>
                <a:defRPr/>
              </a:pPr>
              <a:t>‹#›</a:t>
            </a:fld>
            <a:endParaRPr lang="en-US" altLang="zh-CN"/>
          </a:p>
        </p:txBody>
      </p:sp>
    </p:spTree>
    <p:extLst>
      <p:ext uri="{BB962C8B-B14F-4D97-AF65-F5344CB8AC3E}">
        <p14:creationId xmlns:p14="http://schemas.microsoft.com/office/powerpoint/2010/main" val="4215170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D19B656E-4B77-446A-8E3B-2BD055991B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45D628B-FCCF-4E37-90A4-2E940F70EB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F9109F2-ABA6-46B6-8736-355E84B1AEDF}"/>
              </a:ext>
            </a:extLst>
          </p:cNvPr>
          <p:cNvSpPr>
            <a:spLocks noGrp="1" noChangeArrowheads="1"/>
          </p:cNvSpPr>
          <p:nvPr>
            <p:ph type="sldNum" sz="quarter" idx="12"/>
          </p:nvPr>
        </p:nvSpPr>
        <p:spPr>
          <a:ln/>
        </p:spPr>
        <p:txBody>
          <a:bodyPr/>
          <a:lstStyle>
            <a:lvl1pPr>
              <a:defRPr/>
            </a:lvl1pPr>
          </a:lstStyle>
          <a:p>
            <a:pPr>
              <a:defRPr/>
            </a:pPr>
            <a:fld id="{DDF41A1D-185D-4F0A-B92D-A96D323F9FCC}" type="slidenum">
              <a:rPr lang="en-US" altLang="zh-CN"/>
              <a:pPr>
                <a:defRPr/>
              </a:pPr>
              <a:t>‹#›</a:t>
            </a:fld>
            <a:endParaRPr lang="en-US" altLang="zh-CN"/>
          </a:p>
        </p:txBody>
      </p:sp>
    </p:spTree>
    <p:extLst>
      <p:ext uri="{BB962C8B-B14F-4D97-AF65-F5344CB8AC3E}">
        <p14:creationId xmlns:p14="http://schemas.microsoft.com/office/powerpoint/2010/main" val="2744064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AD069648-22AB-468E-8F6E-65B137C7CFC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A45254C-D65F-4219-AECA-E9EA893ECA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C5B3B10-0806-4E77-92AD-B37F613E2FE8}"/>
              </a:ext>
            </a:extLst>
          </p:cNvPr>
          <p:cNvSpPr>
            <a:spLocks noGrp="1" noChangeArrowheads="1"/>
          </p:cNvSpPr>
          <p:nvPr>
            <p:ph type="sldNum" sz="quarter" idx="12"/>
          </p:nvPr>
        </p:nvSpPr>
        <p:spPr>
          <a:ln/>
        </p:spPr>
        <p:txBody>
          <a:bodyPr/>
          <a:lstStyle>
            <a:lvl1pPr>
              <a:defRPr/>
            </a:lvl1pPr>
          </a:lstStyle>
          <a:p>
            <a:pPr>
              <a:defRPr/>
            </a:pPr>
            <a:fld id="{E9BAE362-1305-44C7-B168-4FE7B576D4C4}" type="slidenum">
              <a:rPr lang="en-US" altLang="zh-CN"/>
              <a:pPr>
                <a:defRPr/>
              </a:pPr>
              <a:t>‹#›</a:t>
            </a:fld>
            <a:endParaRPr lang="en-US" altLang="zh-CN"/>
          </a:p>
        </p:txBody>
      </p:sp>
    </p:spTree>
    <p:extLst>
      <p:ext uri="{BB962C8B-B14F-4D97-AF65-F5344CB8AC3E}">
        <p14:creationId xmlns:p14="http://schemas.microsoft.com/office/powerpoint/2010/main" val="1828280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2" y="3602158"/>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4107341570"/>
      </p:ext>
    </p:extLst>
  </p:cSld>
  <p:clrMapOvr>
    <a:masterClrMapping/>
  </p:clrMapOvr>
  <p:transition advClick="0" advTm="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7"/>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10640737"/>
      </p:ext>
    </p:extLst>
  </p:cSld>
  <p:clrMapOvr>
    <a:masterClrMapping/>
  </p:clrMapOvr>
  <p:transition advClick="0" advTm="0">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709795"/>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899" y="4589617"/>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105599599"/>
      </p:ext>
    </p:extLst>
  </p:cSld>
  <p:clrMapOvr>
    <a:masterClrMapping/>
  </p:clrMapOvr>
  <p:transition advClick="0" advTm="0">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6351350"/>
      </p:ext>
    </p:extLst>
  </p:cSld>
  <p:clrMapOvr>
    <a:masterClrMapping/>
  </p:clrMapOvr>
  <p:transition advClick="0" advTm="0">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365138"/>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8"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8"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29418621"/>
      </p:ext>
    </p:extLst>
  </p:cSld>
  <p:clrMapOvr>
    <a:masterClrMapping/>
  </p:clrMapOvr>
  <p:transition advClick="0" advTm="0">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77853200"/>
      </p:ext>
    </p:extLst>
  </p:cSld>
  <p:clrMapOvr>
    <a:masterClrMapping/>
  </p:clrMapOvr>
  <p:transition advClick="0" advTm="0">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5692646"/>
      </p:ext>
    </p:extLst>
  </p:cSld>
  <p:clrMapOvr>
    <a:masterClrMapping/>
  </p:clrMapOvr>
  <p:transition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EC24BA-35F5-4042-A51C-828B38EB15E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5"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2584112172"/>
      </p:ext>
    </p:extLst>
  </p:cSld>
  <p:clrMapOvr>
    <a:masterClrMapping/>
  </p:clrMapOvr>
  <p:transition advClick="0" advTm="0">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5" y="457216"/>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pPr lvl="0"/>
            <a:endParaRPr lang="zh-CN" altLang="en-US" noProof="0"/>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1115156326"/>
      </p:ext>
    </p:extLst>
  </p:cSld>
  <p:clrMapOvr>
    <a:masterClrMapping/>
  </p:clrMapOvr>
  <p:transition advClick="0" advTm="0">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7"/>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68003316"/>
      </p:ext>
    </p:extLst>
  </p:cSld>
  <p:clrMapOvr>
    <a:masterClrMapping/>
  </p:clrMapOvr>
  <p:transition advClick="0" advTm="0">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41013488"/>
      </p:ext>
    </p:extLst>
  </p:cSld>
  <p:clrMapOvr>
    <a:masterClrMapping/>
  </p:clrMapOvr>
  <p:transition advClick="0" advTm="0">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6"/>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7"/>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62650814"/>
      </p:ext>
    </p:extLst>
  </p:cSld>
  <p:clrMapOvr>
    <a:masterClrMapping/>
  </p:clrMapOvr>
  <p:transition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1E19A0-723B-4AE3-823C-ACE64CEAD48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4340D4E-E745-4CB1-948D-6EEEAD377DC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77557E0-B924-48DD-82B8-FEF50206A8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BD2862-B12E-4432-B5B5-807FFBE4EEB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CCF33E-F097-49A1-85A9-4C129B1A8C6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4A43CF-E3D3-4B74-9687-889F8F0A7BA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D123332F-39D1-4E08-87B6-15E6294502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1260473-641F-4600-AC46-C309D83B3F6C}"/>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a:extLst>
              <a:ext uri="{FF2B5EF4-FFF2-40B4-BE49-F238E27FC236}">
                <a16:creationId xmlns:a16="http://schemas.microsoft.com/office/drawing/2014/main" id="{07F15E74-AA5E-449F-A4B6-DC918542D4A7}"/>
              </a:ext>
            </a:extLst>
          </p:cNvPr>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a:extLst>
              <a:ext uri="{FF2B5EF4-FFF2-40B4-BE49-F238E27FC236}">
                <a16:creationId xmlns:a16="http://schemas.microsoft.com/office/drawing/2014/main" id="{D61AD720-3199-4D09-A5D7-B2370A36292F}"/>
              </a:ext>
            </a:extLst>
          </p:cNvPr>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400">
                <a:latin typeface="Arial" panose="020B0604020202020204" pitchFamily="34" charset="0"/>
              </a:defRPr>
            </a:lvl1pPr>
          </a:lstStyle>
          <a:p>
            <a:pPr>
              <a:defRPr/>
            </a:pPr>
            <a:endParaRPr lang="en-US"/>
          </a:p>
        </p:txBody>
      </p:sp>
      <p:sp>
        <p:nvSpPr>
          <p:cNvPr id="1029" name="Rectangle 5">
            <a:extLst>
              <a:ext uri="{FF2B5EF4-FFF2-40B4-BE49-F238E27FC236}">
                <a16:creationId xmlns:a16="http://schemas.microsoft.com/office/drawing/2014/main" id="{FEE705D4-92A5-44F2-AC34-2337E6ED0AA6}"/>
              </a:ext>
            </a:extLst>
          </p:cNvPr>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a:defRPr/>
            </a:pPr>
            <a:endParaRPr lang="en-US"/>
          </a:p>
        </p:txBody>
      </p:sp>
      <p:sp>
        <p:nvSpPr>
          <p:cNvPr id="1030" name="Rectangle 6">
            <a:extLst>
              <a:ext uri="{FF2B5EF4-FFF2-40B4-BE49-F238E27FC236}">
                <a16:creationId xmlns:a16="http://schemas.microsoft.com/office/drawing/2014/main" id="{E33683DF-6853-490D-8994-0BACC640C3E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eaLnBrk="1" hangingPunct="1">
              <a:defRPr sz="1400" smtClean="0">
                <a:ea typeface="SimSun" panose="02010600030101010101" pitchFamily="2" charset="-122"/>
              </a:defRPr>
            </a:lvl1pPr>
          </a:lstStyle>
          <a:p>
            <a:pPr>
              <a:defRPr/>
            </a:pPr>
            <a:fld id="{01EC103E-337D-44A1-A757-8B6A4B69DA35}" type="slidenum">
              <a:rPr lang="en-US" altLang="zh-CN"/>
              <a:pPr>
                <a:defRPr/>
              </a:pPr>
              <a:t>‹#›</a:t>
            </a:fld>
            <a:endParaRPr lang="en-US" altLang="zh-CN"/>
          </a:p>
        </p:txBody>
      </p:sp>
    </p:spTree>
    <p:extLst>
      <p:ext uri="{BB962C8B-B14F-4D97-AF65-F5344CB8AC3E}">
        <p14:creationId xmlns:p14="http://schemas.microsoft.com/office/powerpoint/2010/main" val="3209301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74" name="图片 1033" descr="PPT素材-02">
            <a:extLst>
              <a:ext uri="{FF2B5EF4-FFF2-40B4-BE49-F238E27FC236}">
                <a16:creationId xmlns:a16="http://schemas.microsoft.com/office/drawing/2014/main" id="{FB7F7A35-66BD-41BB-A70E-0D281444573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88" y="1588"/>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5473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advClick="0" advTm="0">
    <p:random/>
  </p:transition>
  <p:hf sldNum="0" hdr="0"/>
  <p:txStyles>
    <p:titleStyle>
      <a:lvl1pPr algn="ctr" defTabSz="817563" rtl="0" fontAlgn="base">
        <a:spcBef>
          <a:spcPct val="0"/>
        </a:spcBef>
        <a:spcAft>
          <a:spcPct val="0"/>
        </a:spcAft>
        <a:buClr>
          <a:srgbClr val="000000"/>
        </a:buClr>
        <a:defRPr sz="3900" kern="1200">
          <a:solidFill>
            <a:schemeClr val="tx2"/>
          </a:solidFill>
          <a:latin typeface="+mj-lt"/>
          <a:ea typeface="SimSun" panose="02010600030101010101" pitchFamily="2" charset="-122"/>
          <a:cs typeface="+mj-cs"/>
        </a:defRPr>
      </a:lvl1pPr>
      <a:lvl2pPr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2pPr>
      <a:lvl3pPr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3pPr>
      <a:lvl4pPr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4pPr>
      <a:lvl5pPr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5pPr>
      <a:lvl6pPr marL="457200"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6pPr>
      <a:lvl7pPr marL="914400"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7pPr>
      <a:lvl8pPr marL="1371600"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8pPr>
      <a:lvl9pPr marL="1828800"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9pPr>
    </p:titleStyle>
    <p:bodyStyle>
      <a:lvl1pPr marL="304800" indent="-304800" algn="l" defTabSz="817563" rtl="0" fontAlgn="base">
        <a:spcBef>
          <a:spcPct val="20000"/>
        </a:spcBef>
        <a:spcAft>
          <a:spcPct val="0"/>
        </a:spcAft>
        <a:buChar char="•"/>
        <a:defRPr sz="2800" kern="1200">
          <a:solidFill>
            <a:schemeClr val="tx1"/>
          </a:solidFill>
          <a:latin typeface="+mn-lt"/>
          <a:ea typeface="SimSun" panose="02010600030101010101" pitchFamily="2" charset="-122"/>
          <a:cs typeface="+mn-cs"/>
        </a:defRPr>
      </a:lvl1pPr>
      <a:lvl2pPr marL="663575" lvl="1" indent="-255588" algn="l" defTabSz="817563" rtl="0" fontAlgn="base">
        <a:spcBef>
          <a:spcPct val="20000"/>
        </a:spcBef>
        <a:spcAft>
          <a:spcPct val="0"/>
        </a:spcAft>
        <a:buChar char="–"/>
        <a:defRPr sz="2500" kern="1200">
          <a:solidFill>
            <a:schemeClr val="tx1"/>
          </a:solidFill>
          <a:latin typeface="+mn-lt"/>
          <a:ea typeface="SimSun" panose="02010600030101010101" pitchFamily="2" charset="-122"/>
          <a:cs typeface="+mn-cs"/>
        </a:defRPr>
      </a:lvl2pPr>
      <a:lvl3pPr marL="1020763" lvl="2" indent="-203200" algn="l" defTabSz="817563" rtl="0" fontAlgn="base">
        <a:spcBef>
          <a:spcPct val="20000"/>
        </a:spcBef>
        <a:spcAft>
          <a:spcPct val="0"/>
        </a:spcAft>
        <a:buChar char="•"/>
        <a:defRPr sz="2100" kern="1200">
          <a:solidFill>
            <a:schemeClr val="tx1"/>
          </a:solidFill>
          <a:latin typeface="+mn-lt"/>
          <a:ea typeface="SimSun" panose="02010600030101010101" pitchFamily="2" charset="-122"/>
          <a:cs typeface="+mn-cs"/>
        </a:defRPr>
      </a:lvl3pPr>
      <a:lvl4pPr marL="1430338" lvl="3" indent="-204788" algn="l" defTabSz="817563" rtl="0" fontAlgn="base">
        <a:spcBef>
          <a:spcPct val="20000"/>
        </a:spcBef>
        <a:spcAft>
          <a:spcPct val="0"/>
        </a:spcAft>
        <a:buChar char="–"/>
        <a:defRPr sz="1700" kern="1200">
          <a:solidFill>
            <a:schemeClr val="tx1"/>
          </a:solidFill>
          <a:latin typeface="+mn-lt"/>
          <a:ea typeface="SimSun" panose="02010600030101010101" pitchFamily="2" charset="-122"/>
          <a:cs typeface="+mn-cs"/>
        </a:defRPr>
      </a:lvl4pPr>
      <a:lvl5pPr marL="1838325" lvl="4" indent="-203200" algn="l" defTabSz="817563" rtl="0" fontAlgn="base">
        <a:spcBef>
          <a:spcPct val="20000"/>
        </a:spcBef>
        <a:spcAft>
          <a:spcPct val="0"/>
        </a:spcAft>
        <a:buChar char="»"/>
        <a:defRPr sz="1700" kern="1200">
          <a:solidFill>
            <a:schemeClr val="tx1"/>
          </a:solidFill>
          <a:latin typeface="+mn-lt"/>
          <a:ea typeface="SimSun" panose="02010600030101010101" pitchFamily="2" charset="-122"/>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4FD6C9E3-ADEA-4E40-9A2D-EB35D5E135D7}"/>
              </a:ext>
            </a:extLst>
          </p:cNvPr>
          <p:cNvSpPr txBox="1">
            <a:spLocks noChangeArrowheads="1"/>
          </p:cNvSpPr>
          <p:nvPr/>
        </p:nvSpPr>
        <p:spPr bwMode="auto">
          <a:xfrm>
            <a:off x="838200" y="1676400"/>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CHÀO MỪNG CÁC  CON HỌC SINH ĐẾN VỚI TIẾT HỌC TRỰC TUYẾN</a:t>
            </a:r>
          </a:p>
        </p:txBody>
      </p:sp>
      <p:sp>
        <p:nvSpPr>
          <p:cNvPr id="3075" name="TextBox 2">
            <a:extLst>
              <a:ext uri="{FF2B5EF4-FFF2-40B4-BE49-F238E27FC236}">
                <a16:creationId xmlns:a16="http://schemas.microsoft.com/office/drawing/2014/main" id="{05CAB47F-55EB-4795-8A7F-9DC514B8BC27}"/>
              </a:ext>
            </a:extLst>
          </p:cNvPr>
          <p:cNvSpPr txBox="1">
            <a:spLocks noChangeArrowheads="1"/>
          </p:cNvSpPr>
          <p:nvPr/>
        </p:nvSpPr>
        <p:spPr bwMode="auto">
          <a:xfrm>
            <a:off x="1943100" y="533400"/>
            <a:ext cx="579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vi-VN"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TRƯỜNG TIỂU HỌC PHÚC LỢI</a:t>
            </a:r>
          </a:p>
        </p:txBody>
      </p:sp>
      <p:sp>
        <p:nvSpPr>
          <p:cNvPr id="5" name="TextBox 4">
            <a:extLst>
              <a:ext uri="{FF2B5EF4-FFF2-40B4-BE49-F238E27FC236}">
                <a16:creationId xmlns:a16="http://schemas.microsoft.com/office/drawing/2014/main" id="{EDF5ADDF-1A90-44BA-AACE-53F193E0DF07}"/>
              </a:ext>
            </a:extLst>
          </p:cNvPr>
          <p:cNvSpPr txBox="1"/>
          <p:nvPr/>
        </p:nvSpPr>
        <p:spPr>
          <a:xfrm>
            <a:off x="1676400" y="3497263"/>
            <a:ext cx="5791200" cy="138499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2800" b="1" i="0" u="none" strike="noStrike" kern="1200" cap="none" spc="0" normalizeH="0" baseline="0" noProof="0" dirty="0">
                <a:ln>
                  <a:noFill/>
                </a:ln>
                <a:solidFill>
                  <a:srgbClr val="2D2D8A">
                    <a:lumMod val="50000"/>
                  </a:srgbClr>
                </a:solidFill>
                <a:effectLst/>
                <a:uLnTx/>
                <a:uFillTx/>
                <a:latin typeface="Times New Roman" panose="02020603050405020304" pitchFamily="18" charset="0"/>
                <a:ea typeface="+mn-ea"/>
                <a:cs typeface="Times New Roman" panose="02020603050405020304" pitchFamily="18" charset="0"/>
              </a:rPr>
              <a:t>MÔN: KHOA HỌC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2800" b="1" i="0" u="none" strike="noStrike" kern="1200" cap="none" spc="0" normalizeH="0" baseline="0" noProof="0" dirty="0">
                <a:ln>
                  <a:noFill/>
                </a:ln>
                <a:solidFill>
                  <a:srgbClr val="2D2D8A">
                    <a:lumMod val="50000"/>
                  </a:srgbClr>
                </a:solidFill>
                <a:effectLst/>
                <a:uLnTx/>
                <a:uFillTx/>
                <a:latin typeface="Times New Roman" panose="02020603050405020304" pitchFamily="18" charset="0"/>
                <a:ea typeface="+mn-ea"/>
                <a:cs typeface="Times New Roman" panose="02020603050405020304" pitchFamily="18" charset="0"/>
              </a:rPr>
              <a:t>BÀI: TRAO ĐỔI CHẤT Ở NGƯỜI ( TIẾP THEO )</a:t>
            </a:r>
          </a:p>
        </p:txBody>
      </p:sp>
    </p:spTree>
  </p:cSld>
  <p:clrMapOvr>
    <a:masterClrMapping/>
  </p:clrMapOvr>
  <p:transition spd="slow">
    <p:check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7" descr="8E580B31"/>
          <p:cNvPicPr>
            <a:picLocks noChangeAspect="1" noChangeArrowheads="1"/>
          </p:cNvPicPr>
          <p:nvPr/>
        </p:nvPicPr>
        <p:blipFill>
          <a:blip r:embed="rId2"/>
          <a:srcRect/>
          <a:stretch>
            <a:fillRect/>
          </a:stretch>
        </p:blipFill>
        <p:spPr bwMode="auto">
          <a:xfrm>
            <a:off x="0" y="731819"/>
            <a:ext cx="3200400" cy="4746661"/>
          </a:xfrm>
          <a:prstGeom prst="rect">
            <a:avLst/>
          </a:prstGeom>
          <a:noFill/>
          <a:ln w="9525">
            <a:noFill/>
            <a:miter lim="800000"/>
            <a:headEnd/>
            <a:tailEnd/>
          </a:ln>
        </p:spPr>
      </p:pic>
      <p:sp>
        <p:nvSpPr>
          <p:cNvPr id="9224" name="Text Box 8"/>
          <p:cNvSpPr txBox="1">
            <a:spLocks noChangeArrowheads="1"/>
          </p:cNvSpPr>
          <p:nvPr/>
        </p:nvSpPr>
        <p:spPr bwMode="auto">
          <a:xfrm>
            <a:off x="990600" y="5867400"/>
            <a:ext cx="2971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Cơ quan hô hấp</a:t>
            </a:r>
          </a:p>
        </p:txBody>
      </p:sp>
      <p:sp>
        <p:nvSpPr>
          <p:cNvPr id="9225" name="Text Box 9"/>
          <p:cNvSpPr txBox="1">
            <a:spLocks noChangeArrowheads="1"/>
          </p:cNvSpPr>
          <p:nvPr/>
        </p:nvSpPr>
        <p:spPr bwMode="auto">
          <a:xfrm>
            <a:off x="3339318" y="1723779"/>
            <a:ext cx="4294163" cy="830997"/>
          </a:xfrm>
          <a:prstGeom prst="rect">
            <a:avLst/>
          </a:prstGeom>
          <a:noFill/>
          <a:ln w="9525">
            <a:noFill/>
            <a:miter lim="800000"/>
            <a:headEnd/>
            <a:tailEnd/>
          </a:ln>
        </p:spPr>
        <p:txBody>
          <a:bodyPr wrap="square">
            <a:spAutoFit/>
          </a:bodyPr>
          <a:lstStyle/>
          <a:p>
            <a:pPr>
              <a:spcBef>
                <a:spcPct val="50000"/>
              </a:spcBef>
            </a:pPr>
            <a:r>
              <a:rPr lang="en-US" sz="2400" dirty="0" err="1">
                <a:solidFill>
                  <a:srgbClr val="C00000"/>
                </a:solidFill>
              </a:rPr>
              <a:t>Chức</a:t>
            </a:r>
            <a:r>
              <a:rPr lang="en-US" sz="2400" dirty="0">
                <a:solidFill>
                  <a:srgbClr val="C00000"/>
                </a:solidFill>
              </a:rPr>
              <a:t> </a:t>
            </a:r>
            <a:r>
              <a:rPr lang="en-US" sz="2400" dirty="0" err="1">
                <a:solidFill>
                  <a:srgbClr val="C00000"/>
                </a:solidFill>
              </a:rPr>
              <a:t>năng</a:t>
            </a:r>
            <a:r>
              <a:rPr lang="en-US" sz="2400" dirty="0">
                <a:solidFill>
                  <a:srgbClr val="C00000"/>
                </a:solidFill>
              </a:rPr>
              <a:t>: </a:t>
            </a:r>
            <a:r>
              <a:rPr lang="en-US" sz="2400" dirty="0" err="1">
                <a:solidFill>
                  <a:schemeClr val="hlink"/>
                </a:solidFill>
              </a:rPr>
              <a:t>Hấp</a:t>
            </a:r>
            <a:r>
              <a:rPr lang="en-US" sz="2400" dirty="0">
                <a:solidFill>
                  <a:schemeClr val="hlink"/>
                </a:solidFill>
              </a:rPr>
              <a:t> </a:t>
            </a:r>
            <a:r>
              <a:rPr lang="en-US" sz="2400" dirty="0" err="1">
                <a:solidFill>
                  <a:schemeClr val="hlink"/>
                </a:solidFill>
              </a:rPr>
              <a:t>thu</a:t>
            </a:r>
            <a:r>
              <a:rPr lang="en-US" sz="2400" dirty="0">
                <a:solidFill>
                  <a:schemeClr val="hlink"/>
                </a:solidFill>
              </a:rPr>
              <a:t> </a:t>
            </a:r>
            <a:r>
              <a:rPr lang="en-US" sz="2400" dirty="0" err="1">
                <a:solidFill>
                  <a:schemeClr val="hlink"/>
                </a:solidFill>
              </a:rPr>
              <a:t>khí</a:t>
            </a:r>
            <a:r>
              <a:rPr lang="en-US" sz="2400" dirty="0">
                <a:solidFill>
                  <a:schemeClr val="hlink"/>
                </a:solidFill>
              </a:rPr>
              <a:t> </a:t>
            </a:r>
            <a:r>
              <a:rPr lang="en-US" sz="2400" dirty="0" err="1">
                <a:solidFill>
                  <a:schemeClr val="hlink"/>
                </a:solidFill>
              </a:rPr>
              <a:t>ô</a:t>
            </a:r>
            <a:r>
              <a:rPr lang="en-US" sz="2400" dirty="0">
                <a:solidFill>
                  <a:schemeClr val="hlink"/>
                </a:solidFill>
              </a:rPr>
              <a:t>-xi </a:t>
            </a:r>
            <a:r>
              <a:rPr lang="en-US" sz="2400" dirty="0" err="1">
                <a:solidFill>
                  <a:schemeClr val="hlink"/>
                </a:solidFill>
              </a:rPr>
              <a:t>và</a:t>
            </a:r>
            <a:r>
              <a:rPr lang="en-US" sz="2400" dirty="0">
                <a:solidFill>
                  <a:schemeClr val="hlink"/>
                </a:solidFill>
              </a:rPr>
              <a:t> </a:t>
            </a:r>
            <a:r>
              <a:rPr lang="en-US" sz="2400" dirty="0" err="1">
                <a:solidFill>
                  <a:schemeClr val="hlink"/>
                </a:solidFill>
              </a:rPr>
              <a:t>thải</a:t>
            </a:r>
            <a:r>
              <a:rPr lang="en-US" sz="2400" dirty="0">
                <a:solidFill>
                  <a:schemeClr val="hlink"/>
                </a:solidFill>
              </a:rPr>
              <a:t> ra </a:t>
            </a:r>
            <a:r>
              <a:rPr lang="en-US" sz="2400" dirty="0" err="1">
                <a:solidFill>
                  <a:schemeClr val="hlink"/>
                </a:solidFill>
              </a:rPr>
              <a:t>khí</a:t>
            </a:r>
            <a:r>
              <a:rPr lang="en-US" sz="2400" dirty="0">
                <a:solidFill>
                  <a:schemeClr val="hlink"/>
                </a:solidFill>
              </a:rPr>
              <a:t> </a:t>
            </a:r>
            <a:r>
              <a:rPr lang="en-US" sz="2400" dirty="0" err="1">
                <a:solidFill>
                  <a:schemeClr val="hlink"/>
                </a:solidFill>
              </a:rPr>
              <a:t>các-bô-níc</a:t>
            </a:r>
            <a:r>
              <a:rPr lang="en-US" sz="2400" dirty="0">
                <a:solidFill>
                  <a:schemeClr val="hlink"/>
                </a:solidFill>
              </a:rPr>
              <a:t>.</a:t>
            </a:r>
          </a:p>
        </p:txBody>
      </p:sp>
      <p:sp>
        <p:nvSpPr>
          <p:cNvPr id="7175" name="Text Box 10"/>
          <p:cNvSpPr txBox="1">
            <a:spLocks noChangeArrowheads="1"/>
          </p:cNvSpPr>
          <p:nvPr/>
        </p:nvSpPr>
        <p:spPr bwMode="auto">
          <a:xfrm>
            <a:off x="4343400" y="3429000"/>
            <a:ext cx="2286000" cy="366713"/>
          </a:xfrm>
          <a:prstGeom prst="rect">
            <a:avLst/>
          </a:prstGeom>
          <a:noFill/>
          <a:ln w="9525">
            <a:noFill/>
            <a:miter lim="800000"/>
            <a:headEnd/>
            <a:tailEnd/>
          </a:ln>
        </p:spPr>
        <p:txBody>
          <a:bodyPr>
            <a:spAutoFit/>
          </a:bodyPr>
          <a:lstStyle/>
          <a:p>
            <a:pPr>
              <a:spcBef>
                <a:spcPct val="50000"/>
              </a:spcBef>
            </a:pPr>
            <a:endParaRPr lang="en-US"/>
          </a:p>
        </p:txBody>
      </p:sp>
      <p:sp>
        <p:nvSpPr>
          <p:cNvPr id="9227" name="Text Box 11"/>
          <p:cNvSpPr txBox="1">
            <a:spLocks noChangeArrowheads="1"/>
          </p:cNvSpPr>
          <p:nvPr/>
        </p:nvSpPr>
        <p:spPr bwMode="auto">
          <a:xfrm>
            <a:off x="3276600" y="3429000"/>
            <a:ext cx="5867400" cy="1570038"/>
          </a:xfrm>
          <a:prstGeom prst="rect">
            <a:avLst/>
          </a:prstGeom>
          <a:noFill/>
          <a:ln w="9525">
            <a:noFill/>
            <a:miter lim="800000"/>
            <a:headEnd/>
            <a:tailEnd/>
          </a:ln>
        </p:spPr>
        <p:txBody>
          <a:bodyPr wrap="square">
            <a:spAutoFit/>
          </a:bodyPr>
          <a:lstStyle/>
          <a:p>
            <a:pPr>
              <a:spcBef>
                <a:spcPct val="50000"/>
              </a:spcBef>
            </a:pPr>
            <a:r>
              <a:rPr lang="en-US" sz="2400" dirty="0" err="1">
                <a:solidFill>
                  <a:srgbClr val="C00000"/>
                </a:solidFill>
              </a:rPr>
              <a:t>Dấu</a:t>
            </a:r>
            <a:r>
              <a:rPr lang="en-US" sz="2400" dirty="0">
                <a:solidFill>
                  <a:srgbClr val="C00000"/>
                </a:solidFill>
              </a:rPr>
              <a:t> </a:t>
            </a:r>
            <a:r>
              <a:rPr lang="en-US" sz="2400" dirty="0" err="1">
                <a:solidFill>
                  <a:srgbClr val="C00000"/>
                </a:solidFill>
              </a:rPr>
              <a:t>hiệu</a:t>
            </a:r>
            <a:r>
              <a:rPr lang="en-US" sz="2400" dirty="0">
                <a:solidFill>
                  <a:srgbClr val="C00000"/>
                </a:solidFill>
              </a:rPr>
              <a:t> </a:t>
            </a:r>
            <a:r>
              <a:rPr lang="en-US" sz="2400" dirty="0" err="1">
                <a:solidFill>
                  <a:srgbClr val="C00000"/>
                </a:solidFill>
              </a:rPr>
              <a:t>bên</a:t>
            </a:r>
            <a:r>
              <a:rPr lang="en-US" sz="2400" dirty="0">
                <a:solidFill>
                  <a:srgbClr val="C00000"/>
                </a:solidFill>
              </a:rPr>
              <a:t> </a:t>
            </a:r>
            <a:r>
              <a:rPr lang="en-US" sz="2400" dirty="0" err="1">
                <a:solidFill>
                  <a:srgbClr val="C00000"/>
                </a:solidFill>
              </a:rPr>
              <a:t>ngoài</a:t>
            </a:r>
            <a:r>
              <a:rPr lang="en-US" sz="2400" dirty="0">
                <a:solidFill>
                  <a:srgbClr val="C00000"/>
                </a:solidFill>
              </a:rPr>
              <a:t> </a:t>
            </a:r>
            <a:r>
              <a:rPr lang="en-US" sz="2400" dirty="0" err="1">
                <a:solidFill>
                  <a:srgbClr val="C00000"/>
                </a:solidFill>
              </a:rPr>
              <a:t>của</a:t>
            </a:r>
            <a:r>
              <a:rPr lang="en-US" sz="2400" dirty="0">
                <a:solidFill>
                  <a:srgbClr val="C00000"/>
                </a:solidFill>
              </a:rPr>
              <a:t> </a:t>
            </a:r>
            <a:r>
              <a:rPr lang="en-US" sz="2400" dirty="0" err="1">
                <a:solidFill>
                  <a:srgbClr val="C00000"/>
                </a:solidFill>
              </a:rPr>
              <a:t>quá</a:t>
            </a:r>
            <a:r>
              <a:rPr lang="en-US" sz="2400" dirty="0">
                <a:solidFill>
                  <a:srgbClr val="C00000"/>
                </a:solidFill>
              </a:rPr>
              <a:t> </a:t>
            </a:r>
            <a:r>
              <a:rPr lang="en-US" sz="2400" dirty="0" err="1">
                <a:solidFill>
                  <a:srgbClr val="C00000"/>
                </a:solidFill>
              </a:rPr>
              <a:t>trình</a:t>
            </a:r>
            <a:r>
              <a:rPr lang="en-US" sz="2400" dirty="0">
                <a:solidFill>
                  <a:srgbClr val="C00000"/>
                </a:solidFill>
              </a:rPr>
              <a:t> </a:t>
            </a:r>
            <a:r>
              <a:rPr lang="en-US" sz="2400" dirty="0" err="1">
                <a:solidFill>
                  <a:srgbClr val="C00000"/>
                </a:solidFill>
              </a:rPr>
              <a:t>trao</a:t>
            </a:r>
            <a:r>
              <a:rPr lang="en-US" sz="2400" dirty="0">
                <a:solidFill>
                  <a:srgbClr val="C00000"/>
                </a:solidFill>
              </a:rPr>
              <a:t> </a:t>
            </a:r>
            <a:r>
              <a:rPr lang="en-US" sz="2400" dirty="0" err="1">
                <a:solidFill>
                  <a:srgbClr val="C00000"/>
                </a:solidFill>
              </a:rPr>
              <a:t>đổi</a:t>
            </a:r>
            <a:r>
              <a:rPr lang="en-US" sz="2400" dirty="0">
                <a:solidFill>
                  <a:srgbClr val="C00000"/>
                </a:solidFill>
              </a:rPr>
              <a:t> </a:t>
            </a:r>
            <a:r>
              <a:rPr lang="en-US" sz="2400" dirty="0" err="1">
                <a:solidFill>
                  <a:srgbClr val="C00000"/>
                </a:solidFill>
              </a:rPr>
              <a:t>chất</a:t>
            </a:r>
            <a:r>
              <a:rPr lang="en-US" sz="2400" dirty="0">
                <a:solidFill>
                  <a:srgbClr val="C00000"/>
                </a:solidFill>
              </a:rPr>
              <a:t>:</a:t>
            </a:r>
          </a:p>
          <a:p>
            <a:r>
              <a:rPr lang="en-US" sz="2400" dirty="0">
                <a:solidFill>
                  <a:schemeClr val="hlink"/>
                </a:solidFill>
                <a:sym typeface="Wingdings" pitchFamily="2" charset="2"/>
              </a:rPr>
              <a:t></a:t>
            </a:r>
            <a:r>
              <a:rPr lang="en-US" sz="2400" dirty="0" err="1">
                <a:solidFill>
                  <a:schemeClr val="hlink"/>
                </a:solidFill>
              </a:rPr>
              <a:t>Lấy</a:t>
            </a:r>
            <a:r>
              <a:rPr lang="en-US" sz="2400" dirty="0">
                <a:solidFill>
                  <a:schemeClr val="hlink"/>
                </a:solidFill>
              </a:rPr>
              <a:t> </a:t>
            </a:r>
            <a:r>
              <a:rPr lang="en-US" sz="2400" dirty="0" err="1">
                <a:solidFill>
                  <a:schemeClr val="hlink"/>
                </a:solidFill>
              </a:rPr>
              <a:t>vào</a:t>
            </a:r>
            <a:r>
              <a:rPr lang="en-US" sz="2400" dirty="0">
                <a:solidFill>
                  <a:schemeClr val="hlink"/>
                </a:solidFill>
              </a:rPr>
              <a:t>: </a:t>
            </a:r>
            <a:r>
              <a:rPr lang="en-US" sz="2400" dirty="0" err="1">
                <a:solidFill>
                  <a:schemeClr val="hlink"/>
                </a:solidFill>
              </a:rPr>
              <a:t>khí</a:t>
            </a:r>
            <a:r>
              <a:rPr lang="en-US" sz="2400" dirty="0">
                <a:solidFill>
                  <a:schemeClr val="hlink"/>
                </a:solidFill>
              </a:rPr>
              <a:t> </a:t>
            </a:r>
            <a:r>
              <a:rPr lang="en-US" sz="2400" dirty="0" err="1">
                <a:solidFill>
                  <a:schemeClr val="hlink"/>
                </a:solidFill>
              </a:rPr>
              <a:t>ô</a:t>
            </a:r>
            <a:r>
              <a:rPr lang="en-US" sz="2400" dirty="0">
                <a:solidFill>
                  <a:schemeClr val="hlink"/>
                </a:solidFill>
              </a:rPr>
              <a:t>-xi.</a:t>
            </a:r>
          </a:p>
          <a:p>
            <a:r>
              <a:rPr lang="en-US" sz="2400" dirty="0">
                <a:solidFill>
                  <a:schemeClr val="hlink"/>
                </a:solidFill>
                <a:sym typeface="Wingdings" pitchFamily="2" charset="2"/>
              </a:rPr>
              <a:t></a:t>
            </a:r>
            <a:r>
              <a:rPr lang="en-US" sz="2400" dirty="0" err="1">
                <a:solidFill>
                  <a:schemeClr val="hlink"/>
                </a:solidFill>
              </a:rPr>
              <a:t>Thải</a:t>
            </a:r>
            <a:r>
              <a:rPr lang="en-US" sz="2400" dirty="0">
                <a:solidFill>
                  <a:schemeClr val="hlink"/>
                </a:solidFill>
              </a:rPr>
              <a:t> ra: </a:t>
            </a:r>
            <a:r>
              <a:rPr lang="en-US" sz="2400" dirty="0" err="1">
                <a:solidFill>
                  <a:schemeClr val="hlink"/>
                </a:solidFill>
              </a:rPr>
              <a:t>khí</a:t>
            </a:r>
            <a:r>
              <a:rPr lang="en-US" sz="2400" dirty="0">
                <a:solidFill>
                  <a:schemeClr val="hlink"/>
                </a:solidFill>
              </a:rPr>
              <a:t> </a:t>
            </a:r>
            <a:r>
              <a:rPr lang="en-US" sz="2400" dirty="0" err="1">
                <a:solidFill>
                  <a:schemeClr val="hlink"/>
                </a:solidFill>
              </a:rPr>
              <a:t>các-bô-níc</a:t>
            </a:r>
            <a:r>
              <a:rPr lang="en-US" sz="2400" dirty="0">
                <a:solidFill>
                  <a:schemeClr val="hlink"/>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box(in)">
                                      <p:cBhvr>
                                        <p:cTn id="7" dur="500"/>
                                        <p:tgtEl>
                                          <p:spTgt spid="92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224"/>
                                        </p:tgtEl>
                                        <p:attrNameLst>
                                          <p:attrName>style.visibility</p:attrName>
                                        </p:attrNameLst>
                                      </p:cBhvr>
                                      <p:to>
                                        <p:strVal val="visible"/>
                                      </p:to>
                                    </p:set>
                                    <p:animEffect transition="in" filter="diamond(in)">
                                      <p:cBhvr>
                                        <p:cTn id="12" dur="2000"/>
                                        <p:tgtEl>
                                          <p:spTgt spid="92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225"/>
                                        </p:tgtEl>
                                        <p:attrNameLst>
                                          <p:attrName>style.visibility</p:attrName>
                                        </p:attrNameLst>
                                      </p:cBhvr>
                                      <p:to>
                                        <p:strVal val="visible"/>
                                      </p:to>
                                    </p:set>
                                    <p:anim calcmode="lin" valueType="num">
                                      <p:cBhvr additive="base">
                                        <p:cTn id="17" dur="500" fill="hold"/>
                                        <p:tgtEl>
                                          <p:spTgt spid="9225"/>
                                        </p:tgtEl>
                                        <p:attrNameLst>
                                          <p:attrName>ppt_x</p:attrName>
                                        </p:attrNameLst>
                                      </p:cBhvr>
                                      <p:tavLst>
                                        <p:tav tm="0">
                                          <p:val>
                                            <p:strVal val="#ppt_x"/>
                                          </p:val>
                                        </p:tav>
                                        <p:tav tm="100000">
                                          <p:val>
                                            <p:strVal val="#ppt_x"/>
                                          </p:val>
                                        </p:tav>
                                      </p:tavLst>
                                    </p:anim>
                                    <p:anim calcmode="lin" valueType="num">
                                      <p:cBhvr additive="base">
                                        <p:cTn id="18" dur="500" fill="hold"/>
                                        <p:tgtEl>
                                          <p:spTgt spid="922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8" presetClass="entr" presetSubtype="0" accel="50000" fill="hold" grpId="0" nodeType="clickEffect">
                                  <p:stCondLst>
                                    <p:cond delay="0"/>
                                  </p:stCondLst>
                                  <p:iterate type="lt">
                                    <p:tmPct val="50000"/>
                                  </p:iterate>
                                  <p:childTnLst>
                                    <p:set>
                                      <p:cBhvr>
                                        <p:cTn id="22" dur="1" fill="hold">
                                          <p:stCondLst>
                                            <p:cond delay="0"/>
                                          </p:stCondLst>
                                        </p:cTn>
                                        <p:tgtEl>
                                          <p:spTgt spid="9227"/>
                                        </p:tgtEl>
                                        <p:attrNameLst>
                                          <p:attrName>style.visibility</p:attrName>
                                        </p:attrNameLst>
                                      </p:cBhvr>
                                      <p:to>
                                        <p:strVal val="visible"/>
                                      </p:to>
                                    </p:set>
                                    <p:set>
                                      <p:cBhvr>
                                        <p:cTn id="23" dur="455" fill="hold">
                                          <p:stCondLst>
                                            <p:cond delay="0"/>
                                          </p:stCondLst>
                                        </p:cTn>
                                        <p:tgtEl>
                                          <p:spTgt spid="9227"/>
                                        </p:tgtEl>
                                        <p:attrNameLst>
                                          <p:attrName>style.rotation</p:attrName>
                                        </p:attrNameLst>
                                      </p:cBhvr>
                                      <p:to>
                                        <p:strVal val="-45.0"/>
                                      </p:to>
                                    </p:set>
                                    <p:anim calcmode="lin" valueType="num">
                                      <p:cBhvr>
                                        <p:cTn id="24" dur="455" fill="hold">
                                          <p:stCondLst>
                                            <p:cond delay="455"/>
                                          </p:stCondLst>
                                        </p:cTn>
                                        <p:tgtEl>
                                          <p:spTgt spid="9227"/>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9227"/>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9227"/>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9227"/>
                                        </p:tgtEl>
                                        <p:attrNameLst>
                                          <p:attrName>ppt_y</p:attrName>
                                        </p:attrNameLst>
                                      </p:cBhvr>
                                      <p:tavLst>
                                        <p:tav tm="0">
                                          <p:val>
                                            <p:strVal val="#ppt_y-(0.354*#ppt_w-0.172*#ppt_h)"/>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1" nodeType="clickEffect">
                                  <p:stCondLst>
                                    <p:cond delay="0"/>
                                  </p:stCondLst>
                                  <p:iterate type="lt">
                                    <p:tmPct val="0"/>
                                  </p:iterate>
                                  <p:childTnLst>
                                    <p:set>
                                      <p:cBhvr>
                                        <p:cTn id="31" dur="1" fill="hold">
                                          <p:stCondLst>
                                            <p:cond delay="0"/>
                                          </p:stCondLst>
                                        </p:cTn>
                                        <p:tgtEl>
                                          <p:spTgt spid="9227"/>
                                        </p:tgtEl>
                                        <p:attrNameLst>
                                          <p:attrName>style.visibility</p:attrName>
                                        </p:attrNameLst>
                                      </p:cBhvr>
                                      <p:to>
                                        <p:strVal val="visible"/>
                                      </p:to>
                                    </p:set>
                                    <p:anim calcmode="lin" valueType="num">
                                      <p:cBhvr additive="base">
                                        <p:cTn id="32" dur="500" fill="hold"/>
                                        <p:tgtEl>
                                          <p:spTgt spid="9227"/>
                                        </p:tgtEl>
                                        <p:attrNameLst>
                                          <p:attrName>ppt_x</p:attrName>
                                        </p:attrNameLst>
                                      </p:cBhvr>
                                      <p:tavLst>
                                        <p:tav tm="0">
                                          <p:val>
                                            <p:strVal val="#ppt_x"/>
                                          </p:val>
                                        </p:tav>
                                        <p:tav tm="100000">
                                          <p:val>
                                            <p:strVal val="#ppt_x"/>
                                          </p:val>
                                        </p:tav>
                                      </p:tavLst>
                                    </p:anim>
                                    <p:anim calcmode="lin" valueType="num">
                                      <p:cBhvr additive="base">
                                        <p:cTn id="33" dur="500" fill="hold"/>
                                        <p:tgtEl>
                                          <p:spTgt spid="92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5" grpId="0"/>
      <p:bldP spid="9227" grpId="0"/>
      <p:bldP spid="922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E10-89C1-0948-8850-5F1B753A8FE2}"/>
              </a:ext>
            </a:extLst>
          </p:cNvPr>
          <p:cNvSpPr>
            <a:spLocks noGrp="1"/>
          </p:cNvSpPr>
          <p:nvPr>
            <p:ph type="title"/>
          </p:nvPr>
        </p:nvSpPr>
        <p:spPr/>
        <p:txBody>
          <a:bodyPr/>
          <a:lstStyle/>
          <a:p>
            <a:endParaRPr lang="en-VN"/>
          </a:p>
        </p:txBody>
      </p:sp>
      <p:pic>
        <p:nvPicPr>
          <p:cNvPr id="5" name="Content Placeholder 4">
            <a:extLst>
              <a:ext uri="{FF2B5EF4-FFF2-40B4-BE49-F238E27FC236}">
                <a16:creationId xmlns:a16="http://schemas.microsoft.com/office/drawing/2014/main" id="{01B635C2-67DA-F049-89C1-5E6497942EE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 y="-38167"/>
            <a:ext cx="9189448" cy="6896167"/>
          </a:xfrm>
        </p:spPr>
      </p:pic>
      <p:sp>
        <p:nvSpPr>
          <p:cNvPr id="6" name="TextBox 5">
            <a:extLst>
              <a:ext uri="{FF2B5EF4-FFF2-40B4-BE49-F238E27FC236}">
                <a16:creationId xmlns:a16="http://schemas.microsoft.com/office/drawing/2014/main" id="{808ABA8E-F393-8A4D-AB06-AED62508BFD1}"/>
              </a:ext>
            </a:extLst>
          </p:cNvPr>
          <p:cNvSpPr txBox="1"/>
          <p:nvPr/>
        </p:nvSpPr>
        <p:spPr>
          <a:xfrm>
            <a:off x="1371600" y="-18046"/>
            <a:ext cx="6781800" cy="584775"/>
          </a:xfrm>
          <a:prstGeom prst="rect">
            <a:avLst/>
          </a:prstGeom>
          <a:noFill/>
        </p:spPr>
        <p:txBody>
          <a:bodyPr wrap="square" rtlCol="0">
            <a:spAutoFit/>
          </a:bodyPr>
          <a:lstStyle/>
          <a:p>
            <a:pPr algn="ctr"/>
            <a:r>
              <a:rPr lang="en-VN" sz="3200" b="1" dirty="0">
                <a:solidFill>
                  <a:srgbClr val="C00000"/>
                </a:solidFill>
                <a:latin typeface="Times New Roman" panose="02020603050405020304" pitchFamily="18" charset="0"/>
                <a:cs typeface="Times New Roman" panose="02020603050405020304" pitchFamily="18" charset="0"/>
              </a:rPr>
              <a:t>CƠ QUAN TUẦN HOÀN</a:t>
            </a:r>
          </a:p>
        </p:txBody>
      </p:sp>
      <p:pic>
        <p:nvPicPr>
          <p:cNvPr id="7" name="3411908337160852970" descr="3411908337160852970">
            <a:hlinkClick r:id="" action="ppaction://media"/>
            <a:extLst>
              <a:ext uri="{FF2B5EF4-FFF2-40B4-BE49-F238E27FC236}">
                <a16:creationId xmlns:a16="http://schemas.microsoft.com/office/drawing/2014/main" id="{AEE60B37-D3CF-DE4B-983D-947A256CA44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586850"/>
            <a:ext cx="9234899" cy="6271150"/>
          </a:xfrm>
          <a:prstGeom prst="rect">
            <a:avLst/>
          </a:prstGeom>
        </p:spPr>
      </p:pic>
    </p:spTree>
    <p:extLst>
      <p:ext uri="{BB962C8B-B14F-4D97-AF65-F5344CB8AC3E}">
        <p14:creationId xmlns:p14="http://schemas.microsoft.com/office/powerpoint/2010/main" val="420815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93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E10-89C1-0948-8850-5F1B753A8FE2}"/>
              </a:ext>
            </a:extLst>
          </p:cNvPr>
          <p:cNvSpPr>
            <a:spLocks noGrp="1"/>
          </p:cNvSpPr>
          <p:nvPr>
            <p:ph type="title"/>
          </p:nvPr>
        </p:nvSpPr>
        <p:spPr/>
        <p:txBody>
          <a:bodyPr/>
          <a:lstStyle/>
          <a:p>
            <a:endParaRPr lang="en-VN"/>
          </a:p>
        </p:txBody>
      </p:sp>
      <p:pic>
        <p:nvPicPr>
          <p:cNvPr id="5" name="Content Placeholder 4">
            <a:extLst>
              <a:ext uri="{FF2B5EF4-FFF2-40B4-BE49-F238E27FC236}">
                <a16:creationId xmlns:a16="http://schemas.microsoft.com/office/drawing/2014/main" id="{01B635C2-67DA-F049-89C1-5E6497942E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448" y="0"/>
            <a:ext cx="9189448" cy="6896167"/>
          </a:xfrm>
        </p:spPr>
      </p:pic>
      <p:sp>
        <p:nvSpPr>
          <p:cNvPr id="8" name="TextBox 7">
            <a:extLst>
              <a:ext uri="{FF2B5EF4-FFF2-40B4-BE49-F238E27FC236}">
                <a16:creationId xmlns:a16="http://schemas.microsoft.com/office/drawing/2014/main" id="{5A8247AF-D5A3-4841-A07B-F7C6647C3E7E}"/>
              </a:ext>
            </a:extLst>
          </p:cNvPr>
          <p:cNvSpPr txBox="1"/>
          <p:nvPr/>
        </p:nvSpPr>
        <p:spPr>
          <a:xfrm>
            <a:off x="152400" y="2286000"/>
            <a:ext cx="8017042" cy="1323439"/>
          </a:xfrm>
          <a:prstGeom prst="rect">
            <a:avLst/>
          </a:prstGeom>
          <a:noFill/>
        </p:spPr>
        <p:txBody>
          <a:bodyPr wrap="square" rtlCol="0">
            <a:spAutoFit/>
          </a:bodyPr>
          <a:lstStyle/>
          <a:p>
            <a:r>
              <a:rPr lang="en-VN" sz="4000" dirty="0">
                <a:latin typeface="Times New Roman" panose="02020603050405020304" pitchFamily="18" charset="0"/>
                <a:cs typeface="Times New Roman" panose="02020603050405020304" pitchFamily="18" charset="0"/>
              </a:rPr>
              <a:t>➣ Cơ quan tuần hoàn giúp cơ thể trao đổi gì?</a:t>
            </a:r>
          </a:p>
        </p:txBody>
      </p:sp>
    </p:spTree>
    <p:extLst>
      <p:ext uri="{BB962C8B-B14F-4D97-AF65-F5344CB8AC3E}">
        <p14:creationId xmlns:p14="http://schemas.microsoft.com/office/powerpoint/2010/main" val="140409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7" descr="4E6A00FE"/>
          <p:cNvPicPr>
            <a:picLocks noChangeAspect="1" noChangeArrowheads="1"/>
          </p:cNvPicPr>
          <p:nvPr/>
        </p:nvPicPr>
        <p:blipFill>
          <a:blip r:embed="rId2"/>
          <a:srcRect/>
          <a:stretch>
            <a:fillRect/>
          </a:stretch>
        </p:blipFill>
        <p:spPr bwMode="auto">
          <a:xfrm>
            <a:off x="0" y="0"/>
            <a:ext cx="3200400" cy="6858000"/>
          </a:xfrm>
          <a:prstGeom prst="rect">
            <a:avLst/>
          </a:prstGeom>
          <a:noFill/>
          <a:ln w="9525">
            <a:noFill/>
            <a:miter lim="800000"/>
            <a:headEnd/>
            <a:tailEnd/>
          </a:ln>
        </p:spPr>
      </p:pic>
      <p:sp>
        <p:nvSpPr>
          <p:cNvPr id="10248" name="Text Box 8"/>
          <p:cNvSpPr txBox="1">
            <a:spLocks noChangeArrowheads="1"/>
          </p:cNvSpPr>
          <p:nvPr/>
        </p:nvSpPr>
        <p:spPr bwMode="auto">
          <a:xfrm>
            <a:off x="4000502" y="641252"/>
            <a:ext cx="3886200" cy="457200"/>
          </a:xfrm>
          <a:prstGeom prst="rect">
            <a:avLst/>
          </a:prstGeom>
          <a:noFill/>
          <a:ln w="9525">
            <a:noFill/>
            <a:miter lim="800000"/>
            <a:headEnd/>
            <a:tailEnd/>
          </a:ln>
        </p:spPr>
        <p:txBody>
          <a:bodyPr>
            <a:spAutoFit/>
          </a:bodyPr>
          <a:lstStyle/>
          <a:p>
            <a:pPr>
              <a:spcBef>
                <a:spcPct val="50000"/>
              </a:spcBef>
            </a:pPr>
            <a:r>
              <a:rPr lang="en-US" sz="2400" b="1" dirty="0">
                <a:solidFill>
                  <a:srgbClr val="FF0000"/>
                </a:solidFill>
              </a:rPr>
              <a:t>CƠ QUAN TUẦN HOÀN</a:t>
            </a:r>
          </a:p>
        </p:txBody>
      </p:sp>
      <p:sp>
        <p:nvSpPr>
          <p:cNvPr id="10249" name="Text Box 9"/>
          <p:cNvSpPr txBox="1">
            <a:spLocks noChangeArrowheads="1"/>
          </p:cNvSpPr>
          <p:nvPr/>
        </p:nvSpPr>
        <p:spPr bwMode="auto">
          <a:xfrm>
            <a:off x="3200400" y="1201082"/>
            <a:ext cx="5715000" cy="4455835"/>
          </a:xfrm>
          <a:prstGeom prst="rect">
            <a:avLst/>
          </a:prstGeom>
          <a:noFill/>
          <a:ln w="9525">
            <a:noFill/>
            <a:miter lim="800000"/>
            <a:headEnd/>
            <a:tailEnd/>
          </a:ln>
        </p:spPr>
        <p:txBody>
          <a:bodyPr wrap="square">
            <a:spAutoFit/>
          </a:bodyPr>
          <a:lstStyle/>
          <a:p>
            <a:pPr>
              <a:lnSpc>
                <a:spcPct val="150000"/>
              </a:lnSpc>
              <a:spcBef>
                <a:spcPct val="50000"/>
              </a:spcBef>
            </a:pPr>
            <a:r>
              <a:rPr lang="en-US" sz="2400" dirty="0" err="1">
                <a:solidFill>
                  <a:srgbClr val="C00000"/>
                </a:solidFill>
              </a:rPr>
              <a:t>Chức</a:t>
            </a:r>
            <a:r>
              <a:rPr lang="en-US" sz="2400" dirty="0">
                <a:solidFill>
                  <a:srgbClr val="C00000"/>
                </a:solidFill>
              </a:rPr>
              <a:t> </a:t>
            </a:r>
            <a:r>
              <a:rPr lang="en-US" sz="2400" dirty="0" err="1">
                <a:solidFill>
                  <a:srgbClr val="C00000"/>
                </a:solidFill>
              </a:rPr>
              <a:t>năng</a:t>
            </a:r>
            <a:r>
              <a:rPr lang="en-US" sz="2400" dirty="0">
                <a:solidFill>
                  <a:srgbClr val="C00000"/>
                </a:solidFill>
              </a:rPr>
              <a:t>, </a:t>
            </a:r>
            <a:r>
              <a:rPr lang="en-US" sz="2400" dirty="0" err="1">
                <a:solidFill>
                  <a:srgbClr val="C00000"/>
                </a:solidFill>
              </a:rPr>
              <a:t>diễn</a:t>
            </a:r>
            <a:r>
              <a:rPr lang="en-US" sz="2400" dirty="0">
                <a:solidFill>
                  <a:srgbClr val="C00000"/>
                </a:solidFill>
              </a:rPr>
              <a:t> </a:t>
            </a:r>
            <a:r>
              <a:rPr lang="en-US" sz="2400" dirty="0" err="1">
                <a:solidFill>
                  <a:srgbClr val="C00000"/>
                </a:solidFill>
              </a:rPr>
              <a:t>biến</a:t>
            </a:r>
            <a:r>
              <a:rPr lang="en-US" sz="2400" dirty="0">
                <a:solidFill>
                  <a:srgbClr val="C00000"/>
                </a:solidFill>
              </a:rPr>
              <a:t>: </a:t>
            </a:r>
            <a:r>
              <a:rPr lang="en-US" sz="2400" dirty="0" err="1">
                <a:solidFill>
                  <a:schemeClr val="hlink"/>
                </a:solidFill>
              </a:rPr>
              <a:t>Khí</a:t>
            </a:r>
            <a:r>
              <a:rPr lang="en-US" sz="2400" dirty="0">
                <a:solidFill>
                  <a:schemeClr val="hlink"/>
                </a:solidFill>
              </a:rPr>
              <a:t> </a:t>
            </a:r>
            <a:r>
              <a:rPr lang="en-US" sz="2400" dirty="0" err="1">
                <a:solidFill>
                  <a:schemeClr val="hlink"/>
                </a:solidFill>
              </a:rPr>
              <a:t>ô</a:t>
            </a:r>
            <a:r>
              <a:rPr lang="en-US" sz="2400" dirty="0">
                <a:solidFill>
                  <a:schemeClr val="hlink"/>
                </a:solidFill>
              </a:rPr>
              <a:t>-xi </a:t>
            </a:r>
            <a:r>
              <a:rPr lang="en-US" sz="2400" dirty="0" err="1">
                <a:solidFill>
                  <a:schemeClr val="hlink"/>
                </a:solidFill>
              </a:rPr>
              <a:t>được</a:t>
            </a:r>
            <a:r>
              <a:rPr lang="en-US" sz="2400" dirty="0">
                <a:solidFill>
                  <a:schemeClr val="hlink"/>
                </a:solidFill>
              </a:rPr>
              <a:t> </a:t>
            </a:r>
            <a:r>
              <a:rPr lang="en-US" sz="2400" dirty="0" err="1">
                <a:solidFill>
                  <a:schemeClr val="hlink"/>
                </a:solidFill>
              </a:rPr>
              <a:t>ngấm</a:t>
            </a:r>
            <a:r>
              <a:rPr lang="en-US" sz="2400" dirty="0">
                <a:solidFill>
                  <a:schemeClr val="hlink"/>
                </a:solidFill>
              </a:rPr>
              <a:t> qua </a:t>
            </a:r>
            <a:r>
              <a:rPr lang="en-US" sz="2400" dirty="0" err="1">
                <a:solidFill>
                  <a:schemeClr val="hlink"/>
                </a:solidFill>
              </a:rPr>
              <a:t>mao</a:t>
            </a:r>
            <a:r>
              <a:rPr lang="en-US" sz="2400" dirty="0">
                <a:solidFill>
                  <a:schemeClr val="hlink"/>
                </a:solidFill>
              </a:rPr>
              <a:t> </a:t>
            </a:r>
            <a:r>
              <a:rPr lang="en-US" sz="2400" dirty="0" err="1">
                <a:solidFill>
                  <a:schemeClr val="hlink"/>
                </a:solidFill>
              </a:rPr>
              <a:t>mạch</a:t>
            </a:r>
            <a:r>
              <a:rPr lang="en-US" sz="2400" dirty="0">
                <a:solidFill>
                  <a:schemeClr val="hlink"/>
                </a:solidFill>
              </a:rPr>
              <a:t> </a:t>
            </a:r>
            <a:r>
              <a:rPr lang="en-US" sz="2400" dirty="0" err="1">
                <a:solidFill>
                  <a:schemeClr val="hlink"/>
                </a:solidFill>
              </a:rPr>
              <a:t>phổi</a:t>
            </a:r>
            <a:r>
              <a:rPr lang="en-US" sz="2400" dirty="0">
                <a:solidFill>
                  <a:schemeClr val="hlink"/>
                </a:solidFill>
              </a:rPr>
              <a:t> </a:t>
            </a:r>
            <a:r>
              <a:rPr lang="en-US" sz="2400" dirty="0" err="1">
                <a:solidFill>
                  <a:schemeClr val="hlink"/>
                </a:solidFill>
              </a:rPr>
              <a:t>vào</a:t>
            </a:r>
            <a:r>
              <a:rPr lang="en-US" sz="2400" dirty="0">
                <a:solidFill>
                  <a:schemeClr val="hlink"/>
                </a:solidFill>
              </a:rPr>
              <a:t> </a:t>
            </a:r>
            <a:r>
              <a:rPr lang="en-US" sz="2400" dirty="0" err="1">
                <a:solidFill>
                  <a:schemeClr val="hlink"/>
                </a:solidFill>
              </a:rPr>
              <a:t>máu</a:t>
            </a:r>
            <a:r>
              <a:rPr lang="en-US" sz="2400" dirty="0">
                <a:solidFill>
                  <a:schemeClr val="hlink"/>
                </a:solidFill>
              </a:rPr>
              <a:t> </a:t>
            </a:r>
            <a:r>
              <a:rPr lang="en-US" sz="2400" dirty="0" err="1">
                <a:solidFill>
                  <a:schemeClr val="hlink"/>
                </a:solidFill>
              </a:rPr>
              <a:t>và</a:t>
            </a:r>
            <a:r>
              <a:rPr lang="en-US" sz="2400" dirty="0">
                <a:solidFill>
                  <a:schemeClr val="hlink"/>
                </a:solidFill>
              </a:rPr>
              <a:t> </a:t>
            </a:r>
            <a:r>
              <a:rPr lang="en-US" sz="2400" dirty="0" err="1">
                <a:solidFill>
                  <a:schemeClr val="hlink"/>
                </a:solidFill>
              </a:rPr>
              <a:t>theo</a:t>
            </a:r>
            <a:r>
              <a:rPr lang="en-US" sz="2400" dirty="0">
                <a:solidFill>
                  <a:schemeClr val="hlink"/>
                </a:solidFill>
              </a:rPr>
              <a:t> </a:t>
            </a:r>
            <a:r>
              <a:rPr lang="en-US" sz="2400" dirty="0" err="1">
                <a:solidFill>
                  <a:schemeClr val="hlink"/>
                </a:solidFill>
              </a:rPr>
              <a:t>vòng</a:t>
            </a:r>
            <a:r>
              <a:rPr lang="en-US" sz="2400" dirty="0">
                <a:solidFill>
                  <a:schemeClr val="hlink"/>
                </a:solidFill>
              </a:rPr>
              <a:t> </a:t>
            </a:r>
            <a:r>
              <a:rPr lang="en-US" sz="2400" dirty="0" err="1">
                <a:solidFill>
                  <a:schemeClr val="hlink"/>
                </a:solidFill>
              </a:rPr>
              <a:t>tuần</a:t>
            </a:r>
            <a:r>
              <a:rPr lang="en-US" sz="2400" dirty="0">
                <a:solidFill>
                  <a:schemeClr val="hlink"/>
                </a:solidFill>
              </a:rPr>
              <a:t> </a:t>
            </a:r>
            <a:r>
              <a:rPr lang="en-US" sz="2400" dirty="0" err="1">
                <a:solidFill>
                  <a:schemeClr val="hlink"/>
                </a:solidFill>
              </a:rPr>
              <a:t>hoàn</a:t>
            </a:r>
            <a:r>
              <a:rPr lang="en-US" sz="2400" dirty="0">
                <a:solidFill>
                  <a:schemeClr val="hlink"/>
                </a:solidFill>
              </a:rPr>
              <a:t> </a:t>
            </a:r>
            <a:r>
              <a:rPr lang="en-US" sz="2400" dirty="0" err="1">
                <a:solidFill>
                  <a:schemeClr val="hlink"/>
                </a:solidFill>
              </a:rPr>
              <a:t>lớn</a:t>
            </a:r>
            <a:r>
              <a:rPr lang="en-US" sz="2400" dirty="0">
                <a:solidFill>
                  <a:schemeClr val="hlink"/>
                </a:solidFill>
              </a:rPr>
              <a:t> </a:t>
            </a:r>
            <a:r>
              <a:rPr lang="en-US" sz="2400" dirty="0" err="1">
                <a:solidFill>
                  <a:schemeClr val="hlink"/>
                </a:solidFill>
              </a:rPr>
              <a:t>đi</a:t>
            </a:r>
            <a:r>
              <a:rPr lang="en-US" sz="2400" dirty="0">
                <a:solidFill>
                  <a:schemeClr val="hlink"/>
                </a:solidFill>
              </a:rPr>
              <a:t> </a:t>
            </a:r>
            <a:r>
              <a:rPr lang="en-US" sz="2400" dirty="0" err="1">
                <a:solidFill>
                  <a:schemeClr val="hlink"/>
                </a:solidFill>
              </a:rPr>
              <a:t>nuôi</a:t>
            </a:r>
            <a:r>
              <a:rPr lang="en-US" sz="2400" dirty="0">
                <a:solidFill>
                  <a:schemeClr val="hlink"/>
                </a:solidFill>
              </a:rPr>
              <a:t> </a:t>
            </a:r>
            <a:r>
              <a:rPr lang="en-US" sz="2400" dirty="0" err="1">
                <a:solidFill>
                  <a:schemeClr val="hlink"/>
                </a:solidFill>
              </a:rPr>
              <a:t>tất</a:t>
            </a:r>
            <a:r>
              <a:rPr lang="en-US" sz="2400" dirty="0">
                <a:solidFill>
                  <a:schemeClr val="hlink"/>
                </a:solidFill>
              </a:rPr>
              <a:t> </a:t>
            </a:r>
            <a:r>
              <a:rPr lang="en-US" sz="2400" dirty="0" err="1">
                <a:solidFill>
                  <a:schemeClr val="hlink"/>
                </a:solidFill>
              </a:rPr>
              <a:t>cả</a:t>
            </a:r>
            <a:r>
              <a:rPr lang="en-US" sz="2400" dirty="0">
                <a:solidFill>
                  <a:schemeClr val="hlink"/>
                </a:solidFill>
              </a:rPr>
              <a:t> </a:t>
            </a:r>
            <a:r>
              <a:rPr lang="en-US" sz="2400" dirty="0" err="1">
                <a:solidFill>
                  <a:schemeClr val="hlink"/>
                </a:solidFill>
              </a:rPr>
              <a:t>các</a:t>
            </a:r>
            <a:r>
              <a:rPr lang="en-US" sz="2400" dirty="0">
                <a:solidFill>
                  <a:schemeClr val="hlink"/>
                </a:solidFill>
              </a:rPr>
              <a:t> </a:t>
            </a:r>
            <a:r>
              <a:rPr lang="en-US" sz="2400" dirty="0" err="1">
                <a:solidFill>
                  <a:schemeClr val="hlink"/>
                </a:solidFill>
              </a:rPr>
              <a:t>cơ</a:t>
            </a:r>
            <a:r>
              <a:rPr lang="en-US" sz="2400" dirty="0">
                <a:solidFill>
                  <a:schemeClr val="hlink"/>
                </a:solidFill>
              </a:rPr>
              <a:t> </a:t>
            </a:r>
            <a:r>
              <a:rPr lang="en-US" sz="2400" dirty="0" err="1">
                <a:solidFill>
                  <a:schemeClr val="hlink"/>
                </a:solidFill>
              </a:rPr>
              <a:t>quan</a:t>
            </a:r>
            <a:r>
              <a:rPr lang="en-US" sz="2400" dirty="0">
                <a:solidFill>
                  <a:schemeClr val="hlink"/>
                </a:solidFill>
              </a:rPr>
              <a:t> </a:t>
            </a:r>
            <a:r>
              <a:rPr lang="en-US" sz="2400" dirty="0" err="1">
                <a:solidFill>
                  <a:schemeClr val="hlink"/>
                </a:solidFill>
              </a:rPr>
              <a:t>trong</a:t>
            </a:r>
            <a:r>
              <a:rPr lang="en-US" sz="2400" dirty="0">
                <a:solidFill>
                  <a:schemeClr val="hlink"/>
                </a:solidFill>
              </a:rPr>
              <a:t> </a:t>
            </a:r>
            <a:r>
              <a:rPr lang="en-US" sz="2400" dirty="0" err="1">
                <a:solidFill>
                  <a:schemeClr val="hlink"/>
                </a:solidFill>
              </a:rPr>
              <a:t>cơ</a:t>
            </a:r>
            <a:r>
              <a:rPr lang="en-US" sz="2400" dirty="0">
                <a:solidFill>
                  <a:schemeClr val="hlink"/>
                </a:solidFill>
              </a:rPr>
              <a:t> </a:t>
            </a:r>
            <a:r>
              <a:rPr lang="en-US" sz="2400" dirty="0" err="1">
                <a:solidFill>
                  <a:schemeClr val="hlink"/>
                </a:solidFill>
              </a:rPr>
              <a:t>thể</a:t>
            </a:r>
            <a:r>
              <a:rPr lang="en-US" sz="2400" dirty="0">
                <a:solidFill>
                  <a:schemeClr val="hlink"/>
                </a:solidFill>
              </a:rPr>
              <a:t>. </a:t>
            </a:r>
            <a:r>
              <a:rPr lang="en-US" sz="2400" dirty="0" err="1">
                <a:solidFill>
                  <a:schemeClr val="hlink"/>
                </a:solidFill>
              </a:rPr>
              <a:t>Các</a:t>
            </a:r>
            <a:r>
              <a:rPr lang="en-US" sz="2400" dirty="0">
                <a:solidFill>
                  <a:schemeClr val="hlink"/>
                </a:solidFill>
              </a:rPr>
              <a:t> </a:t>
            </a:r>
            <a:r>
              <a:rPr lang="en-US" sz="2400" dirty="0" err="1">
                <a:solidFill>
                  <a:schemeClr val="hlink"/>
                </a:solidFill>
              </a:rPr>
              <a:t>cơ</a:t>
            </a:r>
            <a:r>
              <a:rPr lang="en-US" sz="2400" dirty="0">
                <a:solidFill>
                  <a:schemeClr val="hlink"/>
                </a:solidFill>
              </a:rPr>
              <a:t> </a:t>
            </a:r>
            <a:r>
              <a:rPr lang="en-US" sz="2400" dirty="0" err="1">
                <a:solidFill>
                  <a:schemeClr val="hlink"/>
                </a:solidFill>
              </a:rPr>
              <a:t>quan</a:t>
            </a:r>
            <a:r>
              <a:rPr lang="en-US" sz="2400" dirty="0">
                <a:solidFill>
                  <a:schemeClr val="hlink"/>
                </a:solidFill>
              </a:rPr>
              <a:t> </a:t>
            </a:r>
            <a:r>
              <a:rPr lang="en-US" sz="2400" dirty="0" err="1">
                <a:solidFill>
                  <a:schemeClr val="hlink"/>
                </a:solidFill>
              </a:rPr>
              <a:t>trong</a:t>
            </a:r>
            <a:r>
              <a:rPr lang="en-US" sz="2400" dirty="0">
                <a:solidFill>
                  <a:schemeClr val="hlink"/>
                </a:solidFill>
              </a:rPr>
              <a:t> </a:t>
            </a:r>
            <a:r>
              <a:rPr lang="en-US" sz="2400" dirty="0" err="1">
                <a:solidFill>
                  <a:schemeClr val="hlink"/>
                </a:solidFill>
              </a:rPr>
              <a:t>cơ</a:t>
            </a:r>
            <a:r>
              <a:rPr lang="en-US" sz="2400" dirty="0">
                <a:solidFill>
                  <a:schemeClr val="hlink"/>
                </a:solidFill>
              </a:rPr>
              <a:t> </a:t>
            </a:r>
            <a:r>
              <a:rPr lang="en-US" sz="2400" dirty="0" err="1">
                <a:solidFill>
                  <a:schemeClr val="hlink"/>
                </a:solidFill>
              </a:rPr>
              <a:t>thể</a:t>
            </a:r>
            <a:r>
              <a:rPr lang="en-US" sz="2400" dirty="0">
                <a:solidFill>
                  <a:schemeClr val="hlink"/>
                </a:solidFill>
              </a:rPr>
              <a:t> </a:t>
            </a:r>
            <a:r>
              <a:rPr lang="en-US" sz="2400" dirty="0" err="1">
                <a:solidFill>
                  <a:schemeClr val="hlink"/>
                </a:solidFill>
              </a:rPr>
              <a:t>sử</a:t>
            </a:r>
            <a:r>
              <a:rPr lang="en-US" sz="2400" dirty="0">
                <a:solidFill>
                  <a:schemeClr val="hlink"/>
                </a:solidFill>
              </a:rPr>
              <a:t> </a:t>
            </a:r>
            <a:r>
              <a:rPr lang="en-US" sz="2400" dirty="0" err="1">
                <a:solidFill>
                  <a:schemeClr val="hlink"/>
                </a:solidFill>
              </a:rPr>
              <a:t>dụng</a:t>
            </a:r>
            <a:r>
              <a:rPr lang="en-US" sz="2400" dirty="0">
                <a:solidFill>
                  <a:schemeClr val="hlink"/>
                </a:solidFill>
              </a:rPr>
              <a:t> </a:t>
            </a:r>
            <a:r>
              <a:rPr lang="en-US" sz="2400" dirty="0" err="1">
                <a:solidFill>
                  <a:schemeClr val="hlink"/>
                </a:solidFill>
              </a:rPr>
              <a:t>ô</a:t>
            </a:r>
            <a:r>
              <a:rPr lang="en-US" sz="2400" dirty="0">
                <a:solidFill>
                  <a:schemeClr val="hlink"/>
                </a:solidFill>
              </a:rPr>
              <a:t>-xi </a:t>
            </a:r>
            <a:r>
              <a:rPr lang="en-US" sz="2400" dirty="0" err="1">
                <a:solidFill>
                  <a:schemeClr val="hlink"/>
                </a:solidFill>
              </a:rPr>
              <a:t>và</a:t>
            </a:r>
            <a:r>
              <a:rPr lang="en-US" sz="2400" dirty="0">
                <a:solidFill>
                  <a:schemeClr val="hlink"/>
                </a:solidFill>
              </a:rPr>
              <a:t> </a:t>
            </a:r>
            <a:r>
              <a:rPr lang="en-US" sz="2400" dirty="0" err="1">
                <a:solidFill>
                  <a:schemeClr val="hlink"/>
                </a:solidFill>
              </a:rPr>
              <a:t>thải</a:t>
            </a:r>
            <a:r>
              <a:rPr lang="en-US" sz="2400" dirty="0">
                <a:solidFill>
                  <a:schemeClr val="hlink"/>
                </a:solidFill>
              </a:rPr>
              <a:t> ra </a:t>
            </a:r>
            <a:r>
              <a:rPr lang="en-US" sz="2400" dirty="0" err="1">
                <a:solidFill>
                  <a:schemeClr val="hlink"/>
                </a:solidFill>
              </a:rPr>
              <a:t>khí</a:t>
            </a:r>
            <a:r>
              <a:rPr lang="en-US" sz="2400" dirty="0">
                <a:solidFill>
                  <a:schemeClr val="hlink"/>
                </a:solidFill>
              </a:rPr>
              <a:t> </a:t>
            </a:r>
            <a:r>
              <a:rPr lang="en-US" sz="2400" dirty="0" err="1">
                <a:solidFill>
                  <a:schemeClr val="hlink"/>
                </a:solidFill>
              </a:rPr>
              <a:t>các-bô-níc</a:t>
            </a:r>
            <a:r>
              <a:rPr lang="en-US" sz="2400" dirty="0">
                <a:solidFill>
                  <a:schemeClr val="hlink"/>
                </a:solidFill>
              </a:rPr>
              <a:t> </a:t>
            </a:r>
            <a:r>
              <a:rPr lang="en-US" sz="2400" dirty="0" err="1">
                <a:solidFill>
                  <a:schemeClr val="hlink"/>
                </a:solidFill>
              </a:rPr>
              <a:t>ngấm</a:t>
            </a:r>
            <a:r>
              <a:rPr lang="en-US" sz="2400" dirty="0">
                <a:solidFill>
                  <a:schemeClr val="hlink"/>
                </a:solidFill>
              </a:rPr>
              <a:t> </a:t>
            </a:r>
            <a:r>
              <a:rPr lang="en-US" sz="2400" dirty="0" err="1">
                <a:solidFill>
                  <a:schemeClr val="hlink"/>
                </a:solidFill>
              </a:rPr>
              <a:t>vào</a:t>
            </a:r>
            <a:r>
              <a:rPr lang="en-US" sz="2400" dirty="0">
                <a:solidFill>
                  <a:schemeClr val="hlink"/>
                </a:solidFill>
              </a:rPr>
              <a:t> </a:t>
            </a:r>
            <a:r>
              <a:rPr lang="en-US" sz="2400" dirty="0" err="1">
                <a:solidFill>
                  <a:schemeClr val="hlink"/>
                </a:solidFill>
              </a:rPr>
              <a:t>máu</a:t>
            </a:r>
            <a:r>
              <a:rPr lang="en-US" sz="2400" dirty="0">
                <a:solidFill>
                  <a:schemeClr val="hlink"/>
                </a:solidFill>
              </a:rPr>
              <a:t> </a:t>
            </a:r>
            <a:r>
              <a:rPr lang="en-US" sz="2400" dirty="0" err="1">
                <a:solidFill>
                  <a:schemeClr val="hlink"/>
                </a:solidFill>
              </a:rPr>
              <a:t>và</a:t>
            </a:r>
            <a:r>
              <a:rPr lang="en-US" sz="2400" dirty="0">
                <a:solidFill>
                  <a:schemeClr val="hlink"/>
                </a:solidFill>
              </a:rPr>
              <a:t> </a:t>
            </a:r>
            <a:r>
              <a:rPr lang="en-US" sz="2400" dirty="0" err="1">
                <a:solidFill>
                  <a:schemeClr val="hlink"/>
                </a:solidFill>
              </a:rPr>
              <a:t>theo</a:t>
            </a:r>
            <a:r>
              <a:rPr lang="en-US" sz="2400" dirty="0">
                <a:solidFill>
                  <a:schemeClr val="hlink"/>
                </a:solidFill>
              </a:rPr>
              <a:t> </a:t>
            </a:r>
            <a:r>
              <a:rPr lang="en-US" sz="2400" dirty="0" err="1">
                <a:solidFill>
                  <a:schemeClr val="hlink"/>
                </a:solidFill>
              </a:rPr>
              <a:t>vòng</a:t>
            </a:r>
            <a:r>
              <a:rPr lang="en-US" sz="2400" dirty="0">
                <a:solidFill>
                  <a:schemeClr val="hlink"/>
                </a:solidFill>
              </a:rPr>
              <a:t> </a:t>
            </a:r>
            <a:r>
              <a:rPr lang="en-US" sz="2400" dirty="0" err="1">
                <a:solidFill>
                  <a:schemeClr val="hlink"/>
                </a:solidFill>
              </a:rPr>
              <a:t>tuần</a:t>
            </a:r>
            <a:r>
              <a:rPr lang="en-US" sz="2400" dirty="0">
                <a:solidFill>
                  <a:schemeClr val="hlink"/>
                </a:solidFill>
              </a:rPr>
              <a:t> </a:t>
            </a:r>
            <a:r>
              <a:rPr lang="en-US" sz="2400" dirty="0" err="1">
                <a:solidFill>
                  <a:schemeClr val="hlink"/>
                </a:solidFill>
              </a:rPr>
              <a:t>hoàn</a:t>
            </a:r>
            <a:r>
              <a:rPr lang="en-US" sz="2400" dirty="0">
                <a:solidFill>
                  <a:schemeClr val="hlink"/>
                </a:solidFill>
              </a:rPr>
              <a:t> </a:t>
            </a:r>
            <a:r>
              <a:rPr lang="en-US" sz="2400" dirty="0" err="1">
                <a:solidFill>
                  <a:schemeClr val="hlink"/>
                </a:solidFill>
              </a:rPr>
              <a:t>nhỏ</a:t>
            </a:r>
            <a:r>
              <a:rPr lang="en-US" sz="2400" dirty="0">
                <a:solidFill>
                  <a:schemeClr val="hlink"/>
                </a:solidFill>
              </a:rPr>
              <a:t> </a:t>
            </a:r>
            <a:r>
              <a:rPr lang="en-US" sz="2400" dirty="0" err="1">
                <a:solidFill>
                  <a:schemeClr val="hlink"/>
                </a:solidFill>
              </a:rPr>
              <a:t>đi</a:t>
            </a:r>
            <a:r>
              <a:rPr lang="en-US" sz="2400" dirty="0">
                <a:solidFill>
                  <a:schemeClr val="hlink"/>
                </a:solidFill>
              </a:rPr>
              <a:t> </a:t>
            </a:r>
            <a:r>
              <a:rPr lang="en-US" sz="2400" dirty="0" err="1">
                <a:solidFill>
                  <a:schemeClr val="hlink"/>
                </a:solidFill>
              </a:rPr>
              <a:t>đến</a:t>
            </a:r>
            <a:r>
              <a:rPr lang="en-US" sz="2400" dirty="0">
                <a:solidFill>
                  <a:schemeClr val="hlink"/>
                </a:solidFill>
              </a:rPr>
              <a:t> </a:t>
            </a:r>
            <a:r>
              <a:rPr lang="en-US" sz="2400" dirty="0" err="1">
                <a:solidFill>
                  <a:schemeClr val="hlink"/>
                </a:solidFill>
              </a:rPr>
              <a:t>phổi</a:t>
            </a:r>
            <a:r>
              <a:rPr lang="en-US" sz="2400" dirty="0">
                <a:solidFill>
                  <a:schemeClr val="hlink"/>
                </a:solidFill>
              </a:rPr>
              <a:t> </a:t>
            </a:r>
            <a:r>
              <a:rPr lang="en-US" sz="2400" dirty="0" err="1">
                <a:solidFill>
                  <a:schemeClr val="hlink"/>
                </a:solidFill>
              </a:rPr>
              <a:t>để</a:t>
            </a:r>
            <a:r>
              <a:rPr lang="en-US" sz="2400" dirty="0">
                <a:solidFill>
                  <a:schemeClr val="hlink"/>
                </a:solidFill>
              </a:rPr>
              <a:t> </a:t>
            </a:r>
            <a:r>
              <a:rPr lang="en-US" sz="2400" dirty="0" err="1">
                <a:solidFill>
                  <a:schemeClr val="hlink"/>
                </a:solidFill>
              </a:rPr>
              <a:t>thải</a:t>
            </a:r>
            <a:r>
              <a:rPr lang="en-US" sz="2400" dirty="0">
                <a:solidFill>
                  <a:schemeClr val="hlink"/>
                </a:solidFill>
              </a:rPr>
              <a:t> ra </a:t>
            </a:r>
            <a:r>
              <a:rPr lang="en-US" sz="2400" dirty="0" err="1">
                <a:solidFill>
                  <a:schemeClr val="hlink"/>
                </a:solidFill>
              </a:rPr>
              <a:t>khí</a:t>
            </a:r>
            <a:r>
              <a:rPr lang="en-US" sz="2400" dirty="0">
                <a:solidFill>
                  <a:schemeClr val="hlink"/>
                </a:solidFill>
              </a:rPr>
              <a:t> </a:t>
            </a:r>
            <a:r>
              <a:rPr lang="en-US" sz="2400" dirty="0" err="1">
                <a:solidFill>
                  <a:schemeClr val="hlink"/>
                </a:solidFill>
              </a:rPr>
              <a:t>các-bô-níc</a:t>
            </a:r>
            <a:r>
              <a:rPr lang="en-US" sz="2400" dirty="0">
                <a:solidFill>
                  <a:schemeClr val="hlink"/>
                </a:solidFill>
              </a:rPr>
              <a:t> </a:t>
            </a:r>
            <a:r>
              <a:rPr lang="en-US" sz="2400" dirty="0" err="1">
                <a:solidFill>
                  <a:schemeClr val="hlink"/>
                </a:solidFill>
              </a:rPr>
              <a:t>và</a:t>
            </a:r>
            <a:r>
              <a:rPr lang="en-US" sz="2400" dirty="0">
                <a:solidFill>
                  <a:schemeClr val="hlink"/>
                </a:solidFill>
              </a:rPr>
              <a:t> </a:t>
            </a:r>
            <a:r>
              <a:rPr lang="en-US" sz="2400" dirty="0" err="1">
                <a:solidFill>
                  <a:schemeClr val="hlink"/>
                </a:solidFill>
              </a:rPr>
              <a:t>hấp</a:t>
            </a:r>
            <a:r>
              <a:rPr lang="en-US" sz="2400" dirty="0">
                <a:solidFill>
                  <a:schemeClr val="hlink"/>
                </a:solidFill>
              </a:rPr>
              <a:t> </a:t>
            </a:r>
            <a:r>
              <a:rPr lang="en-US" sz="2400" dirty="0" err="1">
                <a:solidFill>
                  <a:schemeClr val="hlink"/>
                </a:solidFill>
              </a:rPr>
              <a:t>thu</a:t>
            </a:r>
            <a:r>
              <a:rPr lang="en-US" sz="2400" dirty="0">
                <a:solidFill>
                  <a:schemeClr val="hlink"/>
                </a:solidFill>
              </a:rPr>
              <a:t> </a:t>
            </a:r>
            <a:r>
              <a:rPr lang="en-US" sz="2400" dirty="0" err="1">
                <a:solidFill>
                  <a:schemeClr val="hlink"/>
                </a:solidFill>
              </a:rPr>
              <a:t>ô</a:t>
            </a:r>
            <a:r>
              <a:rPr lang="en-US" sz="2400" dirty="0">
                <a:solidFill>
                  <a:schemeClr val="hlink"/>
                </a:solidFill>
              </a:rPr>
              <a:t>-xi.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box(in)">
                                      <p:cBhvr>
                                        <p:cTn id="7" dur="500"/>
                                        <p:tgtEl>
                                          <p:spTgt spid="102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248"/>
                                        </p:tgtEl>
                                        <p:attrNameLst>
                                          <p:attrName>style.visibility</p:attrName>
                                        </p:attrNameLst>
                                      </p:cBhvr>
                                      <p:to>
                                        <p:strVal val="visible"/>
                                      </p:to>
                                    </p:set>
                                    <p:anim calcmode="lin" valueType="num">
                                      <p:cBhvr additive="base">
                                        <p:cTn id="12" dur="500" fill="hold"/>
                                        <p:tgtEl>
                                          <p:spTgt spid="10248"/>
                                        </p:tgtEl>
                                        <p:attrNameLst>
                                          <p:attrName>ppt_x</p:attrName>
                                        </p:attrNameLst>
                                      </p:cBhvr>
                                      <p:tavLst>
                                        <p:tav tm="0">
                                          <p:val>
                                            <p:strVal val="#ppt_x"/>
                                          </p:val>
                                        </p:tav>
                                        <p:tav tm="100000">
                                          <p:val>
                                            <p:strVal val="#ppt_x"/>
                                          </p:val>
                                        </p:tav>
                                      </p:tavLst>
                                    </p:anim>
                                    <p:anim calcmode="lin" valueType="num">
                                      <p:cBhvr additive="base">
                                        <p:cTn id="13" dur="500" fill="hold"/>
                                        <p:tgtEl>
                                          <p:spTgt spid="1024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249"/>
                                        </p:tgtEl>
                                        <p:attrNameLst>
                                          <p:attrName>style.visibility</p:attrName>
                                        </p:attrNameLst>
                                      </p:cBhvr>
                                      <p:to>
                                        <p:strVal val="visible"/>
                                      </p:to>
                                    </p:set>
                                    <p:anim calcmode="lin" valueType="num">
                                      <p:cBhvr additive="base">
                                        <p:cTn id="18" dur="500" fill="hold"/>
                                        <p:tgtEl>
                                          <p:spTgt spid="10249"/>
                                        </p:tgtEl>
                                        <p:attrNameLst>
                                          <p:attrName>ppt_x</p:attrName>
                                        </p:attrNameLst>
                                      </p:cBhvr>
                                      <p:tavLst>
                                        <p:tav tm="0">
                                          <p:val>
                                            <p:strVal val="#ppt_x"/>
                                          </p:val>
                                        </p:tav>
                                        <p:tav tm="100000">
                                          <p:val>
                                            <p:strVal val="#ppt_x"/>
                                          </p:val>
                                        </p:tav>
                                      </p:tavLst>
                                    </p:anim>
                                    <p:anim calcmode="lin" valueType="num">
                                      <p:cBhvr additive="base">
                                        <p:cTn id="19" dur="500" fill="hold"/>
                                        <p:tgtEl>
                                          <p:spTgt spid="102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p:bldP spid="102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descr="77120937"/>
          <p:cNvPicPr>
            <a:picLocks noChangeAspect="1" noChangeArrowheads="1"/>
          </p:cNvPicPr>
          <p:nvPr/>
        </p:nvPicPr>
        <p:blipFill>
          <a:blip r:embed="rId2"/>
          <a:srcRect/>
          <a:stretch>
            <a:fillRect/>
          </a:stretch>
        </p:blipFill>
        <p:spPr bwMode="auto">
          <a:xfrm>
            <a:off x="19929" y="1"/>
            <a:ext cx="2951871" cy="6858000"/>
          </a:xfrm>
          <a:prstGeom prst="rect">
            <a:avLst/>
          </a:prstGeom>
          <a:noFill/>
          <a:ln w="9525">
            <a:noFill/>
            <a:miter lim="800000"/>
            <a:headEnd/>
            <a:tailEnd/>
          </a:ln>
        </p:spPr>
      </p:pic>
      <p:sp>
        <p:nvSpPr>
          <p:cNvPr id="11272" name="Text Box 8"/>
          <p:cNvSpPr txBox="1">
            <a:spLocks noChangeArrowheads="1"/>
          </p:cNvSpPr>
          <p:nvPr/>
        </p:nvSpPr>
        <p:spPr bwMode="auto">
          <a:xfrm>
            <a:off x="3124200" y="762000"/>
            <a:ext cx="4876800" cy="461665"/>
          </a:xfrm>
          <a:prstGeom prst="rect">
            <a:avLst/>
          </a:prstGeom>
          <a:noFill/>
          <a:ln w="9525">
            <a:noFill/>
            <a:miter lim="800000"/>
            <a:headEnd/>
            <a:tailEnd/>
          </a:ln>
        </p:spPr>
        <p:txBody>
          <a:bodyPr wrap="square">
            <a:spAutoFit/>
          </a:bodyPr>
          <a:lstStyle/>
          <a:p>
            <a:pPr>
              <a:spcBef>
                <a:spcPct val="50000"/>
              </a:spcBef>
            </a:pPr>
            <a:r>
              <a:rPr lang="en-US" sz="2400" b="1" dirty="0"/>
              <a:t>CƠ QUAN BÀI TIẾT NƯỚC TIỂU</a:t>
            </a:r>
          </a:p>
        </p:txBody>
      </p:sp>
      <p:sp>
        <p:nvSpPr>
          <p:cNvPr id="11273" name="Text Box 9"/>
          <p:cNvSpPr txBox="1">
            <a:spLocks noChangeArrowheads="1"/>
          </p:cNvSpPr>
          <p:nvPr/>
        </p:nvSpPr>
        <p:spPr bwMode="auto">
          <a:xfrm>
            <a:off x="3005797" y="1495335"/>
            <a:ext cx="5113606" cy="1131848"/>
          </a:xfrm>
          <a:prstGeom prst="rect">
            <a:avLst/>
          </a:prstGeom>
          <a:noFill/>
          <a:ln w="9525">
            <a:noFill/>
            <a:miter lim="800000"/>
            <a:headEnd/>
            <a:tailEnd/>
          </a:ln>
        </p:spPr>
        <p:txBody>
          <a:bodyPr wrap="square">
            <a:spAutoFit/>
          </a:bodyPr>
          <a:lstStyle/>
          <a:p>
            <a:pPr>
              <a:lnSpc>
                <a:spcPct val="150000"/>
              </a:lnSpc>
              <a:spcBef>
                <a:spcPct val="50000"/>
              </a:spcBef>
            </a:pPr>
            <a:r>
              <a:rPr lang="en-US" sz="2400" dirty="0" err="1">
                <a:solidFill>
                  <a:srgbClr val="C00000"/>
                </a:solidFill>
              </a:rPr>
              <a:t>Chức</a:t>
            </a:r>
            <a:r>
              <a:rPr lang="en-US" sz="2400" dirty="0">
                <a:solidFill>
                  <a:srgbClr val="C00000"/>
                </a:solidFill>
              </a:rPr>
              <a:t> </a:t>
            </a:r>
            <a:r>
              <a:rPr lang="en-US" sz="2400" dirty="0" err="1">
                <a:solidFill>
                  <a:srgbClr val="C00000"/>
                </a:solidFill>
              </a:rPr>
              <a:t>năng</a:t>
            </a:r>
            <a:r>
              <a:rPr lang="en-US" sz="2400" dirty="0">
                <a:solidFill>
                  <a:srgbClr val="C00000"/>
                </a:solidFill>
              </a:rPr>
              <a:t>: </a:t>
            </a:r>
            <a:r>
              <a:rPr lang="en-US" sz="2400" dirty="0" err="1">
                <a:solidFill>
                  <a:schemeClr val="hlink"/>
                </a:solidFill>
              </a:rPr>
              <a:t>Lọc</a:t>
            </a:r>
            <a:r>
              <a:rPr lang="en-US" sz="2400" dirty="0">
                <a:solidFill>
                  <a:schemeClr val="hlink"/>
                </a:solidFill>
              </a:rPr>
              <a:t> </a:t>
            </a:r>
            <a:r>
              <a:rPr lang="en-US" sz="2400" dirty="0" err="1">
                <a:solidFill>
                  <a:schemeClr val="hlink"/>
                </a:solidFill>
              </a:rPr>
              <a:t>máu</a:t>
            </a:r>
            <a:r>
              <a:rPr lang="en-US" sz="2400" dirty="0">
                <a:solidFill>
                  <a:schemeClr val="hlink"/>
                </a:solidFill>
              </a:rPr>
              <a:t>, </a:t>
            </a:r>
            <a:r>
              <a:rPr lang="en-US" sz="2400" dirty="0" err="1">
                <a:solidFill>
                  <a:schemeClr val="hlink"/>
                </a:solidFill>
              </a:rPr>
              <a:t>tạo</a:t>
            </a:r>
            <a:r>
              <a:rPr lang="en-US" sz="2400" dirty="0">
                <a:solidFill>
                  <a:schemeClr val="hlink"/>
                </a:solidFill>
              </a:rPr>
              <a:t> </a:t>
            </a:r>
            <a:r>
              <a:rPr lang="en-US" sz="2400" dirty="0" err="1">
                <a:solidFill>
                  <a:schemeClr val="hlink"/>
                </a:solidFill>
              </a:rPr>
              <a:t>thành</a:t>
            </a:r>
            <a:r>
              <a:rPr lang="en-US" sz="2400" dirty="0">
                <a:solidFill>
                  <a:schemeClr val="hlink"/>
                </a:solidFill>
              </a:rPr>
              <a:t> </a:t>
            </a:r>
            <a:r>
              <a:rPr lang="en-US" sz="2400" dirty="0" err="1">
                <a:solidFill>
                  <a:schemeClr val="hlink"/>
                </a:solidFill>
              </a:rPr>
              <a:t>nước</a:t>
            </a:r>
            <a:r>
              <a:rPr lang="en-US" sz="2400" dirty="0">
                <a:solidFill>
                  <a:schemeClr val="hlink"/>
                </a:solidFill>
              </a:rPr>
              <a:t> </a:t>
            </a:r>
            <a:r>
              <a:rPr lang="en-US" sz="2400" dirty="0" err="1">
                <a:solidFill>
                  <a:schemeClr val="hlink"/>
                </a:solidFill>
              </a:rPr>
              <a:t>tiểu</a:t>
            </a:r>
            <a:r>
              <a:rPr lang="en-US" sz="2400" dirty="0">
                <a:solidFill>
                  <a:schemeClr val="hlink"/>
                </a:solidFill>
              </a:rPr>
              <a:t> </a:t>
            </a:r>
            <a:r>
              <a:rPr lang="en-US" sz="2400" dirty="0" err="1">
                <a:solidFill>
                  <a:schemeClr val="hlink"/>
                </a:solidFill>
              </a:rPr>
              <a:t>và</a:t>
            </a:r>
            <a:r>
              <a:rPr lang="en-US" sz="2400" dirty="0">
                <a:solidFill>
                  <a:schemeClr val="hlink"/>
                </a:solidFill>
              </a:rPr>
              <a:t> </a:t>
            </a:r>
            <a:r>
              <a:rPr lang="en-US" sz="2400" dirty="0" err="1">
                <a:solidFill>
                  <a:schemeClr val="hlink"/>
                </a:solidFill>
              </a:rPr>
              <a:t>thải</a:t>
            </a:r>
            <a:r>
              <a:rPr lang="en-US" sz="2400" dirty="0">
                <a:solidFill>
                  <a:schemeClr val="hlink"/>
                </a:solidFill>
              </a:rPr>
              <a:t> </a:t>
            </a:r>
            <a:r>
              <a:rPr lang="en-US" sz="2400" dirty="0" err="1">
                <a:solidFill>
                  <a:schemeClr val="hlink"/>
                </a:solidFill>
              </a:rPr>
              <a:t>nước</a:t>
            </a:r>
            <a:r>
              <a:rPr lang="en-US" sz="2400" dirty="0">
                <a:solidFill>
                  <a:schemeClr val="hlink"/>
                </a:solidFill>
              </a:rPr>
              <a:t> </a:t>
            </a:r>
            <a:r>
              <a:rPr lang="en-US" sz="2400" dirty="0" err="1">
                <a:solidFill>
                  <a:schemeClr val="hlink"/>
                </a:solidFill>
              </a:rPr>
              <a:t>tiểu</a:t>
            </a:r>
            <a:r>
              <a:rPr lang="en-US" sz="2400" dirty="0">
                <a:solidFill>
                  <a:schemeClr val="hlink"/>
                </a:solidFill>
              </a:rPr>
              <a:t> ra </a:t>
            </a:r>
            <a:r>
              <a:rPr lang="en-US" sz="2400" dirty="0" err="1">
                <a:solidFill>
                  <a:schemeClr val="hlink"/>
                </a:solidFill>
              </a:rPr>
              <a:t>ngoài</a:t>
            </a:r>
            <a:endParaRPr lang="en-US" sz="2400" dirty="0">
              <a:solidFill>
                <a:schemeClr val="hlink"/>
              </a:solidFill>
            </a:endParaRPr>
          </a:p>
        </p:txBody>
      </p:sp>
      <p:sp>
        <p:nvSpPr>
          <p:cNvPr id="11274" name="Text Box 10"/>
          <p:cNvSpPr txBox="1">
            <a:spLocks noChangeArrowheads="1"/>
          </p:cNvSpPr>
          <p:nvPr/>
        </p:nvSpPr>
        <p:spPr bwMode="auto">
          <a:xfrm>
            <a:off x="2995245" y="3041219"/>
            <a:ext cx="6128825" cy="1501308"/>
          </a:xfrm>
          <a:prstGeom prst="rect">
            <a:avLst/>
          </a:prstGeom>
          <a:noFill/>
          <a:ln w="9525">
            <a:noFill/>
            <a:miter lim="800000"/>
            <a:headEnd/>
            <a:tailEnd/>
          </a:ln>
        </p:spPr>
        <p:txBody>
          <a:bodyPr wrap="square">
            <a:spAutoFit/>
          </a:bodyPr>
          <a:lstStyle/>
          <a:p>
            <a:pPr>
              <a:spcBef>
                <a:spcPct val="50000"/>
              </a:spcBef>
            </a:pPr>
            <a:r>
              <a:rPr lang="en-US" sz="2400" dirty="0" err="1">
                <a:solidFill>
                  <a:srgbClr val="C00000"/>
                </a:solidFill>
              </a:rPr>
              <a:t>Dấu</a:t>
            </a:r>
            <a:r>
              <a:rPr lang="en-US" sz="2400" dirty="0">
                <a:solidFill>
                  <a:srgbClr val="C00000"/>
                </a:solidFill>
              </a:rPr>
              <a:t> </a:t>
            </a:r>
            <a:r>
              <a:rPr lang="en-US" sz="2400" dirty="0" err="1">
                <a:solidFill>
                  <a:srgbClr val="C00000"/>
                </a:solidFill>
              </a:rPr>
              <a:t>hiệu</a:t>
            </a:r>
            <a:r>
              <a:rPr lang="en-US" sz="2400" dirty="0">
                <a:solidFill>
                  <a:srgbClr val="C00000"/>
                </a:solidFill>
              </a:rPr>
              <a:t> </a:t>
            </a:r>
            <a:r>
              <a:rPr lang="en-US" sz="2400" dirty="0" err="1">
                <a:solidFill>
                  <a:srgbClr val="C00000"/>
                </a:solidFill>
              </a:rPr>
              <a:t>bên</a:t>
            </a:r>
            <a:r>
              <a:rPr lang="en-US" sz="2400" dirty="0">
                <a:solidFill>
                  <a:srgbClr val="C00000"/>
                </a:solidFill>
              </a:rPr>
              <a:t> </a:t>
            </a:r>
            <a:r>
              <a:rPr lang="en-US" sz="2400" dirty="0" err="1">
                <a:solidFill>
                  <a:srgbClr val="C00000"/>
                </a:solidFill>
              </a:rPr>
              <a:t>ngoài</a:t>
            </a:r>
            <a:r>
              <a:rPr lang="en-US" sz="2400" dirty="0">
                <a:solidFill>
                  <a:srgbClr val="C00000"/>
                </a:solidFill>
              </a:rPr>
              <a:t> </a:t>
            </a:r>
            <a:r>
              <a:rPr lang="en-US" sz="2400" dirty="0" err="1">
                <a:solidFill>
                  <a:srgbClr val="C00000"/>
                </a:solidFill>
              </a:rPr>
              <a:t>của</a:t>
            </a:r>
            <a:r>
              <a:rPr lang="en-US" sz="2400" dirty="0">
                <a:solidFill>
                  <a:srgbClr val="C00000"/>
                </a:solidFill>
              </a:rPr>
              <a:t> </a:t>
            </a:r>
            <a:r>
              <a:rPr lang="en-US" sz="2400" dirty="0" err="1">
                <a:solidFill>
                  <a:srgbClr val="C00000"/>
                </a:solidFill>
              </a:rPr>
              <a:t>quá</a:t>
            </a:r>
            <a:r>
              <a:rPr lang="en-US" sz="2400" dirty="0">
                <a:solidFill>
                  <a:srgbClr val="C00000"/>
                </a:solidFill>
              </a:rPr>
              <a:t> </a:t>
            </a:r>
            <a:r>
              <a:rPr lang="en-US" sz="2400" dirty="0" err="1">
                <a:solidFill>
                  <a:srgbClr val="C00000"/>
                </a:solidFill>
              </a:rPr>
              <a:t>trình</a:t>
            </a:r>
            <a:r>
              <a:rPr lang="en-US" sz="2400" dirty="0">
                <a:solidFill>
                  <a:srgbClr val="C00000"/>
                </a:solidFill>
              </a:rPr>
              <a:t> </a:t>
            </a:r>
          </a:p>
          <a:p>
            <a:pPr>
              <a:spcBef>
                <a:spcPct val="50000"/>
              </a:spcBef>
            </a:pPr>
            <a:r>
              <a:rPr lang="en-US" sz="2400" dirty="0" err="1">
                <a:solidFill>
                  <a:srgbClr val="C00000"/>
                </a:solidFill>
              </a:rPr>
              <a:t>trao</a:t>
            </a:r>
            <a:r>
              <a:rPr lang="en-US" sz="2400" dirty="0">
                <a:solidFill>
                  <a:srgbClr val="C00000"/>
                </a:solidFill>
              </a:rPr>
              <a:t> </a:t>
            </a:r>
            <a:r>
              <a:rPr lang="en-US" sz="2400" dirty="0" err="1">
                <a:solidFill>
                  <a:srgbClr val="C00000"/>
                </a:solidFill>
              </a:rPr>
              <a:t>đổi</a:t>
            </a:r>
            <a:r>
              <a:rPr lang="en-US" sz="2400" dirty="0">
                <a:solidFill>
                  <a:srgbClr val="C00000"/>
                </a:solidFill>
              </a:rPr>
              <a:t> </a:t>
            </a:r>
            <a:r>
              <a:rPr lang="en-US" sz="2400" dirty="0" err="1">
                <a:solidFill>
                  <a:srgbClr val="C00000"/>
                </a:solidFill>
              </a:rPr>
              <a:t>chất</a:t>
            </a:r>
            <a:r>
              <a:rPr lang="en-US" sz="2400" dirty="0">
                <a:solidFill>
                  <a:srgbClr val="C00000"/>
                </a:solidFill>
              </a:rPr>
              <a:t>:</a:t>
            </a:r>
          </a:p>
          <a:p>
            <a:pPr>
              <a:lnSpc>
                <a:spcPct val="150000"/>
              </a:lnSpc>
            </a:pPr>
            <a:r>
              <a:rPr lang="en-US" sz="2400" dirty="0">
                <a:solidFill>
                  <a:schemeClr val="hlink"/>
                </a:solidFill>
                <a:sym typeface="Wingdings" pitchFamily="2" charset="2"/>
              </a:rPr>
              <a:t> </a:t>
            </a:r>
            <a:r>
              <a:rPr lang="en-US" sz="2400" dirty="0" err="1">
                <a:solidFill>
                  <a:schemeClr val="hlink"/>
                </a:solidFill>
              </a:rPr>
              <a:t>Thải</a:t>
            </a:r>
            <a:r>
              <a:rPr lang="en-US" sz="2400" dirty="0">
                <a:solidFill>
                  <a:schemeClr val="hlink"/>
                </a:solidFill>
              </a:rPr>
              <a:t> ra: </a:t>
            </a:r>
            <a:r>
              <a:rPr lang="en-US" sz="2400" dirty="0" err="1">
                <a:solidFill>
                  <a:schemeClr val="hlink"/>
                </a:solidFill>
              </a:rPr>
              <a:t>nước</a:t>
            </a:r>
            <a:r>
              <a:rPr lang="en-US" sz="2400" dirty="0">
                <a:solidFill>
                  <a:schemeClr val="hlink"/>
                </a:solidFill>
              </a:rPr>
              <a:t> </a:t>
            </a:r>
            <a:r>
              <a:rPr lang="en-US" sz="2400" dirty="0" err="1">
                <a:solidFill>
                  <a:schemeClr val="hlink"/>
                </a:solidFill>
              </a:rPr>
              <a:t>tiểu</a:t>
            </a:r>
            <a:r>
              <a:rPr lang="en-US" sz="2400" dirty="0">
                <a:solidFill>
                  <a:schemeClr val="hlink"/>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checkerboard(across)">
                                      <p:cBhvr>
                                        <p:cTn id="7" dur="500"/>
                                        <p:tgtEl>
                                          <p:spTgt spid="112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72"/>
                                        </p:tgtEl>
                                        <p:attrNameLst>
                                          <p:attrName>style.visibility</p:attrName>
                                        </p:attrNameLst>
                                      </p:cBhvr>
                                      <p:to>
                                        <p:strVal val="visible"/>
                                      </p:to>
                                    </p:set>
                                    <p:anim calcmode="lin" valueType="num">
                                      <p:cBhvr additive="base">
                                        <p:cTn id="12" dur="500" fill="hold"/>
                                        <p:tgtEl>
                                          <p:spTgt spid="11272"/>
                                        </p:tgtEl>
                                        <p:attrNameLst>
                                          <p:attrName>ppt_x</p:attrName>
                                        </p:attrNameLst>
                                      </p:cBhvr>
                                      <p:tavLst>
                                        <p:tav tm="0">
                                          <p:val>
                                            <p:strVal val="#ppt_x"/>
                                          </p:val>
                                        </p:tav>
                                        <p:tav tm="100000">
                                          <p:val>
                                            <p:strVal val="#ppt_x"/>
                                          </p:val>
                                        </p:tav>
                                      </p:tavLst>
                                    </p:anim>
                                    <p:anim calcmode="lin" valueType="num">
                                      <p:cBhvr additive="base">
                                        <p:cTn id="13"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273"/>
                                        </p:tgtEl>
                                        <p:attrNameLst>
                                          <p:attrName>style.visibility</p:attrName>
                                        </p:attrNameLst>
                                      </p:cBhvr>
                                      <p:to>
                                        <p:strVal val="visible"/>
                                      </p:to>
                                    </p:set>
                                    <p:anim calcmode="lin" valueType="num">
                                      <p:cBhvr additive="base">
                                        <p:cTn id="18" dur="500" fill="hold"/>
                                        <p:tgtEl>
                                          <p:spTgt spid="11273"/>
                                        </p:tgtEl>
                                        <p:attrNameLst>
                                          <p:attrName>ppt_x</p:attrName>
                                        </p:attrNameLst>
                                      </p:cBhvr>
                                      <p:tavLst>
                                        <p:tav tm="0">
                                          <p:val>
                                            <p:strVal val="#ppt_x"/>
                                          </p:val>
                                        </p:tav>
                                        <p:tav tm="100000">
                                          <p:val>
                                            <p:strVal val="#ppt_x"/>
                                          </p:val>
                                        </p:tav>
                                      </p:tavLst>
                                    </p:anim>
                                    <p:anim calcmode="lin" valueType="num">
                                      <p:cBhvr additive="base">
                                        <p:cTn id="19" dur="500" fill="hold"/>
                                        <p:tgtEl>
                                          <p:spTgt spid="1127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iterate type="lt">
                                    <p:tmPct val="0"/>
                                  </p:iterate>
                                  <p:childTnLst>
                                    <p:set>
                                      <p:cBhvr>
                                        <p:cTn id="23" dur="1" fill="hold">
                                          <p:stCondLst>
                                            <p:cond delay="0"/>
                                          </p:stCondLst>
                                        </p:cTn>
                                        <p:tgtEl>
                                          <p:spTgt spid="11274"/>
                                        </p:tgtEl>
                                        <p:attrNameLst>
                                          <p:attrName>style.visibility</p:attrName>
                                        </p:attrNameLst>
                                      </p:cBhvr>
                                      <p:to>
                                        <p:strVal val="visible"/>
                                      </p:to>
                                    </p:set>
                                    <p:anim calcmode="lin" valueType="num">
                                      <p:cBhvr additive="base">
                                        <p:cTn id="24" dur="500" fill="hold"/>
                                        <p:tgtEl>
                                          <p:spTgt spid="11274"/>
                                        </p:tgtEl>
                                        <p:attrNameLst>
                                          <p:attrName>ppt_x</p:attrName>
                                        </p:attrNameLst>
                                      </p:cBhvr>
                                      <p:tavLst>
                                        <p:tav tm="0">
                                          <p:val>
                                            <p:strVal val="#ppt_x"/>
                                          </p:val>
                                        </p:tav>
                                        <p:tav tm="100000">
                                          <p:val>
                                            <p:strVal val="#ppt_x"/>
                                          </p:val>
                                        </p:tav>
                                      </p:tavLst>
                                    </p:anim>
                                    <p:anim calcmode="lin" valueType="num">
                                      <p:cBhvr additive="base">
                                        <p:cTn id="25" dur="500" fill="hold"/>
                                        <p:tgtEl>
                                          <p:spTgt spid="112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p:bldP spid="11273" grpId="0"/>
      <p:bldP spid="112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299D8-A25D-4340-8ABC-D9A137FF5328}"/>
              </a:ext>
            </a:extLst>
          </p:cNvPr>
          <p:cNvSpPr>
            <a:spLocks noGrp="1"/>
          </p:cNvSpPr>
          <p:nvPr>
            <p:ph type="title"/>
          </p:nvPr>
        </p:nvSpPr>
        <p:spPr>
          <a:xfrm>
            <a:off x="457200" y="2743200"/>
            <a:ext cx="8229600" cy="1143000"/>
          </a:xfrm>
        </p:spPr>
        <p:txBody>
          <a:bodyPr/>
          <a:lstStyle/>
          <a:p>
            <a:pPr algn="just"/>
            <a:r>
              <a:rPr lang="en-VN" dirty="0">
                <a:latin typeface="Times New Roman" panose="02020603050405020304" pitchFamily="18" charset="0"/>
                <a:cs typeface="Times New Roman" panose="02020603050405020304" pitchFamily="18" charset="0"/>
              </a:rPr>
              <a:t>Ngoài cơ quan bài tiết nước tiểu, các tuyến mồ hôi ở da cũng góp phần lọc máu. Các chất thừa, chất độc cũng được thải qua mồ hôi.</a:t>
            </a:r>
          </a:p>
        </p:txBody>
      </p:sp>
    </p:spTree>
    <p:extLst>
      <p:ext uri="{BB962C8B-B14F-4D97-AF65-F5344CB8AC3E}">
        <p14:creationId xmlns:p14="http://schemas.microsoft.com/office/powerpoint/2010/main" val="4060307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Text Box 7"/>
          <p:cNvSpPr txBox="1">
            <a:spLocks noChangeArrowheads="1"/>
          </p:cNvSpPr>
          <p:nvPr/>
        </p:nvSpPr>
        <p:spPr bwMode="auto">
          <a:xfrm>
            <a:off x="3505200" y="368628"/>
            <a:ext cx="2971800" cy="523220"/>
          </a:xfrm>
          <a:prstGeom prst="rect">
            <a:avLst/>
          </a:prstGeom>
          <a:noFill/>
          <a:ln w="9525">
            <a:noFill/>
            <a:miter lim="800000"/>
            <a:headEnd/>
            <a:tailEnd/>
          </a:ln>
        </p:spPr>
        <p:txBody>
          <a:bodyPr wrap="square">
            <a:spAutoFit/>
          </a:bodyPr>
          <a:lstStyle/>
          <a:p>
            <a:pPr algn="ctr">
              <a:spcBef>
                <a:spcPct val="50000"/>
              </a:spcBef>
            </a:pPr>
            <a:r>
              <a:rPr lang="en-US" sz="2800" b="1" i="1" dirty="0"/>
              <a:t>KẾT LUẬN</a:t>
            </a:r>
          </a:p>
        </p:txBody>
      </p:sp>
      <p:sp>
        <p:nvSpPr>
          <p:cNvPr id="10245" name="Text Box 8"/>
          <p:cNvSpPr txBox="1">
            <a:spLocks noChangeArrowheads="1"/>
          </p:cNvSpPr>
          <p:nvPr/>
        </p:nvSpPr>
        <p:spPr bwMode="auto">
          <a:xfrm>
            <a:off x="609600" y="1676400"/>
            <a:ext cx="990600" cy="457200"/>
          </a:xfrm>
          <a:prstGeom prst="rect">
            <a:avLst/>
          </a:prstGeom>
          <a:noFill/>
          <a:ln w="9525">
            <a:noFill/>
            <a:miter lim="800000"/>
            <a:headEnd/>
            <a:tailEnd/>
          </a:ln>
        </p:spPr>
        <p:txBody>
          <a:bodyPr>
            <a:spAutoFit/>
          </a:bodyPr>
          <a:lstStyle/>
          <a:p>
            <a:pPr>
              <a:spcBef>
                <a:spcPct val="50000"/>
              </a:spcBef>
            </a:pPr>
            <a:endParaRPr lang="en-US" sz="2400"/>
          </a:p>
        </p:txBody>
      </p:sp>
      <p:sp>
        <p:nvSpPr>
          <p:cNvPr id="12297" name="Text Box 9"/>
          <p:cNvSpPr txBox="1">
            <a:spLocks noChangeArrowheads="1"/>
          </p:cNvSpPr>
          <p:nvPr/>
        </p:nvSpPr>
        <p:spPr bwMode="auto">
          <a:xfrm>
            <a:off x="304800" y="1376601"/>
            <a:ext cx="7315200" cy="830263"/>
          </a:xfrm>
          <a:prstGeom prst="rect">
            <a:avLst/>
          </a:prstGeom>
          <a:noFill/>
          <a:ln w="9525">
            <a:noFill/>
            <a:miter lim="800000"/>
            <a:headEnd/>
            <a:tailEnd/>
          </a:ln>
        </p:spPr>
        <p:txBody>
          <a:bodyPr>
            <a:spAutoFit/>
          </a:bodyPr>
          <a:lstStyle/>
          <a:p>
            <a:pPr>
              <a:spcBef>
                <a:spcPct val="50000"/>
              </a:spcBef>
              <a:buFont typeface="Wingdings" pitchFamily="2" charset="2"/>
              <a:buChar char="v"/>
            </a:pPr>
            <a:r>
              <a:rPr lang="en-US" sz="2400" dirty="0">
                <a:solidFill>
                  <a:srgbClr val="FF0066"/>
                </a:solidFill>
              </a:rPr>
              <a:t> </a:t>
            </a:r>
            <a:r>
              <a:rPr lang="en-US" sz="2400" dirty="0" err="1">
                <a:solidFill>
                  <a:srgbClr val="FF0066"/>
                </a:solidFill>
              </a:rPr>
              <a:t>Những</a:t>
            </a:r>
            <a:r>
              <a:rPr lang="en-US" sz="2400" dirty="0">
                <a:solidFill>
                  <a:srgbClr val="FF0066"/>
                </a:solidFill>
              </a:rPr>
              <a:t> </a:t>
            </a:r>
            <a:r>
              <a:rPr lang="en-US" sz="2400" dirty="0" err="1">
                <a:solidFill>
                  <a:srgbClr val="FF0066"/>
                </a:solidFill>
              </a:rPr>
              <a:t>biểu</a:t>
            </a:r>
            <a:r>
              <a:rPr lang="en-US" sz="2400" dirty="0">
                <a:solidFill>
                  <a:srgbClr val="FF0066"/>
                </a:solidFill>
              </a:rPr>
              <a:t> </a:t>
            </a:r>
            <a:r>
              <a:rPr lang="en-US" sz="2400" dirty="0" err="1">
                <a:solidFill>
                  <a:srgbClr val="FF0066"/>
                </a:solidFill>
              </a:rPr>
              <a:t>hiện</a:t>
            </a:r>
            <a:r>
              <a:rPr lang="en-US" sz="2400" dirty="0">
                <a:solidFill>
                  <a:srgbClr val="FF0066"/>
                </a:solidFill>
              </a:rPr>
              <a:t> </a:t>
            </a:r>
            <a:r>
              <a:rPr lang="en-US" sz="2400" dirty="0" err="1">
                <a:solidFill>
                  <a:srgbClr val="FF0066"/>
                </a:solidFill>
              </a:rPr>
              <a:t>bên</a:t>
            </a:r>
            <a:r>
              <a:rPr lang="en-US" sz="2400" dirty="0">
                <a:solidFill>
                  <a:srgbClr val="FF0066"/>
                </a:solidFill>
              </a:rPr>
              <a:t> </a:t>
            </a:r>
            <a:r>
              <a:rPr lang="en-US" sz="2400" dirty="0" err="1">
                <a:solidFill>
                  <a:srgbClr val="FF0066"/>
                </a:solidFill>
              </a:rPr>
              <a:t>ngoài</a:t>
            </a:r>
            <a:r>
              <a:rPr lang="en-US" sz="2400" dirty="0">
                <a:solidFill>
                  <a:srgbClr val="FF0066"/>
                </a:solidFill>
              </a:rPr>
              <a:t> </a:t>
            </a:r>
            <a:r>
              <a:rPr lang="en-US" sz="2400" dirty="0" err="1">
                <a:solidFill>
                  <a:srgbClr val="FF0066"/>
                </a:solidFill>
              </a:rPr>
              <a:t>của</a:t>
            </a:r>
            <a:r>
              <a:rPr lang="en-US" sz="2400" dirty="0">
                <a:solidFill>
                  <a:srgbClr val="FF0066"/>
                </a:solidFill>
              </a:rPr>
              <a:t> </a:t>
            </a:r>
            <a:r>
              <a:rPr lang="en-US" sz="2400" dirty="0" err="1">
                <a:solidFill>
                  <a:srgbClr val="FF0066"/>
                </a:solidFill>
              </a:rPr>
              <a:t>quá</a:t>
            </a:r>
            <a:r>
              <a:rPr lang="en-US" sz="2400" dirty="0">
                <a:solidFill>
                  <a:srgbClr val="FF0066"/>
                </a:solidFill>
              </a:rPr>
              <a:t> </a:t>
            </a:r>
            <a:r>
              <a:rPr lang="en-US" sz="2400" dirty="0" err="1">
                <a:solidFill>
                  <a:srgbClr val="FF0066"/>
                </a:solidFill>
              </a:rPr>
              <a:t>trình</a:t>
            </a:r>
            <a:r>
              <a:rPr lang="en-US" sz="2400" dirty="0">
                <a:solidFill>
                  <a:srgbClr val="FF0066"/>
                </a:solidFill>
              </a:rPr>
              <a:t> </a:t>
            </a:r>
            <a:r>
              <a:rPr lang="en-US" sz="2400" dirty="0" err="1">
                <a:solidFill>
                  <a:srgbClr val="FF0066"/>
                </a:solidFill>
              </a:rPr>
              <a:t>trao</a:t>
            </a:r>
            <a:r>
              <a:rPr lang="en-US" sz="2400" dirty="0">
                <a:solidFill>
                  <a:srgbClr val="FF0066"/>
                </a:solidFill>
              </a:rPr>
              <a:t> </a:t>
            </a:r>
            <a:r>
              <a:rPr lang="en-US" sz="2400" dirty="0" err="1">
                <a:solidFill>
                  <a:srgbClr val="FF0066"/>
                </a:solidFill>
              </a:rPr>
              <a:t>đổi</a:t>
            </a:r>
            <a:r>
              <a:rPr lang="en-US" sz="2400" dirty="0">
                <a:solidFill>
                  <a:srgbClr val="FF0066"/>
                </a:solidFill>
              </a:rPr>
              <a:t> </a:t>
            </a:r>
            <a:r>
              <a:rPr lang="en-US" sz="2400" dirty="0" err="1">
                <a:solidFill>
                  <a:srgbClr val="FF0066"/>
                </a:solidFill>
              </a:rPr>
              <a:t>chất</a:t>
            </a:r>
            <a:r>
              <a:rPr lang="en-US" sz="2400" dirty="0">
                <a:solidFill>
                  <a:srgbClr val="FF0066"/>
                </a:solidFill>
              </a:rPr>
              <a:t> </a:t>
            </a:r>
            <a:r>
              <a:rPr lang="en-US" sz="2400" dirty="0" err="1">
                <a:solidFill>
                  <a:srgbClr val="FF0066"/>
                </a:solidFill>
              </a:rPr>
              <a:t>và</a:t>
            </a:r>
            <a:r>
              <a:rPr lang="en-US" sz="2400" dirty="0">
                <a:solidFill>
                  <a:srgbClr val="FF0066"/>
                </a:solidFill>
              </a:rPr>
              <a:t> </a:t>
            </a:r>
            <a:r>
              <a:rPr lang="en-US" sz="2400" dirty="0" err="1">
                <a:solidFill>
                  <a:srgbClr val="FF0066"/>
                </a:solidFill>
              </a:rPr>
              <a:t>các</a:t>
            </a:r>
            <a:r>
              <a:rPr lang="en-US" sz="2400" dirty="0">
                <a:solidFill>
                  <a:srgbClr val="FF0066"/>
                </a:solidFill>
              </a:rPr>
              <a:t> </a:t>
            </a:r>
            <a:r>
              <a:rPr lang="en-US" sz="2400" dirty="0" err="1">
                <a:solidFill>
                  <a:srgbClr val="FF0066"/>
                </a:solidFill>
              </a:rPr>
              <a:t>cơ</a:t>
            </a:r>
            <a:r>
              <a:rPr lang="en-US" sz="2400" dirty="0">
                <a:solidFill>
                  <a:srgbClr val="FF0066"/>
                </a:solidFill>
              </a:rPr>
              <a:t> </a:t>
            </a:r>
            <a:r>
              <a:rPr lang="en-US" sz="2400" dirty="0" err="1">
                <a:solidFill>
                  <a:srgbClr val="FF0066"/>
                </a:solidFill>
              </a:rPr>
              <a:t>quan</a:t>
            </a:r>
            <a:r>
              <a:rPr lang="en-US" sz="2400" dirty="0">
                <a:solidFill>
                  <a:srgbClr val="FF0066"/>
                </a:solidFill>
              </a:rPr>
              <a:t> </a:t>
            </a:r>
            <a:r>
              <a:rPr lang="en-US" sz="2400" dirty="0" err="1">
                <a:solidFill>
                  <a:srgbClr val="FF0066"/>
                </a:solidFill>
              </a:rPr>
              <a:t>thực</a:t>
            </a:r>
            <a:r>
              <a:rPr lang="en-US" sz="2400" dirty="0">
                <a:solidFill>
                  <a:srgbClr val="FF0066"/>
                </a:solidFill>
              </a:rPr>
              <a:t> </a:t>
            </a:r>
            <a:r>
              <a:rPr lang="en-US" sz="2400" dirty="0" err="1">
                <a:solidFill>
                  <a:srgbClr val="FF0066"/>
                </a:solidFill>
              </a:rPr>
              <a:t>hiện</a:t>
            </a:r>
            <a:r>
              <a:rPr lang="en-US" sz="2400" dirty="0">
                <a:solidFill>
                  <a:srgbClr val="FF0066"/>
                </a:solidFill>
              </a:rPr>
              <a:t> </a:t>
            </a:r>
            <a:r>
              <a:rPr lang="en-US" sz="2400" dirty="0" err="1">
                <a:solidFill>
                  <a:srgbClr val="FF0066"/>
                </a:solidFill>
              </a:rPr>
              <a:t>quá</a:t>
            </a:r>
            <a:r>
              <a:rPr lang="en-US" sz="2400" dirty="0">
                <a:solidFill>
                  <a:srgbClr val="FF0066"/>
                </a:solidFill>
              </a:rPr>
              <a:t> </a:t>
            </a:r>
            <a:r>
              <a:rPr lang="en-US" sz="2400" dirty="0" err="1">
                <a:solidFill>
                  <a:srgbClr val="FF0066"/>
                </a:solidFill>
              </a:rPr>
              <a:t>trình</a:t>
            </a:r>
            <a:r>
              <a:rPr lang="en-US" sz="2400" dirty="0">
                <a:solidFill>
                  <a:srgbClr val="FF0066"/>
                </a:solidFill>
              </a:rPr>
              <a:t> </a:t>
            </a:r>
            <a:r>
              <a:rPr lang="en-US" sz="2400" dirty="0" err="1">
                <a:solidFill>
                  <a:srgbClr val="FF0066"/>
                </a:solidFill>
              </a:rPr>
              <a:t>đó</a:t>
            </a:r>
            <a:r>
              <a:rPr lang="en-US" sz="2400" dirty="0">
                <a:solidFill>
                  <a:srgbClr val="FF0066"/>
                </a:solidFill>
              </a:rPr>
              <a:t> </a:t>
            </a:r>
            <a:r>
              <a:rPr lang="en-US" sz="2400" dirty="0" err="1">
                <a:solidFill>
                  <a:srgbClr val="FF0066"/>
                </a:solidFill>
              </a:rPr>
              <a:t>là</a:t>
            </a:r>
            <a:r>
              <a:rPr lang="en-US" sz="2400" dirty="0">
                <a:solidFill>
                  <a:srgbClr val="FF0066"/>
                </a:solidFill>
              </a:rPr>
              <a:t>:</a:t>
            </a:r>
          </a:p>
        </p:txBody>
      </p:sp>
      <p:sp>
        <p:nvSpPr>
          <p:cNvPr id="12298" name="Text Box 10"/>
          <p:cNvSpPr txBox="1">
            <a:spLocks noChangeArrowheads="1"/>
          </p:cNvSpPr>
          <p:nvPr/>
        </p:nvSpPr>
        <p:spPr bwMode="auto">
          <a:xfrm>
            <a:off x="325902" y="2390209"/>
            <a:ext cx="7979898" cy="830263"/>
          </a:xfrm>
          <a:prstGeom prst="rect">
            <a:avLst/>
          </a:prstGeom>
          <a:noFill/>
          <a:ln w="9525">
            <a:noFill/>
            <a:miter lim="800000"/>
            <a:headEnd/>
            <a:tailEnd/>
          </a:ln>
        </p:spPr>
        <p:txBody>
          <a:bodyPr wrap="square">
            <a:spAutoFit/>
          </a:bodyPr>
          <a:lstStyle/>
          <a:p>
            <a:pPr>
              <a:spcBef>
                <a:spcPct val="50000"/>
              </a:spcBef>
              <a:buFont typeface="Wingdings" pitchFamily="2" charset="2"/>
              <a:buChar char="Ø"/>
            </a:pPr>
            <a:r>
              <a:rPr lang="en-US" sz="2400" dirty="0" err="1">
                <a:solidFill>
                  <a:srgbClr val="6600CC"/>
                </a:solidFill>
              </a:rPr>
              <a:t>Trao</a:t>
            </a:r>
            <a:r>
              <a:rPr lang="en-US" sz="2400" dirty="0">
                <a:solidFill>
                  <a:srgbClr val="6600CC"/>
                </a:solidFill>
              </a:rPr>
              <a:t> </a:t>
            </a:r>
            <a:r>
              <a:rPr lang="en-US" sz="2400" dirty="0" err="1">
                <a:solidFill>
                  <a:srgbClr val="6600CC"/>
                </a:solidFill>
              </a:rPr>
              <a:t>đổi</a:t>
            </a:r>
            <a:r>
              <a:rPr lang="en-US" sz="2400" dirty="0">
                <a:solidFill>
                  <a:srgbClr val="6600CC"/>
                </a:solidFill>
              </a:rPr>
              <a:t> </a:t>
            </a:r>
            <a:r>
              <a:rPr lang="en-US" sz="2400" dirty="0" err="1">
                <a:solidFill>
                  <a:srgbClr val="6600CC"/>
                </a:solidFill>
              </a:rPr>
              <a:t>khí</a:t>
            </a:r>
            <a:r>
              <a:rPr lang="en-US" sz="2400" dirty="0">
                <a:solidFill>
                  <a:srgbClr val="6600CC"/>
                </a:solidFill>
              </a:rPr>
              <a:t>: Do </a:t>
            </a:r>
            <a:r>
              <a:rPr lang="en-US" sz="2400" dirty="0" err="1">
                <a:solidFill>
                  <a:srgbClr val="6600CC"/>
                </a:solidFill>
              </a:rPr>
              <a:t>cơ</a:t>
            </a:r>
            <a:r>
              <a:rPr lang="en-US" sz="2400" dirty="0">
                <a:solidFill>
                  <a:srgbClr val="6600CC"/>
                </a:solidFill>
              </a:rPr>
              <a:t> </a:t>
            </a:r>
            <a:r>
              <a:rPr lang="en-US" sz="2400" dirty="0" err="1">
                <a:solidFill>
                  <a:srgbClr val="6600CC"/>
                </a:solidFill>
              </a:rPr>
              <a:t>quan</a:t>
            </a:r>
            <a:r>
              <a:rPr lang="en-US" sz="2400" dirty="0">
                <a:solidFill>
                  <a:srgbClr val="6600CC"/>
                </a:solidFill>
              </a:rPr>
              <a:t> </a:t>
            </a:r>
            <a:r>
              <a:rPr lang="en-US" sz="2400" dirty="0" err="1">
                <a:solidFill>
                  <a:srgbClr val="6600CC"/>
                </a:solidFill>
              </a:rPr>
              <a:t>hô</a:t>
            </a:r>
            <a:r>
              <a:rPr lang="en-US" sz="2400" dirty="0">
                <a:solidFill>
                  <a:srgbClr val="6600CC"/>
                </a:solidFill>
              </a:rPr>
              <a:t> </a:t>
            </a:r>
            <a:r>
              <a:rPr lang="en-US" sz="2400" dirty="0" err="1">
                <a:solidFill>
                  <a:srgbClr val="6600CC"/>
                </a:solidFill>
              </a:rPr>
              <a:t>hấp</a:t>
            </a:r>
            <a:r>
              <a:rPr lang="en-US" sz="2400" dirty="0">
                <a:solidFill>
                  <a:srgbClr val="6600CC"/>
                </a:solidFill>
              </a:rPr>
              <a:t> </a:t>
            </a:r>
            <a:r>
              <a:rPr lang="en-US" sz="2400" dirty="0" err="1">
                <a:solidFill>
                  <a:srgbClr val="6600CC"/>
                </a:solidFill>
              </a:rPr>
              <a:t>thực</a:t>
            </a:r>
            <a:r>
              <a:rPr lang="en-US" sz="2400" dirty="0">
                <a:solidFill>
                  <a:srgbClr val="6600CC"/>
                </a:solidFill>
              </a:rPr>
              <a:t> </a:t>
            </a:r>
            <a:r>
              <a:rPr lang="en-US" sz="2400" dirty="0" err="1">
                <a:solidFill>
                  <a:srgbClr val="6600CC"/>
                </a:solidFill>
              </a:rPr>
              <a:t>hiện</a:t>
            </a:r>
            <a:r>
              <a:rPr lang="en-US" sz="2400" dirty="0">
                <a:solidFill>
                  <a:srgbClr val="6600CC"/>
                </a:solidFill>
              </a:rPr>
              <a:t>: </a:t>
            </a:r>
            <a:r>
              <a:rPr lang="en-US" sz="2400" dirty="0" err="1">
                <a:solidFill>
                  <a:srgbClr val="6600CC"/>
                </a:solidFill>
              </a:rPr>
              <a:t>lấy</a:t>
            </a:r>
            <a:r>
              <a:rPr lang="en-US" sz="2400" dirty="0">
                <a:solidFill>
                  <a:srgbClr val="6600CC"/>
                </a:solidFill>
              </a:rPr>
              <a:t> </a:t>
            </a:r>
            <a:r>
              <a:rPr lang="en-US" sz="2400" dirty="0" err="1">
                <a:solidFill>
                  <a:srgbClr val="6600CC"/>
                </a:solidFill>
              </a:rPr>
              <a:t>khí</a:t>
            </a:r>
            <a:r>
              <a:rPr lang="en-US" sz="2400" dirty="0">
                <a:solidFill>
                  <a:srgbClr val="6600CC"/>
                </a:solidFill>
              </a:rPr>
              <a:t> ô-xi; </a:t>
            </a:r>
            <a:r>
              <a:rPr lang="en-US" sz="2400" dirty="0" err="1">
                <a:solidFill>
                  <a:srgbClr val="6600CC"/>
                </a:solidFill>
              </a:rPr>
              <a:t>thải</a:t>
            </a:r>
            <a:r>
              <a:rPr lang="en-US" sz="2400" dirty="0">
                <a:solidFill>
                  <a:srgbClr val="6600CC"/>
                </a:solidFill>
              </a:rPr>
              <a:t> ra </a:t>
            </a:r>
            <a:r>
              <a:rPr lang="en-US" sz="2400" dirty="0" err="1">
                <a:solidFill>
                  <a:srgbClr val="6600CC"/>
                </a:solidFill>
              </a:rPr>
              <a:t>khí</a:t>
            </a:r>
            <a:r>
              <a:rPr lang="en-US" sz="2400" dirty="0">
                <a:solidFill>
                  <a:srgbClr val="6600CC"/>
                </a:solidFill>
              </a:rPr>
              <a:t> </a:t>
            </a:r>
            <a:r>
              <a:rPr lang="en-US" sz="2400" dirty="0" err="1">
                <a:solidFill>
                  <a:srgbClr val="6600CC"/>
                </a:solidFill>
              </a:rPr>
              <a:t>các-bô-níc</a:t>
            </a:r>
            <a:r>
              <a:rPr lang="en-US" sz="2400" dirty="0">
                <a:solidFill>
                  <a:srgbClr val="6600CC"/>
                </a:solidFill>
              </a:rPr>
              <a:t>.</a:t>
            </a:r>
          </a:p>
        </p:txBody>
      </p:sp>
      <p:sp>
        <p:nvSpPr>
          <p:cNvPr id="12299" name="Text Box 11"/>
          <p:cNvSpPr txBox="1">
            <a:spLocks noChangeArrowheads="1"/>
          </p:cNvSpPr>
          <p:nvPr/>
        </p:nvSpPr>
        <p:spPr bwMode="auto">
          <a:xfrm>
            <a:off x="325902" y="3549288"/>
            <a:ext cx="8284698" cy="1200329"/>
          </a:xfrm>
          <a:prstGeom prst="rect">
            <a:avLst/>
          </a:prstGeom>
          <a:noFill/>
          <a:ln w="9525">
            <a:noFill/>
            <a:miter lim="800000"/>
            <a:headEnd/>
            <a:tailEnd/>
          </a:ln>
        </p:spPr>
        <p:txBody>
          <a:bodyPr wrap="square">
            <a:spAutoFit/>
          </a:bodyPr>
          <a:lstStyle/>
          <a:p>
            <a:pPr>
              <a:spcBef>
                <a:spcPct val="50000"/>
              </a:spcBef>
              <a:buFont typeface="Wingdings" pitchFamily="2" charset="2"/>
              <a:buChar char="Ø"/>
            </a:pPr>
            <a:r>
              <a:rPr lang="en-US" sz="2400" dirty="0" err="1">
                <a:solidFill>
                  <a:srgbClr val="0000FF"/>
                </a:solidFill>
              </a:rPr>
              <a:t>Trao</a:t>
            </a:r>
            <a:r>
              <a:rPr lang="en-US" sz="2400" dirty="0">
                <a:solidFill>
                  <a:srgbClr val="0000FF"/>
                </a:solidFill>
              </a:rPr>
              <a:t> </a:t>
            </a:r>
            <a:r>
              <a:rPr lang="en-US" sz="2400" dirty="0" err="1">
                <a:solidFill>
                  <a:srgbClr val="0000FF"/>
                </a:solidFill>
              </a:rPr>
              <a:t>đổi</a:t>
            </a:r>
            <a:r>
              <a:rPr lang="en-US" sz="2400" dirty="0">
                <a:solidFill>
                  <a:srgbClr val="0000FF"/>
                </a:solidFill>
              </a:rPr>
              <a:t> </a:t>
            </a:r>
            <a:r>
              <a:rPr lang="en-US" sz="2400" dirty="0" err="1">
                <a:solidFill>
                  <a:srgbClr val="0000FF"/>
                </a:solidFill>
              </a:rPr>
              <a:t>thức</a:t>
            </a:r>
            <a:r>
              <a:rPr lang="en-US" sz="2400" dirty="0">
                <a:solidFill>
                  <a:srgbClr val="0000FF"/>
                </a:solidFill>
              </a:rPr>
              <a:t> </a:t>
            </a:r>
            <a:r>
              <a:rPr lang="en-US" sz="2400" dirty="0" err="1">
                <a:solidFill>
                  <a:srgbClr val="0000FF"/>
                </a:solidFill>
              </a:rPr>
              <a:t>ăn</a:t>
            </a:r>
            <a:r>
              <a:rPr lang="en-US" sz="2400" dirty="0">
                <a:solidFill>
                  <a:srgbClr val="0000FF"/>
                </a:solidFill>
              </a:rPr>
              <a:t>: Do </a:t>
            </a:r>
            <a:r>
              <a:rPr lang="en-US" sz="2400" dirty="0" err="1">
                <a:solidFill>
                  <a:srgbClr val="0000FF"/>
                </a:solidFill>
              </a:rPr>
              <a:t>cơ</a:t>
            </a:r>
            <a:r>
              <a:rPr lang="en-US" sz="2400" dirty="0">
                <a:solidFill>
                  <a:srgbClr val="0000FF"/>
                </a:solidFill>
              </a:rPr>
              <a:t> </a:t>
            </a:r>
            <a:r>
              <a:rPr lang="en-US" sz="2400" dirty="0" err="1">
                <a:solidFill>
                  <a:srgbClr val="0000FF"/>
                </a:solidFill>
              </a:rPr>
              <a:t>quan</a:t>
            </a:r>
            <a:r>
              <a:rPr lang="en-US" sz="2400" dirty="0">
                <a:solidFill>
                  <a:srgbClr val="0000FF"/>
                </a:solidFill>
              </a:rPr>
              <a:t> </a:t>
            </a:r>
            <a:r>
              <a:rPr lang="en-US" sz="2400" dirty="0" err="1">
                <a:solidFill>
                  <a:srgbClr val="0000FF"/>
                </a:solidFill>
              </a:rPr>
              <a:t>tiêu</a:t>
            </a:r>
            <a:r>
              <a:rPr lang="en-US" sz="2400" dirty="0">
                <a:solidFill>
                  <a:srgbClr val="0000FF"/>
                </a:solidFill>
              </a:rPr>
              <a:t> </a:t>
            </a:r>
            <a:r>
              <a:rPr lang="en-US" sz="2400" dirty="0" err="1">
                <a:solidFill>
                  <a:srgbClr val="0000FF"/>
                </a:solidFill>
              </a:rPr>
              <a:t>hóa</a:t>
            </a:r>
            <a:r>
              <a:rPr lang="en-US" sz="2400" dirty="0">
                <a:solidFill>
                  <a:srgbClr val="0000FF"/>
                </a:solidFill>
              </a:rPr>
              <a:t> </a:t>
            </a:r>
            <a:r>
              <a:rPr lang="en-US" sz="2400" dirty="0" err="1">
                <a:solidFill>
                  <a:srgbClr val="0000FF"/>
                </a:solidFill>
              </a:rPr>
              <a:t>thực</a:t>
            </a:r>
            <a:r>
              <a:rPr lang="en-US" sz="2400" dirty="0">
                <a:solidFill>
                  <a:srgbClr val="0000FF"/>
                </a:solidFill>
              </a:rPr>
              <a:t> </a:t>
            </a:r>
            <a:r>
              <a:rPr lang="en-US" sz="2400" dirty="0" err="1">
                <a:solidFill>
                  <a:srgbClr val="0000FF"/>
                </a:solidFill>
              </a:rPr>
              <a:t>hiện</a:t>
            </a:r>
            <a:r>
              <a:rPr lang="en-US" sz="2400" dirty="0">
                <a:solidFill>
                  <a:srgbClr val="0000FF"/>
                </a:solidFill>
              </a:rPr>
              <a:t>: </a:t>
            </a:r>
            <a:r>
              <a:rPr lang="en-US" sz="2400" dirty="0" err="1">
                <a:solidFill>
                  <a:srgbClr val="0000FF"/>
                </a:solidFill>
              </a:rPr>
              <a:t>lấy</a:t>
            </a:r>
            <a:r>
              <a:rPr lang="en-US" sz="2400" dirty="0">
                <a:solidFill>
                  <a:srgbClr val="0000FF"/>
                </a:solidFill>
              </a:rPr>
              <a:t> </a:t>
            </a:r>
            <a:r>
              <a:rPr lang="en-US" sz="2400" dirty="0" err="1">
                <a:solidFill>
                  <a:srgbClr val="0000FF"/>
                </a:solidFill>
              </a:rPr>
              <a:t>nước</a:t>
            </a:r>
            <a:r>
              <a:rPr lang="en-US" sz="2400" dirty="0">
                <a:solidFill>
                  <a:srgbClr val="0000FF"/>
                </a:solidFill>
              </a:rPr>
              <a:t> </a:t>
            </a:r>
            <a:r>
              <a:rPr lang="en-US" sz="2400" dirty="0" err="1">
                <a:solidFill>
                  <a:srgbClr val="0000FF"/>
                </a:solidFill>
              </a:rPr>
              <a:t>và</a:t>
            </a:r>
            <a:r>
              <a:rPr lang="en-US" sz="2400" dirty="0">
                <a:solidFill>
                  <a:srgbClr val="0000FF"/>
                </a:solidFill>
              </a:rPr>
              <a:t> </a:t>
            </a:r>
            <a:r>
              <a:rPr lang="en-US" sz="2400" dirty="0" err="1">
                <a:solidFill>
                  <a:srgbClr val="0000FF"/>
                </a:solidFill>
              </a:rPr>
              <a:t>các</a:t>
            </a:r>
            <a:r>
              <a:rPr lang="en-US" sz="2400" dirty="0">
                <a:solidFill>
                  <a:srgbClr val="0000FF"/>
                </a:solidFill>
              </a:rPr>
              <a:t> </a:t>
            </a:r>
            <a:r>
              <a:rPr lang="en-US" sz="2400" dirty="0" err="1">
                <a:solidFill>
                  <a:srgbClr val="0000FF"/>
                </a:solidFill>
              </a:rPr>
              <a:t>thức</a:t>
            </a:r>
            <a:r>
              <a:rPr lang="en-US" sz="2400" dirty="0">
                <a:solidFill>
                  <a:srgbClr val="0000FF"/>
                </a:solidFill>
              </a:rPr>
              <a:t> </a:t>
            </a:r>
            <a:r>
              <a:rPr lang="en-US" sz="2400" dirty="0" err="1">
                <a:solidFill>
                  <a:srgbClr val="0000FF"/>
                </a:solidFill>
              </a:rPr>
              <a:t>ăn</a:t>
            </a:r>
            <a:r>
              <a:rPr lang="en-US" sz="2400" dirty="0">
                <a:solidFill>
                  <a:srgbClr val="0000FF"/>
                </a:solidFill>
              </a:rPr>
              <a:t> </a:t>
            </a:r>
            <a:r>
              <a:rPr lang="en-US" sz="2400" dirty="0" err="1">
                <a:solidFill>
                  <a:srgbClr val="0000FF"/>
                </a:solidFill>
              </a:rPr>
              <a:t>có</a:t>
            </a:r>
            <a:r>
              <a:rPr lang="en-US" sz="2400" dirty="0">
                <a:solidFill>
                  <a:srgbClr val="0000FF"/>
                </a:solidFill>
              </a:rPr>
              <a:t> </a:t>
            </a:r>
            <a:r>
              <a:rPr lang="en-US" sz="2400" dirty="0" err="1">
                <a:solidFill>
                  <a:srgbClr val="0000FF"/>
                </a:solidFill>
              </a:rPr>
              <a:t>chứa</a:t>
            </a:r>
            <a:r>
              <a:rPr lang="en-US" sz="2400" dirty="0">
                <a:solidFill>
                  <a:srgbClr val="0000FF"/>
                </a:solidFill>
              </a:rPr>
              <a:t> </a:t>
            </a:r>
            <a:r>
              <a:rPr lang="en-US" sz="2400" dirty="0" err="1">
                <a:solidFill>
                  <a:srgbClr val="0000FF"/>
                </a:solidFill>
              </a:rPr>
              <a:t>các</a:t>
            </a:r>
            <a:r>
              <a:rPr lang="en-US" sz="2400" dirty="0">
                <a:solidFill>
                  <a:srgbClr val="0000FF"/>
                </a:solidFill>
              </a:rPr>
              <a:t> </a:t>
            </a:r>
            <a:r>
              <a:rPr lang="en-US" sz="2400" dirty="0" err="1">
                <a:solidFill>
                  <a:srgbClr val="0000FF"/>
                </a:solidFill>
              </a:rPr>
              <a:t>chất</a:t>
            </a:r>
            <a:r>
              <a:rPr lang="en-US" sz="2400" dirty="0">
                <a:solidFill>
                  <a:srgbClr val="0000FF"/>
                </a:solidFill>
              </a:rPr>
              <a:t> </a:t>
            </a:r>
            <a:r>
              <a:rPr lang="en-US" sz="2400" dirty="0" err="1">
                <a:solidFill>
                  <a:srgbClr val="0000FF"/>
                </a:solidFill>
              </a:rPr>
              <a:t>dinh</a:t>
            </a:r>
            <a:r>
              <a:rPr lang="en-US" sz="2400" dirty="0">
                <a:solidFill>
                  <a:srgbClr val="0000FF"/>
                </a:solidFill>
              </a:rPr>
              <a:t> </a:t>
            </a:r>
            <a:r>
              <a:rPr lang="en-US" sz="2400" dirty="0" err="1">
                <a:solidFill>
                  <a:srgbClr val="0000FF"/>
                </a:solidFill>
              </a:rPr>
              <a:t>dưỡng</a:t>
            </a:r>
            <a:r>
              <a:rPr lang="en-US" sz="2400" dirty="0">
                <a:solidFill>
                  <a:srgbClr val="0000FF"/>
                </a:solidFill>
              </a:rPr>
              <a:t> </a:t>
            </a:r>
            <a:r>
              <a:rPr lang="en-US" sz="2400" dirty="0" err="1">
                <a:solidFill>
                  <a:srgbClr val="0000FF"/>
                </a:solidFill>
              </a:rPr>
              <a:t>cần</a:t>
            </a:r>
            <a:r>
              <a:rPr lang="en-US" sz="2400" dirty="0">
                <a:solidFill>
                  <a:srgbClr val="0000FF"/>
                </a:solidFill>
              </a:rPr>
              <a:t> </a:t>
            </a:r>
            <a:r>
              <a:rPr lang="en-US" sz="2400" dirty="0" err="1">
                <a:solidFill>
                  <a:srgbClr val="0000FF"/>
                </a:solidFill>
              </a:rPr>
              <a:t>cho</a:t>
            </a:r>
            <a:r>
              <a:rPr lang="en-US" sz="2400" dirty="0">
                <a:solidFill>
                  <a:srgbClr val="0000FF"/>
                </a:solidFill>
              </a:rPr>
              <a:t> </a:t>
            </a:r>
            <a:r>
              <a:rPr lang="en-US" sz="2400" dirty="0" err="1">
                <a:solidFill>
                  <a:srgbClr val="0000FF"/>
                </a:solidFill>
              </a:rPr>
              <a:t>cơ</a:t>
            </a:r>
            <a:r>
              <a:rPr lang="en-US" sz="2400" dirty="0">
                <a:solidFill>
                  <a:srgbClr val="0000FF"/>
                </a:solidFill>
              </a:rPr>
              <a:t> </a:t>
            </a:r>
            <a:r>
              <a:rPr lang="en-US" sz="2400" dirty="0" err="1">
                <a:solidFill>
                  <a:srgbClr val="0000FF"/>
                </a:solidFill>
              </a:rPr>
              <a:t>thể</a:t>
            </a:r>
            <a:r>
              <a:rPr lang="en-US" sz="2400" dirty="0">
                <a:solidFill>
                  <a:srgbClr val="0000FF"/>
                </a:solidFill>
              </a:rPr>
              <a:t>; </a:t>
            </a:r>
            <a:r>
              <a:rPr lang="en-US" sz="2400" dirty="0" err="1">
                <a:solidFill>
                  <a:srgbClr val="0000FF"/>
                </a:solidFill>
              </a:rPr>
              <a:t>thải</a:t>
            </a:r>
            <a:r>
              <a:rPr lang="en-US" sz="2400" dirty="0">
                <a:solidFill>
                  <a:srgbClr val="0000FF"/>
                </a:solidFill>
              </a:rPr>
              <a:t> </a:t>
            </a:r>
            <a:r>
              <a:rPr lang="en-US" sz="2400" dirty="0" err="1">
                <a:solidFill>
                  <a:srgbClr val="0000FF"/>
                </a:solidFill>
              </a:rPr>
              <a:t>chất</a:t>
            </a:r>
            <a:r>
              <a:rPr lang="en-US" sz="2400" dirty="0">
                <a:solidFill>
                  <a:srgbClr val="0000FF"/>
                </a:solidFill>
              </a:rPr>
              <a:t> </a:t>
            </a:r>
            <a:r>
              <a:rPr lang="en-US" sz="2400" dirty="0" err="1">
                <a:solidFill>
                  <a:srgbClr val="0000FF"/>
                </a:solidFill>
              </a:rPr>
              <a:t>cặn</a:t>
            </a:r>
            <a:r>
              <a:rPr lang="en-US" sz="2400" dirty="0">
                <a:solidFill>
                  <a:srgbClr val="0000FF"/>
                </a:solidFill>
              </a:rPr>
              <a:t> </a:t>
            </a:r>
            <a:r>
              <a:rPr lang="en-US" sz="2400" dirty="0" err="1">
                <a:solidFill>
                  <a:srgbClr val="0000FF"/>
                </a:solidFill>
              </a:rPr>
              <a:t>bã</a:t>
            </a:r>
            <a:r>
              <a:rPr lang="en-US" sz="2400" dirty="0">
                <a:solidFill>
                  <a:srgbClr val="0000FF"/>
                </a:solidFill>
              </a:rPr>
              <a:t> (</a:t>
            </a:r>
            <a:r>
              <a:rPr lang="en-US" sz="2400" dirty="0" err="1">
                <a:solidFill>
                  <a:srgbClr val="0000FF"/>
                </a:solidFill>
              </a:rPr>
              <a:t>phân</a:t>
            </a:r>
            <a:r>
              <a:rPr lang="en-US" sz="2400" dirty="0">
                <a:solidFill>
                  <a:srgbClr val="0000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 calcmode="lin" valueType="num">
                                      <p:cBhvr>
                                        <p:cTn id="7" dur="1000" fill="hold"/>
                                        <p:tgtEl>
                                          <p:spTgt spid="12295"/>
                                        </p:tgtEl>
                                        <p:attrNameLst>
                                          <p:attrName>ppt_w</p:attrName>
                                        </p:attrNameLst>
                                      </p:cBhvr>
                                      <p:tavLst>
                                        <p:tav tm="0">
                                          <p:val>
                                            <p:strVal val="#ppt_w*0.70"/>
                                          </p:val>
                                        </p:tav>
                                        <p:tav tm="100000">
                                          <p:val>
                                            <p:strVal val="#ppt_w"/>
                                          </p:val>
                                        </p:tav>
                                      </p:tavLst>
                                    </p:anim>
                                    <p:anim calcmode="lin" valueType="num">
                                      <p:cBhvr>
                                        <p:cTn id="8" dur="1000" fill="hold"/>
                                        <p:tgtEl>
                                          <p:spTgt spid="12295"/>
                                        </p:tgtEl>
                                        <p:attrNameLst>
                                          <p:attrName>ppt_h</p:attrName>
                                        </p:attrNameLst>
                                      </p:cBhvr>
                                      <p:tavLst>
                                        <p:tav tm="0">
                                          <p:val>
                                            <p:strVal val="#ppt_h"/>
                                          </p:val>
                                        </p:tav>
                                        <p:tav tm="100000">
                                          <p:val>
                                            <p:strVal val="#ppt_h"/>
                                          </p:val>
                                        </p:tav>
                                      </p:tavLst>
                                    </p:anim>
                                    <p:animEffect transition="in" filter="fade">
                                      <p:cBhvr>
                                        <p:cTn id="9" dur="1000"/>
                                        <p:tgtEl>
                                          <p:spTgt spid="1229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12297"/>
                                        </p:tgtEl>
                                        <p:attrNameLst>
                                          <p:attrName>style.visibility</p:attrName>
                                        </p:attrNameLst>
                                      </p:cBhvr>
                                      <p:to>
                                        <p:strVal val="visible"/>
                                      </p:to>
                                    </p:set>
                                    <p:anim calcmode="lin" valueType="num">
                                      <p:cBhvr>
                                        <p:cTn id="14" dur="1000" fill="hold"/>
                                        <p:tgtEl>
                                          <p:spTgt spid="12297"/>
                                        </p:tgtEl>
                                        <p:attrNameLst>
                                          <p:attrName>ppt_w</p:attrName>
                                        </p:attrNameLst>
                                      </p:cBhvr>
                                      <p:tavLst>
                                        <p:tav tm="0">
                                          <p:val>
                                            <p:fltVal val="0"/>
                                          </p:val>
                                        </p:tav>
                                        <p:tav tm="100000">
                                          <p:val>
                                            <p:strVal val="#ppt_w"/>
                                          </p:val>
                                        </p:tav>
                                      </p:tavLst>
                                    </p:anim>
                                    <p:anim calcmode="lin" valueType="num">
                                      <p:cBhvr>
                                        <p:cTn id="15" dur="1000" fill="hold"/>
                                        <p:tgtEl>
                                          <p:spTgt spid="12297"/>
                                        </p:tgtEl>
                                        <p:attrNameLst>
                                          <p:attrName>ppt_h</p:attrName>
                                        </p:attrNameLst>
                                      </p:cBhvr>
                                      <p:tavLst>
                                        <p:tav tm="0">
                                          <p:val>
                                            <p:fltVal val="0"/>
                                          </p:val>
                                        </p:tav>
                                        <p:tav tm="100000">
                                          <p:val>
                                            <p:strVal val="#ppt_h"/>
                                          </p:val>
                                        </p:tav>
                                      </p:tavLst>
                                    </p:anim>
                                    <p:anim calcmode="lin" valueType="num">
                                      <p:cBhvr>
                                        <p:cTn id="16" dur="1000" fill="hold"/>
                                        <p:tgtEl>
                                          <p:spTgt spid="12297"/>
                                        </p:tgtEl>
                                        <p:attrNameLst>
                                          <p:attrName>style.rotation</p:attrName>
                                        </p:attrNameLst>
                                      </p:cBhvr>
                                      <p:tavLst>
                                        <p:tav tm="0">
                                          <p:val>
                                            <p:fltVal val="90"/>
                                          </p:val>
                                        </p:tav>
                                        <p:tav tm="100000">
                                          <p:val>
                                            <p:fltVal val="0"/>
                                          </p:val>
                                        </p:tav>
                                      </p:tavLst>
                                    </p:anim>
                                    <p:animEffect transition="in" filter="fade">
                                      <p:cBhvr>
                                        <p:cTn id="17" dur="1000"/>
                                        <p:tgtEl>
                                          <p:spTgt spid="122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2298"/>
                                        </p:tgtEl>
                                        <p:attrNameLst>
                                          <p:attrName>style.visibility</p:attrName>
                                        </p:attrNameLst>
                                      </p:cBhvr>
                                      <p:to>
                                        <p:strVal val="visible"/>
                                      </p:to>
                                    </p:set>
                                    <p:anim calcmode="lin" valueType="num">
                                      <p:cBhvr>
                                        <p:cTn id="22" dur="500" fill="hold"/>
                                        <p:tgtEl>
                                          <p:spTgt spid="12298"/>
                                        </p:tgtEl>
                                        <p:attrNameLst>
                                          <p:attrName>ppt_w</p:attrName>
                                        </p:attrNameLst>
                                      </p:cBhvr>
                                      <p:tavLst>
                                        <p:tav tm="0">
                                          <p:val>
                                            <p:fltVal val="0"/>
                                          </p:val>
                                        </p:tav>
                                        <p:tav tm="100000">
                                          <p:val>
                                            <p:strVal val="#ppt_w"/>
                                          </p:val>
                                        </p:tav>
                                      </p:tavLst>
                                    </p:anim>
                                    <p:anim calcmode="lin" valueType="num">
                                      <p:cBhvr>
                                        <p:cTn id="23" dur="500" fill="hold"/>
                                        <p:tgtEl>
                                          <p:spTgt spid="12298"/>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12299"/>
                                        </p:tgtEl>
                                        <p:attrNameLst>
                                          <p:attrName>style.visibility</p:attrName>
                                        </p:attrNameLst>
                                      </p:cBhvr>
                                      <p:to>
                                        <p:strVal val="visible"/>
                                      </p:to>
                                    </p:set>
                                    <p:anim calcmode="lin" valueType="num">
                                      <p:cBhvr>
                                        <p:cTn id="28" dur="500" decel="50000" fill="hold">
                                          <p:stCondLst>
                                            <p:cond delay="0"/>
                                          </p:stCondLst>
                                        </p:cTn>
                                        <p:tgtEl>
                                          <p:spTgt spid="12299"/>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2299"/>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2299"/>
                                        </p:tgtEl>
                                        <p:attrNameLst>
                                          <p:attrName>ppt_w</p:attrName>
                                        </p:attrNameLst>
                                      </p:cBhvr>
                                      <p:tavLst>
                                        <p:tav tm="0">
                                          <p:val>
                                            <p:strVal val="#ppt_w*.05"/>
                                          </p:val>
                                        </p:tav>
                                        <p:tav tm="100000">
                                          <p:val>
                                            <p:strVal val="#ppt_w"/>
                                          </p:val>
                                        </p:tav>
                                      </p:tavLst>
                                    </p:anim>
                                    <p:anim calcmode="lin" valueType="num">
                                      <p:cBhvr>
                                        <p:cTn id="31" dur="1000" fill="hold"/>
                                        <p:tgtEl>
                                          <p:spTgt spid="12299"/>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2299"/>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2299"/>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2299"/>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297" grpId="0"/>
      <p:bldP spid="12298" grpId="0"/>
      <p:bldP spid="1229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ext Box 7"/>
          <p:cNvSpPr txBox="1">
            <a:spLocks noChangeArrowheads="1"/>
          </p:cNvSpPr>
          <p:nvPr/>
        </p:nvSpPr>
        <p:spPr bwMode="auto">
          <a:xfrm>
            <a:off x="3619500" y="533400"/>
            <a:ext cx="2438400" cy="523220"/>
          </a:xfrm>
          <a:prstGeom prst="rect">
            <a:avLst/>
          </a:prstGeom>
          <a:noFill/>
          <a:ln w="9525">
            <a:noFill/>
            <a:miter lim="800000"/>
            <a:headEnd/>
            <a:tailEnd/>
          </a:ln>
        </p:spPr>
        <p:txBody>
          <a:bodyPr wrap="square">
            <a:spAutoFit/>
          </a:bodyPr>
          <a:lstStyle/>
          <a:p>
            <a:pPr>
              <a:spcBef>
                <a:spcPct val="50000"/>
              </a:spcBef>
            </a:pPr>
            <a:r>
              <a:rPr lang="en-US" sz="2800" b="1" dirty="0"/>
              <a:t>KẾT LUẬN</a:t>
            </a:r>
          </a:p>
        </p:txBody>
      </p:sp>
      <p:sp>
        <p:nvSpPr>
          <p:cNvPr id="13320" name="Text Box 8"/>
          <p:cNvSpPr txBox="1">
            <a:spLocks noChangeArrowheads="1"/>
          </p:cNvSpPr>
          <p:nvPr/>
        </p:nvSpPr>
        <p:spPr bwMode="auto">
          <a:xfrm>
            <a:off x="457200" y="1600200"/>
            <a:ext cx="7772400" cy="3347840"/>
          </a:xfrm>
          <a:prstGeom prst="rect">
            <a:avLst/>
          </a:prstGeom>
          <a:noFill/>
          <a:ln w="9525">
            <a:noFill/>
            <a:miter lim="800000"/>
            <a:headEnd/>
            <a:tailEnd/>
          </a:ln>
        </p:spPr>
        <p:txBody>
          <a:bodyPr wrap="square">
            <a:spAutoFit/>
          </a:bodyPr>
          <a:lstStyle/>
          <a:p>
            <a:pPr>
              <a:lnSpc>
                <a:spcPct val="150000"/>
              </a:lnSpc>
              <a:spcBef>
                <a:spcPct val="50000"/>
              </a:spcBef>
              <a:buFont typeface="Wingdings" pitchFamily="2" charset="2"/>
              <a:buChar char="v"/>
            </a:pPr>
            <a:r>
              <a:rPr lang="en-US" sz="2400">
                <a:solidFill>
                  <a:schemeClr val="hlink"/>
                </a:solidFill>
              </a:rPr>
              <a:t>Nhờ có cơ quan tuần hoàn mà máu đem các chất dinh dưỡng ( hấp thụ được từ cơ quan tiêu hóa ) và ô-xi ( hấp thụ được từ phổi ) tới tất cả các cơ quan của cơ thể và đem các chất thải, chất độc từ các cơ quan của cơ thể đến các cơ quan bài tiết để thải chúng ra ngoài và đem khí các-bô-níc đến phổi để thải ra ngoài.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iterate type="lt">
                                    <p:tmPct val="0"/>
                                  </p:iterate>
                                  <p:childTnLst>
                                    <p:set>
                                      <p:cBhvr>
                                        <p:cTn id="6" dur="1" fill="hold">
                                          <p:stCondLst>
                                            <p:cond delay="0"/>
                                          </p:stCondLst>
                                        </p:cTn>
                                        <p:tgtEl>
                                          <p:spTgt spid="13319"/>
                                        </p:tgtEl>
                                        <p:attrNameLst>
                                          <p:attrName>style.visibility</p:attrName>
                                        </p:attrNameLst>
                                      </p:cBhvr>
                                      <p:to>
                                        <p:strVal val="visible"/>
                                      </p:to>
                                    </p:set>
                                    <p:anim calcmode="lin" valueType="num">
                                      <p:cBhvr>
                                        <p:cTn id="7" dur="1000" fill="hold"/>
                                        <p:tgtEl>
                                          <p:spTgt spid="13319"/>
                                        </p:tgtEl>
                                        <p:attrNameLst>
                                          <p:attrName>ppt_w</p:attrName>
                                        </p:attrNameLst>
                                      </p:cBhvr>
                                      <p:tavLst>
                                        <p:tav tm="0">
                                          <p:val>
                                            <p:strVal val="#ppt_w*0.70"/>
                                          </p:val>
                                        </p:tav>
                                        <p:tav tm="100000">
                                          <p:val>
                                            <p:strVal val="#ppt_w"/>
                                          </p:val>
                                        </p:tav>
                                      </p:tavLst>
                                    </p:anim>
                                    <p:anim calcmode="lin" valueType="num">
                                      <p:cBhvr>
                                        <p:cTn id="8" dur="1000" fill="hold"/>
                                        <p:tgtEl>
                                          <p:spTgt spid="13319"/>
                                        </p:tgtEl>
                                        <p:attrNameLst>
                                          <p:attrName>ppt_h</p:attrName>
                                        </p:attrNameLst>
                                      </p:cBhvr>
                                      <p:tavLst>
                                        <p:tav tm="0">
                                          <p:val>
                                            <p:strVal val="#ppt_h"/>
                                          </p:val>
                                        </p:tav>
                                        <p:tav tm="100000">
                                          <p:val>
                                            <p:strVal val="#ppt_h"/>
                                          </p:val>
                                        </p:tav>
                                      </p:tavLst>
                                    </p:anim>
                                    <p:animEffect transition="in" filter="fade">
                                      <p:cBhvr>
                                        <p:cTn id="9" dur="1000"/>
                                        <p:tgtEl>
                                          <p:spTgt spid="1331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3320"/>
                                        </p:tgtEl>
                                        <p:attrNameLst>
                                          <p:attrName>style.visibility</p:attrName>
                                        </p:attrNameLst>
                                      </p:cBhvr>
                                      <p:to>
                                        <p:strVal val="visible"/>
                                      </p:to>
                                    </p:set>
                                    <p:animEffect transition="in" filter="fade">
                                      <p:cBhvr>
                                        <p:cTn id="14" dur="1000"/>
                                        <p:tgtEl>
                                          <p:spTgt spid="13320"/>
                                        </p:tgtEl>
                                      </p:cBhvr>
                                    </p:animEffect>
                                    <p:anim calcmode="lin" valueType="num">
                                      <p:cBhvr>
                                        <p:cTn id="15" dur="1000" fill="hold"/>
                                        <p:tgtEl>
                                          <p:spTgt spid="13320"/>
                                        </p:tgtEl>
                                        <p:attrNameLst>
                                          <p:attrName>ppt_x</p:attrName>
                                        </p:attrNameLst>
                                      </p:cBhvr>
                                      <p:tavLst>
                                        <p:tav tm="0">
                                          <p:val>
                                            <p:strVal val="#ppt_x"/>
                                          </p:val>
                                        </p:tav>
                                        <p:tav tm="100000">
                                          <p:val>
                                            <p:strVal val="#ppt_x"/>
                                          </p:val>
                                        </p:tav>
                                      </p:tavLst>
                                    </p:anim>
                                    <p:anim calcmode="lin" valueType="num">
                                      <p:cBhvr>
                                        <p:cTn id="16" dur="1000" fill="hold"/>
                                        <p:tgtEl>
                                          <p:spTgt spid="133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Text Box 7"/>
          <p:cNvSpPr txBox="1">
            <a:spLocks noChangeArrowheads="1"/>
          </p:cNvSpPr>
          <p:nvPr/>
        </p:nvSpPr>
        <p:spPr bwMode="auto">
          <a:xfrm>
            <a:off x="381000" y="1371600"/>
            <a:ext cx="7772400" cy="1131848"/>
          </a:xfrm>
          <a:prstGeom prst="rect">
            <a:avLst/>
          </a:prstGeom>
          <a:noFill/>
          <a:ln w="9525">
            <a:noFill/>
            <a:miter lim="800000"/>
            <a:headEnd/>
            <a:tailEnd/>
          </a:ln>
        </p:spPr>
        <p:txBody>
          <a:bodyPr>
            <a:spAutoFit/>
          </a:bodyPr>
          <a:lstStyle/>
          <a:p>
            <a:pPr>
              <a:lnSpc>
                <a:spcPct val="150000"/>
              </a:lnSpc>
              <a:spcBef>
                <a:spcPct val="50000"/>
              </a:spcBef>
            </a:pPr>
            <a:r>
              <a:rPr lang="en-US" sz="2400" b="1" i="1" u="sng" dirty="0" err="1"/>
              <a:t>Hoạt</a:t>
            </a:r>
            <a:r>
              <a:rPr lang="en-US" sz="2400" b="1" i="1" u="sng" dirty="0"/>
              <a:t> </a:t>
            </a:r>
            <a:r>
              <a:rPr lang="en-US" sz="2400" b="1" i="1" u="sng" dirty="0" err="1"/>
              <a:t>động</a:t>
            </a:r>
            <a:r>
              <a:rPr lang="en-US" sz="2400" b="1" i="1" u="sng" dirty="0"/>
              <a:t> 2:</a:t>
            </a:r>
            <a:r>
              <a:rPr lang="en-US" sz="2400" dirty="0"/>
              <a:t> </a:t>
            </a:r>
            <a:r>
              <a:rPr lang="en-US" sz="2400" dirty="0" err="1">
                <a:solidFill>
                  <a:srgbClr val="0000FF"/>
                </a:solidFill>
              </a:rPr>
              <a:t>Tìm</a:t>
            </a:r>
            <a:r>
              <a:rPr lang="en-US" sz="2400" dirty="0">
                <a:solidFill>
                  <a:srgbClr val="0000FF"/>
                </a:solidFill>
              </a:rPr>
              <a:t> </a:t>
            </a:r>
            <a:r>
              <a:rPr lang="en-US" sz="2400" dirty="0" err="1">
                <a:solidFill>
                  <a:srgbClr val="0000FF"/>
                </a:solidFill>
              </a:rPr>
              <a:t>hiểu</a:t>
            </a:r>
            <a:r>
              <a:rPr lang="en-US" sz="2400" dirty="0">
                <a:solidFill>
                  <a:srgbClr val="0000FF"/>
                </a:solidFill>
              </a:rPr>
              <a:t> </a:t>
            </a:r>
            <a:r>
              <a:rPr lang="en-US" sz="2400" dirty="0" err="1">
                <a:solidFill>
                  <a:srgbClr val="0000FF"/>
                </a:solidFill>
              </a:rPr>
              <a:t>mối</a:t>
            </a:r>
            <a:r>
              <a:rPr lang="en-US" sz="2400" dirty="0">
                <a:solidFill>
                  <a:srgbClr val="0000FF"/>
                </a:solidFill>
              </a:rPr>
              <a:t> </a:t>
            </a:r>
            <a:r>
              <a:rPr lang="en-US" sz="2400" dirty="0" err="1">
                <a:solidFill>
                  <a:srgbClr val="0000FF"/>
                </a:solidFill>
              </a:rPr>
              <a:t>quan</a:t>
            </a:r>
            <a:r>
              <a:rPr lang="en-US" sz="2400" dirty="0">
                <a:solidFill>
                  <a:srgbClr val="0000FF"/>
                </a:solidFill>
              </a:rPr>
              <a:t> </a:t>
            </a:r>
            <a:r>
              <a:rPr lang="en-US" sz="2400" dirty="0" err="1">
                <a:solidFill>
                  <a:srgbClr val="0000FF"/>
                </a:solidFill>
              </a:rPr>
              <a:t>hê</a:t>
            </a:r>
            <a:r>
              <a:rPr lang="en-US" sz="2400" dirty="0">
                <a:solidFill>
                  <a:srgbClr val="0000FF"/>
                </a:solidFill>
              </a:rPr>
              <a:t>̣ </a:t>
            </a:r>
            <a:r>
              <a:rPr lang="en-US" sz="2400" dirty="0" err="1">
                <a:solidFill>
                  <a:srgbClr val="0000FF"/>
                </a:solidFill>
              </a:rPr>
              <a:t>giữa</a:t>
            </a:r>
            <a:r>
              <a:rPr lang="en-US" sz="2400" dirty="0">
                <a:solidFill>
                  <a:srgbClr val="0000FF"/>
                </a:solidFill>
              </a:rPr>
              <a:t> </a:t>
            </a:r>
            <a:r>
              <a:rPr lang="en-US" sz="2400" dirty="0" err="1">
                <a:solidFill>
                  <a:srgbClr val="0000FF"/>
                </a:solidFill>
              </a:rPr>
              <a:t>các</a:t>
            </a:r>
            <a:r>
              <a:rPr lang="en-US" sz="2400" dirty="0">
                <a:solidFill>
                  <a:srgbClr val="0000FF"/>
                </a:solidFill>
              </a:rPr>
              <a:t> </a:t>
            </a:r>
            <a:r>
              <a:rPr lang="en-US" sz="2400" dirty="0" err="1">
                <a:solidFill>
                  <a:srgbClr val="0000FF"/>
                </a:solidFill>
              </a:rPr>
              <a:t>cơ</a:t>
            </a:r>
            <a:r>
              <a:rPr lang="en-US" sz="2400" dirty="0">
                <a:solidFill>
                  <a:srgbClr val="0000FF"/>
                </a:solidFill>
              </a:rPr>
              <a:t> </a:t>
            </a:r>
            <a:r>
              <a:rPr lang="en-US" sz="2400" dirty="0" err="1">
                <a:solidFill>
                  <a:srgbClr val="0000FF"/>
                </a:solidFill>
              </a:rPr>
              <a:t>quan</a:t>
            </a:r>
            <a:r>
              <a:rPr lang="en-US" sz="2400" dirty="0">
                <a:solidFill>
                  <a:srgbClr val="0000FF"/>
                </a:solidFill>
              </a:rPr>
              <a:t> </a:t>
            </a:r>
            <a:r>
              <a:rPr lang="en-US" sz="2400" dirty="0" err="1">
                <a:solidFill>
                  <a:srgbClr val="0000FF"/>
                </a:solidFill>
              </a:rPr>
              <a:t>trong</a:t>
            </a:r>
            <a:r>
              <a:rPr lang="en-US" sz="2400" dirty="0">
                <a:solidFill>
                  <a:srgbClr val="0000FF"/>
                </a:solidFill>
              </a:rPr>
              <a:t> </a:t>
            </a:r>
            <a:r>
              <a:rPr lang="en-US" sz="2400" dirty="0" err="1">
                <a:solidFill>
                  <a:srgbClr val="0000FF"/>
                </a:solidFill>
              </a:rPr>
              <a:t>việc</a:t>
            </a:r>
            <a:r>
              <a:rPr lang="en-US" sz="2400" dirty="0">
                <a:solidFill>
                  <a:srgbClr val="0000FF"/>
                </a:solidFill>
              </a:rPr>
              <a:t> </a:t>
            </a:r>
            <a:r>
              <a:rPr lang="en-US" sz="2400" dirty="0" err="1">
                <a:solidFill>
                  <a:srgbClr val="0000FF"/>
                </a:solidFill>
              </a:rPr>
              <a:t>thực</a:t>
            </a:r>
            <a:r>
              <a:rPr lang="en-US" sz="2400" dirty="0">
                <a:solidFill>
                  <a:srgbClr val="0000FF"/>
                </a:solidFill>
              </a:rPr>
              <a:t> </a:t>
            </a:r>
            <a:r>
              <a:rPr lang="en-US" sz="2400" dirty="0" err="1">
                <a:solidFill>
                  <a:srgbClr val="0000FF"/>
                </a:solidFill>
              </a:rPr>
              <a:t>hiện</a:t>
            </a:r>
            <a:r>
              <a:rPr lang="en-US" sz="2400" dirty="0">
                <a:solidFill>
                  <a:srgbClr val="0000FF"/>
                </a:solidFill>
              </a:rPr>
              <a:t> </a:t>
            </a:r>
            <a:r>
              <a:rPr lang="en-US" sz="2400" dirty="0" err="1">
                <a:solidFill>
                  <a:srgbClr val="0000FF"/>
                </a:solidFill>
              </a:rPr>
              <a:t>sư</a:t>
            </a:r>
            <a:r>
              <a:rPr lang="en-US" sz="2400" dirty="0">
                <a:solidFill>
                  <a:srgbClr val="0000FF"/>
                </a:solidFill>
              </a:rPr>
              <a:t>̣ </a:t>
            </a:r>
            <a:r>
              <a:rPr lang="en-US" sz="2400" dirty="0" err="1">
                <a:solidFill>
                  <a:srgbClr val="0000FF"/>
                </a:solidFill>
              </a:rPr>
              <a:t>trao</a:t>
            </a:r>
            <a:r>
              <a:rPr lang="en-US" sz="2400" dirty="0">
                <a:solidFill>
                  <a:srgbClr val="0000FF"/>
                </a:solidFill>
              </a:rPr>
              <a:t> </a:t>
            </a:r>
            <a:r>
              <a:rPr lang="en-US" sz="2400" dirty="0" err="1">
                <a:solidFill>
                  <a:srgbClr val="0000FF"/>
                </a:solidFill>
              </a:rPr>
              <a:t>đổi</a:t>
            </a:r>
            <a:r>
              <a:rPr lang="en-US" sz="2400" dirty="0">
                <a:solidFill>
                  <a:srgbClr val="0000FF"/>
                </a:solidFill>
              </a:rPr>
              <a:t> </a:t>
            </a:r>
            <a:r>
              <a:rPr lang="en-US" sz="2400" dirty="0" err="1">
                <a:solidFill>
                  <a:srgbClr val="0000FF"/>
                </a:solidFill>
              </a:rPr>
              <a:t>chất</a:t>
            </a:r>
            <a:r>
              <a:rPr lang="en-US" sz="2400" dirty="0">
                <a:solidFill>
                  <a:srgbClr val="0000FF"/>
                </a:solidFill>
              </a:rPr>
              <a:t> ở </a:t>
            </a:r>
            <a:r>
              <a:rPr lang="en-US" sz="2400" dirty="0" err="1">
                <a:solidFill>
                  <a:srgbClr val="0000FF"/>
                </a:solidFill>
              </a:rPr>
              <a:t>người</a:t>
            </a:r>
            <a:r>
              <a:rPr lang="en-US" sz="2400" dirty="0">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fade">
                                      <p:cBhvr>
                                        <p:cTn id="7" dur="1000"/>
                                        <p:tgtEl>
                                          <p:spTgt spid="14343"/>
                                        </p:tgtEl>
                                      </p:cBhvr>
                                    </p:animEffect>
                                    <p:anim calcmode="lin" valueType="num">
                                      <p:cBhvr>
                                        <p:cTn id="8" dur="1000" fill="hold"/>
                                        <p:tgtEl>
                                          <p:spTgt spid="14343"/>
                                        </p:tgtEl>
                                        <p:attrNameLst>
                                          <p:attrName>ppt_x</p:attrName>
                                        </p:attrNameLst>
                                      </p:cBhvr>
                                      <p:tavLst>
                                        <p:tav tm="0">
                                          <p:val>
                                            <p:strVal val="#ppt_x"/>
                                          </p:val>
                                        </p:tav>
                                        <p:tav tm="100000">
                                          <p:val>
                                            <p:strVal val="#ppt_x"/>
                                          </p:val>
                                        </p:tav>
                                      </p:tavLst>
                                    </p:anim>
                                    <p:anim calcmode="lin" valueType="num">
                                      <p:cBhvr>
                                        <p:cTn id="9" dur="1000" fill="hold"/>
                                        <p:tgtEl>
                                          <p:spTgt spid="143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643063" y="68263"/>
            <a:ext cx="2286000" cy="830262"/>
          </a:xfrm>
          <a:prstGeom prst="rect">
            <a:avLst/>
          </a:prstGeom>
          <a:noFill/>
          <a:ln w="9525">
            <a:noFill/>
            <a:miter lim="800000"/>
            <a:headEnd/>
            <a:tailEnd/>
          </a:ln>
        </p:spPr>
        <p:txBody>
          <a:bodyPr>
            <a:spAutoFit/>
          </a:bodyPr>
          <a:lstStyle/>
          <a:p>
            <a:pPr algn="ctr">
              <a:spcBef>
                <a:spcPct val="50000"/>
              </a:spcBef>
            </a:pPr>
            <a:r>
              <a:rPr lang="en-US" sz="2400" b="1">
                <a:solidFill>
                  <a:srgbClr val="0000FF"/>
                </a:solidFill>
              </a:rPr>
              <a:t>THỨC ĂN NƯỚC UỐNG</a:t>
            </a:r>
          </a:p>
        </p:txBody>
      </p:sp>
      <p:sp>
        <p:nvSpPr>
          <p:cNvPr id="13315" name="Text Box 5"/>
          <p:cNvSpPr txBox="1">
            <a:spLocks noChangeArrowheads="1"/>
          </p:cNvSpPr>
          <p:nvPr/>
        </p:nvSpPr>
        <p:spPr bwMode="auto">
          <a:xfrm>
            <a:off x="5257800" y="296863"/>
            <a:ext cx="2057400"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KHÔNG KHÍ</a:t>
            </a:r>
          </a:p>
        </p:txBody>
      </p:sp>
      <p:sp>
        <p:nvSpPr>
          <p:cNvPr id="13316" name="Rectangle 7"/>
          <p:cNvSpPr>
            <a:spLocks noChangeArrowheads="1"/>
          </p:cNvSpPr>
          <p:nvPr/>
        </p:nvSpPr>
        <p:spPr bwMode="auto">
          <a:xfrm>
            <a:off x="1600200" y="1135063"/>
            <a:ext cx="5638800" cy="480853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3317" name="Text Box 8"/>
          <p:cNvSpPr txBox="1">
            <a:spLocks noChangeArrowheads="1"/>
          </p:cNvSpPr>
          <p:nvPr/>
        </p:nvSpPr>
        <p:spPr bwMode="auto">
          <a:xfrm>
            <a:off x="2006600" y="1439863"/>
            <a:ext cx="1524000" cy="466725"/>
          </a:xfrm>
          <a:prstGeom prst="rect">
            <a:avLst/>
          </a:prstGeom>
          <a:solidFill>
            <a:srgbClr val="FF0000"/>
          </a:solidFill>
          <a:ln w="9525">
            <a:solidFill>
              <a:schemeClr val="tx1"/>
            </a:solidFill>
            <a:miter lim="800000"/>
            <a:headEnd/>
            <a:tailEnd/>
          </a:ln>
        </p:spPr>
        <p:txBody>
          <a:bodyPr>
            <a:spAutoFit/>
          </a:bodyPr>
          <a:lstStyle/>
          <a:p>
            <a:pPr>
              <a:spcBef>
                <a:spcPct val="50000"/>
              </a:spcBef>
            </a:pPr>
            <a:r>
              <a:rPr lang="en-US" sz="2400" b="1" dirty="0" err="1">
                <a:solidFill>
                  <a:schemeClr val="bg1"/>
                </a:solidFill>
              </a:rPr>
              <a:t>Tiêu</a:t>
            </a:r>
            <a:r>
              <a:rPr lang="en-US" sz="2400" b="1" dirty="0">
                <a:solidFill>
                  <a:schemeClr val="bg1"/>
                </a:solidFill>
              </a:rPr>
              <a:t> </a:t>
            </a:r>
            <a:r>
              <a:rPr lang="en-US" sz="2400" b="1" dirty="0" err="1">
                <a:solidFill>
                  <a:schemeClr val="bg1"/>
                </a:solidFill>
              </a:rPr>
              <a:t>hóa</a:t>
            </a:r>
            <a:endParaRPr lang="en-US" sz="2400" b="1" dirty="0">
              <a:solidFill>
                <a:schemeClr val="bg1"/>
              </a:solidFill>
            </a:endParaRPr>
          </a:p>
        </p:txBody>
      </p:sp>
      <p:sp>
        <p:nvSpPr>
          <p:cNvPr id="13318" name="Text Box 12"/>
          <p:cNvSpPr txBox="1">
            <a:spLocks noChangeArrowheads="1"/>
          </p:cNvSpPr>
          <p:nvPr/>
        </p:nvSpPr>
        <p:spPr bwMode="auto">
          <a:xfrm>
            <a:off x="5510213" y="1431925"/>
            <a:ext cx="1271587" cy="466725"/>
          </a:xfrm>
          <a:prstGeom prst="rect">
            <a:avLst/>
          </a:prstGeom>
          <a:solidFill>
            <a:srgbClr val="FF0000"/>
          </a:solidFill>
          <a:ln w="9525">
            <a:solidFill>
              <a:schemeClr val="tx1"/>
            </a:solidFill>
            <a:miter lim="800000"/>
            <a:headEnd/>
            <a:tailEnd/>
          </a:ln>
        </p:spPr>
        <p:txBody>
          <a:bodyPr>
            <a:spAutoFit/>
          </a:bodyPr>
          <a:lstStyle/>
          <a:p>
            <a:pPr>
              <a:spcBef>
                <a:spcPct val="50000"/>
              </a:spcBef>
            </a:pPr>
            <a:r>
              <a:rPr lang="en-US" sz="2400" b="1" dirty="0" err="1">
                <a:solidFill>
                  <a:schemeClr val="bg1"/>
                </a:solidFill>
              </a:rPr>
              <a:t>Hô</a:t>
            </a:r>
            <a:r>
              <a:rPr lang="en-US" sz="2400" b="1" dirty="0">
                <a:solidFill>
                  <a:schemeClr val="bg1"/>
                </a:solidFill>
              </a:rPr>
              <a:t> </a:t>
            </a:r>
            <a:r>
              <a:rPr lang="en-US" sz="2400" b="1" dirty="0" err="1">
                <a:solidFill>
                  <a:schemeClr val="bg1"/>
                </a:solidFill>
              </a:rPr>
              <a:t>hấp</a:t>
            </a:r>
            <a:endParaRPr lang="en-US" sz="2400" b="1" dirty="0">
              <a:solidFill>
                <a:schemeClr val="bg1"/>
              </a:solidFill>
            </a:endParaRPr>
          </a:p>
        </p:txBody>
      </p:sp>
      <p:sp>
        <p:nvSpPr>
          <p:cNvPr id="13319" name="Line 14"/>
          <p:cNvSpPr>
            <a:spLocks noChangeShapeType="1"/>
          </p:cNvSpPr>
          <p:nvPr/>
        </p:nvSpPr>
        <p:spPr bwMode="auto">
          <a:xfrm>
            <a:off x="2133600" y="1897063"/>
            <a:ext cx="0" cy="685800"/>
          </a:xfrm>
          <a:prstGeom prst="line">
            <a:avLst/>
          </a:prstGeom>
          <a:noFill/>
          <a:ln w="28575">
            <a:solidFill>
              <a:schemeClr val="tx1"/>
            </a:solidFill>
            <a:round/>
            <a:headEnd/>
            <a:tailEnd/>
          </a:ln>
        </p:spPr>
        <p:txBody>
          <a:bodyPr/>
          <a:lstStyle/>
          <a:p>
            <a:endParaRPr lang="en-US"/>
          </a:p>
        </p:txBody>
      </p:sp>
      <p:sp>
        <p:nvSpPr>
          <p:cNvPr id="13320" name="Line 15"/>
          <p:cNvSpPr>
            <a:spLocks noChangeShapeType="1"/>
          </p:cNvSpPr>
          <p:nvPr/>
        </p:nvSpPr>
        <p:spPr bwMode="auto">
          <a:xfrm flipH="1">
            <a:off x="1447800" y="2582863"/>
            <a:ext cx="685800" cy="0"/>
          </a:xfrm>
          <a:prstGeom prst="line">
            <a:avLst/>
          </a:prstGeom>
          <a:noFill/>
          <a:ln w="28575">
            <a:solidFill>
              <a:schemeClr val="tx1"/>
            </a:solidFill>
            <a:round/>
            <a:headEnd/>
            <a:tailEnd type="triangle" w="med" len="med"/>
          </a:ln>
        </p:spPr>
        <p:txBody>
          <a:bodyPr/>
          <a:lstStyle/>
          <a:p>
            <a:endParaRPr lang="en-US"/>
          </a:p>
        </p:txBody>
      </p:sp>
      <p:sp>
        <p:nvSpPr>
          <p:cNvPr id="13321" name="Line 16"/>
          <p:cNvSpPr>
            <a:spLocks noChangeShapeType="1"/>
          </p:cNvSpPr>
          <p:nvPr/>
        </p:nvSpPr>
        <p:spPr bwMode="auto">
          <a:xfrm>
            <a:off x="3108325" y="1906588"/>
            <a:ext cx="0" cy="685800"/>
          </a:xfrm>
          <a:prstGeom prst="line">
            <a:avLst/>
          </a:prstGeom>
          <a:noFill/>
          <a:ln w="28575">
            <a:solidFill>
              <a:schemeClr val="tx1"/>
            </a:solidFill>
            <a:round/>
            <a:headEnd/>
            <a:tailEnd/>
          </a:ln>
        </p:spPr>
        <p:txBody>
          <a:bodyPr/>
          <a:lstStyle/>
          <a:p>
            <a:endParaRPr lang="en-US"/>
          </a:p>
        </p:txBody>
      </p:sp>
      <p:sp>
        <p:nvSpPr>
          <p:cNvPr id="13322" name="Text Box 17"/>
          <p:cNvSpPr txBox="1">
            <a:spLocks noChangeArrowheads="1"/>
          </p:cNvSpPr>
          <p:nvPr/>
        </p:nvSpPr>
        <p:spPr bwMode="auto">
          <a:xfrm>
            <a:off x="3124200" y="3116263"/>
            <a:ext cx="2819400" cy="466725"/>
          </a:xfrm>
          <a:prstGeom prst="rect">
            <a:avLst/>
          </a:prstGeom>
          <a:solidFill>
            <a:srgbClr val="FF0000"/>
          </a:solidFill>
          <a:ln w="9525">
            <a:solidFill>
              <a:schemeClr val="tx1"/>
            </a:solidFill>
            <a:miter lim="800000"/>
            <a:headEnd/>
            <a:tailEnd/>
          </a:ln>
        </p:spPr>
        <p:txBody>
          <a:bodyPr>
            <a:spAutoFit/>
          </a:bodyPr>
          <a:lstStyle/>
          <a:p>
            <a:pPr algn="ctr">
              <a:spcBef>
                <a:spcPct val="50000"/>
              </a:spcBef>
            </a:pPr>
            <a:r>
              <a:rPr lang="en-US" sz="2400" b="1">
                <a:solidFill>
                  <a:schemeClr val="bg1"/>
                </a:solidFill>
              </a:rPr>
              <a:t>Tuần hoàn</a:t>
            </a:r>
          </a:p>
        </p:txBody>
      </p:sp>
      <p:sp>
        <p:nvSpPr>
          <p:cNvPr id="13323" name="Line 18"/>
          <p:cNvSpPr>
            <a:spLocks noChangeShapeType="1"/>
          </p:cNvSpPr>
          <p:nvPr/>
        </p:nvSpPr>
        <p:spPr bwMode="auto">
          <a:xfrm>
            <a:off x="5715000" y="1895475"/>
            <a:ext cx="0" cy="685800"/>
          </a:xfrm>
          <a:prstGeom prst="line">
            <a:avLst/>
          </a:prstGeom>
          <a:noFill/>
          <a:ln w="28575">
            <a:solidFill>
              <a:schemeClr val="tx1"/>
            </a:solidFill>
            <a:round/>
            <a:headEnd/>
            <a:tailEnd/>
          </a:ln>
        </p:spPr>
        <p:txBody>
          <a:bodyPr/>
          <a:lstStyle/>
          <a:p>
            <a:endParaRPr lang="en-US"/>
          </a:p>
        </p:txBody>
      </p:sp>
      <p:sp>
        <p:nvSpPr>
          <p:cNvPr id="13324" name="Line 19"/>
          <p:cNvSpPr>
            <a:spLocks noChangeShapeType="1"/>
          </p:cNvSpPr>
          <p:nvPr/>
        </p:nvSpPr>
        <p:spPr bwMode="auto">
          <a:xfrm>
            <a:off x="6489700" y="1893888"/>
            <a:ext cx="0" cy="685800"/>
          </a:xfrm>
          <a:prstGeom prst="line">
            <a:avLst/>
          </a:prstGeom>
          <a:noFill/>
          <a:ln w="28575">
            <a:solidFill>
              <a:schemeClr val="tx1"/>
            </a:solidFill>
            <a:round/>
            <a:headEnd/>
            <a:tailEnd/>
          </a:ln>
        </p:spPr>
        <p:txBody>
          <a:bodyPr/>
          <a:lstStyle/>
          <a:p>
            <a:endParaRPr lang="en-US"/>
          </a:p>
        </p:txBody>
      </p:sp>
      <p:sp>
        <p:nvSpPr>
          <p:cNvPr id="13325" name="Line 25"/>
          <p:cNvSpPr>
            <a:spLocks noChangeShapeType="1"/>
          </p:cNvSpPr>
          <p:nvPr/>
        </p:nvSpPr>
        <p:spPr bwMode="auto">
          <a:xfrm>
            <a:off x="3657600" y="2590800"/>
            <a:ext cx="0" cy="533400"/>
          </a:xfrm>
          <a:prstGeom prst="line">
            <a:avLst/>
          </a:prstGeom>
          <a:noFill/>
          <a:ln w="28575">
            <a:solidFill>
              <a:schemeClr val="tx1"/>
            </a:solidFill>
            <a:round/>
            <a:headEnd/>
            <a:tailEnd type="triangle" w="med" len="med"/>
          </a:ln>
        </p:spPr>
        <p:txBody>
          <a:bodyPr/>
          <a:lstStyle/>
          <a:p>
            <a:endParaRPr lang="en-US"/>
          </a:p>
        </p:txBody>
      </p:sp>
      <p:sp>
        <p:nvSpPr>
          <p:cNvPr id="13326" name="Line 26"/>
          <p:cNvSpPr>
            <a:spLocks noChangeShapeType="1"/>
          </p:cNvSpPr>
          <p:nvPr/>
        </p:nvSpPr>
        <p:spPr bwMode="auto">
          <a:xfrm>
            <a:off x="4887913" y="2587625"/>
            <a:ext cx="0" cy="533400"/>
          </a:xfrm>
          <a:prstGeom prst="line">
            <a:avLst/>
          </a:prstGeom>
          <a:noFill/>
          <a:ln w="28575">
            <a:solidFill>
              <a:schemeClr val="tx1"/>
            </a:solidFill>
            <a:round/>
            <a:headEnd/>
            <a:tailEnd type="triangle" w="med" len="med"/>
          </a:ln>
        </p:spPr>
        <p:txBody>
          <a:bodyPr/>
          <a:lstStyle/>
          <a:p>
            <a:endParaRPr lang="en-US"/>
          </a:p>
        </p:txBody>
      </p:sp>
      <p:sp>
        <p:nvSpPr>
          <p:cNvPr id="13327" name="Text Box 27"/>
          <p:cNvSpPr txBox="1">
            <a:spLocks noChangeArrowheads="1"/>
          </p:cNvSpPr>
          <p:nvPr/>
        </p:nvSpPr>
        <p:spPr bwMode="auto">
          <a:xfrm>
            <a:off x="304800" y="2309813"/>
            <a:ext cx="1071563" cy="457200"/>
          </a:xfrm>
          <a:prstGeom prst="rect">
            <a:avLst/>
          </a:prstGeom>
          <a:noFill/>
          <a:ln w="9525">
            <a:noFill/>
            <a:miter lim="800000"/>
            <a:headEnd/>
            <a:tailEnd/>
          </a:ln>
        </p:spPr>
        <p:txBody>
          <a:bodyPr>
            <a:spAutoFit/>
          </a:bodyPr>
          <a:lstStyle/>
          <a:p>
            <a:pPr>
              <a:spcBef>
                <a:spcPct val="50000"/>
              </a:spcBef>
            </a:pPr>
            <a:r>
              <a:rPr lang="en-US" sz="2400" b="1">
                <a:solidFill>
                  <a:schemeClr val="hlink"/>
                </a:solidFill>
              </a:rPr>
              <a:t>Phân</a:t>
            </a:r>
          </a:p>
        </p:txBody>
      </p:sp>
      <p:sp>
        <p:nvSpPr>
          <p:cNvPr id="13328" name="Text Box 28"/>
          <p:cNvSpPr txBox="1">
            <a:spLocks noChangeArrowheads="1"/>
          </p:cNvSpPr>
          <p:nvPr/>
        </p:nvSpPr>
        <p:spPr bwMode="auto">
          <a:xfrm>
            <a:off x="7543800" y="2209800"/>
            <a:ext cx="1371600" cy="779463"/>
          </a:xfrm>
          <a:prstGeom prst="rect">
            <a:avLst/>
          </a:prstGeom>
          <a:noFill/>
          <a:ln w="9525">
            <a:noFill/>
            <a:miter lim="800000"/>
            <a:headEnd/>
            <a:tailEnd/>
          </a:ln>
        </p:spPr>
        <p:txBody>
          <a:bodyPr>
            <a:spAutoFit/>
          </a:bodyPr>
          <a:lstStyle/>
          <a:p>
            <a:pPr algn="ctr">
              <a:spcBef>
                <a:spcPct val="50000"/>
              </a:spcBef>
            </a:pPr>
            <a:r>
              <a:rPr lang="en-US" b="1">
                <a:solidFill>
                  <a:schemeClr val="hlink"/>
                </a:solidFill>
              </a:rPr>
              <a:t>Khí</a:t>
            </a:r>
          </a:p>
          <a:p>
            <a:pPr algn="ctr">
              <a:spcBef>
                <a:spcPct val="50000"/>
              </a:spcBef>
            </a:pPr>
            <a:r>
              <a:rPr lang="en-US" b="1">
                <a:solidFill>
                  <a:schemeClr val="hlink"/>
                </a:solidFill>
              </a:rPr>
              <a:t>Các-bô-níc</a:t>
            </a:r>
          </a:p>
        </p:txBody>
      </p:sp>
      <p:sp>
        <p:nvSpPr>
          <p:cNvPr id="15389" name="Text Box 29"/>
          <p:cNvSpPr txBox="1">
            <a:spLocks noChangeArrowheads="1"/>
          </p:cNvSpPr>
          <p:nvPr/>
        </p:nvSpPr>
        <p:spPr bwMode="auto">
          <a:xfrm>
            <a:off x="3209925" y="2170113"/>
            <a:ext cx="1143000" cy="366712"/>
          </a:xfrm>
          <a:prstGeom prst="rect">
            <a:avLst/>
          </a:prstGeom>
          <a:noFill/>
          <a:ln w="9525">
            <a:noFill/>
            <a:miter lim="800000"/>
            <a:headEnd/>
            <a:tailEnd/>
          </a:ln>
        </p:spPr>
        <p:txBody>
          <a:bodyPr>
            <a:spAutoFit/>
          </a:bodyPr>
          <a:lstStyle/>
          <a:p>
            <a:pPr>
              <a:spcBef>
                <a:spcPct val="50000"/>
              </a:spcBef>
            </a:pPr>
            <a:r>
              <a:rPr lang="en-US">
                <a:solidFill>
                  <a:srgbClr val="FF0066"/>
                </a:solidFill>
              </a:rPr>
              <a:t>………..?</a:t>
            </a:r>
          </a:p>
        </p:txBody>
      </p:sp>
      <p:sp>
        <p:nvSpPr>
          <p:cNvPr id="15390" name="Text Box 30"/>
          <p:cNvSpPr txBox="1">
            <a:spLocks noChangeArrowheads="1"/>
          </p:cNvSpPr>
          <p:nvPr/>
        </p:nvSpPr>
        <p:spPr bwMode="auto">
          <a:xfrm>
            <a:off x="4800600" y="2160588"/>
            <a:ext cx="914400" cy="366712"/>
          </a:xfrm>
          <a:prstGeom prst="rect">
            <a:avLst/>
          </a:prstGeom>
          <a:noFill/>
          <a:ln w="9525">
            <a:noFill/>
            <a:miter lim="800000"/>
            <a:headEnd/>
            <a:tailEnd/>
          </a:ln>
        </p:spPr>
        <p:txBody>
          <a:bodyPr>
            <a:spAutoFit/>
          </a:bodyPr>
          <a:lstStyle/>
          <a:p>
            <a:pPr>
              <a:spcBef>
                <a:spcPct val="50000"/>
              </a:spcBef>
            </a:pPr>
            <a:r>
              <a:rPr lang="en-US">
                <a:solidFill>
                  <a:srgbClr val="FF0066"/>
                </a:solidFill>
              </a:rPr>
              <a:t>……..?</a:t>
            </a:r>
          </a:p>
        </p:txBody>
      </p:sp>
      <p:sp>
        <p:nvSpPr>
          <p:cNvPr id="13331" name="Text Box 31"/>
          <p:cNvSpPr txBox="1">
            <a:spLocks noChangeArrowheads="1"/>
          </p:cNvSpPr>
          <p:nvPr/>
        </p:nvSpPr>
        <p:spPr bwMode="auto">
          <a:xfrm>
            <a:off x="2209800" y="4629150"/>
            <a:ext cx="2057400" cy="1200150"/>
          </a:xfrm>
          <a:prstGeom prst="rect">
            <a:avLst/>
          </a:prstGeom>
          <a:solidFill>
            <a:srgbClr val="FF0000"/>
          </a:solidFill>
          <a:ln w="9525">
            <a:noFill/>
            <a:miter lim="800000"/>
            <a:headEnd/>
            <a:tailEnd/>
          </a:ln>
        </p:spPr>
        <p:txBody>
          <a:bodyPr>
            <a:spAutoFit/>
          </a:bodyPr>
          <a:lstStyle/>
          <a:p>
            <a:pPr>
              <a:spcBef>
                <a:spcPct val="50000"/>
              </a:spcBef>
            </a:pPr>
            <a:r>
              <a:rPr lang="en-US" sz="2400" b="1" dirty="0" err="1">
                <a:solidFill>
                  <a:schemeClr val="bg1"/>
                </a:solidFill>
              </a:rPr>
              <a:t>Tất</a:t>
            </a:r>
            <a:r>
              <a:rPr lang="en-US" sz="2400" b="1" dirty="0">
                <a:solidFill>
                  <a:schemeClr val="bg1"/>
                </a:solidFill>
              </a:rPr>
              <a:t> </a:t>
            </a:r>
            <a:r>
              <a:rPr lang="en-US" sz="2400" b="1" dirty="0" err="1">
                <a:solidFill>
                  <a:schemeClr val="bg1"/>
                </a:solidFill>
              </a:rPr>
              <a:t>cả</a:t>
            </a:r>
            <a:r>
              <a:rPr lang="en-US" sz="2400" b="1" dirty="0">
                <a:solidFill>
                  <a:schemeClr val="bg1"/>
                </a:solidFill>
              </a:rPr>
              <a:t> </a:t>
            </a:r>
            <a:r>
              <a:rPr lang="en-US" sz="2400" b="1" dirty="0" err="1">
                <a:solidFill>
                  <a:schemeClr val="bg1"/>
                </a:solidFill>
              </a:rPr>
              <a:t>các</a:t>
            </a:r>
            <a:r>
              <a:rPr lang="en-US" sz="2400" b="1" dirty="0">
                <a:solidFill>
                  <a:schemeClr val="bg1"/>
                </a:solidFill>
              </a:rPr>
              <a:t> </a:t>
            </a:r>
            <a:r>
              <a:rPr lang="en-US" sz="2400" b="1" dirty="0" err="1">
                <a:solidFill>
                  <a:schemeClr val="bg1"/>
                </a:solidFill>
              </a:rPr>
              <a:t>cơ</a:t>
            </a:r>
            <a:r>
              <a:rPr lang="en-US" sz="2400" b="1" dirty="0">
                <a:solidFill>
                  <a:schemeClr val="bg1"/>
                </a:solidFill>
              </a:rPr>
              <a:t> </a:t>
            </a:r>
            <a:r>
              <a:rPr lang="en-US" sz="2400" b="1" dirty="0" err="1">
                <a:solidFill>
                  <a:schemeClr val="bg1"/>
                </a:solidFill>
              </a:rPr>
              <a:t>quan</a:t>
            </a:r>
            <a:r>
              <a:rPr lang="en-US" sz="2400" b="1" dirty="0">
                <a:solidFill>
                  <a:schemeClr val="bg1"/>
                </a:solidFill>
              </a:rPr>
              <a:t> </a:t>
            </a:r>
            <a:r>
              <a:rPr lang="en-US" sz="2400" b="1" dirty="0" err="1">
                <a:solidFill>
                  <a:schemeClr val="bg1"/>
                </a:solidFill>
              </a:rPr>
              <a:t>của</a:t>
            </a:r>
            <a:r>
              <a:rPr lang="en-US" sz="2400" b="1" dirty="0">
                <a:solidFill>
                  <a:schemeClr val="bg1"/>
                </a:solidFill>
              </a:rPr>
              <a:t> </a:t>
            </a:r>
            <a:r>
              <a:rPr lang="en-US" sz="2400" b="1" dirty="0" err="1">
                <a:solidFill>
                  <a:schemeClr val="bg1"/>
                </a:solidFill>
              </a:rPr>
              <a:t>cơ</a:t>
            </a:r>
            <a:r>
              <a:rPr lang="en-US" sz="2400" b="1" dirty="0">
                <a:solidFill>
                  <a:schemeClr val="bg1"/>
                </a:solidFill>
              </a:rPr>
              <a:t> </a:t>
            </a:r>
            <a:r>
              <a:rPr lang="en-US" sz="2400" b="1" dirty="0" err="1">
                <a:solidFill>
                  <a:schemeClr val="bg1"/>
                </a:solidFill>
              </a:rPr>
              <a:t>thể</a:t>
            </a:r>
            <a:endParaRPr lang="en-US" sz="2400" b="1" dirty="0">
              <a:solidFill>
                <a:schemeClr val="bg1"/>
              </a:solidFill>
            </a:endParaRPr>
          </a:p>
        </p:txBody>
      </p:sp>
      <p:sp>
        <p:nvSpPr>
          <p:cNvPr id="13332" name="Text Box 32"/>
          <p:cNvSpPr txBox="1">
            <a:spLocks noChangeArrowheads="1"/>
          </p:cNvSpPr>
          <p:nvPr/>
        </p:nvSpPr>
        <p:spPr bwMode="auto">
          <a:xfrm>
            <a:off x="5181600" y="4605338"/>
            <a:ext cx="1447800" cy="457200"/>
          </a:xfrm>
          <a:prstGeom prst="rect">
            <a:avLst/>
          </a:prstGeom>
          <a:solidFill>
            <a:srgbClr val="FF0000"/>
          </a:solidFill>
          <a:ln w="9525">
            <a:noFill/>
            <a:miter lim="800000"/>
            <a:headEnd/>
            <a:tailEnd/>
          </a:ln>
        </p:spPr>
        <p:txBody>
          <a:bodyPr>
            <a:spAutoFit/>
          </a:bodyPr>
          <a:lstStyle/>
          <a:p>
            <a:pPr>
              <a:spcBef>
                <a:spcPct val="50000"/>
              </a:spcBef>
            </a:pPr>
            <a:r>
              <a:rPr lang="en-US" sz="2400" b="1" dirty="0" err="1">
                <a:solidFill>
                  <a:schemeClr val="bg1"/>
                </a:solidFill>
              </a:rPr>
              <a:t>Bài</a:t>
            </a:r>
            <a:r>
              <a:rPr lang="en-US" sz="2400" b="1" dirty="0">
                <a:solidFill>
                  <a:schemeClr val="bg1"/>
                </a:solidFill>
              </a:rPr>
              <a:t> </a:t>
            </a:r>
            <a:r>
              <a:rPr lang="en-US" sz="2400" b="1" dirty="0" err="1">
                <a:solidFill>
                  <a:schemeClr val="bg1"/>
                </a:solidFill>
              </a:rPr>
              <a:t>tiết</a:t>
            </a:r>
            <a:endParaRPr lang="en-US" sz="2400" b="1" dirty="0">
              <a:solidFill>
                <a:schemeClr val="bg1"/>
              </a:solidFill>
            </a:endParaRPr>
          </a:p>
        </p:txBody>
      </p:sp>
      <p:sp>
        <p:nvSpPr>
          <p:cNvPr id="13333" name="Line 33"/>
          <p:cNvSpPr>
            <a:spLocks noChangeShapeType="1"/>
          </p:cNvSpPr>
          <p:nvPr/>
        </p:nvSpPr>
        <p:spPr bwMode="auto">
          <a:xfrm>
            <a:off x="3200400" y="3581400"/>
            <a:ext cx="0" cy="1066800"/>
          </a:xfrm>
          <a:prstGeom prst="line">
            <a:avLst/>
          </a:prstGeom>
          <a:noFill/>
          <a:ln w="28575">
            <a:solidFill>
              <a:schemeClr val="tx1"/>
            </a:solidFill>
            <a:round/>
            <a:headEnd/>
            <a:tailEnd type="triangle" w="med" len="med"/>
          </a:ln>
        </p:spPr>
        <p:txBody>
          <a:bodyPr/>
          <a:lstStyle/>
          <a:p>
            <a:endParaRPr lang="en-US"/>
          </a:p>
        </p:txBody>
      </p:sp>
      <p:sp>
        <p:nvSpPr>
          <p:cNvPr id="13334" name="Line 34"/>
          <p:cNvSpPr>
            <a:spLocks noChangeShapeType="1"/>
          </p:cNvSpPr>
          <p:nvPr/>
        </p:nvSpPr>
        <p:spPr bwMode="auto">
          <a:xfrm>
            <a:off x="5791200" y="3567113"/>
            <a:ext cx="0" cy="1066800"/>
          </a:xfrm>
          <a:prstGeom prst="line">
            <a:avLst/>
          </a:prstGeom>
          <a:noFill/>
          <a:ln w="28575">
            <a:solidFill>
              <a:schemeClr val="tx1"/>
            </a:solidFill>
            <a:round/>
            <a:headEnd/>
            <a:tailEnd type="triangle" w="med" len="med"/>
          </a:ln>
        </p:spPr>
        <p:txBody>
          <a:bodyPr/>
          <a:lstStyle/>
          <a:p>
            <a:endParaRPr lang="en-US"/>
          </a:p>
        </p:txBody>
      </p:sp>
      <p:sp>
        <p:nvSpPr>
          <p:cNvPr id="13335" name="Line 35"/>
          <p:cNvSpPr>
            <a:spLocks noChangeShapeType="1"/>
          </p:cNvSpPr>
          <p:nvPr/>
        </p:nvSpPr>
        <p:spPr bwMode="auto">
          <a:xfrm flipV="1">
            <a:off x="3657600" y="3570288"/>
            <a:ext cx="0" cy="1066800"/>
          </a:xfrm>
          <a:prstGeom prst="line">
            <a:avLst/>
          </a:prstGeom>
          <a:noFill/>
          <a:ln w="28575">
            <a:solidFill>
              <a:schemeClr val="tx1"/>
            </a:solidFill>
            <a:round/>
            <a:headEnd/>
            <a:tailEnd type="triangle" w="med" len="med"/>
          </a:ln>
        </p:spPr>
        <p:txBody>
          <a:bodyPr/>
          <a:lstStyle/>
          <a:p>
            <a:endParaRPr lang="en-US"/>
          </a:p>
        </p:txBody>
      </p:sp>
      <p:sp>
        <p:nvSpPr>
          <p:cNvPr id="13336" name="Line 36"/>
          <p:cNvSpPr>
            <a:spLocks noChangeShapeType="1"/>
          </p:cNvSpPr>
          <p:nvPr/>
        </p:nvSpPr>
        <p:spPr bwMode="auto">
          <a:xfrm>
            <a:off x="3124200" y="2590800"/>
            <a:ext cx="533400" cy="0"/>
          </a:xfrm>
          <a:prstGeom prst="line">
            <a:avLst/>
          </a:prstGeom>
          <a:noFill/>
          <a:ln w="28575">
            <a:solidFill>
              <a:schemeClr val="tx1"/>
            </a:solidFill>
            <a:round/>
            <a:headEnd/>
            <a:tailEnd/>
          </a:ln>
        </p:spPr>
        <p:txBody>
          <a:bodyPr/>
          <a:lstStyle/>
          <a:p>
            <a:endParaRPr lang="en-US"/>
          </a:p>
        </p:txBody>
      </p:sp>
      <p:sp>
        <p:nvSpPr>
          <p:cNvPr id="13337" name="Line 37"/>
          <p:cNvSpPr>
            <a:spLocks noChangeShapeType="1"/>
          </p:cNvSpPr>
          <p:nvPr/>
        </p:nvSpPr>
        <p:spPr bwMode="auto">
          <a:xfrm>
            <a:off x="4876800" y="2590800"/>
            <a:ext cx="838200" cy="0"/>
          </a:xfrm>
          <a:prstGeom prst="line">
            <a:avLst/>
          </a:prstGeom>
          <a:noFill/>
          <a:ln w="28575">
            <a:solidFill>
              <a:schemeClr val="tx1"/>
            </a:solidFill>
            <a:round/>
            <a:headEnd/>
            <a:tailEnd/>
          </a:ln>
        </p:spPr>
        <p:txBody>
          <a:bodyPr/>
          <a:lstStyle/>
          <a:p>
            <a:endParaRPr lang="en-US"/>
          </a:p>
        </p:txBody>
      </p:sp>
      <p:sp>
        <p:nvSpPr>
          <p:cNvPr id="13338" name="Line 38"/>
          <p:cNvSpPr>
            <a:spLocks noChangeShapeType="1"/>
          </p:cNvSpPr>
          <p:nvPr/>
        </p:nvSpPr>
        <p:spPr bwMode="auto">
          <a:xfrm flipV="1">
            <a:off x="5105400" y="2743200"/>
            <a:ext cx="0" cy="381000"/>
          </a:xfrm>
          <a:prstGeom prst="line">
            <a:avLst/>
          </a:prstGeom>
          <a:noFill/>
          <a:ln w="28575">
            <a:solidFill>
              <a:schemeClr val="tx1"/>
            </a:solidFill>
            <a:round/>
            <a:headEnd/>
            <a:tailEnd/>
          </a:ln>
        </p:spPr>
        <p:txBody>
          <a:bodyPr/>
          <a:lstStyle/>
          <a:p>
            <a:endParaRPr lang="en-US"/>
          </a:p>
        </p:txBody>
      </p:sp>
      <p:sp>
        <p:nvSpPr>
          <p:cNvPr id="13339" name="Line 39"/>
          <p:cNvSpPr>
            <a:spLocks noChangeShapeType="1"/>
          </p:cNvSpPr>
          <p:nvPr/>
        </p:nvSpPr>
        <p:spPr bwMode="auto">
          <a:xfrm>
            <a:off x="5105400" y="2743200"/>
            <a:ext cx="914400" cy="0"/>
          </a:xfrm>
          <a:prstGeom prst="line">
            <a:avLst/>
          </a:prstGeom>
          <a:noFill/>
          <a:ln w="28575">
            <a:solidFill>
              <a:schemeClr val="tx1"/>
            </a:solidFill>
            <a:round/>
            <a:headEnd/>
            <a:tailEnd/>
          </a:ln>
        </p:spPr>
        <p:txBody>
          <a:bodyPr/>
          <a:lstStyle/>
          <a:p>
            <a:endParaRPr lang="en-US"/>
          </a:p>
        </p:txBody>
      </p:sp>
      <p:sp>
        <p:nvSpPr>
          <p:cNvPr id="13340" name="Line 40"/>
          <p:cNvSpPr>
            <a:spLocks noChangeShapeType="1"/>
          </p:cNvSpPr>
          <p:nvPr/>
        </p:nvSpPr>
        <p:spPr bwMode="auto">
          <a:xfrm flipV="1">
            <a:off x="6019800" y="1905000"/>
            <a:ext cx="0" cy="838200"/>
          </a:xfrm>
          <a:prstGeom prst="line">
            <a:avLst/>
          </a:prstGeom>
          <a:noFill/>
          <a:ln w="28575">
            <a:solidFill>
              <a:schemeClr val="tx1"/>
            </a:solidFill>
            <a:round/>
            <a:headEnd/>
            <a:tailEnd type="triangle" w="med" len="med"/>
          </a:ln>
        </p:spPr>
        <p:txBody>
          <a:bodyPr/>
          <a:lstStyle/>
          <a:p>
            <a:endParaRPr lang="en-US"/>
          </a:p>
        </p:txBody>
      </p:sp>
      <p:sp>
        <p:nvSpPr>
          <p:cNvPr id="15401" name="Text Box 41"/>
          <p:cNvSpPr txBox="1">
            <a:spLocks noChangeArrowheads="1"/>
          </p:cNvSpPr>
          <p:nvPr/>
        </p:nvSpPr>
        <p:spPr bwMode="auto">
          <a:xfrm>
            <a:off x="5105400" y="2743200"/>
            <a:ext cx="1524000" cy="366713"/>
          </a:xfrm>
          <a:prstGeom prst="rect">
            <a:avLst/>
          </a:prstGeom>
          <a:noFill/>
          <a:ln w="9525">
            <a:noFill/>
            <a:miter lim="800000"/>
            <a:headEnd/>
            <a:tailEnd/>
          </a:ln>
        </p:spPr>
        <p:txBody>
          <a:bodyPr>
            <a:spAutoFit/>
          </a:bodyPr>
          <a:lstStyle/>
          <a:p>
            <a:pPr>
              <a:spcBef>
                <a:spcPct val="50000"/>
              </a:spcBef>
            </a:pPr>
            <a:r>
              <a:rPr lang="en-US">
                <a:solidFill>
                  <a:srgbClr val="FF0066"/>
                </a:solidFill>
              </a:rPr>
              <a:t>………?</a:t>
            </a:r>
          </a:p>
        </p:txBody>
      </p:sp>
      <p:sp>
        <p:nvSpPr>
          <p:cNvPr id="15402" name="Text Box 42"/>
          <p:cNvSpPr txBox="1">
            <a:spLocks noChangeArrowheads="1"/>
          </p:cNvSpPr>
          <p:nvPr/>
        </p:nvSpPr>
        <p:spPr bwMode="auto">
          <a:xfrm>
            <a:off x="2438400" y="3962400"/>
            <a:ext cx="990600" cy="366713"/>
          </a:xfrm>
          <a:prstGeom prst="rect">
            <a:avLst/>
          </a:prstGeom>
          <a:noFill/>
          <a:ln w="9525">
            <a:noFill/>
            <a:miter lim="800000"/>
            <a:headEnd/>
            <a:tailEnd/>
          </a:ln>
        </p:spPr>
        <p:txBody>
          <a:bodyPr>
            <a:spAutoFit/>
          </a:bodyPr>
          <a:lstStyle/>
          <a:p>
            <a:pPr>
              <a:spcBef>
                <a:spcPct val="50000"/>
              </a:spcBef>
            </a:pPr>
            <a:r>
              <a:rPr lang="en-US">
                <a:solidFill>
                  <a:srgbClr val="FF0066"/>
                </a:solidFill>
              </a:rPr>
              <a:t>……?</a:t>
            </a:r>
          </a:p>
        </p:txBody>
      </p:sp>
      <p:sp>
        <p:nvSpPr>
          <p:cNvPr id="15403" name="Text Box 43"/>
          <p:cNvSpPr txBox="1">
            <a:spLocks noChangeArrowheads="1"/>
          </p:cNvSpPr>
          <p:nvPr/>
        </p:nvSpPr>
        <p:spPr bwMode="auto">
          <a:xfrm>
            <a:off x="3733800" y="3959225"/>
            <a:ext cx="990600" cy="366713"/>
          </a:xfrm>
          <a:prstGeom prst="rect">
            <a:avLst/>
          </a:prstGeom>
          <a:noFill/>
          <a:ln w="9525">
            <a:noFill/>
            <a:miter lim="800000"/>
            <a:headEnd/>
            <a:tailEnd/>
          </a:ln>
        </p:spPr>
        <p:txBody>
          <a:bodyPr>
            <a:spAutoFit/>
          </a:bodyPr>
          <a:lstStyle/>
          <a:p>
            <a:pPr>
              <a:spcBef>
                <a:spcPct val="50000"/>
              </a:spcBef>
            </a:pPr>
            <a:r>
              <a:rPr lang="en-US">
                <a:solidFill>
                  <a:srgbClr val="FF0066"/>
                </a:solidFill>
              </a:rPr>
              <a:t>…….?</a:t>
            </a:r>
          </a:p>
        </p:txBody>
      </p:sp>
      <p:sp>
        <p:nvSpPr>
          <p:cNvPr id="15404" name="Text Box 44"/>
          <p:cNvSpPr txBox="1">
            <a:spLocks noChangeArrowheads="1"/>
          </p:cNvSpPr>
          <p:nvPr/>
        </p:nvSpPr>
        <p:spPr bwMode="auto">
          <a:xfrm>
            <a:off x="5867400" y="3948113"/>
            <a:ext cx="990600" cy="366712"/>
          </a:xfrm>
          <a:prstGeom prst="rect">
            <a:avLst/>
          </a:prstGeom>
          <a:noFill/>
          <a:ln w="9525">
            <a:noFill/>
            <a:miter lim="800000"/>
            <a:headEnd/>
            <a:tailEnd/>
          </a:ln>
        </p:spPr>
        <p:txBody>
          <a:bodyPr>
            <a:spAutoFit/>
          </a:bodyPr>
          <a:lstStyle/>
          <a:p>
            <a:pPr>
              <a:spcBef>
                <a:spcPct val="50000"/>
              </a:spcBef>
            </a:pPr>
            <a:r>
              <a:rPr lang="en-US">
                <a:solidFill>
                  <a:srgbClr val="FF0066"/>
                </a:solidFill>
              </a:rPr>
              <a:t>…….?</a:t>
            </a:r>
          </a:p>
        </p:txBody>
      </p:sp>
      <p:sp>
        <p:nvSpPr>
          <p:cNvPr id="13345" name="Line 45"/>
          <p:cNvSpPr>
            <a:spLocks noChangeShapeType="1"/>
          </p:cNvSpPr>
          <p:nvPr/>
        </p:nvSpPr>
        <p:spPr bwMode="auto">
          <a:xfrm>
            <a:off x="5791200" y="5040313"/>
            <a:ext cx="0" cy="533400"/>
          </a:xfrm>
          <a:prstGeom prst="line">
            <a:avLst/>
          </a:prstGeom>
          <a:noFill/>
          <a:ln w="28575">
            <a:solidFill>
              <a:schemeClr val="tx1"/>
            </a:solidFill>
            <a:round/>
            <a:headEnd/>
            <a:tailEnd/>
          </a:ln>
        </p:spPr>
        <p:txBody>
          <a:bodyPr/>
          <a:lstStyle/>
          <a:p>
            <a:endParaRPr lang="en-US"/>
          </a:p>
        </p:txBody>
      </p:sp>
      <p:sp>
        <p:nvSpPr>
          <p:cNvPr id="13346" name="Line 46"/>
          <p:cNvSpPr>
            <a:spLocks noChangeShapeType="1"/>
          </p:cNvSpPr>
          <p:nvPr/>
        </p:nvSpPr>
        <p:spPr bwMode="auto">
          <a:xfrm>
            <a:off x="5791200" y="5562600"/>
            <a:ext cx="1676400" cy="0"/>
          </a:xfrm>
          <a:prstGeom prst="line">
            <a:avLst/>
          </a:prstGeom>
          <a:noFill/>
          <a:ln w="28575">
            <a:solidFill>
              <a:schemeClr val="tx1"/>
            </a:solidFill>
            <a:round/>
            <a:headEnd/>
            <a:tailEnd type="triangle" w="med" len="med"/>
          </a:ln>
        </p:spPr>
        <p:txBody>
          <a:bodyPr/>
          <a:lstStyle/>
          <a:p>
            <a:endParaRPr lang="en-US"/>
          </a:p>
        </p:txBody>
      </p:sp>
      <p:sp>
        <p:nvSpPr>
          <p:cNvPr id="13347" name="Text Box 47"/>
          <p:cNvSpPr txBox="1">
            <a:spLocks noChangeArrowheads="1"/>
          </p:cNvSpPr>
          <p:nvPr/>
        </p:nvSpPr>
        <p:spPr bwMode="auto">
          <a:xfrm>
            <a:off x="7543800" y="5087938"/>
            <a:ext cx="1447800" cy="779462"/>
          </a:xfrm>
          <a:prstGeom prst="rect">
            <a:avLst/>
          </a:prstGeom>
          <a:noFill/>
          <a:ln w="9525">
            <a:noFill/>
            <a:miter lim="800000"/>
            <a:headEnd/>
            <a:tailEnd/>
          </a:ln>
        </p:spPr>
        <p:txBody>
          <a:bodyPr>
            <a:spAutoFit/>
          </a:bodyPr>
          <a:lstStyle/>
          <a:p>
            <a:pPr>
              <a:spcBef>
                <a:spcPct val="50000"/>
              </a:spcBef>
            </a:pPr>
            <a:r>
              <a:rPr lang="en-US" b="1">
                <a:solidFill>
                  <a:schemeClr val="hlink"/>
                </a:solidFill>
              </a:rPr>
              <a:t>- Nước tiểu</a:t>
            </a:r>
          </a:p>
          <a:p>
            <a:pPr>
              <a:spcBef>
                <a:spcPct val="50000"/>
              </a:spcBef>
            </a:pPr>
            <a:r>
              <a:rPr lang="en-US" b="1">
                <a:solidFill>
                  <a:schemeClr val="hlink"/>
                </a:solidFill>
              </a:rPr>
              <a:t>- Mồ hôi</a:t>
            </a:r>
          </a:p>
        </p:txBody>
      </p:sp>
      <p:sp>
        <p:nvSpPr>
          <p:cNvPr id="13348" name="Text Box 48"/>
          <p:cNvSpPr txBox="1">
            <a:spLocks noChangeArrowheads="1"/>
          </p:cNvSpPr>
          <p:nvPr/>
        </p:nvSpPr>
        <p:spPr bwMode="auto">
          <a:xfrm>
            <a:off x="169398" y="6096452"/>
            <a:ext cx="8648700" cy="400110"/>
          </a:xfrm>
          <a:prstGeom prst="rect">
            <a:avLst/>
          </a:prstGeom>
          <a:noFill/>
          <a:ln w="9525">
            <a:noFill/>
            <a:miter lim="800000"/>
            <a:headEnd/>
            <a:tailEnd/>
          </a:ln>
        </p:spPr>
        <p:txBody>
          <a:bodyPr wrap="square">
            <a:spAutoFit/>
          </a:bodyPr>
          <a:lstStyle/>
          <a:p>
            <a:pPr>
              <a:spcBef>
                <a:spcPct val="50000"/>
              </a:spcBef>
            </a:pPr>
            <a:r>
              <a:rPr lang="en-US" sz="2000" b="1" i="1" dirty="0">
                <a:solidFill>
                  <a:schemeClr val="accent2"/>
                </a:solidFill>
              </a:rPr>
              <a:t>5. </a:t>
            </a:r>
            <a:r>
              <a:rPr lang="en-US" sz="2000" b="1" i="1" dirty="0" err="1">
                <a:solidFill>
                  <a:schemeClr val="accent2"/>
                </a:solidFill>
              </a:rPr>
              <a:t>Sơ</a:t>
            </a:r>
            <a:r>
              <a:rPr lang="en-US" sz="2000" b="1" i="1" dirty="0">
                <a:solidFill>
                  <a:schemeClr val="accent2"/>
                </a:solidFill>
              </a:rPr>
              <a:t> </a:t>
            </a:r>
            <a:r>
              <a:rPr lang="en-US" sz="2000" b="1" i="1" dirty="0" err="1">
                <a:solidFill>
                  <a:schemeClr val="accent2"/>
                </a:solidFill>
              </a:rPr>
              <a:t>đồ</a:t>
            </a:r>
            <a:r>
              <a:rPr lang="en-US" sz="2000" b="1" i="1" dirty="0">
                <a:solidFill>
                  <a:schemeClr val="accent2"/>
                </a:solidFill>
              </a:rPr>
              <a:t> </a:t>
            </a:r>
            <a:r>
              <a:rPr lang="en-US" sz="2000" b="1" i="1" dirty="0" err="1">
                <a:solidFill>
                  <a:schemeClr val="accent2"/>
                </a:solidFill>
              </a:rPr>
              <a:t>mối</a:t>
            </a:r>
            <a:r>
              <a:rPr lang="en-US" sz="2000" b="1" i="1" dirty="0">
                <a:solidFill>
                  <a:schemeClr val="accent2"/>
                </a:solidFill>
              </a:rPr>
              <a:t> </a:t>
            </a:r>
            <a:r>
              <a:rPr lang="en-US" sz="2000" b="1" i="1" dirty="0" err="1">
                <a:solidFill>
                  <a:schemeClr val="accent2"/>
                </a:solidFill>
              </a:rPr>
              <a:t>liên</a:t>
            </a:r>
            <a:r>
              <a:rPr lang="en-US" sz="2000" b="1" i="1" dirty="0">
                <a:solidFill>
                  <a:schemeClr val="accent2"/>
                </a:solidFill>
              </a:rPr>
              <a:t> </a:t>
            </a:r>
            <a:r>
              <a:rPr lang="en-US" sz="2000" b="1" i="1" dirty="0" err="1">
                <a:solidFill>
                  <a:schemeClr val="accent2"/>
                </a:solidFill>
              </a:rPr>
              <a:t>hệ</a:t>
            </a:r>
            <a:r>
              <a:rPr lang="en-US" sz="2000" b="1" i="1" dirty="0">
                <a:solidFill>
                  <a:schemeClr val="accent2"/>
                </a:solidFill>
              </a:rPr>
              <a:t> </a:t>
            </a:r>
            <a:r>
              <a:rPr lang="en-US" sz="2000" b="1" i="1" dirty="0" err="1">
                <a:solidFill>
                  <a:schemeClr val="accent2"/>
                </a:solidFill>
              </a:rPr>
              <a:t>giữa</a:t>
            </a:r>
            <a:r>
              <a:rPr lang="en-US" sz="2000" b="1" i="1" dirty="0">
                <a:solidFill>
                  <a:schemeClr val="accent2"/>
                </a:solidFill>
              </a:rPr>
              <a:t> </a:t>
            </a:r>
            <a:r>
              <a:rPr lang="en-US" sz="2000" b="1" i="1" dirty="0" err="1">
                <a:solidFill>
                  <a:schemeClr val="accent2"/>
                </a:solidFill>
              </a:rPr>
              <a:t>một</a:t>
            </a:r>
            <a:r>
              <a:rPr lang="en-US" sz="2000" b="1" i="1" dirty="0">
                <a:solidFill>
                  <a:schemeClr val="accent2"/>
                </a:solidFill>
              </a:rPr>
              <a:t> </a:t>
            </a:r>
            <a:r>
              <a:rPr lang="en-US" sz="2000" b="1" i="1" dirty="0" err="1">
                <a:solidFill>
                  <a:schemeClr val="accent2"/>
                </a:solidFill>
              </a:rPr>
              <a:t>số</a:t>
            </a:r>
            <a:r>
              <a:rPr lang="en-US" sz="2000" b="1" i="1" dirty="0">
                <a:solidFill>
                  <a:schemeClr val="accent2"/>
                </a:solidFill>
              </a:rPr>
              <a:t> </a:t>
            </a:r>
            <a:r>
              <a:rPr lang="en-US" sz="2000" b="1" i="1" dirty="0" err="1">
                <a:solidFill>
                  <a:schemeClr val="accent2"/>
                </a:solidFill>
              </a:rPr>
              <a:t>cơ</a:t>
            </a:r>
            <a:r>
              <a:rPr lang="en-US" sz="2000" b="1" i="1" dirty="0">
                <a:solidFill>
                  <a:schemeClr val="accent2"/>
                </a:solidFill>
              </a:rPr>
              <a:t> </a:t>
            </a:r>
            <a:r>
              <a:rPr lang="en-US" sz="2000" b="1" i="1" dirty="0" err="1">
                <a:solidFill>
                  <a:schemeClr val="accent2"/>
                </a:solidFill>
              </a:rPr>
              <a:t>quan</a:t>
            </a:r>
            <a:r>
              <a:rPr lang="en-US" sz="2000" b="1" i="1" dirty="0">
                <a:solidFill>
                  <a:schemeClr val="accent2"/>
                </a:solidFill>
              </a:rPr>
              <a:t> </a:t>
            </a:r>
            <a:r>
              <a:rPr lang="en-US" sz="2000" b="1" i="1" dirty="0" err="1">
                <a:solidFill>
                  <a:schemeClr val="accent2"/>
                </a:solidFill>
              </a:rPr>
              <a:t>trong</a:t>
            </a:r>
            <a:r>
              <a:rPr lang="en-US" sz="2000" b="1" i="1" dirty="0">
                <a:solidFill>
                  <a:schemeClr val="accent2"/>
                </a:solidFill>
              </a:rPr>
              <a:t> </a:t>
            </a:r>
            <a:r>
              <a:rPr lang="en-US" sz="2000" b="1" i="1" dirty="0" err="1">
                <a:solidFill>
                  <a:schemeClr val="accent2"/>
                </a:solidFill>
              </a:rPr>
              <a:t>quá</a:t>
            </a:r>
            <a:r>
              <a:rPr lang="en-US" sz="2000" b="1" i="1" dirty="0">
                <a:solidFill>
                  <a:schemeClr val="accent2"/>
                </a:solidFill>
              </a:rPr>
              <a:t> </a:t>
            </a:r>
            <a:r>
              <a:rPr lang="en-US" sz="2000" b="1" i="1" dirty="0" err="1">
                <a:solidFill>
                  <a:schemeClr val="accent2"/>
                </a:solidFill>
              </a:rPr>
              <a:t>trình</a:t>
            </a:r>
            <a:r>
              <a:rPr lang="en-US" sz="2000" b="1" i="1" dirty="0">
                <a:solidFill>
                  <a:schemeClr val="accent2"/>
                </a:solidFill>
              </a:rPr>
              <a:t> </a:t>
            </a:r>
            <a:r>
              <a:rPr lang="en-US" sz="2000" b="1" i="1" dirty="0" err="1">
                <a:solidFill>
                  <a:schemeClr val="accent2"/>
                </a:solidFill>
              </a:rPr>
              <a:t>trao</a:t>
            </a:r>
            <a:r>
              <a:rPr lang="en-US" sz="2000" b="1" i="1" dirty="0">
                <a:solidFill>
                  <a:schemeClr val="accent2"/>
                </a:solidFill>
              </a:rPr>
              <a:t> </a:t>
            </a:r>
            <a:r>
              <a:rPr lang="en-US" sz="2000" b="1" i="1" dirty="0" err="1">
                <a:solidFill>
                  <a:schemeClr val="accent2"/>
                </a:solidFill>
              </a:rPr>
              <a:t>đổi</a:t>
            </a:r>
            <a:r>
              <a:rPr lang="en-US" sz="2000" b="1" i="1" dirty="0">
                <a:solidFill>
                  <a:schemeClr val="accent2"/>
                </a:solidFill>
              </a:rPr>
              <a:t> </a:t>
            </a:r>
            <a:r>
              <a:rPr lang="en-US" sz="2000" b="1" i="1" dirty="0" err="1">
                <a:solidFill>
                  <a:schemeClr val="accent2"/>
                </a:solidFill>
              </a:rPr>
              <a:t>chất</a:t>
            </a:r>
            <a:endParaRPr lang="en-US" sz="2000" b="1" i="1" dirty="0">
              <a:solidFill>
                <a:schemeClr val="accent2"/>
              </a:solidFill>
            </a:endParaRPr>
          </a:p>
        </p:txBody>
      </p:sp>
      <p:sp>
        <p:nvSpPr>
          <p:cNvPr id="13349" name="Line 49"/>
          <p:cNvSpPr>
            <a:spLocks noChangeShapeType="1"/>
          </p:cNvSpPr>
          <p:nvPr/>
        </p:nvSpPr>
        <p:spPr bwMode="auto">
          <a:xfrm>
            <a:off x="2743200" y="838200"/>
            <a:ext cx="0" cy="533400"/>
          </a:xfrm>
          <a:prstGeom prst="line">
            <a:avLst/>
          </a:prstGeom>
          <a:noFill/>
          <a:ln w="28575">
            <a:solidFill>
              <a:schemeClr val="tx1"/>
            </a:solidFill>
            <a:round/>
            <a:headEnd/>
            <a:tailEnd type="triangle" w="med" len="med"/>
          </a:ln>
        </p:spPr>
        <p:txBody>
          <a:bodyPr/>
          <a:lstStyle/>
          <a:p>
            <a:endParaRPr lang="en-US"/>
          </a:p>
        </p:txBody>
      </p:sp>
      <p:sp>
        <p:nvSpPr>
          <p:cNvPr id="13350" name="Line 51"/>
          <p:cNvSpPr>
            <a:spLocks noChangeShapeType="1"/>
          </p:cNvSpPr>
          <p:nvPr/>
        </p:nvSpPr>
        <p:spPr bwMode="auto">
          <a:xfrm>
            <a:off x="6045200" y="835025"/>
            <a:ext cx="0" cy="533400"/>
          </a:xfrm>
          <a:prstGeom prst="line">
            <a:avLst/>
          </a:prstGeom>
          <a:noFill/>
          <a:ln w="28575">
            <a:solidFill>
              <a:schemeClr val="tx1"/>
            </a:solidFill>
            <a:round/>
            <a:headEnd/>
            <a:tailEnd type="triangle" w="med" len="med"/>
          </a:ln>
        </p:spPr>
        <p:txBody>
          <a:bodyPr/>
          <a:lstStyle/>
          <a:p>
            <a:endParaRPr lang="en-US"/>
          </a:p>
        </p:txBody>
      </p:sp>
      <p:sp>
        <p:nvSpPr>
          <p:cNvPr id="13351" name="Line 52"/>
          <p:cNvSpPr>
            <a:spLocks noChangeShapeType="1"/>
          </p:cNvSpPr>
          <p:nvPr/>
        </p:nvSpPr>
        <p:spPr bwMode="auto">
          <a:xfrm>
            <a:off x="6477000" y="2590800"/>
            <a:ext cx="1143000" cy="0"/>
          </a:xfrm>
          <a:prstGeom prst="line">
            <a:avLst/>
          </a:prstGeom>
          <a:noFill/>
          <a:ln w="2857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3" presetClass="emph" presetSubtype="0" fill="remove" grpId="0" nodeType="clickEffect">
                                  <p:stCondLst>
                                    <p:cond delay="0"/>
                                  </p:stCondLst>
                                  <p:childTnLst>
                                    <p:animClr clrSpc="rgb" dir="cw">
                                      <p:cBhvr override="childStyle">
                                        <p:cTn id="6" dur="1500" accel="50000" autoRev="1" fill="hold" tmFilter="0, 0; .33333, 1; 1, 1">
                                          <p:stCondLst>
                                            <p:cond delay="0"/>
                                          </p:stCondLst>
                                        </p:cTn>
                                        <p:tgtEl>
                                          <p:spTgt spid="15389"/>
                                        </p:tgtEl>
                                        <p:attrNameLst>
                                          <p:attrName>style.color</p:attrName>
                                        </p:attrNameLst>
                                      </p:cBhvr>
                                      <p:to>
                                        <a:schemeClr val="accent2"/>
                                      </p:to>
                                    </p:animClr>
                                    <p:animClr clrSpc="rgb" dir="cw">
                                      <p:cBhvr>
                                        <p:cTn id="7" dur="1500" accel="50000" autoRev="1" fill="hold" tmFilter="0, 0; .33333, 1; 1, 1">
                                          <p:stCondLst>
                                            <p:cond delay="0"/>
                                          </p:stCondLst>
                                        </p:cTn>
                                        <p:tgtEl>
                                          <p:spTgt spid="15389"/>
                                        </p:tgtEl>
                                        <p:attrNameLst>
                                          <p:attrName>fillcolor</p:attrName>
                                        </p:attrNameLst>
                                      </p:cBhvr>
                                      <p:to>
                                        <a:schemeClr val="accent2"/>
                                      </p:to>
                                    </p:animClr>
                                    <p:set>
                                      <p:cBhvr>
                                        <p:cTn id="8" dur="3000" fill="hold"/>
                                        <p:tgtEl>
                                          <p:spTgt spid="15389"/>
                                        </p:tgtEl>
                                        <p:attrNameLst>
                                          <p:attrName>fill.type</p:attrName>
                                        </p:attrNameLst>
                                      </p:cBhvr>
                                      <p:to>
                                        <p:strVal val="solid"/>
                                      </p:to>
                                    </p:set>
                                    <p:set>
                                      <p:cBhvr>
                                        <p:cTn id="9" dur="3000" fill="hold"/>
                                        <p:tgtEl>
                                          <p:spTgt spid="15389"/>
                                        </p:tgtEl>
                                        <p:attrNameLst>
                                          <p:attrName>fill.on</p:attrName>
                                        </p:attrNameLst>
                                      </p:cBhvr>
                                      <p:to>
                                        <p:strVal val="true"/>
                                      </p:to>
                                    </p:set>
                                    <p:animScale>
                                      <p:cBhvr>
                                        <p:cTn id="10" dur="1500" accel="50000" autoRev="1" fill="hold" tmFilter="0, 0; .33333, 1; 1, 1">
                                          <p:stCondLst>
                                            <p:cond delay="0"/>
                                          </p:stCondLst>
                                        </p:cTn>
                                        <p:tgtEl>
                                          <p:spTgt spid="15389"/>
                                        </p:tgtEl>
                                      </p:cBhvr>
                                      <p:from x="100000" y="100000"/>
                                      <p:to x="100000" y="140000"/>
                                    </p:animScale>
                                  </p:childTnLst>
                                </p:cTn>
                              </p:par>
                              <p:par>
                                <p:cTn id="11" presetID="33" presetClass="emph" presetSubtype="0" fill="remove" grpId="0" nodeType="withEffect">
                                  <p:stCondLst>
                                    <p:cond delay="0"/>
                                  </p:stCondLst>
                                  <p:childTnLst>
                                    <p:animClr clrSpc="rgb" dir="cw">
                                      <p:cBhvr override="childStyle">
                                        <p:cTn id="12" dur="1500" accel="50000" autoRev="1" fill="hold" tmFilter="0, 0; .33333, 1; 1, 1">
                                          <p:stCondLst>
                                            <p:cond delay="0"/>
                                          </p:stCondLst>
                                        </p:cTn>
                                        <p:tgtEl>
                                          <p:spTgt spid="15390"/>
                                        </p:tgtEl>
                                        <p:attrNameLst>
                                          <p:attrName>style.color</p:attrName>
                                        </p:attrNameLst>
                                      </p:cBhvr>
                                      <p:to>
                                        <a:schemeClr val="accent2"/>
                                      </p:to>
                                    </p:animClr>
                                    <p:animClr clrSpc="rgb" dir="cw">
                                      <p:cBhvr>
                                        <p:cTn id="13" dur="1500" accel="50000" autoRev="1" fill="hold" tmFilter="0, 0; .33333, 1; 1, 1">
                                          <p:stCondLst>
                                            <p:cond delay="0"/>
                                          </p:stCondLst>
                                        </p:cTn>
                                        <p:tgtEl>
                                          <p:spTgt spid="15390"/>
                                        </p:tgtEl>
                                        <p:attrNameLst>
                                          <p:attrName>fillcolor</p:attrName>
                                        </p:attrNameLst>
                                      </p:cBhvr>
                                      <p:to>
                                        <a:schemeClr val="accent2"/>
                                      </p:to>
                                    </p:animClr>
                                    <p:set>
                                      <p:cBhvr>
                                        <p:cTn id="14" dur="3000" fill="hold"/>
                                        <p:tgtEl>
                                          <p:spTgt spid="15390"/>
                                        </p:tgtEl>
                                        <p:attrNameLst>
                                          <p:attrName>fill.type</p:attrName>
                                        </p:attrNameLst>
                                      </p:cBhvr>
                                      <p:to>
                                        <p:strVal val="solid"/>
                                      </p:to>
                                    </p:set>
                                    <p:set>
                                      <p:cBhvr>
                                        <p:cTn id="15" dur="3000" fill="hold"/>
                                        <p:tgtEl>
                                          <p:spTgt spid="15390"/>
                                        </p:tgtEl>
                                        <p:attrNameLst>
                                          <p:attrName>fill.on</p:attrName>
                                        </p:attrNameLst>
                                      </p:cBhvr>
                                      <p:to>
                                        <p:strVal val="true"/>
                                      </p:to>
                                    </p:set>
                                    <p:animScale>
                                      <p:cBhvr>
                                        <p:cTn id="16" dur="1500" accel="50000" autoRev="1" fill="hold" tmFilter="0, 0; .33333, 1; 1, 1">
                                          <p:stCondLst>
                                            <p:cond delay="0"/>
                                          </p:stCondLst>
                                        </p:cTn>
                                        <p:tgtEl>
                                          <p:spTgt spid="15390"/>
                                        </p:tgtEl>
                                      </p:cBhvr>
                                      <p:from x="100000" y="100000"/>
                                      <p:to x="100000" y="140000"/>
                                    </p:animScale>
                                  </p:childTnLst>
                                </p:cTn>
                              </p:par>
                              <p:par>
                                <p:cTn id="17" presetID="33" presetClass="emph" presetSubtype="0" fill="remove" grpId="0" nodeType="withEffect">
                                  <p:stCondLst>
                                    <p:cond delay="0"/>
                                  </p:stCondLst>
                                  <p:childTnLst>
                                    <p:animClr clrSpc="rgb" dir="cw">
                                      <p:cBhvr override="childStyle">
                                        <p:cTn id="18" dur="1500" accel="50000" autoRev="1" fill="hold" tmFilter="0, 0; .33333, 1; 1, 1">
                                          <p:stCondLst>
                                            <p:cond delay="0"/>
                                          </p:stCondLst>
                                        </p:cTn>
                                        <p:tgtEl>
                                          <p:spTgt spid="15401"/>
                                        </p:tgtEl>
                                        <p:attrNameLst>
                                          <p:attrName>style.color</p:attrName>
                                        </p:attrNameLst>
                                      </p:cBhvr>
                                      <p:to>
                                        <a:schemeClr val="accent2"/>
                                      </p:to>
                                    </p:animClr>
                                    <p:animClr clrSpc="rgb" dir="cw">
                                      <p:cBhvr>
                                        <p:cTn id="19" dur="1500" accel="50000" autoRev="1" fill="hold" tmFilter="0, 0; .33333, 1; 1, 1">
                                          <p:stCondLst>
                                            <p:cond delay="0"/>
                                          </p:stCondLst>
                                        </p:cTn>
                                        <p:tgtEl>
                                          <p:spTgt spid="15401"/>
                                        </p:tgtEl>
                                        <p:attrNameLst>
                                          <p:attrName>fillcolor</p:attrName>
                                        </p:attrNameLst>
                                      </p:cBhvr>
                                      <p:to>
                                        <a:schemeClr val="accent2"/>
                                      </p:to>
                                    </p:animClr>
                                    <p:set>
                                      <p:cBhvr>
                                        <p:cTn id="20" dur="3000" fill="hold"/>
                                        <p:tgtEl>
                                          <p:spTgt spid="15401"/>
                                        </p:tgtEl>
                                        <p:attrNameLst>
                                          <p:attrName>fill.type</p:attrName>
                                        </p:attrNameLst>
                                      </p:cBhvr>
                                      <p:to>
                                        <p:strVal val="solid"/>
                                      </p:to>
                                    </p:set>
                                    <p:set>
                                      <p:cBhvr>
                                        <p:cTn id="21" dur="3000" fill="hold"/>
                                        <p:tgtEl>
                                          <p:spTgt spid="15401"/>
                                        </p:tgtEl>
                                        <p:attrNameLst>
                                          <p:attrName>fill.on</p:attrName>
                                        </p:attrNameLst>
                                      </p:cBhvr>
                                      <p:to>
                                        <p:strVal val="true"/>
                                      </p:to>
                                    </p:set>
                                    <p:animScale>
                                      <p:cBhvr>
                                        <p:cTn id="22" dur="1500" accel="50000" autoRev="1" fill="hold" tmFilter="0, 0; .33333, 1; 1, 1">
                                          <p:stCondLst>
                                            <p:cond delay="0"/>
                                          </p:stCondLst>
                                        </p:cTn>
                                        <p:tgtEl>
                                          <p:spTgt spid="15401"/>
                                        </p:tgtEl>
                                      </p:cBhvr>
                                      <p:from x="100000" y="100000"/>
                                      <p:to x="100000" y="140000"/>
                                    </p:animScale>
                                  </p:childTnLst>
                                </p:cTn>
                              </p:par>
                              <p:par>
                                <p:cTn id="23" presetID="33" presetClass="emph" presetSubtype="0" fill="remove" grpId="0" nodeType="withEffect">
                                  <p:stCondLst>
                                    <p:cond delay="0"/>
                                  </p:stCondLst>
                                  <p:childTnLst>
                                    <p:animClr clrSpc="rgb" dir="cw">
                                      <p:cBhvr override="childStyle">
                                        <p:cTn id="24" dur="1500" accel="50000" autoRev="1" fill="hold" tmFilter="0, 0; .33333, 1; 1, 1">
                                          <p:stCondLst>
                                            <p:cond delay="0"/>
                                          </p:stCondLst>
                                        </p:cTn>
                                        <p:tgtEl>
                                          <p:spTgt spid="15403"/>
                                        </p:tgtEl>
                                        <p:attrNameLst>
                                          <p:attrName>style.color</p:attrName>
                                        </p:attrNameLst>
                                      </p:cBhvr>
                                      <p:to>
                                        <a:schemeClr val="accent2"/>
                                      </p:to>
                                    </p:animClr>
                                    <p:animClr clrSpc="rgb" dir="cw">
                                      <p:cBhvr>
                                        <p:cTn id="25" dur="1500" accel="50000" autoRev="1" fill="hold" tmFilter="0, 0; .33333, 1; 1, 1">
                                          <p:stCondLst>
                                            <p:cond delay="0"/>
                                          </p:stCondLst>
                                        </p:cTn>
                                        <p:tgtEl>
                                          <p:spTgt spid="15403"/>
                                        </p:tgtEl>
                                        <p:attrNameLst>
                                          <p:attrName>fillcolor</p:attrName>
                                        </p:attrNameLst>
                                      </p:cBhvr>
                                      <p:to>
                                        <a:schemeClr val="accent2"/>
                                      </p:to>
                                    </p:animClr>
                                    <p:set>
                                      <p:cBhvr>
                                        <p:cTn id="26" dur="3000" fill="hold"/>
                                        <p:tgtEl>
                                          <p:spTgt spid="15403"/>
                                        </p:tgtEl>
                                        <p:attrNameLst>
                                          <p:attrName>fill.type</p:attrName>
                                        </p:attrNameLst>
                                      </p:cBhvr>
                                      <p:to>
                                        <p:strVal val="solid"/>
                                      </p:to>
                                    </p:set>
                                    <p:set>
                                      <p:cBhvr>
                                        <p:cTn id="27" dur="3000" fill="hold"/>
                                        <p:tgtEl>
                                          <p:spTgt spid="15403"/>
                                        </p:tgtEl>
                                        <p:attrNameLst>
                                          <p:attrName>fill.on</p:attrName>
                                        </p:attrNameLst>
                                      </p:cBhvr>
                                      <p:to>
                                        <p:strVal val="true"/>
                                      </p:to>
                                    </p:set>
                                    <p:animScale>
                                      <p:cBhvr>
                                        <p:cTn id="28" dur="1500" accel="50000" autoRev="1" fill="hold" tmFilter="0, 0; .33333, 1; 1, 1">
                                          <p:stCondLst>
                                            <p:cond delay="0"/>
                                          </p:stCondLst>
                                        </p:cTn>
                                        <p:tgtEl>
                                          <p:spTgt spid="15403"/>
                                        </p:tgtEl>
                                      </p:cBhvr>
                                      <p:from x="100000" y="100000"/>
                                      <p:to x="100000" y="140000"/>
                                    </p:animScale>
                                  </p:childTnLst>
                                </p:cTn>
                              </p:par>
                              <p:par>
                                <p:cTn id="29" presetID="33" presetClass="emph" presetSubtype="0" fill="remove" grpId="0" nodeType="withEffect">
                                  <p:stCondLst>
                                    <p:cond delay="0"/>
                                  </p:stCondLst>
                                  <p:childTnLst>
                                    <p:animClr clrSpc="rgb" dir="cw">
                                      <p:cBhvr override="childStyle">
                                        <p:cTn id="30" dur="1500" accel="50000" autoRev="1" fill="hold" tmFilter="0, 0; .33333, 1; 1, 1">
                                          <p:stCondLst>
                                            <p:cond delay="0"/>
                                          </p:stCondLst>
                                        </p:cTn>
                                        <p:tgtEl>
                                          <p:spTgt spid="15402"/>
                                        </p:tgtEl>
                                        <p:attrNameLst>
                                          <p:attrName>style.color</p:attrName>
                                        </p:attrNameLst>
                                      </p:cBhvr>
                                      <p:to>
                                        <a:schemeClr val="accent2"/>
                                      </p:to>
                                    </p:animClr>
                                    <p:animClr clrSpc="rgb" dir="cw">
                                      <p:cBhvr>
                                        <p:cTn id="31" dur="1500" accel="50000" autoRev="1" fill="hold" tmFilter="0, 0; .33333, 1; 1, 1">
                                          <p:stCondLst>
                                            <p:cond delay="0"/>
                                          </p:stCondLst>
                                        </p:cTn>
                                        <p:tgtEl>
                                          <p:spTgt spid="15402"/>
                                        </p:tgtEl>
                                        <p:attrNameLst>
                                          <p:attrName>fillcolor</p:attrName>
                                        </p:attrNameLst>
                                      </p:cBhvr>
                                      <p:to>
                                        <a:schemeClr val="accent2"/>
                                      </p:to>
                                    </p:animClr>
                                    <p:set>
                                      <p:cBhvr>
                                        <p:cTn id="32" dur="3000" fill="hold"/>
                                        <p:tgtEl>
                                          <p:spTgt spid="15402"/>
                                        </p:tgtEl>
                                        <p:attrNameLst>
                                          <p:attrName>fill.type</p:attrName>
                                        </p:attrNameLst>
                                      </p:cBhvr>
                                      <p:to>
                                        <p:strVal val="solid"/>
                                      </p:to>
                                    </p:set>
                                    <p:set>
                                      <p:cBhvr>
                                        <p:cTn id="33" dur="3000" fill="hold"/>
                                        <p:tgtEl>
                                          <p:spTgt spid="15402"/>
                                        </p:tgtEl>
                                        <p:attrNameLst>
                                          <p:attrName>fill.on</p:attrName>
                                        </p:attrNameLst>
                                      </p:cBhvr>
                                      <p:to>
                                        <p:strVal val="true"/>
                                      </p:to>
                                    </p:set>
                                    <p:animScale>
                                      <p:cBhvr>
                                        <p:cTn id="34" dur="1500" accel="50000" autoRev="1" fill="hold" tmFilter="0, 0; .33333, 1; 1, 1">
                                          <p:stCondLst>
                                            <p:cond delay="0"/>
                                          </p:stCondLst>
                                        </p:cTn>
                                        <p:tgtEl>
                                          <p:spTgt spid="15402"/>
                                        </p:tgtEl>
                                      </p:cBhvr>
                                      <p:from x="100000" y="100000"/>
                                      <p:to x="100000" y="140000"/>
                                    </p:animScale>
                                  </p:childTnLst>
                                </p:cTn>
                              </p:par>
                              <p:par>
                                <p:cTn id="35" presetID="33" presetClass="emph" presetSubtype="0" fill="remove" grpId="0" nodeType="withEffect">
                                  <p:stCondLst>
                                    <p:cond delay="0"/>
                                  </p:stCondLst>
                                  <p:childTnLst>
                                    <p:animClr clrSpc="rgb" dir="cw">
                                      <p:cBhvr override="childStyle">
                                        <p:cTn id="36" dur="1500" accel="50000" autoRev="1" fill="hold" tmFilter="0, 0; .33333, 1; 1, 1">
                                          <p:stCondLst>
                                            <p:cond delay="0"/>
                                          </p:stCondLst>
                                        </p:cTn>
                                        <p:tgtEl>
                                          <p:spTgt spid="15404"/>
                                        </p:tgtEl>
                                        <p:attrNameLst>
                                          <p:attrName>style.color</p:attrName>
                                        </p:attrNameLst>
                                      </p:cBhvr>
                                      <p:to>
                                        <a:schemeClr val="accent2"/>
                                      </p:to>
                                    </p:animClr>
                                    <p:animClr clrSpc="rgb" dir="cw">
                                      <p:cBhvr>
                                        <p:cTn id="37" dur="1500" accel="50000" autoRev="1" fill="hold" tmFilter="0, 0; .33333, 1; 1, 1">
                                          <p:stCondLst>
                                            <p:cond delay="0"/>
                                          </p:stCondLst>
                                        </p:cTn>
                                        <p:tgtEl>
                                          <p:spTgt spid="15404"/>
                                        </p:tgtEl>
                                        <p:attrNameLst>
                                          <p:attrName>fillcolor</p:attrName>
                                        </p:attrNameLst>
                                      </p:cBhvr>
                                      <p:to>
                                        <a:schemeClr val="accent2"/>
                                      </p:to>
                                    </p:animClr>
                                    <p:set>
                                      <p:cBhvr>
                                        <p:cTn id="38" dur="3000" fill="hold"/>
                                        <p:tgtEl>
                                          <p:spTgt spid="15404"/>
                                        </p:tgtEl>
                                        <p:attrNameLst>
                                          <p:attrName>fill.type</p:attrName>
                                        </p:attrNameLst>
                                      </p:cBhvr>
                                      <p:to>
                                        <p:strVal val="solid"/>
                                      </p:to>
                                    </p:set>
                                    <p:set>
                                      <p:cBhvr>
                                        <p:cTn id="39" dur="3000" fill="hold"/>
                                        <p:tgtEl>
                                          <p:spTgt spid="15404"/>
                                        </p:tgtEl>
                                        <p:attrNameLst>
                                          <p:attrName>fill.on</p:attrName>
                                        </p:attrNameLst>
                                      </p:cBhvr>
                                      <p:to>
                                        <p:strVal val="true"/>
                                      </p:to>
                                    </p:set>
                                    <p:animScale>
                                      <p:cBhvr>
                                        <p:cTn id="40" dur="1500" accel="50000" autoRev="1" fill="hold" tmFilter="0, 0; .33333, 1; 1, 1">
                                          <p:stCondLst>
                                            <p:cond delay="0"/>
                                          </p:stCondLst>
                                        </p:cTn>
                                        <p:tgtEl>
                                          <p:spTgt spid="15404"/>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9" grpId="0"/>
      <p:bldP spid="15390" grpId="0"/>
      <p:bldP spid="15401" grpId="0"/>
      <p:bldP spid="15402" grpId="0"/>
      <p:bldP spid="15403" grpId="0"/>
      <p:bldP spid="154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C5AB-61B2-CD4E-94F4-E4362CC7A462}"/>
              </a:ext>
            </a:extLst>
          </p:cNvPr>
          <p:cNvSpPr>
            <a:spLocks noGrp="1"/>
          </p:cNvSpPr>
          <p:nvPr>
            <p:ph type="title"/>
          </p:nvPr>
        </p:nvSpPr>
        <p:spPr/>
        <p:txBody>
          <a:bodyPr/>
          <a:lstStyle/>
          <a:p>
            <a:r>
              <a:rPr lang="vi-VN" dirty="0">
                <a:solidFill>
                  <a:srgbClr val="C00000"/>
                </a:solidFill>
              </a:rPr>
              <a:t>Ôn </a:t>
            </a:r>
            <a:r>
              <a:rPr lang="en-VN" dirty="0">
                <a:solidFill>
                  <a:srgbClr val="C00000"/>
                </a:solidFill>
              </a:rPr>
              <a:t>bài cũ:</a:t>
            </a:r>
          </a:p>
        </p:txBody>
      </p:sp>
      <p:sp>
        <p:nvSpPr>
          <p:cNvPr id="3" name="Content Placeholder 2">
            <a:extLst>
              <a:ext uri="{FF2B5EF4-FFF2-40B4-BE49-F238E27FC236}">
                <a16:creationId xmlns:a16="http://schemas.microsoft.com/office/drawing/2014/main" id="{3E0AFA38-5F4B-1C46-83DD-06A2DE5670EA}"/>
              </a:ext>
            </a:extLst>
          </p:cNvPr>
          <p:cNvSpPr>
            <a:spLocks noGrp="1"/>
          </p:cNvSpPr>
          <p:nvPr>
            <p:ph idx="1"/>
          </p:nvPr>
        </p:nvSpPr>
        <p:spPr>
          <a:xfrm>
            <a:off x="457200" y="1600201"/>
            <a:ext cx="8001000" cy="838200"/>
          </a:xfrm>
        </p:spPr>
        <p:txBody>
          <a:bodyPr/>
          <a:lstStyle/>
          <a:p>
            <a:pPr marL="0" indent="0">
              <a:buNone/>
            </a:pPr>
            <a:r>
              <a:rPr lang="en-VN" dirty="0"/>
              <a:t>Thế nào là quá trình trao đổi chất?</a:t>
            </a:r>
          </a:p>
        </p:txBody>
      </p:sp>
      <p:sp>
        <p:nvSpPr>
          <p:cNvPr id="4" name="Title 1">
            <a:extLst>
              <a:ext uri="{FF2B5EF4-FFF2-40B4-BE49-F238E27FC236}">
                <a16:creationId xmlns:a16="http://schemas.microsoft.com/office/drawing/2014/main" id="{48AC5896-B8B3-0F45-B455-B5808D69ED64}"/>
              </a:ext>
            </a:extLst>
          </p:cNvPr>
          <p:cNvSpPr txBox="1">
            <a:spLocks/>
          </p:cNvSpPr>
          <p:nvPr/>
        </p:nvSpPr>
        <p:spPr bwMode="auto">
          <a:xfrm>
            <a:off x="152400" y="2971800"/>
            <a:ext cx="88392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r>
              <a:rPr lang="en-VN" sz="3200" kern="0" dirty="0">
                <a:solidFill>
                  <a:srgbClr val="0070C0"/>
                </a:solidFill>
              </a:rPr>
              <a:t>  Quá trình con người lấy thức ăn, nước uống, không khí từ môi trường xung quanh để tạo ra những chất riêng và tạo năng lượng dùng cho mọi hoạt động của mình, đồng thời thải ra môi trường các chất thải, chất cặn bã được gọi là </a:t>
            </a:r>
            <a:r>
              <a:rPr lang="en-VN" sz="3200" i="1" kern="0" dirty="0">
                <a:solidFill>
                  <a:srgbClr val="FF0000"/>
                </a:solidFill>
              </a:rPr>
              <a:t>quá trình trao đổi chất</a:t>
            </a:r>
            <a:r>
              <a:rPr lang="en-VN" sz="3200" kern="0" dirty="0">
                <a:solidFill>
                  <a:srgbClr val="0070C0"/>
                </a:solidFill>
              </a:rPr>
              <a:t>.</a:t>
            </a:r>
          </a:p>
        </p:txBody>
      </p:sp>
    </p:spTree>
    <p:extLst>
      <p:ext uri="{BB962C8B-B14F-4D97-AF65-F5344CB8AC3E}">
        <p14:creationId xmlns:p14="http://schemas.microsoft.com/office/powerpoint/2010/main" val="41276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1643063" y="68263"/>
            <a:ext cx="2286000" cy="830262"/>
          </a:xfrm>
          <a:prstGeom prst="rect">
            <a:avLst/>
          </a:prstGeom>
          <a:noFill/>
          <a:ln w="9525">
            <a:noFill/>
            <a:miter lim="800000"/>
            <a:headEnd/>
            <a:tailEnd/>
          </a:ln>
        </p:spPr>
        <p:txBody>
          <a:bodyPr>
            <a:spAutoFit/>
          </a:bodyPr>
          <a:lstStyle/>
          <a:p>
            <a:pPr algn="ctr">
              <a:spcBef>
                <a:spcPct val="50000"/>
              </a:spcBef>
            </a:pPr>
            <a:r>
              <a:rPr lang="en-US" sz="2400" b="1" dirty="0">
                <a:solidFill>
                  <a:srgbClr val="0000FF"/>
                </a:solidFill>
              </a:rPr>
              <a:t>THỨC ĂN NƯỚC UỐNG</a:t>
            </a:r>
          </a:p>
        </p:txBody>
      </p:sp>
      <p:sp>
        <p:nvSpPr>
          <p:cNvPr id="14339" name="Text Box 5"/>
          <p:cNvSpPr txBox="1">
            <a:spLocks noChangeArrowheads="1"/>
          </p:cNvSpPr>
          <p:nvPr/>
        </p:nvSpPr>
        <p:spPr bwMode="auto">
          <a:xfrm>
            <a:off x="5257800" y="296863"/>
            <a:ext cx="2057400" cy="457200"/>
          </a:xfrm>
          <a:prstGeom prst="rect">
            <a:avLst/>
          </a:prstGeom>
          <a:noFill/>
          <a:ln w="9525">
            <a:noFill/>
            <a:miter lim="800000"/>
            <a:headEnd/>
            <a:tailEnd/>
          </a:ln>
        </p:spPr>
        <p:txBody>
          <a:bodyPr>
            <a:spAutoFit/>
          </a:bodyPr>
          <a:lstStyle/>
          <a:p>
            <a:pPr>
              <a:spcBef>
                <a:spcPct val="50000"/>
              </a:spcBef>
            </a:pPr>
            <a:r>
              <a:rPr lang="en-US" sz="2400" b="1" dirty="0">
                <a:solidFill>
                  <a:srgbClr val="0000FF"/>
                </a:solidFill>
              </a:rPr>
              <a:t>KHÔNG KHÍ</a:t>
            </a:r>
          </a:p>
        </p:txBody>
      </p:sp>
      <p:sp>
        <p:nvSpPr>
          <p:cNvPr id="14340" name="Rectangle 6"/>
          <p:cNvSpPr>
            <a:spLocks noChangeArrowheads="1"/>
          </p:cNvSpPr>
          <p:nvPr/>
        </p:nvSpPr>
        <p:spPr bwMode="auto">
          <a:xfrm>
            <a:off x="1676400" y="1066800"/>
            <a:ext cx="5638800" cy="480853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41" name="Text Box 7"/>
          <p:cNvSpPr txBox="1">
            <a:spLocks noChangeArrowheads="1"/>
          </p:cNvSpPr>
          <p:nvPr/>
        </p:nvSpPr>
        <p:spPr bwMode="auto">
          <a:xfrm>
            <a:off x="2006600" y="1439863"/>
            <a:ext cx="1524000" cy="466725"/>
          </a:xfrm>
          <a:prstGeom prst="rect">
            <a:avLst/>
          </a:prstGeom>
          <a:solidFill>
            <a:srgbClr val="FF0000"/>
          </a:solidFill>
          <a:ln w="9525">
            <a:solidFill>
              <a:schemeClr val="tx1"/>
            </a:solidFill>
            <a:miter lim="800000"/>
            <a:headEnd/>
            <a:tailEnd/>
          </a:ln>
        </p:spPr>
        <p:txBody>
          <a:bodyPr>
            <a:spAutoFit/>
          </a:bodyPr>
          <a:lstStyle/>
          <a:p>
            <a:pPr>
              <a:spcBef>
                <a:spcPct val="50000"/>
              </a:spcBef>
            </a:pPr>
            <a:r>
              <a:rPr lang="en-US" sz="2400" b="1">
                <a:solidFill>
                  <a:srgbClr val="0000FF"/>
                </a:solidFill>
              </a:rPr>
              <a:t>Tiêu hóa</a:t>
            </a:r>
          </a:p>
        </p:txBody>
      </p:sp>
      <p:sp>
        <p:nvSpPr>
          <p:cNvPr id="14342" name="Text Box 8"/>
          <p:cNvSpPr txBox="1">
            <a:spLocks noChangeArrowheads="1"/>
          </p:cNvSpPr>
          <p:nvPr/>
        </p:nvSpPr>
        <p:spPr bwMode="auto">
          <a:xfrm>
            <a:off x="5510213" y="1431925"/>
            <a:ext cx="1271587" cy="466725"/>
          </a:xfrm>
          <a:prstGeom prst="rect">
            <a:avLst/>
          </a:prstGeom>
          <a:solidFill>
            <a:srgbClr val="FF0000"/>
          </a:solidFill>
          <a:ln w="9525">
            <a:solidFill>
              <a:schemeClr val="tx1"/>
            </a:solidFill>
            <a:miter lim="800000"/>
            <a:headEnd/>
            <a:tailEnd/>
          </a:ln>
        </p:spPr>
        <p:txBody>
          <a:bodyPr>
            <a:spAutoFit/>
          </a:bodyPr>
          <a:lstStyle/>
          <a:p>
            <a:pPr>
              <a:spcBef>
                <a:spcPct val="50000"/>
              </a:spcBef>
            </a:pPr>
            <a:r>
              <a:rPr lang="en-US" sz="2400" b="1">
                <a:solidFill>
                  <a:srgbClr val="0000FF"/>
                </a:solidFill>
              </a:rPr>
              <a:t>Hô hấp</a:t>
            </a:r>
          </a:p>
        </p:txBody>
      </p:sp>
      <p:grpSp>
        <p:nvGrpSpPr>
          <p:cNvPr id="2" name="Group 1">
            <a:extLst>
              <a:ext uri="{FF2B5EF4-FFF2-40B4-BE49-F238E27FC236}">
                <a16:creationId xmlns:a16="http://schemas.microsoft.com/office/drawing/2014/main" id="{86A50B0C-8F2D-2E4B-AD58-B50023A2F270}"/>
              </a:ext>
            </a:extLst>
          </p:cNvPr>
          <p:cNvGrpSpPr/>
          <p:nvPr/>
        </p:nvGrpSpPr>
        <p:grpSpPr>
          <a:xfrm>
            <a:off x="1447800" y="1897063"/>
            <a:ext cx="685800" cy="685800"/>
            <a:chOff x="1447800" y="1897063"/>
            <a:chExt cx="685800" cy="685800"/>
          </a:xfrm>
        </p:grpSpPr>
        <p:sp>
          <p:nvSpPr>
            <p:cNvPr id="14343" name="Line 9"/>
            <p:cNvSpPr>
              <a:spLocks noChangeShapeType="1"/>
            </p:cNvSpPr>
            <p:nvPr/>
          </p:nvSpPr>
          <p:spPr bwMode="auto">
            <a:xfrm>
              <a:off x="2133600" y="1897063"/>
              <a:ext cx="0" cy="685800"/>
            </a:xfrm>
            <a:prstGeom prst="line">
              <a:avLst/>
            </a:prstGeom>
            <a:noFill/>
            <a:ln w="28575">
              <a:solidFill>
                <a:schemeClr val="tx1"/>
              </a:solidFill>
              <a:round/>
              <a:headEnd/>
              <a:tailEnd/>
            </a:ln>
          </p:spPr>
          <p:txBody>
            <a:bodyPr/>
            <a:lstStyle/>
            <a:p>
              <a:endParaRPr lang="en-US"/>
            </a:p>
          </p:txBody>
        </p:sp>
        <p:sp>
          <p:nvSpPr>
            <p:cNvPr id="14344" name="Line 10"/>
            <p:cNvSpPr>
              <a:spLocks noChangeShapeType="1"/>
            </p:cNvSpPr>
            <p:nvPr/>
          </p:nvSpPr>
          <p:spPr bwMode="auto">
            <a:xfrm flipH="1">
              <a:off x="1447800" y="2582863"/>
              <a:ext cx="685800" cy="0"/>
            </a:xfrm>
            <a:prstGeom prst="line">
              <a:avLst/>
            </a:prstGeom>
            <a:noFill/>
            <a:ln w="28575">
              <a:solidFill>
                <a:schemeClr val="tx1"/>
              </a:solidFill>
              <a:round/>
              <a:headEnd/>
              <a:tailEnd type="triangle" w="med" len="med"/>
            </a:ln>
          </p:spPr>
          <p:txBody>
            <a:bodyPr/>
            <a:lstStyle/>
            <a:p>
              <a:endParaRPr lang="en-US"/>
            </a:p>
          </p:txBody>
        </p:sp>
      </p:grpSp>
      <p:sp>
        <p:nvSpPr>
          <p:cNvPr id="14346" name="Text Box 12"/>
          <p:cNvSpPr txBox="1">
            <a:spLocks noChangeArrowheads="1"/>
          </p:cNvSpPr>
          <p:nvPr/>
        </p:nvSpPr>
        <p:spPr bwMode="auto">
          <a:xfrm>
            <a:off x="3124200" y="3116263"/>
            <a:ext cx="2819400" cy="466725"/>
          </a:xfrm>
          <a:prstGeom prst="rect">
            <a:avLst/>
          </a:prstGeom>
          <a:solidFill>
            <a:srgbClr val="FF0000"/>
          </a:solidFill>
          <a:ln w="9525">
            <a:solidFill>
              <a:schemeClr val="tx1"/>
            </a:solidFill>
            <a:miter lim="800000"/>
            <a:headEnd/>
            <a:tailEnd/>
          </a:ln>
        </p:spPr>
        <p:txBody>
          <a:bodyPr>
            <a:spAutoFit/>
          </a:bodyPr>
          <a:lstStyle/>
          <a:p>
            <a:pPr algn="ctr">
              <a:spcBef>
                <a:spcPct val="50000"/>
              </a:spcBef>
            </a:pPr>
            <a:r>
              <a:rPr lang="en-US" sz="2400" b="1">
                <a:solidFill>
                  <a:srgbClr val="0000FF"/>
                </a:solidFill>
              </a:rPr>
              <a:t>Tuần hoàn</a:t>
            </a:r>
          </a:p>
        </p:txBody>
      </p:sp>
      <p:sp>
        <p:nvSpPr>
          <p:cNvPr id="14351" name="Text Box 17"/>
          <p:cNvSpPr txBox="1">
            <a:spLocks noChangeArrowheads="1"/>
          </p:cNvSpPr>
          <p:nvPr/>
        </p:nvSpPr>
        <p:spPr bwMode="auto">
          <a:xfrm>
            <a:off x="304800" y="2309813"/>
            <a:ext cx="1071563" cy="457200"/>
          </a:xfrm>
          <a:prstGeom prst="rect">
            <a:avLst/>
          </a:prstGeom>
          <a:noFill/>
          <a:ln w="9525">
            <a:noFill/>
            <a:miter lim="800000"/>
            <a:headEnd/>
            <a:tailEnd/>
          </a:ln>
        </p:spPr>
        <p:txBody>
          <a:bodyPr>
            <a:spAutoFit/>
          </a:bodyPr>
          <a:lstStyle/>
          <a:p>
            <a:pPr>
              <a:spcBef>
                <a:spcPct val="50000"/>
              </a:spcBef>
            </a:pPr>
            <a:r>
              <a:rPr lang="en-US" sz="2400" b="1" dirty="0" err="1">
                <a:solidFill>
                  <a:schemeClr val="hlink"/>
                </a:solidFill>
              </a:rPr>
              <a:t>Phân</a:t>
            </a:r>
            <a:endParaRPr lang="en-US" sz="2400" b="1" dirty="0">
              <a:solidFill>
                <a:schemeClr val="hlink"/>
              </a:solidFill>
            </a:endParaRPr>
          </a:p>
        </p:txBody>
      </p:sp>
      <p:sp>
        <p:nvSpPr>
          <p:cNvPr id="14352" name="Text Box 18"/>
          <p:cNvSpPr txBox="1">
            <a:spLocks noChangeArrowheads="1"/>
          </p:cNvSpPr>
          <p:nvPr/>
        </p:nvSpPr>
        <p:spPr bwMode="auto">
          <a:xfrm>
            <a:off x="7543800" y="2209800"/>
            <a:ext cx="1371600" cy="779463"/>
          </a:xfrm>
          <a:prstGeom prst="rect">
            <a:avLst/>
          </a:prstGeom>
          <a:noFill/>
          <a:ln w="9525">
            <a:noFill/>
            <a:miter lim="800000"/>
            <a:headEnd/>
            <a:tailEnd/>
          </a:ln>
        </p:spPr>
        <p:txBody>
          <a:bodyPr>
            <a:spAutoFit/>
          </a:bodyPr>
          <a:lstStyle/>
          <a:p>
            <a:pPr algn="ctr">
              <a:spcBef>
                <a:spcPct val="50000"/>
              </a:spcBef>
            </a:pPr>
            <a:r>
              <a:rPr lang="en-US" b="1" dirty="0" err="1">
                <a:solidFill>
                  <a:schemeClr val="hlink"/>
                </a:solidFill>
              </a:rPr>
              <a:t>Khí</a:t>
            </a:r>
            <a:endParaRPr lang="en-US" b="1" dirty="0">
              <a:solidFill>
                <a:schemeClr val="hlink"/>
              </a:solidFill>
            </a:endParaRPr>
          </a:p>
          <a:p>
            <a:pPr algn="ctr">
              <a:spcBef>
                <a:spcPct val="50000"/>
              </a:spcBef>
            </a:pPr>
            <a:r>
              <a:rPr lang="en-US" b="1" dirty="0" err="1">
                <a:solidFill>
                  <a:schemeClr val="hlink"/>
                </a:solidFill>
              </a:rPr>
              <a:t>Các-bô-níc</a:t>
            </a:r>
            <a:endParaRPr lang="en-US" b="1" dirty="0">
              <a:solidFill>
                <a:schemeClr val="hlink"/>
              </a:solidFill>
            </a:endParaRPr>
          </a:p>
        </p:txBody>
      </p:sp>
      <p:sp>
        <p:nvSpPr>
          <p:cNvPr id="14355" name="Text Box 21"/>
          <p:cNvSpPr txBox="1">
            <a:spLocks noChangeArrowheads="1"/>
          </p:cNvSpPr>
          <p:nvPr/>
        </p:nvSpPr>
        <p:spPr bwMode="auto">
          <a:xfrm>
            <a:off x="2209800" y="4629150"/>
            <a:ext cx="2057400" cy="1200150"/>
          </a:xfrm>
          <a:prstGeom prst="rect">
            <a:avLst/>
          </a:prstGeom>
          <a:solidFill>
            <a:srgbClr val="FF0000"/>
          </a:solidFill>
          <a:ln w="9525">
            <a:noFill/>
            <a:miter lim="800000"/>
            <a:headEnd/>
            <a:tailEnd/>
          </a:ln>
        </p:spPr>
        <p:txBody>
          <a:bodyPr>
            <a:spAutoFit/>
          </a:bodyPr>
          <a:lstStyle/>
          <a:p>
            <a:pPr>
              <a:spcBef>
                <a:spcPct val="50000"/>
              </a:spcBef>
            </a:pPr>
            <a:r>
              <a:rPr lang="en-US" sz="2400" b="1" dirty="0" err="1">
                <a:solidFill>
                  <a:srgbClr val="0000FF"/>
                </a:solidFill>
              </a:rPr>
              <a:t>Tất</a:t>
            </a:r>
            <a:r>
              <a:rPr lang="en-US" sz="2400" b="1" dirty="0">
                <a:solidFill>
                  <a:srgbClr val="0000FF"/>
                </a:solidFill>
              </a:rPr>
              <a:t> </a:t>
            </a:r>
            <a:r>
              <a:rPr lang="en-US" sz="2400" b="1" dirty="0" err="1">
                <a:solidFill>
                  <a:srgbClr val="0000FF"/>
                </a:solidFill>
              </a:rPr>
              <a:t>cả</a:t>
            </a:r>
            <a:r>
              <a:rPr lang="en-US" sz="2400" b="1" dirty="0">
                <a:solidFill>
                  <a:srgbClr val="0000FF"/>
                </a:solidFill>
              </a:rPr>
              <a:t> </a:t>
            </a:r>
            <a:r>
              <a:rPr lang="en-US" sz="2400" b="1" dirty="0" err="1">
                <a:solidFill>
                  <a:srgbClr val="0000FF"/>
                </a:solidFill>
              </a:rPr>
              <a:t>các</a:t>
            </a:r>
            <a:r>
              <a:rPr lang="en-US" sz="2400" b="1" dirty="0">
                <a:solidFill>
                  <a:srgbClr val="0000FF"/>
                </a:solidFill>
              </a:rPr>
              <a:t> </a:t>
            </a:r>
            <a:r>
              <a:rPr lang="en-US" sz="2400" b="1" dirty="0" err="1">
                <a:solidFill>
                  <a:srgbClr val="0000FF"/>
                </a:solidFill>
              </a:rPr>
              <a:t>cơ</a:t>
            </a:r>
            <a:r>
              <a:rPr lang="en-US" sz="2400" b="1" dirty="0">
                <a:solidFill>
                  <a:srgbClr val="0000FF"/>
                </a:solidFill>
              </a:rPr>
              <a:t> </a:t>
            </a:r>
            <a:r>
              <a:rPr lang="en-US" sz="2400" b="1" dirty="0" err="1">
                <a:solidFill>
                  <a:srgbClr val="0000FF"/>
                </a:solidFill>
              </a:rPr>
              <a:t>quan</a:t>
            </a:r>
            <a:r>
              <a:rPr lang="en-US" sz="2400" b="1" dirty="0">
                <a:solidFill>
                  <a:srgbClr val="0000FF"/>
                </a:solidFill>
              </a:rPr>
              <a:t> </a:t>
            </a:r>
            <a:r>
              <a:rPr lang="en-US" sz="2400" b="1" dirty="0" err="1">
                <a:solidFill>
                  <a:srgbClr val="0000FF"/>
                </a:solidFill>
              </a:rPr>
              <a:t>của</a:t>
            </a:r>
            <a:r>
              <a:rPr lang="en-US" sz="2400" b="1" dirty="0">
                <a:solidFill>
                  <a:srgbClr val="0000FF"/>
                </a:solidFill>
              </a:rPr>
              <a:t> </a:t>
            </a:r>
            <a:r>
              <a:rPr lang="en-US" sz="2400" b="1" dirty="0" err="1">
                <a:solidFill>
                  <a:srgbClr val="0000FF"/>
                </a:solidFill>
              </a:rPr>
              <a:t>cơ</a:t>
            </a:r>
            <a:r>
              <a:rPr lang="en-US" sz="2400" b="1" dirty="0">
                <a:solidFill>
                  <a:srgbClr val="0000FF"/>
                </a:solidFill>
              </a:rPr>
              <a:t> </a:t>
            </a:r>
            <a:r>
              <a:rPr lang="en-US" sz="2400" b="1" dirty="0" err="1">
                <a:solidFill>
                  <a:srgbClr val="0000FF"/>
                </a:solidFill>
              </a:rPr>
              <a:t>thể</a:t>
            </a:r>
            <a:endParaRPr lang="en-US" sz="2400" b="1" dirty="0">
              <a:solidFill>
                <a:srgbClr val="0000FF"/>
              </a:solidFill>
            </a:endParaRPr>
          </a:p>
        </p:txBody>
      </p:sp>
      <p:sp>
        <p:nvSpPr>
          <p:cNvPr id="14356" name="Text Box 22"/>
          <p:cNvSpPr txBox="1">
            <a:spLocks noChangeArrowheads="1"/>
          </p:cNvSpPr>
          <p:nvPr/>
        </p:nvSpPr>
        <p:spPr bwMode="auto">
          <a:xfrm>
            <a:off x="5181600" y="4605338"/>
            <a:ext cx="1447800" cy="457200"/>
          </a:xfrm>
          <a:prstGeom prst="rect">
            <a:avLst/>
          </a:prstGeom>
          <a:solidFill>
            <a:srgbClr val="FF0000"/>
          </a:solidFill>
          <a:ln w="9525">
            <a:noFill/>
            <a:miter lim="800000"/>
            <a:headEnd/>
            <a:tailEnd/>
          </a:ln>
        </p:spPr>
        <p:txBody>
          <a:bodyPr>
            <a:spAutoFit/>
          </a:bodyPr>
          <a:lstStyle/>
          <a:p>
            <a:pPr>
              <a:spcBef>
                <a:spcPct val="50000"/>
              </a:spcBef>
            </a:pPr>
            <a:r>
              <a:rPr lang="en-US" sz="2400" b="1">
                <a:solidFill>
                  <a:srgbClr val="0000FF"/>
                </a:solidFill>
              </a:rPr>
              <a:t>Bài tiết</a:t>
            </a:r>
          </a:p>
        </p:txBody>
      </p:sp>
      <p:sp>
        <p:nvSpPr>
          <p:cNvPr id="14357" name="Line 23"/>
          <p:cNvSpPr>
            <a:spLocks noChangeShapeType="1"/>
          </p:cNvSpPr>
          <p:nvPr/>
        </p:nvSpPr>
        <p:spPr bwMode="auto">
          <a:xfrm>
            <a:off x="3200400" y="3581400"/>
            <a:ext cx="0" cy="1066800"/>
          </a:xfrm>
          <a:prstGeom prst="line">
            <a:avLst/>
          </a:prstGeom>
          <a:noFill/>
          <a:ln w="28575">
            <a:solidFill>
              <a:schemeClr val="tx1"/>
            </a:solidFill>
            <a:round/>
            <a:headEnd/>
            <a:tailEnd type="triangle" w="med" len="med"/>
          </a:ln>
        </p:spPr>
        <p:txBody>
          <a:bodyPr/>
          <a:lstStyle/>
          <a:p>
            <a:endParaRPr lang="en-US"/>
          </a:p>
        </p:txBody>
      </p:sp>
      <p:sp>
        <p:nvSpPr>
          <p:cNvPr id="14358" name="Line 24"/>
          <p:cNvSpPr>
            <a:spLocks noChangeShapeType="1"/>
          </p:cNvSpPr>
          <p:nvPr/>
        </p:nvSpPr>
        <p:spPr bwMode="auto">
          <a:xfrm>
            <a:off x="5791200" y="3567113"/>
            <a:ext cx="0" cy="1066800"/>
          </a:xfrm>
          <a:prstGeom prst="line">
            <a:avLst/>
          </a:prstGeom>
          <a:noFill/>
          <a:ln w="28575">
            <a:solidFill>
              <a:schemeClr val="tx1"/>
            </a:solidFill>
            <a:round/>
            <a:headEnd/>
            <a:tailEnd type="triangle" w="med" len="med"/>
          </a:ln>
        </p:spPr>
        <p:txBody>
          <a:bodyPr/>
          <a:lstStyle/>
          <a:p>
            <a:endParaRPr lang="en-US"/>
          </a:p>
        </p:txBody>
      </p:sp>
      <p:sp>
        <p:nvSpPr>
          <p:cNvPr id="14359" name="Line 25"/>
          <p:cNvSpPr>
            <a:spLocks noChangeShapeType="1"/>
          </p:cNvSpPr>
          <p:nvPr/>
        </p:nvSpPr>
        <p:spPr bwMode="auto">
          <a:xfrm flipV="1">
            <a:off x="3657600" y="3570288"/>
            <a:ext cx="0" cy="1066800"/>
          </a:xfrm>
          <a:prstGeom prst="line">
            <a:avLst/>
          </a:prstGeom>
          <a:noFill/>
          <a:ln w="28575">
            <a:solidFill>
              <a:schemeClr val="tx1"/>
            </a:solidFill>
            <a:round/>
            <a:headEnd/>
            <a:tailEnd type="triangle" w="med" len="med"/>
          </a:ln>
        </p:spPr>
        <p:txBody>
          <a:bodyPr/>
          <a:lstStyle/>
          <a:p>
            <a:endParaRPr lang="en-US"/>
          </a:p>
        </p:txBody>
      </p:sp>
      <p:grpSp>
        <p:nvGrpSpPr>
          <p:cNvPr id="3" name="Group 2">
            <a:extLst>
              <a:ext uri="{FF2B5EF4-FFF2-40B4-BE49-F238E27FC236}">
                <a16:creationId xmlns:a16="http://schemas.microsoft.com/office/drawing/2014/main" id="{7210ABC0-7AA0-8A42-A715-FEF7AF5FAFCC}"/>
              </a:ext>
            </a:extLst>
          </p:cNvPr>
          <p:cNvGrpSpPr/>
          <p:nvPr/>
        </p:nvGrpSpPr>
        <p:grpSpPr>
          <a:xfrm>
            <a:off x="3108325" y="1906588"/>
            <a:ext cx="549275" cy="1217612"/>
            <a:chOff x="3108325" y="1906588"/>
            <a:chExt cx="549275" cy="1217612"/>
          </a:xfrm>
        </p:grpSpPr>
        <p:sp>
          <p:nvSpPr>
            <p:cNvPr id="14345" name="Line 11"/>
            <p:cNvSpPr>
              <a:spLocks noChangeShapeType="1"/>
            </p:cNvSpPr>
            <p:nvPr/>
          </p:nvSpPr>
          <p:spPr bwMode="auto">
            <a:xfrm>
              <a:off x="3108325" y="1906588"/>
              <a:ext cx="0" cy="685800"/>
            </a:xfrm>
            <a:prstGeom prst="line">
              <a:avLst/>
            </a:prstGeom>
            <a:noFill/>
            <a:ln w="28575">
              <a:solidFill>
                <a:schemeClr val="tx1"/>
              </a:solidFill>
              <a:round/>
              <a:headEnd/>
              <a:tailEnd/>
            </a:ln>
          </p:spPr>
          <p:txBody>
            <a:bodyPr/>
            <a:lstStyle/>
            <a:p>
              <a:endParaRPr lang="en-US"/>
            </a:p>
          </p:txBody>
        </p:sp>
        <p:sp>
          <p:nvSpPr>
            <p:cNvPr id="14349" name="Line 15"/>
            <p:cNvSpPr>
              <a:spLocks noChangeShapeType="1"/>
            </p:cNvSpPr>
            <p:nvPr/>
          </p:nvSpPr>
          <p:spPr bwMode="auto">
            <a:xfrm>
              <a:off x="3657600" y="2590800"/>
              <a:ext cx="0" cy="533400"/>
            </a:xfrm>
            <a:prstGeom prst="line">
              <a:avLst/>
            </a:prstGeom>
            <a:noFill/>
            <a:ln w="28575">
              <a:solidFill>
                <a:schemeClr val="tx1"/>
              </a:solidFill>
              <a:round/>
              <a:headEnd/>
              <a:tailEnd type="triangle" w="med" len="med"/>
            </a:ln>
          </p:spPr>
          <p:txBody>
            <a:bodyPr/>
            <a:lstStyle/>
            <a:p>
              <a:endParaRPr lang="en-US"/>
            </a:p>
          </p:txBody>
        </p:sp>
        <p:sp>
          <p:nvSpPr>
            <p:cNvPr id="14360" name="Line 26"/>
            <p:cNvSpPr>
              <a:spLocks noChangeShapeType="1"/>
            </p:cNvSpPr>
            <p:nvPr/>
          </p:nvSpPr>
          <p:spPr bwMode="auto">
            <a:xfrm>
              <a:off x="3124200" y="2590800"/>
              <a:ext cx="533400" cy="0"/>
            </a:xfrm>
            <a:prstGeom prst="line">
              <a:avLst/>
            </a:prstGeom>
            <a:noFill/>
            <a:ln w="28575">
              <a:solidFill>
                <a:schemeClr val="tx1"/>
              </a:solidFill>
              <a:round/>
              <a:headEnd/>
              <a:tailEnd/>
            </a:ln>
          </p:spPr>
          <p:txBody>
            <a:bodyPr/>
            <a:lstStyle/>
            <a:p>
              <a:endParaRPr lang="en-US"/>
            </a:p>
          </p:txBody>
        </p:sp>
      </p:grpSp>
      <p:grpSp>
        <p:nvGrpSpPr>
          <p:cNvPr id="7" name="Group 6">
            <a:extLst>
              <a:ext uri="{FF2B5EF4-FFF2-40B4-BE49-F238E27FC236}">
                <a16:creationId xmlns:a16="http://schemas.microsoft.com/office/drawing/2014/main" id="{25E6DB20-8EFB-8A4F-AF40-BAB0521254FC}"/>
              </a:ext>
            </a:extLst>
          </p:cNvPr>
          <p:cNvGrpSpPr/>
          <p:nvPr/>
        </p:nvGrpSpPr>
        <p:grpSpPr>
          <a:xfrm>
            <a:off x="4875212" y="1887797"/>
            <a:ext cx="863601" cy="1233228"/>
            <a:chOff x="4875212" y="1887797"/>
            <a:chExt cx="863601" cy="1233228"/>
          </a:xfrm>
        </p:grpSpPr>
        <p:sp>
          <p:nvSpPr>
            <p:cNvPr id="14350" name="Line 16"/>
            <p:cNvSpPr>
              <a:spLocks noChangeShapeType="1"/>
            </p:cNvSpPr>
            <p:nvPr/>
          </p:nvSpPr>
          <p:spPr bwMode="auto">
            <a:xfrm>
              <a:off x="4887913" y="2587625"/>
              <a:ext cx="0" cy="533400"/>
            </a:xfrm>
            <a:prstGeom prst="line">
              <a:avLst/>
            </a:prstGeom>
            <a:noFill/>
            <a:ln w="28575">
              <a:solidFill>
                <a:schemeClr val="tx1"/>
              </a:solidFill>
              <a:round/>
              <a:headEnd/>
              <a:tailEnd type="triangle" w="med" len="med"/>
            </a:ln>
          </p:spPr>
          <p:txBody>
            <a:bodyPr/>
            <a:lstStyle/>
            <a:p>
              <a:endParaRPr lang="en-US"/>
            </a:p>
          </p:txBody>
        </p:sp>
        <p:grpSp>
          <p:nvGrpSpPr>
            <p:cNvPr id="4" name="Group 3">
              <a:extLst>
                <a:ext uri="{FF2B5EF4-FFF2-40B4-BE49-F238E27FC236}">
                  <a16:creationId xmlns:a16="http://schemas.microsoft.com/office/drawing/2014/main" id="{A91D3FAD-958C-BD41-BC64-11900A8DD9BF}"/>
                </a:ext>
              </a:extLst>
            </p:cNvPr>
            <p:cNvGrpSpPr/>
            <p:nvPr/>
          </p:nvGrpSpPr>
          <p:grpSpPr>
            <a:xfrm>
              <a:off x="4875212" y="1887797"/>
              <a:ext cx="863601" cy="725527"/>
              <a:chOff x="4876800" y="1895475"/>
              <a:chExt cx="838200" cy="695325"/>
            </a:xfrm>
          </p:grpSpPr>
          <p:sp>
            <p:nvSpPr>
              <p:cNvPr id="14347" name="Line 13"/>
              <p:cNvSpPr>
                <a:spLocks noChangeShapeType="1"/>
              </p:cNvSpPr>
              <p:nvPr/>
            </p:nvSpPr>
            <p:spPr bwMode="auto">
              <a:xfrm>
                <a:off x="5715000" y="1895475"/>
                <a:ext cx="0" cy="685800"/>
              </a:xfrm>
              <a:prstGeom prst="line">
                <a:avLst/>
              </a:prstGeom>
              <a:noFill/>
              <a:ln w="28575">
                <a:solidFill>
                  <a:schemeClr val="tx1"/>
                </a:solidFill>
                <a:round/>
                <a:headEnd/>
                <a:tailEnd/>
              </a:ln>
            </p:spPr>
            <p:txBody>
              <a:bodyPr/>
              <a:lstStyle/>
              <a:p>
                <a:endParaRPr lang="en-US"/>
              </a:p>
            </p:txBody>
          </p:sp>
          <p:sp>
            <p:nvSpPr>
              <p:cNvPr id="14361" name="Line 27"/>
              <p:cNvSpPr>
                <a:spLocks noChangeShapeType="1"/>
              </p:cNvSpPr>
              <p:nvPr/>
            </p:nvSpPr>
            <p:spPr bwMode="auto">
              <a:xfrm>
                <a:off x="4876800" y="2590800"/>
                <a:ext cx="838200" cy="0"/>
              </a:xfrm>
              <a:prstGeom prst="line">
                <a:avLst/>
              </a:prstGeom>
              <a:noFill/>
              <a:ln w="28575">
                <a:solidFill>
                  <a:schemeClr val="tx1"/>
                </a:solidFill>
                <a:round/>
                <a:headEnd/>
                <a:tailEnd/>
              </a:ln>
            </p:spPr>
            <p:txBody>
              <a:bodyPr/>
              <a:lstStyle/>
              <a:p>
                <a:endParaRPr lang="en-US"/>
              </a:p>
            </p:txBody>
          </p:sp>
        </p:grpSp>
      </p:grpSp>
      <p:grpSp>
        <p:nvGrpSpPr>
          <p:cNvPr id="6" name="Group 5">
            <a:extLst>
              <a:ext uri="{FF2B5EF4-FFF2-40B4-BE49-F238E27FC236}">
                <a16:creationId xmlns:a16="http://schemas.microsoft.com/office/drawing/2014/main" id="{01253AF0-B6C9-BB49-93EC-BBB9A2193E8E}"/>
              </a:ext>
            </a:extLst>
          </p:cNvPr>
          <p:cNvGrpSpPr/>
          <p:nvPr/>
        </p:nvGrpSpPr>
        <p:grpSpPr>
          <a:xfrm>
            <a:off x="5105400" y="1905000"/>
            <a:ext cx="914400" cy="1219200"/>
            <a:chOff x="5105400" y="1905000"/>
            <a:chExt cx="914400" cy="1219200"/>
          </a:xfrm>
        </p:grpSpPr>
        <p:sp>
          <p:nvSpPr>
            <p:cNvPr id="14362" name="Line 28"/>
            <p:cNvSpPr>
              <a:spLocks noChangeShapeType="1"/>
            </p:cNvSpPr>
            <p:nvPr/>
          </p:nvSpPr>
          <p:spPr bwMode="auto">
            <a:xfrm flipV="1">
              <a:off x="5105400" y="2743200"/>
              <a:ext cx="0" cy="381000"/>
            </a:xfrm>
            <a:prstGeom prst="line">
              <a:avLst/>
            </a:prstGeom>
            <a:noFill/>
            <a:ln w="28575">
              <a:solidFill>
                <a:schemeClr val="tx1"/>
              </a:solidFill>
              <a:round/>
              <a:headEnd/>
              <a:tailEnd/>
            </a:ln>
          </p:spPr>
          <p:txBody>
            <a:bodyPr/>
            <a:lstStyle/>
            <a:p>
              <a:endParaRPr lang="en-US"/>
            </a:p>
          </p:txBody>
        </p:sp>
        <p:sp>
          <p:nvSpPr>
            <p:cNvPr id="14363" name="Line 29"/>
            <p:cNvSpPr>
              <a:spLocks noChangeShapeType="1"/>
            </p:cNvSpPr>
            <p:nvPr/>
          </p:nvSpPr>
          <p:spPr bwMode="auto">
            <a:xfrm>
              <a:off x="5105400" y="2743200"/>
              <a:ext cx="914400" cy="0"/>
            </a:xfrm>
            <a:prstGeom prst="line">
              <a:avLst/>
            </a:prstGeom>
            <a:noFill/>
            <a:ln w="28575">
              <a:solidFill>
                <a:schemeClr val="tx1"/>
              </a:solidFill>
              <a:round/>
              <a:headEnd/>
              <a:tailEnd/>
            </a:ln>
          </p:spPr>
          <p:txBody>
            <a:bodyPr/>
            <a:lstStyle/>
            <a:p>
              <a:endParaRPr lang="en-US"/>
            </a:p>
          </p:txBody>
        </p:sp>
        <p:sp>
          <p:nvSpPr>
            <p:cNvPr id="14364" name="Line 30"/>
            <p:cNvSpPr>
              <a:spLocks noChangeShapeType="1"/>
            </p:cNvSpPr>
            <p:nvPr/>
          </p:nvSpPr>
          <p:spPr bwMode="auto">
            <a:xfrm flipV="1">
              <a:off x="6019800" y="1905000"/>
              <a:ext cx="0" cy="838200"/>
            </a:xfrm>
            <a:prstGeom prst="line">
              <a:avLst/>
            </a:prstGeom>
            <a:noFill/>
            <a:ln w="28575">
              <a:solidFill>
                <a:schemeClr val="tx1"/>
              </a:solidFill>
              <a:round/>
              <a:headEnd/>
              <a:tailEnd type="triangle" w="med" len="med"/>
            </a:ln>
          </p:spPr>
          <p:txBody>
            <a:bodyPr/>
            <a:lstStyle/>
            <a:p>
              <a:endParaRPr lang="en-US" dirty="0"/>
            </a:p>
          </p:txBody>
        </p:sp>
      </p:grpSp>
      <p:sp>
        <p:nvSpPr>
          <p:cNvPr id="14369" name="Line 35"/>
          <p:cNvSpPr>
            <a:spLocks noChangeShapeType="1"/>
          </p:cNvSpPr>
          <p:nvPr/>
        </p:nvSpPr>
        <p:spPr bwMode="auto">
          <a:xfrm>
            <a:off x="5791200" y="5040313"/>
            <a:ext cx="0" cy="533400"/>
          </a:xfrm>
          <a:prstGeom prst="line">
            <a:avLst/>
          </a:prstGeom>
          <a:noFill/>
          <a:ln w="28575">
            <a:solidFill>
              <a:schemeClr val="tx1"/>
            </a:solidFill>
            <a:round/>
            <a:headEnd/>
            <a:tailEnd/>
          </a:ln>
        </p:spPr>
        <p:txBody>
          <a:bodyPr/>
          <a:lstStyle/>
          <a:p>
            <a:endParaRPr lang="en-US"/>
          </a:p>
        </p:txBody>
      </p:sp>
      <p:sp>
        <p:nvSpPr>
          <p:cNvPr id="14370" name="Line 36"/>
          <p:cNvSpPr>
            <a:spLocks noChangeShapeType="1"/>
          </p:cNvSpPr>
          <p:nvPr/>
        </p:nvSpPr>
        <p:spPr bwMode="auto">
          <a:xfrm>
            <a:off x="5791200" y="5562600"/>
            <a:ext cx="1676400" cy="0"/>
          </a:xfrm>
          <a:prstGeom prst="line">
            <a:avLst/>
          </a:prstGeom>
          <a:noFill/>
          <a:ln w="28575">
            <a:solidFill>
              <a:schemeClr val="tx1"/>
            </a:solidFill>
            <a:round/>
            <a:headEnd/>
            <a:tailEnd type="triangle" w="med" len="med"/>
          </a:ln>
        </p:spPr>
        <p:txBody>
          <a:bodyPr/>
          <a:lstStyle/>
          <a:p>
            <a:endParaRPr lang="en-US"/>
          </a:p>
        </p:txBody>
      </p:sp>
      <p:sp>
        <p:nvSpPr>
          <p:cNvPr id="14371" name="Text Box 37"/>
          <p:cNvSpPr txBox="1">
            <a:spLocks noChangeArrowheads="1"/>
          </p:cNvSpPr>
          <p:nvPr/>
        </p:nvSpPr>
        <p:spPr bwMode="auto">
          <a:xfrm>
            <a:off x="7543800" y="5087938"/>
            <a:ext cx="1447800" cy="779462"/>
          </a:xfrm>
          <a:prstGeom prst="rect">
            <a:avLst/>
          </a:prstGeom>
          <a:noFill/>
          <a:ln w="9525">
            <a:noFill/>
            <a:miter lim="800000"/>
            <a:headEnd/>
            <a:tailEnd/>
          </a:ln>
        </p:spPr>
        <p:txBody>
          <a:bodyPr>
            <a:spAutoFit/>
          </a:bodyPr>
          <a:lstStyle/>
          <a:p>
            <a:pPr>
              <a:spcBef>
                <a:spcPct val="50000"/>
              </a:spcBef>
            </a:pPr>
            <a:r>
              <a:rPr lang="en-US" b="1" dirty="0">
                <a:solidFill>
                  <a:schemeClr val="hlink"/>
                </a:solidFill>
              </a:rPr>
              <a:t>- </a:t>
            </a:r>
            <a:r>
              <a:rPr lang="en-US" b="1" dirty="0" err="1">
                <a:solidFill>
                  <a:schemeClr val="hlink"/>
                </a:solidFill>
              </a:rPr>
              <a:t>Nước</a:t>
            </a:r>
            <a:r>
              <a:rPr lang="en-US" b="1" dirty="0">
                <a:solidFill>
                  <a:schemeClr val="hlink"/>
                </a:solidFill>
              </a:rPr>
              <a:t> </a:t>
            </a:r>
            <a:r>
              <a:rPr lang="en-US" b="1" dirty="0" err="1">
                <a:solidFill>
                  <a:schemeClr val="hlink"/>
                </a:solidFill>
              </a:rPr>
              <a:t>tiểu</a:t>
            </a:r>
            <a:endParaRPr lang="en-US" b="1" dirty="0">
              <a:solidFill>
                <a:schemeClr val="hlink"/>
              </a:solidFill>
            </a:endParaRPr>
          </a:p>
          <a:p>
            <a:pPr>
              <a:spcBef>
                <a:spcPct val="50000"/>
              </a:spcBef>
            </a:pPr>
            <a:r>
              <a:rPr lang="en-US" b="1" dirty="0">
                <a:solidFill>
                  <a:schemeClr val="hlink"/>
                </a:solidFill>
              </a:rPr>
              <a:t>- </a:t>
            </a:r>
            <a:r>
              <a:rPr lang="en-US" b="1" dirty="0" err="1">
                <a:solidFill>
                  <a:schemeClr val="hlink"/>
                </a:solidFill>
              </a:rPr>
              <a:t>Mồ</a:t>
            </a:r>
            <a:r>
              <a:rPr lang="en-US" b="1" dirty="0">
                <a:solidFill>
                  <a:schemeClr val="hlink"/>
                </a:solidFill>
              </a:rPr>
              <a:t> </a:t>
            </a:r>
            <a:r>
              <a:rPr lang="en-US" b="1" dirty="0" err="1">
                <a:solidFill>
                  <a:schemeClr val="hlink"/>
                </a:solidFill>
              </a:rPr>
              <a:t>hôi</a:t>
            </a:r>
            <a:endParaRPr lang="en-US" b="1" dirty="0">
              <a:solidFill>
                <a:schemeClr val="hlink"/>
              </a:solidFill>
            </a:endParaRPr>
          </a:p>
        </p:txBody>
      </p:sp>
      <p:sp>
        <p:nvSpPr>
          <p:cNvPr id="14372" name="Text Box 38"/>
          <p:cNvSpPr txBox="1">
            <a:spLocks noChangeArrowheads="1"/>
          </p:cNvSpPr>
          <p:nvPr/>
        </p:nvSpPr>
        <p:spPr bwMode="auto">
          <a:xfrm>
            <a:off x="685800" y="5943600"/>
            <a:ext cx="7543800" cy="366713"/>
          </a:xfrm>
          <a:prstGeom prst="rect">
            <a:avLst/>
          </a:prstGeom>
          <a:noFill/>
          <a:ln w="9525">
            <a:noFill/>
            <a:miter lim="800000"/>
            <a:headEnd/>
            <a:tailEnd/>
          </a:ln>
        </p:spPr>
        <p:txBody>
          <a:bodyPr>
            <a:spAutoFit/>
          </a:bodyPr>
          <a:lstStyle/>
          <a:p>
            <a:pPr>
              <a:spcBef>
                <a:spcPct val="50000"/>
              </a:spcBef>
            </a:pPr>
            <a:r>
              <a:rPr lang="en-US" i="1">
                <a:solidFill>
                  <a:schemeClr val="accent2"/>
                </a:solidFill>
              </a:rPr>
              <a:t>5. Sơ đồ mối liên hệ giữa một số cơ quan trong quá trình trao đổi chất</a:t>
            </a:r>
          </a:p>
        </p:txBody>
      </p:sp>
      <p:sp>
        <p:nvSpPr>
          <p:cNvPr id="14373" name="Line 39"/>
          <p:cNvSpPr>
            <a:spLocks noChangeShapeType="1"/>
          </p:cNvSpPr>
          <p:nvPr/>
        </p:nvSpPr>
        <p:spPr bwMode="auto">
          <a:xfrm>
            <a:off x="2743200" y="838200"/>
            <a:ext cx="0" cy="533400"/>
          </a:xfrm>
          <a:prstGeom prst="line">
            <a:avLst/>
          </a:prstGeom>
          <a:noFill/>
          <a:ln w="28575">
            <a:solidFill>
              <a:schemeClr val="tx1"/>
            </a:solidFill>
            <a:round/>
            <a:headEnd/>
            <a:tailEnd type="triangle" w="med" len="med"/>
          </a:ln>
        </p:spPr>
        <p:txBody>
          <a:bodyPr/>
          <a:lstStyle/>
          <a:p>
            <a:endParaRPr lang="en-US"/>
          </a:p>
        </p:txBody>
      </p:sp>
      <p:sp>
        <p:nvSpPr>
          <p:cNvPr id="14374" name="Line 40"/>
          <p:cNvSpPr>
            <a:spLocks noChangeShapeType="1"/>
          </p:cNvSpPr>
          <p:nvPr/>
        </p:nvSpPr>
        <p:spPr bwMode="auto">
          <a:xfrm>
            <a:off x="6045200" y="835025"/>
            <a:ext cx="0" cy="533400"/>
          </a:xfrm>
          <a:prstGeom prst="line">
            <a:avLst/>
          </a:prstGeom>
          <a:noFill/>
          <a:ln w="28575">
            <a:solidFill>
              <a:schemeClr val="tx1"/>
            </a:solidFill>
            <a:round/>
            <a:headEnd/>
            <a:tailEnd type="triangle" w="med" len="med"/>
          </a:ln>
        </p:spPr>
        <p:txBody>
          <a:bodyPr/>
          <a:lstStyle/>
          <a:p>
            <a:endParaRPr lang="en-US"/>
          </a:p>
        </p:txBody>
      </p:sp>
      <p:grpSp>
        <p:nvGrpSpPr>
          <p:cNvPr id="5" name="Group 4">
            <a:extLst>
              <a:ext uri="{FF2B5EF4-FFF2-40B4-BE49-F238E27FC236}">
                <a16:creationId xmlns:a16="http://schemas.microsoft.com/office/drawing/2014/main" id="{E9C2F749-BA86-8748-8430-BA69D7B4E5D5}"/>
              </a:ext>
            </a:extLst>
          </p:cNvPr>
          <p:cNvGrpSpPr/>
          <p:nvPr/>
        </p:nvGrpSpPr>
        <p:grpSpPr>
          <a:xfrm>
            <a:off x="6477000" y="1893888"/>
            <a:ext cx="1143000" cy="696912"/>
            <a:chOff x="6477000" y="1893888"/>
            <a:chExt cx="1143000" cy="696912"/>
          </a:xfrm>
        </p:grpSpPr>
        <p:sp>
          <p:nvSpPr>
            <p:cNvPr id="14348" name="Line 14"/>
            <p:cNvSpPr>
              <a:spLocks noChangeShapeType="1"/>
            </p:cNvSpPr>
            <p:nvPr/>
          </p:nvSpPr>
          <p:spPr bwMode="auto">
            <a:xfrm>
              <a:off x="6489700" y="1893888"/>
              <a:ext cx="0" cy="685800"/>
            </a:xfrm>
            <a:prstGeom prst="line">
              <a:avLst/>
            </a:prstGeom>
            <a:noFill/>
            <a:ln w="28575">
              <a:solidFill>
                <a:schemeClr val="tx1"/>
              </a:solidFill>
              <a:round/>
              <a:headEnd/>
              <a:tailEnd/>
            </a:ln>
          </p:spPr>
          <p:txBody>
            <a:bodyPr/>
            <a:lstStyle/>
            <a:p>
              <a:endParaRPr lang="en-US"/>
            </a:p>
          </p:txBody>
        </p:sp>
        <p:sp>
          <p:nvSpPr>
            <p:cNvPr id="14375" name="Line 41"/>
            <p:cNvSpPr>
              <a:spLocks noChangeShapeType="1"/>
            </p:cNvSpPr>
            <p:nvPr/>
          </p:nvSpPr>
          <p:spPr bwMode="auto">
            <a:xfrm>
              <a:off x="6477000" y="2590800"/>
              <a:ext cx="1143000" cy="0"/>
            </a:xfrm>
            <a:prstGeom prst="line">
              <a:avLst/>
            </a:prstGeom>
            <a:noFill/>
            <a:ln w="28575">
              <a:solidFill>
                <a:schemeClr val="tx1"/>
              </a:solidFill>
              <a:round/>
              <a:headEnd/>
              <a:tailEnd type="triangle" w="med" len="med"/>
            </a:ln>
          </p:spPr>
          <p:txBody>
            <a:bodyPr/>
            <a:lstStyle/>
            <a:p>
              <a:endParaRPr lang="en-US"/>
            </a:p>
          </p:txBody>
        </p:sp>
      </p:grpSp>
      <p:sp>
        <p:nvSpPr>
          <p:cNvPr id="16426" name="Text Box 42"/>
          <p:cNvSpPr txBox="1">
            <a:spLocks noChangeArrowheads="1"/>
          </p:cNvSpPr>
          <p:nvPr/>
        </p:nvSpPr>
        <p:spPr bwMode="auto">
          <a:xfrm>
            <a:off x="3046414" y="1985169"/>
            <a:ext cx="1371600" cy="641350"/>
          </a:xfrm>
          <a:prstGeom prst="rect">
            <a:avLst/>
          </a:prstGeom>
          <a:noFill/>
          <a:ln w="9525">
            <a:noFill/>
            <a:miter lim="800000"/>
            <a:headEnd/>
            <a:tailEnd/>
          </a:ln>
        </p:spPr>
        <p:txBody>
          <a:bodyPr>
            <a:spAutoFit/>
          </a:bodyPr>
          <a:lstStyle/>
          <a:p>
            <a:pPr>
              <a:spcBef>
                <a:spcPct val="50000"/>
              </a:spcBef>
            </a:pPr>
            <a:r>
              <a:rPr lang="en-US" dirty="0" err="1">
                <a:solidFill>
                  <a:srgbClr val="0000CC"/>
                </a:solidFill>
              </a:rPr>
              <a:t>Chất</a:t>
            </a:r>
            <a:r>
              <a:rPr lang="en-US" dirty="0">
                <a:solidFill>
                  <a:srgbClr val="0000CC"/>
                </a:solidFill>
              </a:rPr>
              <a:t> </a:t>
            </a:r>
            <a:r>
              <a:rPr lang="en-US" dirty="0" err="1">
                <a:solidFill>
                  <a:srgbClr val="0000CC"/>
                </a:solidFill>
              </a:rPr>
              <a:t>dinh</a:t>
            </a:r>
            <a:r>
              <a:rPr lang="en-US" dirty="0">
                <a:solidFill>
                  <a:srgbClr val="0000CC"/>
                </a:solidFill>
              </a:rPr>
              <a:t> </a:t>
            </a:r>
            <a:r>
              <a:rPr lang="en-US" dirty="0" err="1">
                <a:solidFill>
                  <a:srgbClr val="0000CC"/>
                </a:solidFill>
              </a:rPr>
              <a:t>dưỡng</a:t>
            </a:r>
            <a:endParaRPr lang="en-US" dirty="0">
              <a:solidFill>
                <a:srgbClr val="0000CC"/>
              </a:solidFill>
            </a:endParaRPr>
          </a:p>
        </p:txBody>
      </p:sp>
      <p:sp>
        <p:nvSpPr>
          <p:cNvPr id="16427" name="Text Box 43"/>
          <p:cNvSpPr txBox="1">
            <a:spLocks noChangeArrowheads="1"/>
          </p:cNvSpPr>
          <p:nvPr/>
        </p:nvSpPr>
        <p:spPr bwMode="auto">
          <a:xfrm>
            <a:off x="4549301" y="2230865"/>
            <a:ext cx="1371600" cy="369332"/>
          </a:xfrm>
          <a:prstGeom prst="rect">
            <a:avLst/>
          </a:prstGeom>
          <a:noFill/>
          <a:ln w="9525">
            <a:noFill/>
            <a:miter lim="800000"/>
            <a:headEnd/>
            <a:tailEnd/>
          </a:ln>
        </p:spPr>
        <p:txBody>
          <a:bodyPr>
            <a:spAutoFit/>
          </a:bodyPr>
          <a:lstStyle/>
          <a:p>
            <a:pPr>
              <a:spcBef>
                <a:spcPct val="50000"/>
              </a:spcBef>
            </a:pPr>
            <a:r>
              <a:rPr lang="en-US" dirty="0" err="1">
                <a:solidFill>
                  <a:srgbClr val="0000CC"/>
                </a:solidFill>
              </a:rPr>
              <a:t>Ô</a:t>
            </a:r>
            <a:r>
              <a:rPr lang="en-US" dirty="0">
                <a:solidFill>
                  <a:srgbClr val="0000CC"/>
                </a:solidFill>
              </a:rPr>
              <a:t>-xi</a:t>
            </a:r>
          </a:p>
        </p:txBody>
      </p:sp>
      <p:sp>
        <p:nvSpPr>
          <p:cNvPr id="16428" name="Text Box 44"/>
          <p:cNvSpPr txBox="1">
            <a:spLocks noChangeArrowheads="1"/>
          </p:cNvSpPr>
          <p:nvPr/>
        </p:nvSpPr>
        <p:spPr bwMode="auto">
          <a:xfrm>
            <a:off x="5241681" y="2650393"/>
            <a:ext cx="1708639" cy="369332"/>
          </a:xfrm>
          <a:prstGeom prst="rect">
            <a:avLst/>
          </a:prstGeom>
          <a:noFill/>
          <a:ln w="9525">
            <a:noFill/>
            <a:miter lim="800000"/>
            <a:headEnd/>
            <a:tailEnd/>
          </a:ln>
        </p:spPr>
        <p:txBody>
          <a:bodyPr wrap="square">
            <a:spAutoFit/>
          </a:bodyPr>
          <a:lstStyle/>
          <a:p>
            <a:pPr>
              <a:spcBef>
                <a:spcPct val="50000"/>
              </a:spcBef>
            </a:pPr>
            <a:r>
              <a:rPr lang="en-US" dirty="0" err="1">
                <a:solidFill>
                  <a:srgbClr val="0000CC"/>
                </a:solidFill>
              </a:rPr>
              <a:t>Khí</a:t>
            </a:r>
            <a:r>
              <a:rPr lang="en-US" dirty="0">
                <a:solidFill>
                  <a:srgbClr val="0000CC"/>
                </a:solidFill>
              </a:rPr>
              <a:t> </a:t>
            </a:r>
            <a:r>
              <a:rPr lang="en-US" dirty="0" err="1">
                <a:solidFill>
                  <a:srgbClr val="0000CC"/>
                </a:solidFill>
              </a:rPr>
              <a:t>các-bô-níc</a:t>
            </a:r>
            <a:endParaRPr lang="en-US" dirty="0">
              <a:solidFill>
                <a:srgbClr val="0000CC"/>
              </a:solidFill>
            </a:endParaRPr>
          </a:p>
        </p:txBody>
      </p:sp>
      <p:sp>
        <p:nvSpPr>
          <p:cNvPr id="16429" name="Text Box 45"/>
          <p:cNvSpPr txBox="1">
            <a:spLocks noChangeArrowheads="1"/>
          </p:cNvSpPr>
          <p:nvPr/>
        </p:nvSpPr>
        <p:spPr bwMode="auto">
          <a:xfrm>
            <a:off x="5756196" y="3820100"/>
            <a:ext cx="1933571" cy="646331"/>
          </a:xfrm>
          <a:prstGeom prst="rect">
            <a:avLst/>
          </a:prstGeom>
          <a:noFill/>
          <a:ln w="9525">
            <a:noFill/>
            <a:miter lim="800000"/>
            <a:headEnd/>
            <a:tailEnd/>
          </a:ln>
        </p:spPr>
        <p:txBody>
          <a:bodyPr wrap="square">
            <a:spAutoFit/>
          </a:bodyPr>
          <a:lstStyle/>
          <a:p>
            <a:pPr>
              <a:spcBef>
                <a:spcPct val="50000"/>
              </a:spcBef>
            </a:pPr>
            <a:r>
              <a:rPr lang="en-US" dirty="0" err="1">
                <a:solidFill>
                  <a:srgbClr val="0000CC"/>
                </a:solidFill>
              </a:rPr>
              <a:t>Khí</a:t>
            </a:r>
            <a:r>
              <a:rPr lang="en-US" dirty="0">
                <a:solidFill>
                  <a:srgbClr val="0000CC"/>
                </a:solidFill>
              </a:rPr>
              <a:t> </a:t>
            </a:r>
            <a:r>
              <a:rPr lang="en-US" dirty="0" err="1">
                <a:solidFill>
                  <a:srgbClr val="0000CC"/>
                </a:solidFill>
              </a:rPr>
              <a:t>các-bô-níc</a:t>
            </a:r>
            <a:r>
              <a:rPr lang="en-US" dirty="0">
                <a:solidFill>
                  <a:srgbClr val="0000CC"/>
                </a:solidFill>
              </a:rPr>
              <a:t> </a:t>
            </a:r>
            <a:r>
              <a:rPr lang="en-US" dirty="0" err="1">
                <a:solidFill>
                  <a:srgbClr val="0000CC"/>
                </a:solidFill>
              </a:rPr>
              <a:t>và</a:t>
            </a:r>
            <a:r>
              <a:rPr lang="en-US" dirty="0">
                <a:solidFill>
                  <a:srgbClr val="0000CC"/>
                </a:solidFill>
              </a:rPr>
              <a:t> </a:t>
            </a:r>
            <a:r>
              <a:rPr lang="en-US" dirty="0" err="1">
                <a:solidFill>
                  <a:srgbClr val="0000CC"/>
                </a:solidFill>
              </a:rPr>
              <a:t>các</a:t>
            </a:r>
            <a:r>
              <a:rPr lang="en-US" dirty="0">
                <a:solidFill>
                  <a:srgbClr val="0000CC"/>
                </a:solidFill>
              </a:rPr>
              <a:t> </a:t>
            </a:r>
            <a:r>
              <a:rPr lang="en-US" dirty="0" err="1">
                <a:solidFill>
                  <a:srgbClr val="0000CC"/>
                </a:solidFill>
              </a:rPr>
              <a:t>chất</a:t>
            </a:r>
            <a:r>
              <a:rPr lang="en-US" dirty="0">
                <a:solidFill>
                  <a:srgbClr val="0000CC"/>
                </a:solidFill>
              </a:rPr>
              <a:t> </a:t>
            </a:r>
            <a:r>
              <a:rPr lang="en-US" dirty="0" err="1">
                <a:solidFill>
                  <a:srgbClr val="0000CC"/>
                </a:solidFill>
              </a:rPr>
              <a:t>thải</a:t>
            </a:r>
            <a:endParaRPr lang="en-US" dirty="0">
              <a:solidFill>
                <a:srgbClr val="0000CC"/>
              </a:solidFill>
            </a:endParaRPr>
          </a:p>
        </p:txBody>
      </p:sp>
      <p:sp>
        <p:nvSpPr>
          <p:cNvPr id="16431" name="Text Box 47"/>
          <p:cNvSpPr txBox="1">
            <a:spLocks noChangeArrowheads="1"/>
          </p:cNvSpPr>
          <p:nvPr/>
        </p:nvSpPr>
        <p:spPr bwMode="auto">
          <a:xfrm>
            <a:off x="2082800" y="3749566"/>
            <a:ext cx="1371600" cy="923330"/>
          </a:xfrm>
          <a:prstGeom prst="rect">
            <a:avLst/>
          </a:prstGeom>
          <a:noFill/>
          <a:ln w="9525">
            <a:noFill/>
            <a:miter lim="800000"/>
            <a:headEnd/>
            <a:tailEnd/>
          </a:ln>
        </p:spPr>
        <p:txBody>
          <a:bodyPr>
            <a:spAutoFit/>
          </a:bodyPr>
          <a:lstStyle/>
          <a:p>
            <a:pPr>
              <a:spcBef>
                <a:spcPct val="50000"/>
              </a:spcBef>
            </a:pPr>
            <a:r>
              <a:rPr lang="en-US" dirty="0" err="1">
                <a:solidFill>
                  <a:srgbClr val="0000CC"/>
                </a:solidFill>
              </a:rPr>
              <a:t>Ô</a:t>
            </a:r>
            <a:r>
              <a:rPr lang="en-US" dirty="0">
                <a:solidFill>
                  <a:srgbClr val="0000CC"/>
                </a:solidFill>
              </a:rPr>
              <a:t>-xi </a:t>
            </a:r>
            <a:r>
              <a:rPr lang="en-US" dirty="0" err="1">
                <a:solidFill>
                  <a:srgbClr val="0000CC"/>
                </a:solidFill>
              </a:rPr>
              <a:t>và</a:t>
            </a:r>
            <a:r>
              <a:rPr lang="en-US" dirty="0">
                <a:solidFill>
                  <a:srgbClr val="0000CC"/>
                </a:solidFill>
              </a:rPr>
              <a:t> </a:t>
            </a:r>
            <a:r>
              <a:rPr lang="en-US" dirty="0" err="1">
                <a:solidFill>
                  <a:srgbClr val="0000CC"/>
                </a:solidFill>
              </a:rPr>
              <a:t>chất</a:t>
            </a:r>
            <a:r>
              <a:rPr lang="en-US" dirty="0">
                <a:solidFill>
                  <a:srgbClr val="0000CC"/>
                </a:solidFill>
              </a:rPr>
              <a:t> </a:t>
            </a:r>
            <a:r>
              <a:rPr lang="en-US" dirty="0" err="1">
                <a:solidFill>
                  <a:srgbClr val="0000CC"/>
                </a:solidFill>
              </a:rPr>
              <a:t>dinh</a:t>
            </a:r>
            <a:r>
              <a:rPr lang="en-US" dirty="0">
                <a:solidFill>
                  <a:srgbClr val="0000CC"/>
                </a:solidFill>
              </a:rPr>
              <a:t> </a:t>
            </a:r>
            <a:r>
              <a:rPr lang="en-US" dirty="0" err="1">
                <a:solidFill>
                  <a:srgbClr val="0000CC"/>
                </a:solidFill>
              </a:rPr>
              <a:t>dưỡng</a:t>
            </a:r>
            <a:endParaRPr lang="en-US" dirty="0">
              <a:solidFill>
                <a:srgbClr val="0000CC"/>
              </a:solidFill>
            </a:endParaRPr>
          </a:p>
        </p:txBody>
      </p:sp>
      <p:sp>
        <p:nvSpPr>
          <p:cNvPr id="46" name="Text Box 47">
            <a:extLst>
              <a:ext uri="{FF2B5EF4-FFF2-40B4-BE49-F238E27FC236}">
                <a16:creationId xmlns:a16="http://schemas.microsoft.com/office/drawing/2014/main" id="{1B2D9D32-C4AE-3247-92AA-68A6406359E7}"/>
              </a:ext>
            </a:extLst>
          </p:cNvPr>
          <p:cNvSpPr txBox="1">
            <a:spLocks noChangeArrowheads="1"/>
          </p:cNvSpPr>
          <p:nvPr/>
        </p:nvSpPr>
        <p:spPr bwMode="auto">
          <a:xfrm>
            <a:off x="3619500" y="3695949"/>
            <a:ext cx="1714500" cy="923330"/>
          </a:xfrm>
          <a:prstGeom prst="rect">
            <a:avLst/>
          </a:prstGeom>
          <a:noFill/>
          <a:ln w="9525">
            <a:noFill/>
            <a:miter lim="800000"/>
            <a:headEnd/>
            <a:tailEnd/>
          </a:ln>
        </p:spPr>
        <p:txBody>
          <a:bodyPr wrap="square">
            <a:spAutoFit/>
          </a:bodyPr>
          <a:lstStyle/>
          <a:p>
            <a:pPr>
              <a:spcBef>
                <a:spcPct val="50000"/>
              </a:spcBef>
            </a:pPr>
            <a:r>
              <a:rPr lang="en-US" dirty="0" err="1">
                <a:solidFill>
                  <a:srgbClr val="0000CC"/>
                </a:solidFill>
              </a:rPr>
              <a:t>Khí</a:t>
            </a:r>
            <a:r>
              <a:rPr lang="en-US" dirty="0">
                <a:solidFill>
                  <a:srgbClr val="0000CC"/>
                </a:solidFill>
              </a:rPr>
              <a:t> </a:t>
            </a:r>
            <a:r>
              <a:rPr lang="en-US" dirty="0" err="1">
                <a:solidFill>
                  <a:srgbClr val="0000CC"/>
                </a:solidFill>
              </a:rPr>
              <a:t>các-bô-níc</a:t>
            </a:r>
            <a:r>
              <a:rPr lang="en-US" dirty="0">
                <a:solidFill>
                  <a:srgbClr val="0000CC"/>
                </a:solidFill>
              </a:rPr>
              <a:t> </a:t>
            </a:r>
            <a:r>
              <a:rPr lang="en-US" dirty="0" err="1">
                <a:solidFill>
                  <a:srgbClr val="0000CC"/>
                </a:solidFill>
              </a:rPr>
              <a:t>và</a:t>
            </a:r>
            <a:r>
              <a:rPr lang="en-US" dirty="0">
                <a:solidFill>
                  <a:srgbClr val="0000CC"/>
                </a:solidFill>
              </a:rPr>
              <a:t> </a:t>
            </a:r>
            <a:r>
              <a:rPr lang="en-US" dirty="0" err="1">
                <a:solidFill>
                  <a:srgbClr val="0000CC"/>
                </a:solidFill>
              </a:rPr>
              <a:t>các</a:t>
            </a:r>
            <a:r>
              <a:rPr lang="en-US" dirty="0">
                <a:solidFill>
                  <a:srgbClr val="0000CC"/>
                </a:solidFill>
              </a:rPr>
              <a:t> </a:t>
            </a:r>
            <a:r>
              <a:rPr lang="en-US" dirty="0" err="1">
                <a:solidFill>
                  <a:srgbClr val="0000CC"/>
                </a:solidFill>
              </a:rPr>
              <a:t>chất</a:t>
            </a:r>
            <a:r>
              <a:rPr lang="en-US" dirty="0">
                <a:solidFill>
                  <a:srgbClr val="0000CC"/>
                </a:solidFill>
              </a:rPr>
              <a:t> </a:t>
            </a:r>
            <a:r>
              <a:rPr lang="en-US" dirty="0" err="1">
                <a:solidFill>
                  <a:srgbClr val="0000CC"/>
                </a:solidFill>
              </a:rPr>
              <a:t>thải</a:t>
            </a:r>
            <a:endParaRPr lang="en-US"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ssolve">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73"/>
                                        </p:tgtEl>
                                        <p:attrNameLst>
                                          <p:attrName>style.visibility</p:attrName>
                                        </p:attrNameLst>
                                      </p:cBhvr>
                                      <p:to>
                                        <p:strVal val="visible"/>
                                      </p:to>
                                    </p:set>
                                    <p:animEffect transition="in" filter="blinds(horizontal)">
                                      <p:cBhvr>
                                        <p:cTn id="12" dur="500"/>
                                        <p:tgtEl>
                                          <p:spTgt spid="1437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426"/>
                                        </p:tgtEl>
                                        <p:attrNameLst>
                                          <p:attrName>style.visibility</p:attrName>
                                        </p:attrNameLst>
                                      </p:cBhvr>
                                      <p:to>
                                        <p:strVal val="visible"/>
                                      </p:to>
                                    </p:set>
                                    <p:animEffect transition="in" filter="blinds(horizontal)">
                                      <p:cBhvr>
                                        <p:cTn id="22" dur="500"/>
                                        <p:tgtEl>
                                          <p:spTgt spid="164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339"/>
                                        </p:tgtEl>
                                        <p:attrNameLst>
                                          <p:attrName>style.visibility</p:attrName>
                                        </p:attrNameLst>
                                      </p:cBhvr>
                                      <p:to>
                                        <p:strVal val="visible"/>
                                      </p:to>
                                    </p:set>
                                    <p:animEffect transition="in" filter="blinds(horizontal)">
                                      <p:cBhvr>
                                        <p:cTn id="27" dur="500"/>
                                        <p:tgtEl>
                                          <p:spTgt spid="1433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374"/>
                                        </p:tgtEl>
                                        <p:attrNameLst>
                                          <p:attrName>style.visibility</p:attrName>
                                        </p:attrNameLst>
                                      </p:cBhvr>
                                      <p:to>
                                        <p:strVal val="visible"/>
                                      </p:to>
                                    </p:set>
                                    <p:animEffect transition="in" filter="blinds(horizontal)">
                                      <p:cBhvr>
                                        <p:cTn id="32" dur="500"/>
                                        <p:tgtEl>
                                          <p:spTgt spid="1437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427"/>
                                        </p:tgtEl>
                                        <p:attrNameLst>
                                          <p:attrName>style.visibility</p:attrName>
                                        </p:attrNameLst>
                                      </p:cBhvr>
                                      <p:to>
                                        <p:strVal val="visible"/>
                                      </p:to>
                                    </p:set>
                                    <p:animEffect transition="in" filter="blinds(horizontal)">
                                      <p:cBhvr>
                                        <p:cTn id="42" dur="500"/>
                                        <p:tgtEl>
                                          <p:spTgt spid="1642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357"/>
                                        </p:tgtEl>
                                        <p:attrNameLst>
                                          <p:attrName>style.visibility</p:attrName>
                                        </p:attrNameLst>
                                      </p:cBhvr>
                                      <p:to>
                                        <p:strVal val="visible"/>
                                      </p:to>
                                    </p:set>
                                    <p:animEffect transition="in" filter="blinds(horizontal)">
                                      <p:cBhvr>
                                        <p:cTn id="47" dur="500"/>
                                        <p:tgtEl>
                                          <p:spTgt spid="1435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431"/>
                                        </p:tgtEl>
                                        <p:attrNameLst>
                                          <p:attrName>style.visibility</p:attrName>
                                        </p:attrNameLst>
                                      </p:cBhvr>
                                      <p:to>
                                        <p:strVal val="visible"/>
                                      </p:to>
                                    </p:set>
                                    <p:animEffect transition="in" filter="blinds(horizontal)">
                                      <p:cBhvr>
                                        <p:cTn id="52" dur="500"/>
                                        <p:tgtEl>
                                          <p:spTgt spid="1643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4359"/>
                                        </p:tgtEl>
                                        <p:attrNameLst>
                                          <p:attrName>style.visibility</p:attrName>
                                        </p:attrNameLst>
                                      </p:cBhvr>
                                      <p:to>
                                        <p:strVal val="visible"/>
                                      </p:to>
                                    </p:set>
                                    <p:animEffect transition="in" filter="blinds(horizontal)">
                                      <p:cBhvr>
                                        <p:cTn id="57" dur="500"/>
                                        <p:tgtEl>
                                          <p:spTgt spid="1435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blinds(horizontal)">
                                      <p:cBhvr>
                                        <p:cTn id="62" dur="5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blinds(horizontal)">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6428"/>
                                        </p:tgtEl>
                                        <p:attrNameLst>
                                          <p:attrName>style.visibility</p:attrName>
                                        </p:attrNameLst>
                                      </p:cBhvr>
                                      <p:to>
                                        <p:strVal val="visible"/>
                                      </p:to>
                                    </p:set>
                                    <p:animEffect transition="in" filter="blinds(horizontal)">
                                      <p:cBhvr>
                                        <p:cTn id="72" dur="500"/>
                                        <p:tgtEl>
                                          <p:spTgt spid="1642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blinds(horizontal)">
                                      <p:cBhvr>
                                        <p:cTn id="77" dur="500"/>
                                        <p:tgtEl>
                                          <p:spTgt spid="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4352"/>
                                        </p:tgtEl>
                                        <p:attrNameLst>
                                          <p:attrName>style.visibility</p:attrName>
                                        </p:attrNameLst>
                                      </p:cBhvr>
                                      <p:to>
                                        <p:strVal val="visible"/>
                                      </p:to>
                                    </p:set>
                                    <p:animEffect transition="in" filter="blinds(horizontal)">
                                      <p:cBhvr>
                                        <p:cTn id="82" dur="500"/>
                                        <p:tgtEl>
                                          <p:spTgt spid="1435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4358"/>
                                        </p:tgtEl>
                                        <p:attrNameLst>
                                          <p:attrName>style.visibility</p:attrName>
                                        </p:attrNameLst>
                                      </p:cBhvr>
                                      <p:to>
                                        <p:strVal val="visible"/>
                                      </p:to>
                                    </p:set>
                                    <p:animEffect transition="in" filter="blinds(horizontal)">
                                      <p:cBhvr>
                                        <p:cTn id="87" dur="500"/>
                                        <p:tgtEl>
                                          <p:spTgt spid="14358"/>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6429"/>
                                        </p:tgtEl>
                                        <p:attrNameLst>
                                          <p:attrName>style.visibility</p:attrName>
                                        </p:attrNameLst>
                                      </p:cBhvr>
                                      <p:to>
                                        <p:strVal val="visible"/>
                                      </p:to>
                                    </p:set>
                                    <p:animEffect transition="in" filter="blinds(horizontal)">
                                      <p:cBhvr>
                                        <p:cTn id="92" dur="500"/>
                                        <p:tgtEl>
                                          <p:spTgt spid="16429"/>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4369"/>
                                        </p:tgtEl>
                                        <p:attrNameLst>
                                          <p:attrName>style.visibility</p:attrName>
                                        </p:attrNameLst>
                                      </p:cBhvr>
                                      <p:to>
                                        <p:strVal val="visible"/>
                                      </p:to>
                                    </p:set>
                                    <p:animEffect transition="in" filter="blinds(horizontal)">
                                      <p:cBhvr>
                                        <p:cTn id="97" dur="500"/>
                                        <p:tgtEl>
                                          <p:spTgt spid="14369"/>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2"/>
                                        </p:tgtEl>
                                        <p:attrNameLst>
                                          <p:attrName>style.visibility</p:attrName>
                                        </p:attrNameLst>
                                      </p:cBhvr>
                                      <p:to>
                                        <p:strVal val="visible"/>
                                      </p:to>
                                    </p:set>
                                    <p:animEffect transition="in" filter="blinds(horizontal)">
                                      <p:cBhvr>
                                        <p:cTn id="102" dur="500"/>
                                        <p:tgtEl>
                                          <p:spTgt spid="2"/>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14351"/>
                                        </p:tgtEl>
                                        <p:attrNameLst>
                                          <p:attrName>style.visibility</p:attrName>
                                        </p:attrNameLst>
                                      </p:cBhvr>
                                      <p:to>
                                        <p:strVal val="visible"/>
                                      </p:to>
                                    </p:set>
                                    <p:animEffect transition="in" filter="blinds(horizontal)">
                                      <p:cBhvr>
                                        <p:cTn id="107" dur="500"/>
                                        <p:tgtEl>
                                          <p:spTgt spid="14351"/>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14370"/>
                                        </p:tgtEl>
                                        <p:attrNameLst>
                                          <p:attrName>style.visibility</p:attrName>
                                        </p:attrNameLst>
                                      </p:cBhvr>
                                      <p:to>
                                        <p:strVal val="visible"/>
                                      </p:to>
                                    </p:set>
                                    <p:animEffect transition="in" filter="blinds(horizontal)">
                                      <p:cBhvr>
                                        <p:cTn id="110" dur="500"/>
                                        <p:tgtEl>
                                          <p:spTgt spid="14370"/>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14371"/>
                                        </p:tgtEl>
                                        <p:attrNameLst>
                                          <p:attrName>style.visibility</p:attrName>
                                        </p:attrNameLst>
                                      </p:cBhvr>
                                      <p:to>
                                        <p:strVal val="visible"/>
                                      </p:to>
                                    </p:set>
                                    <p:animEffect transition="in" filter="blinds(horizontal)">
                                      <p:cBhvr>
                                        <p:cTn id="115" dur="500"/>
                                        <p:tgtEl>
                                          <p:spTgt spid="14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p:bldP spid="14351" grpId="0"/>
      <p:bldP spid="14352" grpId="0"/>
      <p:bldP spid="14357" grpId="0" animBg="1"/>
      <p:bldP spid="14358" grpId="0" animBg="1"/>
      <p:bldP spid="14359" grpId="0" animBg="1"/>
      <p:bldP spid="14369" grpId="0" animBg="1"/>
      <p:bldP spid="14370" grpId="0" animBg="1"/>
      <p:bldP spid="14371" grpId="0"/>
      <p:bldP spid="14373" grpId="0" animBg="1"/>
      <p:bldP spid="14374" grpId="0" animBg="1"/>
      <p:bldP spid="16426" grpId="0"/>
      <p:bldP spid="16427" grpId="0"/>
      <p:bldP spid="16428" grpId="0"/>
      <p:bldP spid="16429" grpId="0"/>
      <p:bldP spid="16431"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ext Box 7"/>
          <p:cNvSpPr txBox="1">
            <a:spLocks noChangeArrowheads="1"/>
          </p:cNvSpPr>
          <p:nvPr/>
        </p:nvSpPr>
        <p:spPr bwMode="auto">
          <a:xfrm>
            <a:off x="609600" y="1905000"/>
            <a:ext cx="7086600" cy="830263"/>
          </a:xfrm>
          <a:prstGeom prst="rect">
            <a:avLst/>
          </a:prstGeom>
          <a:noFill/>
          <a:ln w="9525">
            <a:noFill/>
            <a:miter lim="800000"/>
            <a:headEnd/>
            <a:tailEnd/>
          </a:ln>
        </p:spPr>
        <p:txBody>
          <a:bodyPr>
            <a:spAutoFit/>
          </a:bodyPr>
          <a:lstStyle/>
          <a:p>
            <a:pPr>
              <a:spcBef>
                <a:spcPct val="50000"/>
              </a:spcBef>
            </a:pPr>
            <a:r>
              <a:rPr lang="en-US" sz="2400" i="1">
                <a:solidFill>
                  <a:schemeClr val="hlink"/>
                </a:solidFill>
              </a:rPr>
              <a:t>Hằng ngày, cơ thể người phải lấy những gì từ môi trường và thải ra môi trường những gì?</a:t>
            </a:r>
          </a:p>
        </p:txBody>
      </p:sp>
      <p:sp>
        <p:nvSpPr>
          <p:cNvPr id="17418" name="Text Box 10"/>
          <p:cNvSpPr txBox="1">
            <a:spLocks noChangeArrowheads="1"/>
          </p:cNvSpPr>
          <p:nvPr/>
        </p:nvSpPr>
        <p:spPr bwMode="auto">
          <a:xfrm>
            <a:off x="4090988" y="2971800"/>
            <a:ext cx="1090612" cy="457200"/>
          </a:xfrm>
          <a:prstGeom prst="rect">
            <a:avLst/>
          </a:prstGeom>
          <a:noFill/>
          <a:ln w="9525">
            <a:noFill/>
            <a:miter lim="800000"/>
            <a:headEnd/>
            <a:tailEnd/>
          </a:ln>
        </p:spPr>
        <p:txBody>
          <a:bodyPr>
            <a:spAutoFit/>
          </a:bodyPr>
          <a:lstStyle/>
          <a:p>
            <a:pPr>
              <a:spcBef>
                <a:spcPct val="50000"/>
              </a:spcBef>
            </a:pPr>
            <a:r>
              <a:rPr lang="en-US" sz="2400">
                <a:solidFill>
                  <a:srgbClr val="FF0066"/>
                </a:solidFill>
              </a:rPr>
              <a:t>Nước,</a:t>
            </a:r>
          </a:p>
        </p:txBody>
      </p:sp>
      <p:sp>
        <p:nvSpPr>
          <p:cNvPr id="17419" name="Text Box 11"/>
          <p:cNvSpPr txBox="1">
            <a:spLocks noChangeArrowheads="1"/>
          </p:cNvSpPr>
          <p:nvPr/>
        </p:nvSpPr>
        <p:spPr bwMode="auto">
          <a:xfrm>
            <a:off x="5005388" y="2981325"/>
            <a:ext cx="1371600" cy="457200"/>
          </a:xfrm>
          <a:prstGeom prst="rect">
            <a:avLst/>
          </a:prstGeom>
          <a:noFill/>
          <a:ln w="9525">
            <a:noFill/>
            <a:miter lim="800000"/>
            <a:headEnd/>
            <a:tailEnd/>
          </a:ln>
        </p:spPr>
        <p:txBody>
          <a:bodyPr>
            <a:spAutoFit/>
          </a:bodyPr>
          <a:lstStyle/>
          <a:p>
            <a:pPr>
              <a:spcBef>
                <a:spcPct val="50000"/>
              </a:spcBef>
            </a:pPr>
            <a:r>
              <a:rPr lang="en-US" sz="2400">
                <a:solidFill>
                  <a:srgbClr val="FF0066"/>
                </a:solidFill>
              </a:rPr>
              <a:t>thức ăn,</a:t>
            </a:r>
          </a:p>
        </p:txBody>
      </p:sp>
      <p:sp>
        <p:nvSpPr>
          <p:cNvPr id="17420" name="Text Box 12"/>
          <p:cNvSpPr txBox="1">
            <a:spLocks noChangeArrowheads="1"/>
          </p:cNvSpPr>
          <p:nvPr/>
        </p:nvSpPr>
        <p:spPr bwMode="auto">
          <a:xfrm>
            <a:off x="6186488" y="2990850"/>
            <a:ext cx="1600200" cy="457200"/>
          </a:xfrm>
          <a:prstGeom prst="rect">
            <a:avLst/>
          </a:prstGeom>
          <a:noFill/>
          <a:ln w="9525">
            <a:noFill/>
            <a:miter lim="800000"/>
            <a:headEnd/>
            <a:tailEnd/>
          </a:ln>
        </p:spPr>
        <p:txBody>
          <a:bodyPr>
            <a:spAutoFit/>
          </a:bodyPr>
          <a:lstStyle/>
          <a:p>
            <a:pPr>
              <a:spcBef>
                <a:spcPct val="50000"/>
              </a:spcBef>
            </a:pPr>
            <a:r>
              <a:rPr lang="en-US" sz="2400">
                <a:solidFill>
                  <a:srgbClr val="FF0066"/>
                </a:solidFill>
              </a:rPr>
              <a:t>khí ô-xi</a:t>
            </a:r>
          </a:p>
        </p:txBody>
      </p:sp>
      <p:sp>
        <p:nvSpPr>
          <p:cNvPr id="17422" name="Text Box 14"/>
          <p:cNvSpPr txBox="1">
            <a:spLocks noChangeArrowheads="1"/>
          </p:cNvSpPr>
          <p:nvPr/>
        </p:nvSpPr>
        <p:spPr bwMode="auto">
          <a:xfrm>
            <a:off x="4171950" y="3657600"/>
            <a:ext cx="2209800" cy="457200"/>
          </a:xfrm>
          <a:prstGeom prst="rect">
            <a:avLst/>
          </a:prstGeom>
          <a:noFill/>
          <a:ln w="9525">
            <a:noFill/>
            <a:miter lim="800000"/>
            <a:headEnd/>
            <a:tailEnd/>
          </a:ln>
        </p:spPr>
        <p:txBody>
          <a:bodyPr>
            <a:spAutoFit/>
          </a:bodyPr>
          <a:lstStyle/>
          <a:p>
            <a:pPr>
              <a:spcBef>
                <a:spcPct val="50000"/>
              </a:spcBef>
            </a:pPr>
            <a:r>
              <a:rPr lang="en-US" sz="2400">
                <a:solidFill>
                  <a:srgbClr val="FF0066"/>
                </a:solidFill>
              </a:rPr>
              <a:t>khí các-bô-níc,</a:t>
            </a:r>
            <a:r>
              <a:rPr lang="en-US" sz="2400"/>
              <a:t> </a:t>
            </a:r>
          </a:p>
        </p:txBody>
      </p:sp>
      <p:sp>
        <p:nvSpPr>
          <p:cNvPr id="17423" name="Text Box 15"/>
          <p:cNvSpPr txBox="1">
            <a:spLocks noChangeArrowheads="1"/>
          </p:cNvSpPr>
          <p:nvPr/>
        </p:nvSpPr>
        <p:spPr bwMode="auto">
          <a:xfrm>
            <a:off x="6248400" y="3657600"/>
            <a:ext cx="1066800" cy="457200"/>
          </a:xfrm>
          <a:prstGeom prst="rect">
            <a:avLst/>
          </a:prstGeom>
          <a:noFill/>
          <a:ln w="9525">
            <a:noFill/>
            <a:miter lim="800000"/>
            <a:headEnd/>
            <a:tailEnd/>
          </a:ln>
        </p:spPr>
        <p:txBody>
          <a:bodyPr>
            <a:spAutoFit/>
          </a:bodyPr>
          <a:lstStyle/>
          <a:p>
            <a:pPr>
              <a:spcBef>
                <a:spcPct val="50000"/>
              </a:spcBef>
            </a:pPr>
            <a:r>
              <a:rPr lang="en-US" sz="2400">
                <a:solidFill>
                  <a:srgbClr val="FF0066"/>
                </a:solidFill>
              </a:rPr>
              <a:t>phân,</a:t>
            </a:r>
          </a:p>
        </p:txBody>
      </p:sp>
      <p:sp>
        <p:nvSpPr>
          <p:cNvPr id="17424" name="Text Box 16"/>
          <p:cNvSpPr txBox="1">
            <a:spLocks noChangeArrowheads="1"/>
          </p:cNvSpPr>
          <p:nvPr/>
        </p:nvSpPr>
        <p:spPr bwMode="auto">
          <a:xfrm>
            <a:off x="7162800" y="3657600"/>
            <a:ext cx="1600200" cy="457200"/>
          </a:xfrm>
          <a:prstGeom prst="rect">
            <a:avLst/>
          </a:prstGeom>
          <a:noFill/>
          <a:ln w="9525">
            <a:noFill/>
            <a:miter lim="800000"/>
            <a:headEnd/>
            <a:tailEnd/>
          </a:ln>
        </p:spPr>
        <p:txBody>
          <a:bodyPr>
            <a:spAutoFit/>
          </a:bodyPr>
          <a:lstStyle/>
          <a:p>
            <a:pPr>
              <a:spcBef>
                <a:spcPct val="50000"/>
              </a:spcBef>
            </a:pPr>
            <a:r>
              <a:rPr lang="en-US" sz="2400">
                <a:solidFill>
                  <a:srgbClr val="FF0066"/>
                </a:solidFill>
              </a:rPr>
              <a:t>nước tiểu</a:t>
            </a:r>
          </a:p>
        </p:txBody>
      </p:sp>
      <p:sp>
        <p:nvSpPr>
          <p:cNvPr id="17427" name="Text Box 19"/>
          <p:cNvSpPr txBox="1">
            <a:spLocks noChangeArrowheads="1"/>
          </p:cNvSpPr>
          <p:nvPr/>
        </p:nvSpPr>
        <p:spPr bwMode="auto">
          <a:xfrm>
            <a:off x="585788" y="2967038"/>
            <a:ext cx="3733800" cy="457200"/>
          </a:xfrm>
          <a:prstGeom prst="rect">
            <a:avLst/>
          </a:prstGeom>
          <a:noFill/>
          <a:ln w="9525">
            <a:noFill/>
            <a:miter lim="800000"/>
            <a:headEnd/>
            <a:tailEnd/>
          </a:ln>
        </p:spPr>
        <p:txBody>
          <a:bodyPr>
            <a:spAutoFit/>
          </a:bodyPr>
          <a:lstStyle/>
          <a:p>
            <a:pPr>
              <a:spcBef>
                <a:spcPct val="50000"/>
              </a:spcBef>
            </a:pPr>
            <a:r>
              <a:rPr lang="en-US" sz="2400">
                <a:solidFill>
                  <a:srgbClr val="0000FF"/>
                </a:solidFill>
              </a:rPr>
              <a:t>Cơ thể lấy từ môi trường:</a:t>
            </a:r>
          </a:p>
        </p:txBody>
      </p:sp>
      <p:sp>
        <p:nvSpPr>
          <p:cNvPr id="17428" name="Text Box 20"/>
          <p:cNvSpPr txBox="1">
            <a:spLocks noChangeArrowheads="1"/>
          </p:cNvSpPr>
          <p:nvPr/>
        </p:nvSpPr>
        <p:spPr bwMode="auto">
          <a:xfrm>
            <a:off x="561975" y="3657600"/>
            <a:ext cx="3733800" cy="457200"/>
          </a:xfrm>
          <a:prstGeom prst="rect">
            <a:avLst/>
          </a:prstGeom>
          <a:noFill/>
          <a:ln w="9525">
            <a:noFill/>
            <a:miter lim="800000"/>
            <a:headEnd/>
            <a:tailEnd/>
          </a:ln>
        </p:spPr>
        <p:txBody>
          <a:bodyPr>
            <a:spAutoFit/>
          </a:bodyPr>
          <a:lstStyle/>
          <a:p>
            <a:pPr>
              <a:spcBef>
                <a:spcPct val="50000"/>
              </a:spcBef>
            </a:pPr>
            <a:r>
              <a:rPr lang="en-US" sz="2400">
                <a:solidFill>
                  <a:srgbClr val="0000FF"/>
                </a:solidFill>
              </a:rPr>
              <a:t>Cơ thể thải ra môi trường: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wipe(down)">
                                      <p:cBhvr>
                                        <p:cTn id="7" dur="500"/>
                                        <p:tgtEl>
                                          <p:spTgt spid="174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17427"/>
                                        </p:tgtEl>
                                        <p:attrNameLst>
                                          <p:attrName>style.visibility</p:attrName>
                                        </p:attrNameLst>
                                      </p:cBhvr>
                                      <p:to>
                                        <p:strVal val="visible"/>
                                      </p:to>
                                    </p:set>
                                    <p:animEffect transition="in" filter="fade">
                                      <p:cBhvr>
                                        <p:cTn id="12" dur="800" decel="100000"/>
                                        <p:tgtEl>
                                          <p:spTgt spid="17427"/>
                                        </p:tgtEl>
                                      </p:cBhvr>
                                    </p:animEffect>
                                    <p:anim calcmode="lin" valueType="num">
                                      <p:cBhvr>
                                        <p:cTn id="13" dur="800" decel="100000" fill="hold"/>
                                        <p:tgtEl>
                                          <p:spTgt spid="17427"/>
                                        </p:tgtEl>
                                        <p:attrNameLst>
                                          <p:attrName>style.rotation</p:attrName>
                                        </p:attrNameLst>
                                      </p:cBhvr>
                                      <p:tavLst>
                                        <p:tav tm="0">
                                          <p:val>
                                            <p:fltVal val="-90"/>
                                          </p:val>
                                        </p:tav>
                                        <p:tav tm="100000">
                                          <p:val>
                                            <p:fltVal val="0"/>
                                          </p:val>
                                        </p:tav>
                                      </p:tavLst>
                                    </p:anim>
                                    <p:anim calcmode="lin" valueType="num">
                                      <p:cBhvr>
                                        <p:cTn id="14" dur="800" decel="100000" fill="hold"/>
                                        <p:tgtEl>
                                          <p:spTgt spid="17427"/>
                                        </p:tgtEl>
                                        <p:attrNameLst>
                                          <p:attrName>ppt_x</p:attrName>
                                        </p:attrNameLst>
                                      </p:cBhvr>
                                      <p:tavLst>
                                        <p:tav tm="0">
                                          <p:val>
                                            <p:strVal val="#ppt_x+0.4"/>
                                          </p:val>
                                        </p:tav>
                                        <p:tav tm="100000">
                                          <p:val>
                                            <p:strVal val="#ppt_x-0.05"/>
                                          </p:val>
                                        </p:tav>
                                      </p:tavLst>
                                    </p:anim>
                                    <p:anim calcmode="lin" valueType="num">
                                      <p:cBhvr>
                                        <p:cTn id="15" dur="800" decel="100000" fill="hold"/>
                                        <p:tgtEl>
                                          <p:spTgt spid="17427"/>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7427"/>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7427"/>
                                        </p:tgtEl>
                                        <p:attrNameLst>
                                          <p:attrName>ppt_y</p:attrName>
                                        </p:attrNameLst>
                                      </p:cBhvr>
                                      <p:tavLst>
                                        <p:tav tm="0">
                                          <p:val>
                                            <p:strVal val="#ppt_y+0.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1" presetClass="entr" presetSubtype="0" fill="hold" grpId="0" nodeType="clickEffect">
                                  <p:stCondLst>
                                    <p:cond delay="0"/>
                                  </p:stCondLst>
                                  <p:childTnLst>
                                    <p:set>
                                      <p:cBhvr>
                                        <p:cTn id="21" dur="1" fill="hold">
                                          <p:stCondLst>
                                            <p:cond delay="0"/>
                                          </p:stCondLst>
                                        </p:cTn>
                                        <p:tgtEl>
                                          <p:spTgt spid="17418"/>
                                        </p:tgtEl>
                                        <p:attrNameLst>
                                          <p:attrName>style.visibility</p:attrName>
                                        </p:attrNameLst>
                                      </p:cBhvr>
                                      <p:to>
                                        <p:strVal val="visible"/>
                                      </p:to>
                                    </p:set>
                                    <p:animEffect transition="in" filter="fade">
                                      <p:cBhvr>
                                        <p:cTn id="22" dur="770" decel="100000"/>
                                        <p:tgtEl>
                                          <p:spTgt spid="17418"/>
                                        </p:tgtEl>
                                      </p:cBhvr>
                                    </p:animEffect>
                                    <p:animScale>
                                      <p:cBhvr>
                                        <p:cTn id="23" dur="770" decel="100000"/>
                                        <p:tgtEl>
                                          <p:spTgt spid="17418"/>
                                        </p:tgtEl>
                                      </p:cBhvr>
                                      <p:from x="10000" y="10000"/>
                                      <p:to x="200000" y="450000"/>
                                    </p:animScale>
                                    <p:animScale>
                                      <p:cBhvr>
                                        <p:cTn id="24" dur="1230" accel="100000" fill="hold">
                                          <p:stCondLst>
                                            <p:cond delay="770"/>
                                          </p:stCondLst>
                                        </p:cTn>
                                        <p:tgtEl>
                                          <p:spTgt spid="17418"/>
                                        </p:tgtEl>
                                      </p:cBhvr>
                                      <p:from x="200000" y="450000"/>
                                      <p:to x="100000" y="100000"/>
                                    </p:animScale>
                                    <p:set>
                                      <p:cBhvr>
                                        <p:cTn id="25" dur="770" fill="hold"/>
                                        <p:tgtEl>
                                          <p:spTgt spid="17418"/>
                                        </p:tgtEl>
                                        <p:attrNameLst>
                                          <p:attrName>ppt_x</p:attrName>
                                        </p:attrNameLst>
                                      </p:cBhvr>
                                      <p:to>
                                        <p:strVal val="(0.5)"/>
                                      </p:to>
                                    </p:set>
                                    <p:anim from="(0.5)" to="(#ppt_x)" calcmode="lin" valueType="num">
                                      <p:cBhvr>
                                        <p:cTn id="26" dur="1230" accel="100000" fill="hold">
                                          <p:stCondLst>
                                            <p:cond delay="770"/>
                                          </p:stCondLst>
                                        </p:cTn>
                                        <p:tgtEl>
                                          <p:spTgt spid="17418"/>
                                        </p:tgtEl>
                                        <p:attrNameLst>
                                          <p:attrName>ppt_x</p:attrName>
                                        </p:attrNameLst>
                                      </p:cBhvr>
                                    </p:anim>
                                    <p:set>
                                      <p:cBhvr>
                                        <p:cTn id="27" dur="770" fill="hold"/>
                                        <p:tgtEl>
                                          <p:spTgt spid="17418"/>
                                        </p:tgtEl>
                                        <p:attrNameLst>
                                          <p:attrName>ppt_y</p:attrName>
                                        </p:attrNameLst>
                                      </p:cBhvr>
                                      <p:to>
                                        <p:strVal val="(#ppt_y+0.4)"/>
                                      </p:to>
                                    </p:set>
                                    <p:anim from="(#ppt_y+0.4)" to="(#ppt_y)" calcmode="lin" valueType="num">
                                      <p:cBhvr>
                                        <p:cTn id="28" dur="1230" accel="100000" fill="hold">
                                          <p:stCondLst>
                                            <p:cond delay="770"/>
                                          </p:stCondLst>
                                        </p:cTn>
                                        <p:tgtEl>
                                          <p:spTgt spid="17418"/>
                                        </p:tgtEl>
                                        <p:attrNameLst>
                                          <p:attrName>ppt_y</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1" presetClass="entr" presetSubtype="0" fill="hold" grpId="0" nodeType="clickEffect">
                                  <p:stCondLst>
                                    <p:cond delay="0"/>
                                  </p:stCondLst>
                                  <p:childTnLst>
                                    <p:set>
                                      <p:cBhvr>
                                        <p:cTn id="32" dur="1" fill="hold">
                                          <p:stCondLst>
                                            <p:cond delay="0"/>
                                          </p:stCondLst>
                                        </p:cTn>
                                        <p:tgtEl>
                                          <p:spTgt spid="17419"/>
                                        </p:tgtEl>
                                        <p:attrNameLst>
                                          <p:attrName>style.visibility</p:attrName>
                                        </p:attrNameLst>
                                      </p:cBhvr>
                                      <p:to>
                                        <p:strVal val="visible"/>
                                      </p:to>
                                    </p:set>
                                    <p:animEffect transition="in" filter="fade">
                                      <p:cBhvr>
                                        <p:cTn id="33" dur="770" decel="100000"/>
                                        <p:tgtEl>
                                          <p:spTgt spid="17419"/>
                                        </p:tgtEl>
                                      </p:cBhvr>
                                    </p:animEffect>
                                    <p:animScale>
                                      <p:cBhvr>
                                        <p:cTn id="34" dur="770" decel="100000"/>
                                        <p:tgtEl>
                                          <p:spTgt spid="17419"/>
                                        </p:tgtEl>
                                      </p:cBhvr>
                                      <p:from x="10000" y="10000"/>
                                      <p:to x="200000" y="450000"/>
                                    </p:animScale>
                                    <p:animScale>
                                      <p:cBhvr>
                                        <p:cTn id="35" dur="1230" accel="100000" fill="hold">
                                          <p:stCondLst>
                                            <p:cond delay="770"/>
                                          </p:stCondLst>
                                        </p:cTn>
                                        <p:tgtEl>
                                          <p:spTgt spid="17419"/>
                                        </p:tgtEl>
                                      </p:cBhvr>
                                      <p:from x="200000" y="450000"/>
                                      <p:to x="100000" y="100000"/>
                                    </p:animScale>
                                    <p:set>
                                      <p:cBhvr>
                                        <p:cTn id="36" dur="770" fill="hold"/>
                                        <p:tgtEl>
                                          <p:spTgt spid="17419"/>
                                        </p:tgtEl>
                                        <p:attrNameLst>
                                          <p:attrName>ppt_x</p:attrName>
                                        </p:attrNameLst>
                                      </p:cBhvr>
                                      <p:to>
                                        <p:strVal val="(0.5)"/>
                                      </p:to>
                                    </p:set>
                                    <p:anim from="(0.5)" to="(#ppt_x)" calcmode="lin" valueType="num">
                                      <p:cBhvr>
                                        <p:cTn id="37" dur="1230" accel="100000" fill="hold">
                                          <p:stCondLst>
                                            <p:cond delay="770"/>
                                          </p:stCondLst>
                                        </p:cTn>
                                        <p:tgtEl>
                                          <p:spTgt spid="17419"/>
                                        </p:tgtEl>
                                        <p:attrNameLst>
                                          <p:attrName>ppt_x</p:attrName>
                                        </p:attrNameLst>
                                      </p:cBhvr>
                                    </p:anim>
                                    <p:set>
                                      <p:cBhvr>
                                        <p:cTn id="38" dur="770" fill="hold"/>
                                        <p:tgtEl>
                                          <p:spTgt spid="17419"/>
                                        </p:tgtEl>
                                        <p:attrNameLst>
                                          <p:attrName>ppt_y</p:attrName>
                                        </p:attrNameLst>
                                      </p:cBhvr>
                                      <p:to>
                                        <p:strVal val="(#ppt_y+0.4)"/>
                                      </p:to>
                                    </p:set>
                                    <p:anim from="(#ppt_y+0.4)" to="(#ppt_y)" calcmode="lin" valueType="num">
                                      <p:cBhvr>
                                        <p:cTn id="39" dur="1230" accel="100000" fill="hold">
                                          <p:stCondLst>
                                            <p:cond delay="770"/>
                                          </p:stCondLst>
                                        </p:cTn>
                                        <p:tgtEl>
                                          <p:spTgt spid="17419"/>
                                        </p:tgtEl>
                                        <p:attrNameLst>
                                          <p:attrName>ppt_y</p:attrName>
                                        </p:attrNameLst>
                                      </p:cBhvr>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51" presetClass="entr" presetSubtype="0" fill="hold" grpId="0" nodeType="clickEffect">
                                  <p:stCondLst>
                                    <p:cond delay="0"/>
                                  </p:stCondLst>
                                  <p:childTnLst>
                                    <p:set>
                                      <p:cBhvr>
                                        <p:cTn id="43" dur="1" fill="hold">
                                          <p:stCondLst>
                                            <p:cond delay="0"/>
                                          </p:stCondLst>
                                        </p:cTn>
                                        <p:tgtEl>
                                          <p:spTgt spid="17420"/>
                                        </p:tgtEl>
                                        <p:attrNameLst>
                                          <p:attrName>style.visibility</p:attrName>
                                        </p:attrNameLst>
                                      </p:cBhvr>
                                      <p:to>
                                        <p:strVal val="visible"/>
                                      </p:to>
                                    </p:set>
                                    <p:animEffect transition="in" filter="fade">
                                      <p:cBhvr>
                                        <p:cTn id="44" dur="770" decel="100000"/>
                                        <p:tgtEl>
                                          <p:spTgt spid="17420"/>
                                        </p:tgtEl>
                                      </p:cBhvr>
                                    </p:animEffect>
                                    <p:animScale>
                                      <p:cBhvr>
                                        <p:cTn id="45" dur="770" decel="100000"/>
                                        <p:tgtEl>
                                          <p:spTgt spid="17420"/>
                                        </p:tgtEl>
                                      </p:cBhvr>
                                      <p:from x="10000" y="10000"/>
                                      <p:to x="200000" y="450000"/>
                                    </p:animScale>
                                    <p:animScale>
                                      <p:cBhvr>
                                        <p:cTn id="46" dur="1230" accel="100000" fill="hold">
                                          <p:stCondLst>
                                            <p:cond delay="770"/>
                                          </p:stCondLst>
                                        </p:cTn>
                                        <p:tgtEl>
                                          <p:spTgt spid="17420"/>
                                        </p:tgtEl>
                                      </p:cBhvr>
                                      <p:from x="200000" y="450000"/>
                                      <p:to x="100000" y="100000"/>
                                    </p:animScale>
                                    <p:set>
                                      <p:cBhvr>
                                        <p:cTn id="47" dur="770" fill="hold"/>
                                        <p:tgtEl>
                                          <p:spTgt spid="17420"/>
                                        </p:tgtEl>
                                        <p:attrNameLst>
                                          <p:attrName>ppt_x</p:attrName>
                                        </p:attrNameLst>
                                      </p:cBhvr>
                                      <p:to>
                                        <p:strVal val="(0.5)"/>
                                      </p:to>
                                    </p:set>
                                    <p:anim from="(0.5)" to="(#ppt_x)" calcmode="lin" valueType="num">
                                      <p:cBhvr>
                                        <p:cTn id="48" dur="1230" accel="100000" fill="hold">
                                          <p:stCondLst>
                                            <p:cond delay="770"/>
                                          </p:stCondLst>
                                        </p:cTn>
                                        <p:tgtEl>
                                          <p:spTgt spid="17420"/>
                                        </p:tgtEl>
                                        <p:attrNameLst>
                                          <p:attrName>ppt_x</p:attrName>
                                        </p:attrNameLst>
                                      </p:cBhvr>
                                    </p:anim>
                                    <p:set>
                                      <p:cBhvr>
                                        <p:cTn id="49" dur="770" fill="hold"/>
                                        <p:tgtEl>
                                          <p:spTgt spid="17420"/>
                                        </p:tgtEl>
                                        <p:attrNameLst>
                                          <p:attrName>ppt_y</p:attrName>
                                        </p:attrNameLst>
                                      </p:cBhvr>
                                      <p:to>
                                        <p:strVal val="(#ppt_y+0.4)"/>
                                      </p:to>
                                    </p:set>
                                    <p:anim from="(#ppt_y+0.4)" to="(#ppt_y)" calcmode="lin" valueType="num">
                                      <p:cBhvr>
                                        <p:cTn id="50" dur="1230" accel="100000" fill="hold">
                                          <p:stCondLst>
                                            <p:cond delay="770"/>
                                          </p:stCondLst>
                                        </p:cTn>
                                        <p:tgtEl>
                                          <p:spTgt spid="17420"/>
                                        </p:tgtEl>
                                        <p:attrNameLst>
                                          <p:attrName>ppt_y</p:attrName>
                                        </p:attrNameLst>
                                      </p:cBhvr>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0" presetClass="entr" presetSubtype="0" fill="hold" grpId="0" nodeType="clickEffect">
                                  <p:stCondLst>
                                    <p:cond delay="0"/>
                                  </p:stCondLst>
                                  <p:childTnLst>
                                    <p:set>
                                      <p:cBhvr>
                                        <p:cTn id="54" dur="1" fill="hold">
                                          <p:stCondLst>
                                            <p:cond delay="0"/>
                                          </p:stCondLst>
                                        </p:cTn>
                                        <p:tgtEl>
                                          <p:spTgt spid="17428"/>
                                        </p:tgtEl>
                                        <p:attrNameLst>
                                          <p:attrName>style.visibility</p:attrName>
                                        </p:attrNameLst>
                                      </p:cBhvr>
                                      <p:to>
                                        <p:strVal val="visible"/>
                                      </p:to>
                                    </p:set>
                                    <p:animEffect transition="in" filter="fade">
                                      <p:cBhvr>
                                        <p:cTn id="55" dur="800" decel="100000"/>
                                        <p:tgtEl>
                                          <p:spTgt spid="17428"/>
                                        </p:tgtEl>
                                      </p:cBhvr>
                                    </p:animEffect>
                                    <p:anim calcmode="lin" valueType="num">
                                      <p:cBhvr>
                                        <p:cTn id="56" dur="800" decel="100000" fill="hold"/>
                                        <p:tgtEl>
                                          <p:spTgt spid="17428"/>
                                        </p:tgtEl>
                                        <p:attrNameLst>
                                          <p:attrName>style.rotation</p:attrName>
                                        </p:attrNameLst>
                                      </p:cBhvr>
                                      <p:tavLst>
                                        <p:tav tm="0">
                                          <p:val>
                                            <p:fltVal val="-90"/>
                                          </p:val>
                                        </p:tav>
                                        <p:tav tm="100000">
                                          <p:val>
                                            <p:fltVal val="0"/>
                                          </p:val>
                                        </p:tav>
                                      </p:tavLst>
                                    </p:anim>
                                    <p:anim calcmode="lin" valueType="num">
                                      <p:cBhvr>
                                        <p:cTn id="57" dur="800" decel="100000" fill="hold"/>
                                        <p:tgtEl>
                                          <p:spTgt spid="17428"/>
                                        </p:tgtEl>
                                        <p:attrNameLst>
                                          <p:attrName>ppt_x</p:attrName>
                                        </p:attrNameLst>
                                      </p:cBhvr>
                                      <p:tavLst>
                                        <p:tav tm="0">
                                          <p:val>
                                            <p:strVal val="#ppt_x+0.4"/>
                                          </p:val>
                                        </p:tav>
                                        <p:tav tm="100000">
                                          <p:val>
                                            <p:strVal val="#ppt_x-0.05"/>
                                          </p:val>
                                        </p:tav>
                                      </p:tavLst>
                                    </p:anim>
                                    <p:anim calcmode="lin" valueType="num">
                                      <p:cBhvr>
                                        <p:cTn id="58" dur="800" decel="100000" fill="hold"/>
                                        <p:tgtEl>
                                          <p:spTgt spid="17428"/>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17428"/>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17428"/>
                                        </p:tgtEl>
                                        <p:attrNameLst>
                                          <p:attrName>ppt_y</p:attrName>
                                        </p:attrNameLst>
                                      </p:cBhvr>
                                      <p:tavLst>
                                        <p:tav tm="0">
                                          <p:val>
                                            <p:strVal val="#ppt_y+0.1"/>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51" presetClass="entr" presetSubtype="0" fill="hold" grpId="0" nodeType="clickEffect">
                                  <p:stCondLst>
                                    <p:cond delay="0"/>
                                  </p:stCondLst>
                                  <p:childTnLst>
                                    <p:set>
                                      <p:cBhvr>
                                        <p:cTn id="64" dur="1" fill="hold">
                                          <p:stCondLst>
                                            <p:cond delay="0"/>
                                          </p:stCondLst>
                                        </p:cTn>
                                        <p:tgtEl>
                                          <p:spTgt spid="17422"/>
                                        </p:tgtEl>
                                        <p:attrNameLst>
                                          <p:attrName>style.visibility</p:attrName>
                                        </p:attrNameLst>
                                      </p:cBhvr>
                                      <p:to>
                                        <p:strVal val="visible"/>
                                      </p:to>
                                    </p:set>
                                    <p:animEffect transition="in" filter="fade">
                                      <p:cBhvr>
                                        <p:cTn id="65" dur="770" decel="100000"/>
                                        <p:tgtEl>
                                          <p:spTgt spid="17422"/>
                                        </p:tgtEl>
                                      </p:cBhvr>
                                    </p:animEffect>
                                    <p:animScale>
                                      <p:cBhvr>
                                        <p:cTn id="66" dur="770" decel="100000"/>
                                        <p:tgtEl>
                                          <p:spTgt spid="17422"/>
                                        </p:tgtEl>
                                      </p:cBhvr>
                                      <p:from x="10000" y="10000"/>
                                      <p:to x="200000" y="450000"/>
                                    </p:animScale>
                                    <p:animScale>
                                      <p:cBhvr>
                                        <p:cTn id="67" dur="1230" accel="100000" fill="hold">
                                          <p:stCondLst>
                                            <p:cond delay="770"/>
                                          </p:stCondLst>
                                        </p:cTn>
                                        <p:tgtEl>
                                          <p:spTgt spid="17422"/>
                                        </p:tgtEl>
                                      </p:cBhvr>
                                      <p:from x="200000" y="450000"/>
                                      <p:to x="100000" y="100000"/>
                                    </p:animScale>
                                    <p:set>
                                      <p:cBhvr>
                                        <p:cTn id="68" dur="770" fill="hold"/>
                                        <p:tgtEl>
                                          <p:spTgt spid="17422"/>
                                        </p:tgtEl>
                                        <p:attrNameLst>
                                          <p:attrName>ppt_x</p:attrName>
                                        </p:attrNameLst>
                                      </p:cBhvr>
                                      <p:to>
                                        <p:strVal val="(0.5)"/>
                                      </p:to>
                                    </p:set>
                                    <p:anim from="(0.5)" to="(#ppt_x)" calcmode="lin" valueType="num">
                                      <p:cBhvr>
                                        <p:cTn id="69" dur="1230" accel="100000" fill="hold">
                                          <p:stCondLst>
                                            <p:cond delay="770"/>
                                          </p:stCondLst>
                                        </p:cTn>
                                        <p:tgtEl>
                                          <p:spTgt spid="17422"/>
                                        </p:tgtEl>
                                        <p:attrNameLst>
                                          <p:attrName>ppt_x</p:attrName>
                                        </p:attrNameLst>
                                      </p:cBhvr>
                                    </p:anim>
                                    <p:set>
                                      <p:cBhvr>
                                        <p:cTn id="70" dur="770" fill="hold"/>
                                        <p:tgtEl>
                                          <p:spTgt spid="17422"/>
                                        </p:tgtEl>
                                        <p:attrNameLst>
                                          <p:attrName>ppt_y</p:attrName>
                                        </p:attrNameLst>
                                      </p:cBhvr>
                                      <p:to>
                                        <p:strVal val="(#ppt_y+0.4)"/>
                                      </p:to>
                                    </p:set>
                                    <p:anim from="(#ppt_y+0.4)" to="(#ppt_y)" calcmode="lin" valueType="num">
                                      <p:cBhvr>
                                        <p:cTn id="71" dur="1230" accel="100000" fill="hold">
                                          <p:stCondLst>
                                            <p:cond delay="770"/>
                                          </p:stCondLst>
                                        </p:cTn>
                                        <p:tgtEl>
                                          <p:spTgt spid="17422"/>
                                        </p:tgtEl>
                                        <p:attrNameLst>
                                          <p:attrName>ppt_y</p:attrName>
                                        </p:attrNameLst>
                                      </p:cBhvr>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51" presetClass="entr" presetSubtype="0" fill="hold" grpId="0" nodeType="clickEffect">
                                  <p:stCondLst>
                                    <p:cond delay="0"/>
                                  </p:stCondLst>
                                  <p:childTnLst>
                                    <p:set>
                                      <p:cBhvr>
                                        <p:cTn id="75" dur="1" fill="hold">
                                          <p:stCondLst>
                                            <p:cond delay="0"/>
                                          </p:stCondLst>
                                        </p:cTn>
                                        <p:tgtEl>
                                          <p:spTgt spid="17423"/>
                                        </p:tgtEl>
                                        <p:attrNameLst>
                                          <p:attrName>style.visibility</p:attrName>
                                        </p:attrNameLst>
                                      </p:cBhvr>
                                      <p:to>
                                        <p:strVal val="visible"/>
                                      </p:to>
                                    </p:set>
                                    <p:animEffect transition="in" filter="fade">
                                      <p:cBhvr>
                                        <p:cTn id="76" dur="770" decel="100000"/>
                                        <p:tgtEl>
                                          <p:spTgt spid="17423"/>
                                        </p:tgtEl>
                                      </p:cBhvr>
                                    </p:animEffect>
                                    <p:animScale>
                                      <p:cBhvr>
                                        <p:cTn id="77" dur="770" decel="100000"/>
                                        <p:tgtEl>
                                          <p:spTgt spid="17423"/>
                                        </p:tgtEl>
                                      </p:cBhvr>
                                      <p:from x="10000" y="10000"/>
                                      <p:to x="200000" y="450000"/>
                                    </p:animScale>
                                    <p:animScale>
                                      <p:cBhvr>
                                        <p:cTn id="78" dur="1230" accel="100000" fill="hold">
                                          <p:stCondLst>
                                            <p:cond delay="770"/>
                                          </p:stCondLst>
                                        </p:cTn>
                                        <p:tgtEl>
                                          <p:spTgt spid="17423"/>
                                        </p:tgtEl>
                                      </p:cBhvr>
                                      <p:from x="200000" y="450000"/>
                                      <p:to x="100000" y="100000"/>
                                    </p:animScale>
                                    <p:set>
                                      <p:cBhvr>
                                        <p:cTn id="79" dur="770" fill="hold"/>
                                        <p:tgtEl>
                                          <p:spTgt spid="17423"/>
                                        </p:tgtEl>
                                        <p:attrNameLst>
                                          <p:attrName>ppt_x</p:attrName>
                                        </p:attrNameLst>
                                      </p:cBhvr>
                                      <p:to>
                                        <p:strVal val="(0.5)"/>
                                      </p:to>
                                    </p:set>
                                    <p:anim from="(0.5)" to="(#ppt_x)" calcmode="lin" valueType="num">
                                      <p:cBhvr>
                                        <p:cTn id="80" dur="1230" accel="100000" fill="hold">
                                          <p:stCondLst>
                                            <p:cond delay="770"/>
                                          </p:stCondLst>
                                        </p:cTn>
                                        <p:tgtEl>
                                          <p:spTgt spid="17423"/>
                                        </p:tgtEl>
                                        <p:attrNameLst>
                                          <p:attrName>ppt_x</p:attrName>
                                        </p:attrNameLst>
                                      </p:cBhvr>
                                    </p:anim>
                                    <p:set>
                                      <p:cBhvr>
                                        <p:cTn id="81" dur="770" fill="hold"/>
                                        <p:tgtEl>
                                          <p:spTgt spid="17423"/>
                                        </p:tgtEl>
                                        <p:attrNameLst>
                                          <p:attrName>ppt_y</p:attrName>
                                        </p:attrNameLst>
                                      </p:cBhvr>
                                      <p:to>
                                        <p:strVal val="(#ppt_y+0.4)"/>
                                      </p:to>
                                    </p:set>
                                    <p:anim from="(#ppt_y+0.4)" to="(#ppt_y)" calcmode="lin" valueType="num">
                                      <p:cBhvr>
                                        <p:cTn id="82" dur="1230" accel="100000" fill="hold">
                                          <p:stCondLst>
                                            <p:cond delay="770"/>
                                          </p:stCondLst>
                                        </p:cTn>
                                        <p:tgtEl>
                                          <p:spTgt spid="17423"/>
                                        </p:tgtEl>
                                        <p:attrNameLst>
                                          <p:attrName>ppt_y</p:attrName>
                                        </p:attrNameLst>
                                      </p:cBhvr>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51" presetClass="entr" presetSubtype="0" fill="hold" grpId="0" nodeType="clickEffect">
                                  <p:stCondLst>
                                    <p:cond delay="0"/>
                                  </p:stCondLst>
                                  <p:childTnLst>
                                    <p:set>
                                      <p:cBhvr>
                                        <p:cTn id="86" dur="1" fill="hold">
                                          <p:stCondLst>
                                            <p:cond delay="0"/>
                                          </p:stCondLst>
                                        </p:cTn>
                                        <p:tgtEl>
                                          <p:spTgt spid="17424"/>
                                        </p:tgtEl>
                                        <p:attrNameLst>
                                          <p:attrName>style.visibility</p:attrName>
                                        </p:attrNameLst>
                                      </p:cBhvr>
                                      <p:to>
                                        <p:strVal val="visible"/>
                                      </p:to>
                                    </p:set>
                                    <p:animEffect transition="in" filter="fade">
                                      <p:cBhvr>
                                        <p:cTn id="87" dur="770" decel="100000"/>
                                        <p:tgtEl>
                                          <p:spTgt spid="17424"/>
                                        </p:tgtEl>
                                      </p:cBhvr>
                                    </p:animEffect>
                                    <p:animScale>
                                      <p:cBhvr>
                                        <p:cTn id="88" dur="770" decel="100000"/>
                                        <p:tgtEl>
                                          <p:spTgt spid="17424"/>
                                        </p:tgtEl>
                                      </p:cBhvr>
                                      <p:from x="10000" y="10000"/>
                                      <p:to x="200000" y="450000"/>
                                    </p:animScale>
                                    <p:animScale>
                                      <p:cBhvr>
                                        <p:cTn id="89" dur="1230" accel="100000" fill="hold">
                                          <p:stCondLst>
                                            <p:cond delay="770"/>
                                          </p:stCondLst>
                                        </p:cTn>
                                        <p:tgtEl>
                                          <p:spTgt spid="17424"/>
                                        </p:tgtEl>
                                      </p:cBhvr>
                                      <p:from x="200000" y="450000"/>
                                      <p:to x="100000" y="100000"/>
                                    </p:animScale>
                                    <p:set>
                                      <p:cBhvr>
                                        <p:cTn id="90" dur="770" fill="hold"/>
                                        <p:tgtEl>
                                          <p:spTgt spid="17424"/>
                                        </p:tgtEl>
                                        <p:attrNameLst>
                                          <p:attrName>ppt_x</p:attrName>
                                        </p:attrNameLst>
                                      </p:cBhvr>
                                      <p:to>
                                        <p:strVal val="(0.5)"/>
                                      </p:to>
                                    </p:set>
                                    <p:anim from="(0.5)" to="(#ppt_x)" calcmode="lin" valueType="num">
                                      <p:cBhvr>
                                        <p:cTn id="91" dur="1230" accel="100000" fill="hold">
                                          <p:stCondLst>
                                            <p:cond delay="770"/>
                                          </p:stCondLst>
                                        </p:cTn>
                                        <p:tgtEl>
                                          <p:spTgt spid="17424"/>
                                        </p:tgtEl>
                                        <p:attrNameLst>
                                          <p:attrName>ppt_x</p:attrName>
                                        </p:attrNameLst>
                                      </p:cBhvr>
                                    </p:anim>
                                    <p:set>
                                      <p:cBhvr>
                                        <p:cTn id="92" dur="770" fill="hold"/>
                                        <p:tgtEl>
                                          <p:spTgt spid="17424"/>
                                        </p:tgtEl>
                                        <p:attrNameLst>
                                          <p:attrName>ppt_y</p:attrName>
                                        </p:attrNameLst>
                                      </p:cBhvr>
                                      <p:to>
                                        <p:strVal val="(#ppt_y+0.4)"/>
                                      </p:to>
                                    </p:set>
                                    <p:anim from="(#ppt_y+0.4)" to="(#ppt_y)" calcmode="lin" valueType="num">
                                      <p:cBhvr>
                                        <p:cTn id="93" dur="1230" accel="100000" fill="hold">
                                          <p:stCondLst>
                                            <p:cond delay="770"/>
                                          </p:stCondLst>
                                        </p:cTn>
                                        <p:tgtEl>
                                          <p:spTgt spid="174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7418" grpId="0"/>
      <p:bldP spid="17419" grpId="0"/>
      <p:bldP spid="17420" grpId="0"/>
      <p:bldP spid="17422" grpId="0"/>
      <p:bldP spid="17423" grpId="0"/>
      <p:bldP spid="17424" grpId="0"/>
      <p:bldP spid="17427" grpId="0"/>
      <p:bldP spid="174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990600" y="2057400"/>
            <a:ext cx="7315200" cy="830263"/>
          </a:xfrm>
          <a:prstGeom prst="rect">
            <a:avLst/>
          </a:prstGeom>
          <a:noFill/>
          <a:ln w="9525">
            <a:noFill/>
            <a:miter lim="800000"/>
            <a:headEnd/>
            <a:tailEnd/>
          </a:ln>
        </p:spPr>
        <p:txBody>
          <a:bodyPr>
            <a:spAutoFit/>
          </a:bodyPr>
          <a:lstStyle/>
          <a:p>
            <a:pPr>
              <a:spcBef>
                <a:spcPct val="50000"/>
              </a:spcBef>
            </a:pPr>
            <a:r>
              <a:rPr lang="en-US" sz="2400">
                <a:solidFill>
                  <a:schemeClr val="hlink"/>
                </a:solidFill>
              </a:rPr>
              <a:t>Nhờ cơ quan nào mà quá trình trao đổi chất ở bên trong cơ thể được thực hiện?</a:t>
            </a:r>
          </a:p>
        </p:txBody>
      </p:sp>
      <p:sp>
        <p:nvSpPr>
          <p:cNvPr id="18440" name="Text Box 8"/>
          <p:cNvSpPr txBox="1">
            <a:spLocks noChangeArrowheads="1"/>
          </p:cNvSpPr>
          <p:nvPr/>
        </p:nvSpPr>
        <p:spPr bwMode="auto">
          <a:xfrm>
            <a:off x="1066800" y="3276600"/>
            <a:ext cx="7086600" cy="830263"/>
          </a:xfrm>
          <a:prstGeom prst="rect">
            <a:avLst/>
          </a:prstGeom>
          <a:noFill/>
          <a:ln w="9525">
            <a:noFill/>
            <a:miter lim="800000"/>
            <a:headEnd/>
            <a:tailEnd/>
          </a:ln>
        </p:spPr>
        <p:txBody>
          <a:bodyPr>
            <a:spAutoFit/>
          </a:bodyPr>
          <a:lstStyle/>
          <a:p>
            <a:pPr>
              <a:spcBef>
                <a:spcPct val="50000"/>
              </a:spcBef>
            </a:pPr>
            <a:r>
              <a:rPr lang="en-US" sz="2400">
                <a:solidFill>
                  <a:srgbClr val="FF0066"/>
                </a:solidFill>
              </a:rPr>
              <a:t>Nhờ cơ quan tuần hoàn mà quá trình trao đổi chất diễn ra ở bên trong cơ thể được thực hiện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770" decel="100000"/>
                                        <p:tgtEl>
                                          <p:spTgt spid="18436"/>
                                        </p:tgtEl>
                                      </p:cBhvr>
                                    </p:animEffect>
                                    <p:animScale>
                                      <p:cBhvr>
                                        <p:cTn id="8" dur="770" decel="100000"/>
                                        <p:tgtEl>
                                          <p:spTgt spid="18436"/>
                                        </p:tgtEl>
                                      </p:cBhvr>
                                      <p:from x="10000" y="10000"/>
                                      <p:to x="200000" y="450000"/>
                                    </p:animScale>
                                    <p:animScale>
                                      <p:cBhvr>
                                        <p:cTn id="9" dur="1230" accel="100000" fill="hold">
                                          <p:stCondLst>
                                            <p:cond delay="770"/>
                                          </p:stCondLst>
                                        </p:cTn>
                                        <p:tgtEl>
                                          <p:spTgt spid="18436"/>
                                        </p:tgtEl>
                                      </p:cBhvr>
                                      <p:from x="200000" y="450000"/>
                                      <p:to x="100000" y="100000"/>
                                    </p:animScale>
                                    <p:set>
                                      <p:cBhvr>
                                        <p:cTn id="10" dur="770" fill="hold"/>
                                        <p:tgtEl>
                                          <p:spTgt spid="18436"/>
                                        </p:tgtEl>
                                        <p:attrNameLst>
                                          <p:attrName>ppt_x</p:attrName>
                                        </p:attrNameLst>
                                      </p:cBhvr>
                                      <p:to>
                                        <p:strVal val="(0.5)"/>
                                      </p:to>
                                    </p:set>
                                    <p:anim from="(0.5)" to="(#ppt_x)" calcmode="lin" valueType="num">
                                      <p:cBhvr>
                                        <p:cTn id="11" dur="1230" accel="100000" fill="hold">
                                          <p:stCondLst>
                                            <p:cond delay="770"/>
                                          </p:stCondLst>
                                        </p:cTn>
                                        <p:tgtEl>
                                          <p:spTgt spid="18436"/>
                                        </p:tgtEl>
                                        <p:attrNameLst>
                                          <p:attrName>ppt_x</p:attrName>
                                        </p:attrNameLst>
                                      </p:cBhvr>
                                    </p:anim>
                                    <p:set>
                                      <p:cBhvr>
                                        <p:cTn id="12" dur="770" fill="hold"/>
                                        <p:tgtEl>
                                          <p:spTgt spid="18436"/>
                                        </p:tgtEl>
                                        <p:attrNameLst>
                                          <p:attrName>ppt_y</p:attrName>
                                        </p:attrNameLst>
                                      </p:cBhvr>
                                      <p:to>
                                        <p:strVal val="(#ppt_y+0.4)"/>
                                      </p:to>
                                    </p:set>
                                    <p:anim from="(#ppt_y+0.4)" to="(#ppt_y)" calcmode="lin" valueType="num">
                                      <p:cBhvr>
                                        <p:cTn id="13" dur="1230" accel="100000" fill="hold">
                                          <p:stCondLst>
                                            <p:cond delay="770"/>
                                          </p:stCondLst>
                                        </p:cTn>
                                        <p:tgtEl>
                                          <p:spTgt spid="1843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18440"/>
                                        </p:tgtEl>
                                        <p:attrNameLst>
                                          <p:attrName>style.visibility</p:attrName>
                                        </p:attrNameLst>
                                      </p:cBhvr>
                                      <p:to>
                                        <p:strVal val="visible"/>
                                      </p:to>
                                    </p:set>
                                    <p:anim calcmode="lin" valueType="num">
                                      <p:cBhvr>
                                        <p:cTn id="18" dur="1000" fill="hold"/>
                                        <p:tgtEl>
                                          <p:spTgt spid="18440"/>
                                        </p:tgtEl>
                                        <p:attrNameLst>
                                          <p:attrName>ppt_w</p:attrName>
                                        </p:attrNameLst>
                                      </p:cBhvr>
                                      <p:tavLst>
                                        <p:tav tm="0">
                                          <p:val>
                                            <p:fltVal val="0"/>
                                          </p:val>
                                        </p:tav>
                                        <p:tav tm="100000">
                                          <p:val>
                                            <p:strVal val="#ppt_w"/>
                                          </p:val>
                                        </p:tav>
                                      </p:tavLst>
                                    </p:anim>
                                    <p:anim calcmode="lin" valueType="num">
                                      <p:cBhvr>
                                        <p:cTn id="19" dur="1000" fill="hold"/>
                                        <p:tgtEl>
                                          <p:spTgt spid="18440"/>
                                        </p:tgtEl>
                                        <p:attrNameLst>
                                          <p:attrName>ppt_h</p:attrName>
                                        </p:attrNameLst>
                                      </p:cBhvr>
                                      <p:tavLst>
                                        <p:tav tm="0">
                                          <p:val>
                                            <p:fltVal val="0"/>
                                          </p:val>
                                        </p:tav>
                                        <p:tav tm="100000">
                                          <p:val>
                                            <p:strVal val="#ppt_h"/>
                                          </p:val>
                                        </p:tav>
                                      </p:tavLst>
                                    </p:anim>
                                    <p:anim calcmode="lin" valueType="num">
                                      <p:cBhvr>
                                        <p:cTn id="20" dur="1000" fill="hold"/>
                                        <p:tgtEl>
                                          <p:spTgt spid="18440"/>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844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838200" y="1981200"/>
            <a:ext cx="7315200" cy="830263"/>
          </a:xfrm>
          <a:prstGeom prst="rect">
            <a:avLst/>
          </a:prstGeom>
          <a:noFill/>
          <a:ln w="9525">
            <a:noFill/>
            <a:miter lim="800000"/>
            <a:headEnd/>
            <a:tailEnd/>
          </a:ln>
        </p:spPr>
        <p:txBody>
          <a:bodyPr>
            <a:spAutoFit/>
          </a:bodyPr>
          <a:lstStyle/>
          <a:p>
            <a:pPr>
              <a:spcBef>
                <a:spcPct val="50000"/>
              </a:spcBef>
            </a:pPr>
            <a:r>
              <a:rPr lang="en-US" sz="2400" i="1">
                <a:solidFill>
                  <a:schemeClr val="accent2"/>
                </a:solidFill>
              </a:rPr>
              <a:t>Điều gì sẽ xảy ra nếu một trong các cơ quan tham gia vào quá trình trao đổi chất ngừng hoạt động?</a:t>
            </a:r>
          </a:p>
        </p:txBody>
      </p:sp>
      <p:sp>
        <p:nvSpPr>
          <p:cNvPr id="19464" name="Text Box 8"/>
          <p:cNvSpPr txBox="1">
            <a:spLocks noChangeArrowheads="1"/>
          </p:cNvSpPr>
          <p:nvPr/>
        </p:nvSpPr>
        <p:spPr bwMode="auto">
          <a:xfrm>
            <a:off x="495300" y="3048000"/>
            <a:ext cx="8001000" cy="1200150"/>
          </a:xfrm>
          <a:prstGeom prst="rect">
            <a:avLst/>
          </a:prstGeom>
          <a:noFill/>
          <a:ln w="9525">
            <a:noFill/>
            <a:miter lim="800000"/>
            <a:headEnd/>
            <a:tailEnd/>
          </a:ln>
        </p:spPr>
        <p:txBody>
          <a:bodyPr wrap="square">
            <a:spAutoFit/>
          </a:bodyPr>
          <a:lstStyle/>
          <a:p>
            <a:pPr>
              <a:spcBef>
                <a:spcPct val="50000"/>
              </a:spcBef>
            </a:pPr>
            <a:r>
              <a:rPr lang="en-US" sz="2400" dirty="0" err="1">
                <a:solidFill>
                  <a:srgbClr val="FF0066"/>
                </a:solidFill>
              </a:rPr>
              <a:t>Nếu</a:t>
            </a:r>
            <a:r>
              <a:rPr lang="en-US" sz="2400" dirty="0">
                <a:solidFill>
                  <a:srgbClr val="FF0066"/>
                </a:solidFill>
              </a:rPr>
              <a:t> </a:t>
            </a:r>
            <a:r>
              <a:rPr lang="en-US" sz="2400" dirty="0" err="1">
                <a:solidFill>
                  <a:srgbClr val="FF0066"/>
                </a:solidFill>
              </a:rPr>
              <a:t>một</a:t>
            </a:r>
            <a:r>
              <a:rPr lang="en-US" sz="2400" dirty="0">
                <a:solidFill>
                  <a:srgbClr val="FF0066"/>
                </a:solidFill>
              </a:rPr>
              <a:t> </a:t>
            </a:r>
            <a:r>
              <a:rPr lang="en-US" sz="2400" dirty="0" err="1">
                <a:solidFill>
                  <a:srgbClr val="FF0066"/>
                </a:solidFill>
              </a:rPr>
              <a:t>trong</a:t>
            </a:r>
            <a:r>
              <a:rPr lang="en-US" sz="2400" dirty="0">
                <a:solidFill>
                  <a:srgbClr val="FF0066"/>
                </a:solidFill>
              </a:rPr>
              <a:t> </a:t>
            </a:r>
            <a:r>
              <a:rPr lang="en-US" sz="2400" dirty="0" err="1">
                <a:solidFill>
                  <a:srgbClr val="FF0066"/>
                </a:solidFill>
              </a:rPr>
              <a:t>các</a:t>
            </a:r>
            <a:r>
              <a:rPr lang="en-US" sz="2400" dirty="0">
                <a:solidFill>
                  <a:srgbClr val="FF0066"/>
                </a:solidFill>
              </a:rPr>
              <a:t> </a:t>
            </a:r>
            <a:r>
              <a:rPr lang="en-US" sz="2400" dirty="0" err="1">
                <a:solidFill>
                  <a:srgbClr val="FF0066"/>
                </a:solidFill>
              </a:rPr>
              <a:t>cơ</a:t>
            </a:r>
            <a:r>
              <a:rPr lang="en-US" sz="2400" dirty="0">
                <a:solidFill>
                  <a:srgbClr val="FF0066"/>
                </a:solidFill>
              </a:rPr>
              <a:t> </a:t>
            </a:r>
            <a:r>
              <a:rPr lang="en-US" sz="2400" dirty="0" err="1">
                <a:solidFill>
                  <a:srgbClr val="FF0066"/>
                </a:solidFill>
              </a:rPr>
              <a:t>quan</a:t>
            </a:r>
            <a:r>
              <a:rPr lang="en-US" sz="2400" dirty="0">
                <a:solidFill>
                  <a:srgbClr val="FF0066"/>
                </a:solidFill>
              </a:rPr>
              <a:t> </a:t>
            </a:r>
            <a:r>
              <a:rPr lang="en-US" sz="2400" dirty="0" err="1">
                <a:solidFill>
                  <a:srgbClr val="FF0066"/>
                </a:solidFill>
              </a:rPr>
              <a:t>hô</a:t>
            </a:r>
            <a:r>
              <a:rPr lang="en-US" sz="2400" dirty="0">
                <a:solidFill>
                  <a:srgbClr val="FF0066"/>
                </a:solidFill>
              </a:rPr>
              <a:t> </a:t>
            </a:r>
            <a:r>
              <a:rPr lang="en-US" sz="2400" dirty="0" err="1">
                <a:solidFill>
                  <a:srgbClr val="FF0066"/>
                </a:solidFill>
              </a:rPr>
              <a:t>hấp</a:t>
            </a:r>
            <a:r>
              <a:rPr lang="en-US" sz="2400" dirty="0">
                <a:solidFill>
                  <a:srgbClr val="FF0066"/>
                </a:solidFill>
              </a:rPr>
              <a:t>, </a:t>
            </a:r>
            <a:r>
              <a:rPr lang="en-US" sz="2400" dirty="0" err="1">
                <a:solidFill>
                  <a:srgbClr val="FF0066"/>
                </a:solidFill>
              </a:rPr>
              <a:t>bài</a:t>
            </a:r>
            <a:r>
              <a:rPr lang="en-US" sz="2400" dirty="0">
                <a:solidFill>
                  <a:srgbClr val="FF0066"/>
                </a:solidFill>
              </a:rPr>
              <a:t> </a:t>
            </a:r>
            <a:r>
              <a:rPr lang="en-US" sz="2400" dirty="0" err="1">
                <a:solidFill>
                  <a:srgbClr val="FF0066"/>
                </a:solidFill>
              </a:rPr>
              <a:t>tiết</a:t>
            </a:r>
            <a:r>
              <a:rPr lang="en-US" sz="2400" dirty="0">
                <a:solidFill>
                  <a:srgbClr val="FF0066"/>
                </a:solidFill>
              </a:rPr>
              <a:t>, </a:t>
            </a:r>
            <a:r>
              <a:rPr lang="en-US" sz="2400" dirty="0" err="1">
                <a:solidFill>
                  <a:srgbClr val="FF0066"/>
                </a:solidFill>
              </a:rPr>
              <a:t>tuần</a:t>
            </a:r>
            <a:r>
              <a:rPr lang="en-US" sz="2400" dirty="0">
                <a:solidFill>
                  <a:srgbClr val="FF0066"/>
                </a:solidFill>
              </a:rPr>
              <a:t> </a:t>
            </a:r>
            <a:r>
              <a:rPr lang="en-US" sz="2400" dirty="0" err="1">
                <a:solidFill>
                  <a:srgbClr val="FF0066"/>
                </a:solidFill>
              </a:rPr>
              <a:t>hoàn</a:t>
            </a:r>
            <a:r>
              <a:rPr lang="en-US" sz="2400" dirty="0">
                <a:solidFill>
                  <a:srgbClr val="FF0066"/>
                </a:solidFill>
              </a:rPr>
              <a:t>, </a:t>
            </a:r>
            <a:r>
              <a:rPr lang="en-US" sz="2400" dirty="0" err="1">
                <a:solidFill>
                  <a:srgbClr val="FF0066"/>
                </a:solidFill>
              </a:rPr>
              <a:t>tiêu</a:t>
            </a:r>
            <a:r>
              <a:rPr lang="en-US" sz="2400" dirty="0">
                <a:solidFill>
                  <a:srgbClr val="FF0066"/>
                </a:solidFill>
              </a:rPr>
              <a:t> </a:t>
            </a:r>
            <a:r>
              <a:rPr lang="en-US" sz="2400" dirty="0" err="1">
                <a:solidFill>
                  <a:srgbClr val="FF0066"/>
                </a:solidFill>
              </a:rPr>
              <a:t>hóa</a:t>
            </a:r>
            <a:r>
              <a:rPr lang="en-US" sz="2400" dirty="0">
                <a:solidFill>
                  <a:srgbClr val="FF0066"/>
                </a:solidFill>
              </a:rPr>
              <a:t> </a:t>
            </a:r>
            <a:r>
              <a:rPr lang="en-US" sz="2400" dirty="0" err="1">
                <a:solidFill>
                  <a:srgbClr val="FF0066"/>
                </a:solidFill>
              </a:rPr>
              <a:t>ngừng</a:t>
            </a:r>
            <a:r>
              <a:rPr lang="en-US" sz="2400" dirty="0">
                <a:solidFill>
                  <a:srgbClr val="FF0066"/>
                </a:solidFill>
              </a:rPr>
              <a:t> </a:t>
            </a:r>
            <a:r>
              <a:rPr lang="en-US" sz="2400" dirty="0" err="1">
                <a:solidFill>
                  <a:srgbClr val="FF0066"/>
                </a:solidFill>
              </a:rPr>
              <a:t>hoạt</a:t>
            </a:r>
            <a:r>
              <a:rPr lang="en-US" sz="2400" dirty="0">
                <a:solidFill>
                  <a:srgbClr val="FF0066"/>
                </a:solidFill>
              </a:rPr>
              <a:t> </a:t>
            </a:r>
            <a:r>
              <a:rPr lang="en-US" sz="2400" dirty="0" err="1">
                <a:solidFill>
                  <a:srgbClr val="FF0066"/>
                </a:solidFill>
              </a:rPr>
              <a:t>động</a:t>
            </a:r>
            <a:r>
              <a:rPr lang="en-US" sz="2400" dirty="0">
                <a:solidFill>
                  <a:srgbClr val="FF0066"/>
                </a:solidFill>
              </a:rPr>
              <a:t>, </a:t>
            </a:r>
            <a:r>
              <a:rPr lang="en-US" sz="2400" dirty="0" err="1">
                <a:solidFill>
                  <a:srgbClr val="FF0066"/>
                </a:solidFill>
              </a:rPr>
              <a:t>sư</a:t>
            </a:r>
            <a:r>
              <a:rPr lang="en-US" sz="2400" dirty="0">
                <a:solidFill>
                  <a:srgbClr val="FF0066"/>
                </a:solidFill>
              </a:rPr>
              <a:t>̣ </a:t>
            </a:r>
            <a:r>
              <a:rPr lang="en-US" sz="2400" dirty="0" err="1">
                <a:solidFill>
                  <a:srgbClr val="FF0066"/>
                </a:solidFill>
              </a:rPr>
              <a:t>trao</a:t>
            </a:r>
            <a:r>
              <a:rPr lang="en-US" sz="2400" dirty="0">
                <a:solidFill>
                  <a:srgbClr val="FF0066"/>
                </a:solidFill>
              </a:rPr>
              <a:t> </a:t>
            </a:r>
            <a:r>
              <a:rPr lang="en-US" sz="2400" dirty="0" err="1">
                <a:solidFill>
                  <a:srgbClr val="FF0066"/>
                </a:solidFill>
              </a:rPr>
              <a:t>đổi</a:t>
            </a:r>
            <a:r>
              <a:rPr lang="en-US" sz="2400" dirty="0">
                <a:solidFill>
                  <a:srgbClr val="FF0066"/>
                </a:solidFill>
              </a:rPr>
              <a:t> </a:t>
            </a:r>
            <a:r>
              <a:rPr lang="en-US" sz="2400" dirty="0" err="1">
                <a:solidFill>
                  <a:srgbClr val="FF0066"/>
                </a:solidFill>
              </a:rPr>
              <a:t>chất</a:t>
            </a:r>
            <a:r>
              <a:rPr lang="en-US" sz="2400" dirty="0">
                <a:solidFill>
                  <a:srgbClr val="FF0066"/>
                </a:solidFill>
              </a:rPr>
              <a:t> sẽ </a:t>
            </a:r>
            <a:r>
              <a:rPr lang="en-US" sz="2400" dirty="0" err="1">
                <a:solidFill>
                  <a:srgbClr val="FF0066"/>
                </a:solidFill>
              </a:rPr>
              <a:t>ngừng</a:t>
            </a:r>
            <a:r>
              <a:rPr lang="en-US" sz="2400" dirty="0">
                <a:solidFill>
                  <a:srgbClr val="FF0066"/>
                </a:solidFill>
              </a:rPr>
              <a:t> </a:t>
            </a:r>
            <a:r>
              <a:rPr lang="en-US" sz="2400" dirty="0" err="1">
                <a:solidFill>
                  <a:srgbClr val="FF0066"/>
                </a:solidFill>
              </a:rPr>
              <a:t>hoạt</a:t>
            </a:r>
            <a:r>
              <a:rPr lang="en-US" sz="2400" dirty="0">
                <a:solidFill>
                  <a:srgbClr val="FF0066"/>
                </a:solidFill>
              </a:rPr>
              <a:t> </a:t>
            </a:r>
            <a:r>
              <a:rPr lang="en-US" sz="2400" dirty="0" err="1">
                <a:solidFill>
                  <a:srgbClr val="FF0066"/>
                </a:solidFill>
              </a:rPr>
              <a:t>động</a:t>
            </a:r>
            <a:r>
              <a:rPr lang="en-US" sz="2400" dirty="0">
                <a:solidFill>
                  <a:srgbClr val="FF0066"/>
                </a:solidFill>
              </a:rPr>
              <a:t> </a:t>
            </a:r>
            <a:r>
              <a:rPr lang="en-US" sz="2400" dirty="0" err="1">
                <a:solidFill>
                  <a:srgbClr val="FF0066"/>
                </a:solidFill>
              </a:rPr>
              <a:t>va</a:t>
            </a:r>
            <a:r>
              <a:rPr lang="en-US" sz="2400" dirty="0">
                <a:solidFill>
                  <a:srgbClr val="FF0066"/>
                </a:solidFill>
              </a:rPr>
              <a:t>̀ </a:t>
            </a:r>
            <a:r>
              <a:rPr lang="en-US" sz="2400" dirty="0" err="1">
                <a:solidFill>
                  <a:srgbClr val="FF0066"/>
                </a:solidFill>
              </a:rPr>
              <a:t>cơ</a:t>
            </a:r>
            <a:r>
              <a:rPr lang="en-US" sz="2400" dirty="0">
                <a:solidFill>
                  <a:srgbClr val="FF0066"/>
                </a:solidFill>
              </a:rPr>
              <a:t> </a:t>
            </a:r>
            <a:r>
              <a:rPr lang="en-US" sz="2400" dirty="0" err="1">
                <a:solidFill>
                  <a:srgbClr val="FF0066"/>
                </a:solidFill>
              </a:rPr>
              <a:t>thê</a:t>
            </a:r>
            <a:r>
              <a:rPr lang="en-US" sz="2400" dirty="0">
                <a:solidFill>
                  <a:srgbClr val="FF0066"/>
                </a:solidFill>
              </a:rPr>
              <a:t>̉ sẽ </a:t>
            </a:r>
            <a:r>
              <a:rPr lang="en-US" sz="2400" dirty="0" err="1">
                <a:solidFill>
                  <a:srgbClr val="FF0066"/>
                </a:solidFill>
              </a:rPr>
              <a:t>chết</a:t>
            </a:r>
            <a:endParaRPr lang="en-US" sz="2400" dirty="0">
              <a:solidFill>
                <a:srgbClr val="FF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wipe(down)">
                                      <p:cBhvr>
                                        <p:cTn id="7" dur="580">
                                          <p:stCondLst>
                                            <p:cond delay="0"/>
                                          </p:stCondLst>
                                        </p:cTn>
                                        <p:tgtEl>
                                          <p:spTgt spid="19460"/>
                                        </p:tgtEl>
                                      </p:cBhvr>
                                    </p:animEffect>
                                    <p:anim calcmode="lin" valueType="num">
                                      <p:cBhvr>
                                        <p:cTn id="8" dur="1822" tmFilter="0,0; 0.14,0.36; 0.43,0.73; 0.71,0.91; 1.0,1.0">
                                          <p:stCondLst>
                                            <p:cond delay="0"/>
                                          </p:stCondLst>
                                        </p:cTn>
                                        <p:tgtEl>
                                          <p:spTgt spid="1946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46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46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46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460"/>
                                        </p:tgtEl>
                                        <p:attrNameLst>
                                          <p:attrName>ppt_y</p:attrName>
                                        </p:attrNameLst>
                                      </p:cBhvr>
                                      <p:tavLst>
                                        <p:tav tm="0" fmla="#ppt_y-sin(pi*$)/81">
                                          <p:val>
                                            <p:fltVal val="0"/>
                                          </p:val>
                                        </p:tav>
                                        <p:tav tm="100000">
                                          <p:val>
                                            <p:fltVal val="1"/>
                                          </p:val>
                                        </p:tav>
                                      </p:tavLst>
                                    </p:anim>
                                    <p:animScale>
                                      <p:cBhvr>
                                        <p:cTn id="13" dur="26">
                                          <p:stCondLst>
                                            <p:cond delay="650"/>
                                          </p:stCondLst>
                                        </p:cTn>
                                        <p:tgtEl>
                                          <p:spTgt spid="19460"/>
                                        </p:tgtEl>
                                      </p:cBhvr>
                                      <p:to x="100000" y="60000"/>
                                    </p:animScale>
                                    <p:animScale>
                                      <p:cBhvr>
                                        <p:cTn id="14" dur="166" decel="50000">
                                          <p:stCondLst>
                                            <p:cond delay="676"/>
                                          </p:stCondLst>
                                        </p:cTn>
                                        <p:tgtEl>
                                          <p:spTgt spid="19460"/>
                                        </p:tgtEl>
                                      </p:cBhvr>
                                      <p:to x="100000" y="100000"/>
                                    </p:animScale>
                                    <p:animScale>
                                      <p:cBhvr>
                                        <p:cTn id="15" dur="26">
                                          <p:stCondLst>
                                            <p:cond delay="1312"/>
                                          </p:stCondLst>
                                        </p:cTn>
                                        <p:tgtEl>
                                          <p:spTgt spid="19460"/>
                                        </p:tgtEl>
                                      </p:cBhvr>
                                      <p:to x="100000" y="80000"/>
                                    </p:animScale>
                                    <p:animScale>
                                      <p:cBhvr>
                                        <p:cTn id="16" dur="166" decel="50000">
                                          <p:stCondLst>
                                            <p:cond delay="1338"/>
                                          </p:stCondLst>
                                        </p:cTn>
                                        <p:tgtEl>
                                          <p:spTgt spid="19460"/>
                                        </p:tgtEl>
                                      </p:cBhvr>
                                      <p:to x="100000" y="100000"/>
                                    </p:animScale>
                                    <p:animScale>
                                      <p:cBhvr>
                                        <p:cTn id="17" dur="26">
                                          <p:stCondLst>
                                            <p:cond delay="1642"/>
                                          </p:stCondLst>
                                        </p:cTn>
                                        <p:tgtEl>
                                          <p:spTgt spid="19460"/>
                                        </p:tgtEl>
                                      </p:cBhvr>
                                      <p:to x="100000" y="90000"/>
                                    </p:animScale>
                                    <p:animScale>
                                      <p:cBhvr>
                                        <p:cTn id="18" dur="166" decel="50000">
                                          <p:stCondLst>
                                            <p:cond delay="1668"/>
                                          </p:stCondLst>
                                        </p:cTn>
                                        <p:tgtEl>
                                          <p:spTgt spid="19460"/>
                                        </p:tgtEl>
                                      </p:cBhvr>
                                      <p:to x="100000" y="100000"/>
                                    </p:animScale>
                                    <p:animScale>
                                      <p:cBhvr>
                                        <p:cTn id="19" dur="26">
                                          <p:stCondLst>
                                            <p:cond delay="1808"/>
                                          </p:stCondLst>
                                        </p:cTn>
                                        <p:tgtEl>
                                          <p:spTgt spid="19460"/>
                                        </p:tgtEl>
                                      </p:cBhvr>
                                      <p:to x="100000" y="95000"/>
                                    </p:animScale>
                                    <p:animScale>
                                      <p:cBhvr>
                                        <p:cTn id="20" dur="166" decel="50000">
                                          <p:stCondLst>
                                            <p:cond delay="1834"/>
                                          </p:stCondLst>
                                        </p:cTn>
                                        <p:tgtEl>
                                          <p:spTgt spid="19460"/>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51" presetClass="entr" presetSubtype="0" fill="hold" grpId="0" nodeType="clickEffect">
                                  <p:stCondLst>
                                    <p:cond delay="0"/>
                                  </p:stCondLst>
                                  <p:childTnLst>
                                    <p:set>
                                      <p:cBhvr>
                                        <p:cTn id="24" dur="1" fill="hold">
                                          <p:stCondLst>
                                            <p:cond delay="0"/>
                                          </p:stCondLst>
                                        </p:cTn>
                                        <p:tgtEl>
                                          <p:spTgt spid="19464"/>
                                        </p:tgtEl>
                                        <p:attrNameLst>
                                          <p:attrName>style.visibility</p:attrName>
                                        </p:attrNameLst>
                                      </p:cBhvr>
                                      <p:to>
                                        <p:strVal val="visible"/>
                                      </p:to>
                                    </p:set>
                                    <p:animEffect transition="in" filter="fade">
                                      <p:cBhvr>
                                        <p:cTn id="25" dur="770" decel="100000"/>
                                        <p:tgtEl>
                                          <p:spTgt spid="19464"/>
                                        </p:tgtEl>
                                      </p:cBhvr>
                                    </p:animEffect>
                                    <p:animScale>
                                      <p:cBhvr>
                                        <p:cTn id="26" dur="770" decel="100000"/>
                                        <p:tgtEl>
                                          <p:spTgt spid="19464"/>
                                        </p:tgtEl>
                                      </p:cBhvr>
                                      <p:from x="10000" y="10000"/>
                                      <p:to x="200000" y="450000"/>
                                    </p:animScale>
                                    <p:animScale>
                                      <p:cBhvr>
                                        <p:cTn id="27" dur="1230" accel="100000" fill="hold">
                                          <p:stCondLst>
                                            <p:cond delay="770"/>
                                          </p:stCondLst>
                                        </p:cTn>
                                        <p:tgtEl>
                                          <p:spTgt spid="19464"/>
                                        </p:tgtEl>
                                      </p:cBhvr>
                                      <p:from x="200000" y="450000"/>
                                      <p:to x="100000" y="100000"/>
                                    </p:animScale>
                                    <p:set>
                                      <p:cBhvr>
                                        <p:cTn id="28" dur="770" fill="hold"/>
                                        <p:tgtEl>
                                          <p:spTgt spid="19464"/>
                                        </p:tgtEl>
                                        <p:attrNameLst>
                                          <p:attrName>ppt_x</p:attrName>
                                        </p:attrNameLst>
                                      </p:cBhvr>
                                      <p:to>
                                        <p:strVal val="(0.5)"/>
                                      </p:to>
                                    </p:set>
                                    <p:anim from="(0.5)" to="(#ppt_x)" calcmode="lin" valueType="num">
                                      <p:cBhvr>
                                        <p:cTn id="29" dur="1230" accel="100000" fill="hold">
                                          <p:stCondLst>
                                            <p:cond delay="770"/>
                                          </p:stCondLst>
                                        </p:cTn>
                                        <p:tgtEl>
                                          <p:spTgt spid="19464"/>
                                        </p:tgtEl>
                                        <p:attrNameLst>
                                          <p:attrName>ppt_x</p:attrName>
                                        </p:attrNameLst>
                                      </p:cBhvr>
                                    </p:anim>
                                    <p:set>
                                      <p:cBhvr>
                                        <p:cTn id="30" dur="770" fill="hold"/>
                                        <p:tgtEl>
                                          <p:spTgt spid="19464"/>
                                        </p:tgtEl>
                                        <p:attrNameLst>
                                          <p:attrName>ppt_y</p:attrName>
                                        </p:attrNameLst>
                                      </p:cBhvr>
                                      <p:to>
                                        <p:strVal val="(#ppt_y+0.4)"/>
                                      </p:to>
                                    </p:set>
                                    <p:anim from="(#ppt_y+0.4)" to="(#ppt_y)" calcmode="lin" valueType="num">
                                      <p:cBhvr>
                                        <p:cTn id="31" dur="1230" accel="100000" fill="hold">
                                          <p:stCondLst>
                                            <p:cond delay="770"/>
                                          </p:stCondLst>
                                        </p:cTn>
                                        <p:tgtEl>
                                          <p:spTgt spid="1946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8"/>
          <p:cNvSpPr txBox="1">
            <a:spLocks noChangeArrowheads="1"/>
          </p:cNvSpPr>
          <p:nvPr/>
        </p:nvSpPr>
        <p:spPr bwMode="auto">
          <a:xfrm>
            <a:off x="1752600" y="3124200"/>
            <a:ext cx="2895600" cy="366713"/>
          </a:xfrm>
          <a:prstGeom prst="rect">
            <a:avLst/>
          </a:prstGeom>
          <a:noFill/>
          <a:ln w="9525">
            <a:noFill/>
            <a:miter lim="800000"/>
            <a:headEnd/>
            <a:tailEnd/>
          </a:ln>
        </p:spPr>
        <p:txBody>
          <a:bodyPr>
            <a:spAutoFit/>
          </a:bodyPr>
          <a:lstStyle/>
          <a:p>
            <a:pPr>
              <a:spcBef>
                <a:spcPct val="50000"/>
              </a:spcBef>
            </a:pPr>
            <a:endParaRPr lang="en-US"/>
          </a:p>
        </p:txBody>
      </p:sp>
      <p:sp>
        <p:nvSpPr>
          <p:cNvPr id="20489" name="Text Box 9"/>
          <p:cNvSpPr txBox="1">
            <a:spLocks noChangeArrowheads="1"/>
          </p:cNvSpPr>
          <p:nvPr/>
        </p:nvSpPr>
        <p:spPr bwMode="auto">
          <a:xfrm>
            <a:off x="76200" y="1752600"/>
            <a:ext cx="8991600" cy="369440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spcBef>
                <a:spcPct val="50000"/>
              </a:spcBef>
            </a:pPr>
            <a:r>
              <a:rPr lang="en-US" sz="3200" i="1" dirty="0" err="1">
                <a:solidFill>
                  <a:srgbClr val="6600CC"/>
                </a:solidFill>
              </a:rPr>
              <a:t>Nhơ</a:t>
            </a:r>
            <a:r>
              <a:rPr lang="en-US" sz="3200" i="1" dirty="0">
                <a:solidFill>
                  <a:srgbClr val="6600CC"/>
                </a:solidFill>
              </a:rPr>
              <a:t>̀ </a:t>
            </a:r>
            <a:r>
              <a:rPr lang="en-US" sz="3200" i="1" dirty="0" err="1">
                <a:solidFill>
                  <a:srgbClr val="6600CC"/>
                </a:solidFill>
              </a:rPr>
              <a:t>sư</a:t>
            </a:r>
            <a:r>
              <a:rPr lang="en-US" sz="3200" i="1" dirty="0">
                <a:solidFill>
                  <a:srgbClr val="6600CC"/>
                </a:solidFill>
              </a:rPr>
              <a:t>̣ </a:t>
            </a:r>
            <a:r>
              <a:rPr lang="en-US" sz="3200" i="1" dirty="0" err="1">
                <a:solidFill>
                  <a:srgbClr val="6600CC"/>
                </a:solidFill>
              </a:rPr>
              <a:t>hoạt</a:t>
            </a:r>
            <a:r>
              <a:rPr lang="en-US" sz="3200" i="1" dirty="0">
                <a:solidFill>
                  <a:srgbClr val="6600CC"/>
                </a:solidFill>
              </a:rPr>
              <a:t> </a:t>
            </a:r>
            <a:r>
              <a:rPr lang="en-US" sz="3200" i="1" dirty="0" err="1">
                <a:solidFill>
                  <a:srgbClr val="6600CC"/>
                </a:solidFill>
              </a:rPr>
              <a:t>động</a:t>
            </a:r>
            <a:r>
              <a:rPr lang="en-US" sz="3200" i="1" dirty="0">
                <a:solidFill>
                  <a:srgbClr val="6600CC"/>
                </a:solidFill>
              </a:rPr>
              <a:t> </a:t>
            </a:r>
            <a:r>
              <a:rPr lang="en-US" sz="3200" i="1" dirty="0" err="1">
                <a:solidFill>
                  <a:srgbClr val="6600CC"/>
                </a:solidFill>
              </a:rPr>
              <a:t>phối</a:t>
            </a:r>
            <a:r>
              <a:rPr lang="en-US" sz="3200" i="1" dirty="0">
                <a:solidFill>
                  <a:srgbClr val="6600CC"/>
                </a:solidFill>
              </a:rPr>
              <a:t> </a:t>
            </a:r>
            <a:r>
              <a:rPr lang="en-US" sz="3200" i="1" dirty="0" err="1">
                <a:solidFill>
                  <a:srgbClr val="6600CC"/>
                </a:solidFill>
              </a:rPr>
              <a:t>hợp</a:t>
            </a:r>
            <a:r>
              <a:rPr lang="en-US" sz="3200" i="1" dirty="0">
                <a:solidFill>
                  <a:srgbClr val="6600CC"/>
                </a:solidFill>
              </a:rPr>
              <a:t> </a:t>
            </a:r>
            <a:r>
              <a:rPr lang="en-US" sz="3200" i="1" dirty="0" err="1">
                <a:solidFill>
                  <a:srgbClr val="6600CC"/>
                </a:solidFill>
              </a:rPr>
              <a:t>nhịp</a:t>
            </a:r>
            <a:r>
              <a:rPr lang="en-US" sz="3200" i="1" dirty="0">
                <a:solidFill>
                  <a:srgbClr val="6600CC"/>
                </a:solidFill>
              </a:rPr>
              <a:t> </a:t>
            </a:r>
            <a:r>
              <a:rPr lang="en-US" sz="3200" i="1" dirty="0" err="1">
                <a:solidFill>
                  <a:srgbClr val="6600CC"/>
                </a:solidFill>
              </a:rPr>
              <a:t>nhàng</a:t>
            </a:r>
            <a:r>
              <a:rPr lang="en-US" sz="3200" i="1" dirty="0">
                <a:solidFill>
                  <a:srgbClr val="6600CC"/>
                </a:solidFill>
              </a:rPr>
              <a:t> </a:t>
            </a:r>
            <a:r>
              <a:rPr lang="en-US" sz="3200" i="1" dirty="0" err="1">
                <a:solidFill>
                  <a:srgbClr val="6600CC"/>
                </a:solidFill>
              </a:rPr>
              <a:t>của</a:t>
            </a:r>
            <a:r>
              <a:rPr lang="en-US" sz="3200" i="1" dirty="0">
                <a:solidFill>
                  <a:srgbClr val="6600CC"/>
                </a:solidFill>
              </a:rPr>
              <a:t> </a:t>
            </a:r>
            <a:r>
              <a:rPr lang="en-US" sz="3200" i="1" dirty="0" err="1">
                <a:solidFill>
                  <a:srgbClr val="6600CC"/>
                </a:solidFill>
              </a:rPr>
              <a:t>các</a:t>
            </a:r>
            <a:r>
              <a:rPr lang="en-US" sz="3200" i="1" dirty="0">
                <a:solidFill>
                  <a:srgbClr val="6600CC"/>
                </a:solidFill>
              </a:rPr>
              <a:t> </a:t>
            </a:r>
            <a:r>
              <a:rPr lang="en-US" sz="3200" i="1" dirty="0" err="1">
                <a:solidFill>
                  <a:srgbClr val="6600CC"/>
                </a:solidFill>
              </a:rPr>
              <a:t>cơ</a:t>
            </a:r>
            <a:r>
              <a:rPr lang="en-US" sz="3200" i="1" dirty="0">
                <a:solidFill>
                  <a:srgbClr val="6600CC"/>
                </a:solidFill>
              </a:rPr>
              <a:t> </a:t>
            </a:r>
            <a:r>
              <a:rPr lang="en-US" sz="3200" i="1" dirty="0" err="1">
                <a:solidFill>
                  <a:srgbClr val="6600CC"/>
                </a:solidFill>
              </a:rPr>
              <a:t>quan</a:t>
            </a:r>
            <a:r>
              <a:rPr lang="en-US" sz="3200" i="1" dirty="0">
                <a:solidFill>
                  <a:srgbClr val="6600CC"/>
                </a:solidFill>
              </a:rPr>
              <a:t> </a:t>
            </a:r>
            <a:r>
              <a:rPr lang="en-US" sz="3200" i="1" dirty="0" err="1">
                <a:solidFill>
                  <a:srgbClr val="6600CC"/>
                </a:solidFill>
              </a:rPr>
              <a:t>hô</a:t>
            </a:r>
            <a:r>
              <a:rPr lang="en-US" sz="3200" i="1" dirty="0">
                <a:solidFill>
                  <a:srgbClr val="6600CC"/>
                </a:solidFill>
              </a:rPr>
              <a:t> </a:t>
            </a:r>
            <a:r>
              <a:rPr lang="en-US" sz="3200" i="1" dirty="0" err="1">
                <a:solidFill>
                  <a:srgbClr val="6600CC"/>
                </a:solidFill>
              </a:rPr>
              <a:t>hấp</a:t>
            </a:r>
            <a:r>
              <a:rPr lang="en-US" sz="3200" i="1" dirty="0">
                <a:solidFill>
                  <a:srgbClr val="6600CC"/>
                </a:solidFill>
              </a:rPr>
              <a:t>, </a:t>
            </a:r>
            <a:r>
              <a:rPr lang="en-US" sz="3200" i="1" dirty="0" err="1">
                <a:solidFill>
                  <a:srgbClr val="6600CC"/>
                </a:solidFill>
              </a:rPr>
              <a:t>tiêu</a:t>
            </a:r>
            <a:r>
              <a:rPr lang="en-US" sz="3200" i="1" dirty="0">
                <a:solidFill>
                  <a:srgbClr val="6600CC"/>
                </a:solidFill>
              </a:rPr>
              <a:t> </a:t>
            </a:r>
            <a:r>
              <a:rPr lang="en-US" sz="3200" i="1" dirty="0" err="1">
                <a:solidFill>
                  <a:srgbClr val="6600CC"/>
                </a:solidFill>
              </a:rPr>
              <a:t>hóa</a:t>
            </a:r>
            <a:r>
              <a:rPr lang="en-US" sz="3200" i="1" dirty="0">
                <a:solidFill>
                  <a:srgbClr val="6600CC"/>
                </a:solidFill>
              </a:rPr>
              <a:t>, </a:t>
            </a:r>
            <a:r>
              <a:rPr lang="en-US" sz="3200" i="1" dirty="0" err="1">
                <a:solidFill>
                  <a:srgbClr val="6600CC"/>
                </a:solidFill>
              </a:rPr>
              <a:t>tuần</a:t>
            </a:r>
            <a:r>
              <a:rPr lang="en-US" sz="3200" i="1" dirty="0">
                <a:solidFill>
                  <a:srgbClr val="6600CC"/>
                </a:solidFill>
              </a:rPr>
              <a:t> </a:t>
            </a:r>
            <a:r>
              <a:rPr lang="en-US" sz="3200" i="1" dirty="0" err="1">
                <a:solidFill>
                  <a:srgbClr val="6600CC"/>
                </a:solidFill>
              </a:rPr>
              <a:t>hoàn</a:t>
            </a:r>
            <a:r>
              <a:rPr lang="en-US" sz="3200" i="1" dirty="0">
                <a:solidFill>
                  <a:srgbClr val="6600CC"/>
                </a:solidFill>
              </a:rPr>
              <a:t> </a:t>
            </a:r>
            <a:r>
              <a:rPr lang="en-US" sz="3200" i="1" dirty="0" err="1">
                <a:solidFill>
                  <a:srgbClr val="6600CC"/>
                </a:solidFill>
              </a:rPr>
              <a:t>va</a:t>
            </a:r>
            <a:r>
              <a:rPr lang="en-US" sz="3200" i="1" dirty="0">
                <a:solidFill>
                  <a:srgbClr val="6600CC"/>
                </a:solidFill>
              </a:rPr>
              <a:t>̀ </a:t>
            </a:r>
            <a:r>
              <a:rPr lang="en-US" sz="3200" i="1" dirty="0" err="1">
                <a:solidFill>
                  <a:srgbClr val="6600CC"/>
                </a:solidFill>
              </a:rPr>
              <a:t>bài</a:t>
            </a:r>
            <a:r>
              <a:rPr lang="en-US" sz="3200" i="1" dirty="0">
                <a:solidFill>
                  <a:srgbClr val="6600CC"/>
                </a:solidFill>
              </a:rPr>
              <a:t> </a:t>
            </a:r>
            <a:r>
              <a:rPr lang="en-US" sz="3200" i="1" dirty="0" err="1">
                <a:solidFill>
                  <a:srgbClr val="6600CC"/>
                </a:solidFill>
              </a:rPr>
              <a:t>tiết</a:t>
            </a:r>
            <a:r>
              <a:rPr lang="en-US" sz="3200" i="1" dirty="0">
                <a:solidFill>
                  <a:srgbClr val="6600CC"/>
                </a:solidFill>
              </a:rPr>
              <a:t> mà </a:t>
            </a:r>
            <a:r>
              <a:rPr lang="en-US" sz="3200" i="1" dirty="0" err="1">
                <a:solidFill>
                  <a:srgbClr val="6600CC"/>
                </a:solidFill>
              </a:rPr>
              <a:t>sư</a:t>
            </a:r>
            <a:r>
              <a:rPr lang="en-US" sz="3200" i="1" dirty="0">
                <a:solidFill>
                  <a:srgbClr val="6600CC"/>
                </a:solidFill>
              </a:rPr>
              <a:t>̣ </a:t>
            </a:r>
            <a:r>
              <a:rPr lang="en-US" sz="3200" i="1" dirty="0" err="1">
                <a:solidFill>
                  <a:srgbClr val="6600CC"/>
                </a:solidFill>
              </a:rPr>
              <a:t>trao</a:t>
            </a:r>
            <a:r>
              <a:rPr lang="en-US" sz="3200" i="1" dirty="0">
                <a:solidFill>
                  <a:srgbClr val="6600CC"/>
                </a:solidFill>
              </a:rPr>
              <a:t> </a:t>
            </a:r>
            <a:r>
              <a:rPr lang="en-US" sz="3200" i="1" dirty="0" err="1">
                <a:solidFill>
                  <a:srgbClr val="6600CC"/>
                </a:solidFill>
              </a:rPr>
              <a:t>đổi</a:t>
            </a:r>
            <a:r>
              <a:rPr lang="en-US" sz="3200" i="1" dirty="0">
                <a:solidFill>
                  <a:srgbClr val="6600CC"/>
                </a:solidFill>
              </a:rPr>
              <a:t> </a:t>
            </a:r>
            <a:r>
              <a:rPr lang="en-US" sz="3200" i="1" dirty="0" err="1">
                <a:solidFill>
                  <a:srgbClr val="6600CC"/>
                </a:solidFill>
              </a:rPr>
              <a:t>chất</a:t>
            </a:r>
            <a:r>
              <a:rPr lang="en-US" sz="3200" i="1" dirty="0">
                <a:solidFill>
                  <a:srgbClr val="6600CC"/>
                </a:solidFill>
              </a:rPr>
              <a:t> </a:t>
            </a:r>
            <a:r>
              <a:rPr lang="en-US" sz="3200" i="1" dirty="0" err="1">
                <a:solidFill>
                  <a:srgbClr val="6600CC"/>
                </a:solidFill>
              </a:rPr>
              <a:t>diễn</a:t>
            </a:r>
            <a:r>
              <a:rPr lang="en-US" sz="3200" i="1" dirty="0">
                <a:solidFill>
                  <a:srgbClr val="6600CC"/>
                </a:solidFill>
              </a:rPr>
              <a:t> ra </a:t>
            </a:r>
            <a:r>
              <a:rPr lang="en-US" sz="3200" i="1" dirty="0" err="1">
                <a:solidFill>
                  <a:srgbClr val="6600CC"/>
                </a:solidFill>
              </a:rPr>
              <a:t>bình</a:t>
            </a:r>
            <a:r>
              <a:rPr lang="en-US" sz="3200" i="1" dirty="0">
                <a:solidFill>
                  <a:srgbClr val="6600CC"/>
                </a:solidFill>
              </a:rPr>
              <a:t> </a:t>
            </a:r>
            <a:r>
              <a:rPr lang="en-US" sz="3200" i="1" dirty="0" err="1">
                <a:solidFill>
                  <a:srgbClr val="6600CC"/>
                </a:solidFill>
              </a:rPr>
              <a:t>thường</a:t>
            </a:r>
            <a:r>
              <a:rPr lang="en-US" sz="3200" i="1" dirty="0">
                <a:solidFill>
                  <a:srgbClr val="6600CC"/>
                </a:solidFill>
              </a:rPr>
              <a:t>, </a:t>
            </a:r>
            <a:r>
              <a:rPr lang="en-US" sz="3200" i="1" dirty="0" err="1">
                <a:solidFill>
                  <a:srgbClr val="6600CC"/>
                </a:solidFill>
              </a:rPr>
              <a:t>cơ</a:t>
            </a:r>
            <a:r>
              <a:rPr lang="en-US" sz="3200" i="1" dirty="0">
                <a:solidFill>
                  <a:srgbClr val="6600CC"/>
                </a:solidFill>
              </a:rPr>
              <a:t> </a:t>
            </a:r>
            <a:r>
              <a:rPr lang="en-US" sz="3200" i="1" dirty="0" err="1">
                <a:solidFill>
                  <a:srgbClr val="6600CC"/>
                </a:solidFill>
              </a:rPr>
              <a:t>thê</a:t>
            </a:r>
            <a:r>
              <a:rPr lang="en-US" sz="3200" i="1" dirty="0">
                <a:solidFill>
                  <a:srgbClr val="6600CC"/>
                </a:solidFill>
              </a:rPr>
              <a:t>̉ </a:t>
            </a:r>
            <a:r>
              <a:rPr lang="en-US" sz="3200" i="1" dirty="0" err="1">
                <a:solidFill>
                  <a:srgbClr val="6600CC"/>
                </a:solidFill>
              </a:rPr>
              <a:t>khỏe</a:t>
            </a:r>
            <a:r>
              <a:rPr lang="en-US" sz="3200" i="1" dirty="0">
                <a:solidFill>
                  <a:srgbClr val="6600CC"/>
                </a:solidFill>
              </a:rPr>
              <a:t> </a:t>
            </a:r>
            <a:r>
              <a:rPr lang="en-US" sz="3200" i="1" dirty="0" err="1">
                <a:solidFill>
                  <a:srgbClr val="6600CC"/>
                </a:solidFill>
              </a:rPr>
              <a:t>mạnh</a:t>
            </a:r>
            <a:r>
              <a:rPr lang="en-US" sz="3200" i="1" dirty="0">
                <a:solidFill>
                  <a:srgbClr val="6600CC"/>
                </a:solidFill>
              </a:rPr>
              <a:t>. </a:t>
            </a:r>
            <a:r>
              <a:rPr lang="en-US" sz="3200" i="1" dirty="0" err="1">
                <a:solidFill>
                  <a:srgbClr val="6600CC"/>
                </a:solidFill>
              </a:rPr>
              <a:t>Nếu</a:t>
            </a:r>
            <a:r>
              <a:rPr lang="en-US" sz="3200" i="1" dirty="0">
                <a:solidFill>
                  <a:srgbClr val="6600CC"/>
                </a:solidFill>
              </a:rPr>
              <a:t> </a:t>
            </a:r>
            <a:r>
              <a:rPr lang="en-US" sz="3200" i="1" dirty="0" err="1">
                <a:solidFill>
                  <a:srgbClr val="6600CC"/>
                </a:solidFill>
              </a:rPr>
              <a:t>một</a:t>
            </a:r>
            <a:r>
              <a:rPr lang="en-US" sz="3200" i="1" dirty="0">
                <a:solidFill>
                  <a:srgbClr val="6600CC"/>
                </a:solidFill>
              </a:rPr>
              <a:t> </a:t>
            </a:r>
            <a:r>
              <a:rPr lang="en-US" sz="3200" i="1" dirty="0" err="1">
                <a:solidFill>
                  <a:srgbClr val="6600CC"/>
                </a:solidFill>
              </a:rPr>
              <a:t>trong</a:t>
            </a:r>
            <a:r>
              <a:rPr lang="en-US" sz="3200" i="1" dirty="0">
                <a:solidFill>
                  <a:srgbClr val="6600CC"/>
                </a:solidFill>
              </a:rPr>
              <a:t> </a:t>
            </a:r>
            <a:r>
              <a:rPr lang="en-US" sz="3200" i="1" dirty="0" err="1">
                <a:solidFill>
                  <a:srgbClr val="6600CC"/>
                </a:solidFill>
              </a:rPr>
              <a:t>các</a:t>
            </a:r>
            <a:r>
              <a:rPr lang="en-US" sz="3200" i="1" dirty="0">
                <a:solidFill>
                  <a:srgbClr val="6600CC"/>
                </a:solidFill>
              </a:rPr>
              <a:t> </a:t>
            </a:r>
            <a:r>
              <a:rPr lang="en-US" sz="3200" i="1" dirty="0" err="1">
                <a:solidFill>
                  <a:srgbClr val="6600CC"/>
                </a:solidFill>
              </a:rPr>
              <a:t>cơ</a:t>
            </a:r>
            <a:r>
              <a:rPr lang="en-US" sz="3200" i="1" dirty="0">
                <a:solidFill>
                  <a:srgbClr val="6600CC"/>
                </a:solidFill>
              </a:rPr>
              <a:t> </a:t>
            </a:r>
            <a:r>
              <a:rPr lang="en-US" sz="3200" i="1" dirty="0" err="1">
                <a:solidFill>
                  <a:srgbClr val="6600CC"/>
                </a:solidFill>
              </a:rPr>
              <a:t>quan</a:t>
            </a:r>
            <a:r>
              <a:rPr lang="en-US" sz="3200" i="1" dirty="0">
                <a:solidFill>
                  <a:srgbClr val="6600CC"/>
                </a:solidFill>
              </a:rPr>
              <a:t> </a:t>
            </a:r>
            <a:r>
              <a:rPr lang="en-US" sz="3200" i="1" dirty="0" err="1">
                <a:solidFill>
                  <a:srgbClr val="6600CC"/>
                </a:solidFill>
              </a:rPr>
              <a:t>trên</a:t>
            </a:r>
            <a:r>
              <a:rPr lang="en-US" sz="3200" i="1" dirty="0">
                <a:solidFill>
                  <a:srgbClr val="6600CC"/>
                </a:solidFill>
              </a:rPr>
              <a:t> </a:t>
            </a:r>
            <a:r>
              <a:rPr lang="en-US" sz="3200" i="1" dirty="0" err="1">
                <a:solidFill>
                  <a:srgbClr val="6600CC"/>
                </a:solidFill>
              </a:rPr>
              <a:t>ngừng</a:t>
            </a:r>
            <a:r>
              <a:rPr lang="en-US" sz="3200" i="1" dirty="0">
                <a:solidFill>
                  <a:srgbClr val="6600CC"/>
                </a:solidFill>
              </a:rPr>
              <a:t> </a:t>
            </a:r>
            <a:r>
              <a:rPr lang="en-US" sz="3200" i="1" dirty="0" err="1">
                <a:solidFill>
                  <a:srgbClr val="6600CC"/>
                </a:solidFill>
              </a:rPr>
              <a:t>hoạt</a:t>
            </a:r>
            <a:r>
              <a:rPr lang="en-US" sz="3200" i="1" dirty="0">
                <a:solidFill>
                  <a:srgbClr val="6600CC"/>
                </a:solidFill>
              </a:rPr>
              <a:t> </a:t>
            </a:r>
            <a:r>
              <a:rPr lang="en-US" sz="3200" i="1" dirty="0" err="1">
                <a:solidFill>
                  <a:srgbClr val="6600CC"/>
                </a:solidFill>
              </a:rPr>
              <a:t>động</a:t>
            </a:r>
            <a:r>
              <a:rPr lang="en-US" sz="3200" i="1" dirty="0">
                <a:solidFill>
                  <a:srgbClr val="6600CC"/>
                </a:solidFill>
              </a:rPr>
              <a:t>, </a:t>
            </a:r>
            <a:r>
              <a:rPr lang="en-US" sz="3200" i="1" dirty="0" err="1">
                <a:solidFill>
                  <a:srgbClr val="6600CC"/>
                </a:solidFill>
              </a:rPr>
              <a:t>cơ</a:t>
            </a:r>
            <a:r>
              <a:rPr lang="en-US" sz="3200" i="1" dirty="0">
                <a:solidFill>
                  <a:srgbClr val="6600CC"/>
                </a:solidFill>
              </a:rPr>
              <a:t> </a:t>
            </a:r>
            <a:r>
              <a:rPr lang="en-US" sz="3200" i="1" dirty="0" err="1">
                <a:solidFill>
                  <a:srgbClr val="6600CC"/>
                </a:solidFill>
              </a:rPr>
              <a:t>thê</a:t>
            </a:r>
            <a:r>
              <a:rPr lang="en-US" sz="3200" i="1" dirty="0">
                <a:solidFill>
                  <a:srgbClr val="6600CC"/>
                </a:solidFill>
              </a:rPr>
              <a:t>̉ sẽ </a:t>
            </a:r>
            <a:r>
              <a:rPr lang="en-US" sz="3200" i="1" dirty="0" err="1">
                <a:solidFill>
                  <a:srgbClr val="6600CC"/>
                </a:solidFill>
              </a:rPr>
              <a:t>chết</a:t>
            </a:r>
            <a:r>
              <a:rPr lang="en-US" sz="3200" i="1" dirty="0">
                <a:solidFill>
                  <a:srgbClr val="6600CC"/>
                </a:solidFill>
              </a:rPr>
              <a:t>.</a:t>
            </a:r>
          </a:p>
        </p:txBody>
      </p:sp>
      <p:sp>
        <p:nvSpPr>
          <p:cNvPr id="2" name="TextBox 1">
            <a:extLst>
              <a:ext uri="{FF2B5EF4-FFF2-40B4-BE49-F238E27FC236}">
                <a16:creationId xmlns:a16="http://schemas.microsoft.com/office/drawing/2014/main" id="{3602BFE6-35D4-4D01-92A4-5C15AAB64DCF}"/>
              </a:ext>
            </a:extLst>
          </p:cNvPr>
          <p:cNvSpPr txBox="1"/>
          <p:nvPr/>
        </p:nvSpPr>
        <p:spPr>
          <a:xfrm>
            <a:off x="3581400" y="774413"/>
            <a:ext cx="2362200" cy="584775"/>
          </a:xfrm>
          <a:prstGeom prst="rect">
            <a:avLst/>
          </a:prstGeom>
          <a:noFill/>
        </p:spPr>
        <p:txBody>
          <a:bodyPr wrap="square" rtlCol="0">
            <a:spAutoFit/>
          </a:bodyPr>
          <a:lstStyle/>
          <a:p>
            <a:r>
              <a:rPr lang="en-US" sz="3200" b="1" dirty="0">
                <a:solidFill>
                  <a:srgbClr val="C00000"/>
                </a:solidFill>
              </a:rPr>
              <a:t>KẾT LUẬN</a:t>
            </a:r>
            <a:endParaRPr lang="vi-VN" sz="3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0489"/>
                                        </p:tgtEl>
                                        <p:attrNameLst>
                                          <p:attrName>style.visibility</p:attrName>
                                        </p:attrNameLst>
                                      </p:cBhvr>
                                      <p:to>
                                        <p:strVal val="visible"/>
                                      </p:to>
                                    </p:set>
                                    <p:animEffect transition="in" filter="fade">
                                      <p:cBhvr>
                                        <p:cTn id="7" dur="770" decel="100000"/>
                                        <p:tgtEl>
                                          <p:spTgt spid="20489"/>
                                        </p:tgtEl>
                                      </p:cBhvr>
                                    </p:animEffect>
                                    <p:animScale>
                                      <p:cBhvr>
                                        <p:cTn id="8" dur="770" decel="100000"/>
                                        <p:tgtEl>
                                          <p:spTgt spid="20489"/>
                                        </p:tgtEl>
                                      </p:cBhvr>
                                      <p:from x="10000" y="10000"/>
                                      <p:to x="200000" y="450000"/>
                                    </p:animScale>
                                    <p:animScale>
                                      <p:cBhvr>
                                        <p:cTn id="9" dur="1230" accel="100000" fill="hold">
                                          <p:stCondLst>
                                            <p:cond delay="770"/>
                                          </p:stCondLst>
                                        </p:cTn>
                                        <p:tgtEl>
                                          <p:spTgt spid="20489"/>
                                        </p:tgtEl>
                                      </p:cBhvr>
                                      <p:from x="200000" y="450000"/>
                                      <p:to x="100000" y="100000"/>
                                    </p:animScale>
                                    <p:set>
                                      <p:cBhvr>
                                        <p:cTn id="10" dur="770" fill="hold"/>
                                        <p:tgtEl>
                                          <p:spTgt spid="20489"/>
                                        </p:tgtEl>
                                        <p:attrNameLst>
                                          <p:attrName>ppt_x</p:attrName>
                                        </p:attrNameLst>
                                      </p:cBhvr>
                                      <p:to>
                                        <p:strVal val="(0.5)"/>
                                      </p:to>
                                    </p:set>
                                    <p:anim from="(0.5)" to="(#ppt_x)" calcmode="lin" valueType="num">
                                      <p:cBhvr>
                                        <p:cTn id="11" dur="1230" accel="100000" fill="hold">
                                          <p:stCondLst>
                                            <p:cond delay="770"/>
                                          </p:stCondLst>
                                        </p:cTn>
                                        <p:tgtEl>
                                          <p:spTgt spid="20489"/>
                                        </p:tgtEl>
                                        <p:attrNameLst>
                                          <p:attrName>ppt_x</p:attrName>
                                        </p:attrNameLst>
                                      </p:cBhvr>
                                    </p:anim>
                                    <p:set>
                                      <p:cBhvr>
                                        <p:cTn id="12" dur="770" fill="hold"/>
                                        <p:tgtEl>
                                          <p:spTgt spid="20489"/>
                                        </p:tgtEl>
                                        <p:attrNameLst>
                                          <p:attrName>ppt_y</p:attrName>
                                        </p:attrNameLst>
                                      </p:cBhvr>
                                      <p:to>
                                        <p:strVal val="(#ppt_y+0.4)"/>
                                      </p:to>
                                    </p:set>
                                    <p:anim from="(#ppt_y+0.4)" to="(#ppt_y)" calcmode="lin" valueType="num">
                                      <p:cBhvr>
                                        <p:cTn id="13" dur="1230" accel="100000" fill="hold">
                                          <p:stCondLst>
                                            <p:cond delay="770"/>
                                          </p:stCondLst>
                                        </p:cTn>
                                        <p:tgtEl>
                                          <p:spTgt spid="2048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POINSET2"/>
          <p:cNvPicPr>
            <a:picLocks noChangeAspect="1" noChangeArrowheads="1"/>
          </p:cNvPicPr>
          <p:nvPr/>
        </p:nvPicPr>
        <p:blipFill>
          <a:blip r:embed="rId2"/>
          <a:srcRect/>
          <a:stretch>
            <a:fillRect/>
          </a:stretch>
        </p:blipFill>
        <p:spPr bwMode="auto">
          <a:xfrm rot="5400000">
            <a:off x="6707982" y="150018"/>
            <a:ext cx="1981200" cy="2138363"/>
          </a:xfrm>
          <a:prstGeom prst="rect">
            <a:avLst/>
          </a:prstGeom>
          <a:noFill/>
          <a:ln w="9525">
            <a:noFill/>
            <a:miter lim="800000"/>
            <a:headEnd/>
            <a:tailEnd/>
          </a:ln>
        </p:spPr>
      </p:pic>
      <p:pic>
        <p:nvPicPr>
          <p:cNvPr id="24582" name="Picture 6" descr="3hruler220tw"/>
          <p:cNvPicPr>
            <a:picLocks noChangeAspect="1" noChangeArrowheads="1"/>
          </p:cNvPicPr>
          <p:nvPr/>
        </p:nvPicPr>
        <p:blipFill>
          <a:blip r:embed="rId3"/>
          <a:srcRect/>
          <a:stretch>
            <a:fillRect/>
          </a:stretch>
        </p:blipFill>
        <p:spPr bwMode="auto">
          <a:xfrm>
            <a:off x="8458200" y="2286000"/>
            <a:ext cx="330200" cy="4419600"/>
          </a:xfrm>
          <a:prstGeom prst="rect">
            <a:avLst/>
          </a:prstGeom>
          <a:noFill/>
          <a:ln w="9525">
            <a:noFill/>
            <a:miter lim="800000"/>
            <a:headEnd/>
            <a:tailEnd/>
          </a:ln>
        </p:spPr>
      </p:pic>
      <p:pic>
        <p:nvPicPr>
          <p:cNvPr id="24583" name="Picture 7" descr="3hruler220tw"/>
          <p:cNvPicPr>
            <a:picLocks noChangeAspect="1" noChangeArrowheads="1"/>
          </p:cNvPicPr>
          <p:nvPr/>
        </p:nvPicPr>
        <p:blipFill>
          <a:blip r:embed="rId4"/>
          <a:srcRect/>
          <a:stretch>
            <a:fillRect/>
          </a:stretch>
        </p:blipFill>
        <p:spPr bwMode="auto">
          <a:xfrm>
            <a:off x="4114800" y="6375400"/>
            <a:ext cx="4419600" cy="330200"/>
          </a:xfrm>
          <a:prstGeom prst="rect">
            <a:avLst/>
          </a:prstGeom>
          <a:noFill/>
          <a:ln w="9525">
            <a:noFill/>
            <a:miter lim="800000"/>
            <a:headEnd/>
            <a:tailEnd/>
          </a:ln>
        </p:spPr>
      </p:pic>
      <p:pic>
        <p:nvPicPr>
          <p:cNvPr id="19461" name="Picture 8" descr="blumen-pflanzen051"/>
          <p:cNvPicPr>
            <a:picLocks noChangeAspect="1" noChangeArrowheads="1" noCrop="1"/>
          </p:cNvPicPr>
          <p:nvPr/>
        </p:nvPicPr>
        <p:blipFill>
          <a:blip r:embed="rId5"/>
          <a:srcRect/>
          <a:stretch>
            <a:fillRect/>
          </a:stretch>
        </p:blipFill>
        <p:spPr bwMode="auto">
          <a:xfrm>
            <a:off x="609600" y="5410200"/>
            <a:ext cx="1155700" cy="1116013"/>
          </a:xfrm>
          <a:prstGeom prst="rect">
            <a:avLst/>
          </a:prstGeom>
          <a:noFill/>
          <a:ln w="9525">
            <a:noFill/>
            <a:miter lim="800000"/>
            <a:headEnd/>
            <a:tailEnd/>
          </a:ln>
        </p:spPr>
      </p:pic>
      <p:pic>
        <p:nvPicPr>
          <p:cNvPr id="19462" name="Picture 9" descr="blumen-pflanzen051"/>
          <p:cNvPicPr>
            <a:picLocks noChangeAspect="1" noChangeArrowheads="1" noCrop="1"/>
          </p:cNvPicPr>
          <p:nvPr/>
        </p:nvPicPr>
        <p:blipFill>
          <a:blip r:embed="rId5"/>
          <a:srcRect/>
          <a:stretch>
            <a:fillRect/>
          </a:stretch>
        </p:blipFill>
        <p:spPr bwMode="auto">
          <a:xfrm>
            <a:off x="1676400" y="5410200"/>
            <a:ext cx="1155700" cy="1116013"/>
          </a:xfrm>
          <a:prstGeom prst="rect">
            <a:avLst/>
          </a:prstGeom>
          <a:noFill/>
          <a:ln w="9525">
            <a:noFill/>
            <a:miter lim="800000"/>
            <a:headEnd/>
            <a:tailEnd/>
          </a:ln>
        </p:spPr>
      </p:pic>
      <p:pic>
        <p:nvPicPr>
          <p:cNvPr id="24586" name="Picture 10" descr="blumen-pflanzen051"/>
          <p:cNvPicPr>
            <a:picLocks noChangeAspect="1" noChangeArrowheads="1" noCrop="1"/>
          </p:cNvPicPr>
          <p:nvPr/>
        </p:nvPicPr>
        <p:blipFill>
          <a:blip r:embed="rId5"/>
          <a:srcRect/>
          <a:stretch>
            <a:fillRect/>
          </a:stretch>
        </p:blipFill>
        <p:spPr bwMode="auto">
          <a:xfrm>
            <a:off x="2819400" y="5486400"/>
            <a:ext cx="1155700" cy="1116013"/>
          </a:xfrm>
          <a:prstGeom prst="rect">
            <a:avLst/>
          </a:prstGeom>
          <a:noFill/>
          <a:ln w="9525">
            <a:noFill/>
            <a:miter lim="800000"/>
            <a:headEnd/>
            <a:tailEnd/>
          </a:ln>
        </p:spPr>
      </p:pic>
      <p:sp>
        <p:nvSpPr>
          <p:cNvPr id="24587" name="Text Box 11"/>
          <p:cNvSpPr txBox="1">
            <a:spLocks noChangeArrowheads="1"/>
          </p:cNvSpPr>
          <p:nvPr/>
        </p:nvSpPr>
        <p:spPr bwMode="auto">
          <a:xfrm>
            <a:off x="914400" y="1828800"/>
            <a:ext cx="7010400" cy="1446550"/>
          </a:xfrm>
          <a:prstGeom prst="rect">
            <a:avLst/>
          </a:prstGeom>
          <a:noFill/>
          <a:ln w="9525">
            <a:noFill/>
            <a:miter lim="800000"/>
            <a:headEnd/>
            <a:tailEnd/>
          </a:ln>
        </p:spPr>
        <p:txBody>
          <a:bodyPr>
            <a:spAutoFit/>
          </a:bodyPr>
          <a:lstStyle/>
          <a:p>
            <a:pPr algn="ctr">
              <a:spcBef>
                <a:spcPct val="50000"/>
              </a:spcBef>
            </a:pPr>
            <a:r>
              <a:rPr lang="en-US" sz="4400" b="1">
                <a:solidFill>
                  <a:srgbClr val="CC3300"/>
                </a:solidFill>
              </a:rPr>
              <a:t> </a:t>
            </a:r>
            <a:r>
              <a:rPr lang="en-US" sz="8800" b="1">
                <a:solidFill>
                  <a:srgbClr val="CC3300"/>
                </a:solidFill>
              </a:rPr>
              <a:t>D</a:t>
            </a:r>
            <a:r>
              <a:rPr lang="vi-VN" sz="8800" b="1">
                <a:solidFill>
                  <a:srgbClr val="CC3300"/>
                </a:solidFill>
              </a:rPr>
              <a:t>ặn</a:t>
            </a:r>
            <a:r>
              <a:rPr lang="vi-VN" sz="8800" b="1" dirty="0">
                <a:solidFill>
                  <a:srgbClr val="CC3300"/>
                </a:solidFill>
              </a:rPr>
              <a:t> dò</a:t>
            </a:r>
            <a:endParaRPr lang="en-US" sz="4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6" repeatCount="indefinite" fill="hold" grpId="0" nodeType="withEffect">
                                  <p:stCondLst>
                                    <p:cond delay="0"/>
                                  </p:stCondLst>
                                  <p:iterate type="lt">
                                    <p:tmPct val="0"/>
                                  </p:iterate>
                                  <p:childTnLst>
                                    <p:animClr clrSpc="hsl" dir="cw">
                                      <p:cBhvr override="childStyle">
                                        <p:cTn id="6" dur="1000" fill="hold"/>
                                        <p:tgtEl>
                                          <p:spTgt spid="24587"/>
                                        </p:tgtEl>
                                        <p:attrNameLst>
                                          <p:attrName>style.color</p:attrName>
                                        </p:attrNameLst>
                                      </p:cBhvr>
                                      <p:to>
                                        <a:srgbClr val="00FF00"/>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41" presetClass="entr" presetSubtype="0" fill="hold" grpId="1" nodeType="clickEffect">
                                  <p:stCondLst>
                                    <p:cond delay="0"/>
                                  </p:stCondLst>
                                  <p:iterate type="lt">
                                    <p:tmPct val="10000"/>
                                  </p:iterate>
                                  <p:childTnLst>
                                    <p:set>
                                      <p:cBhvr>
                                        <p:cTn id="10" dur="1" fill="hold">
                                          <p:stCondLst>
                                            <p:cond delay="0"/>
                                          </p:stCondLst>
                                        </p:cTn>
                                        <p:tgtEl>
                                          <p:spTgt spid="24587"/>
                                        </p:tgtEl>
                                        <p:attrNameLst>
                                          <p:attrName>style.visibility</p:attrName>
                                        </p:attrNameLst>
                                      </p:cBhvr>
                                      <p:to>
                                        <p:strVal val="visible"/>
                                      </p:to>
                                    </p:set>
                                    <p:anim calcmode="lin" valueType="num">
                                      <p:cBhvr>
                                        <p:cTn id="11" dur="500" fill="hold"/>
                                        <p:tgtEl>
                                          <p:spTgt spid="2458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4587"/>
                                        </p:tgtEl>
                                        <p:attrNameLst>
                                          <p:attrName>ppt_y</p:attrName>
                                        </p:attrNameLst>
                                      </p:cBhvr>
                                      <p:tavLst>
                                        <p:tav tm="0">
                                          <p:val>
                                            <p:strVal val="#ppt_y"/>
                                          </p:val>
                                        </p:tav>
                                        <p:tav tm="100000">
                                          <p:val>
                                            <p:strVal val="#ppt_y"/>
                                          </p:val>
                                        </p:tav>
                                      </p:tavLst>
                                    </p:anim>
                                    <p:anim calcmode="lin" valueType="num">
                                      <p:cBhvr>
                                        <p:cTn id="13" dur="500" fill="hold"/>
                                        <p:tgtEl>
                                          <p:spTgt spid="2458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458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458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mph" presetSubtype="0" fill="hold" grpId="2" nodeType="clickEffect">
                                  <p:stCondLst>
                                    <p:cond delay="0"/>
                                  </p:stCondLst>
                                  <p:iterate type="lt">
                                    <p:tmPct val="0"/>
                                  </p:iterate>
                                  <p:childTnLst>
                                    <p:animScale>
                                      <p:cBhvr>
                                        <p:cTn id="19" dur="2000" fill="hold"/>
                                        <p:tgtEl>
                                          <p:spTgt spid="24587"/>
                                        </p:tgtEl>
                                      </p:cBhvr>
                                      <p:by x="150000" y="150000"/>
                                    </p:animScale>
                                  </p:childTnLst>
                                </p:cTn>
                              </p:par>
                              <p:par>
                                <p:cTn id="20" presetID="6" presetClass="emph" presetSubtype="0" fill="hold" nodeType="withEffect">
                                  <p:stCondLst>
                                    <p:cond delay="0"/>
                                  </p:stCondLst>
                                  <p:childTnLst>
                                    <p:animScale>
                                      <p:cBhvr>
                                        <p:cTn id="21" dur="2000" fill="hold"/>
                                        <p:tgtEl>
                                          <p:spTgt spid="24581"/>
                                        </p:tgtEl>
                                      </p:cBhvr>
                                      <p:by x="150000" y="150000"/>
                                    </p:animScale>
                                  </p:childTnLst>
                                </p:cTn>
                              </p:par>
                              <p:par>
                                <p:cTn id="22" presetID="6" presetClass="emph" presetSubtype="0" fill="hold" nodeType="withEffect">
                                  <p:stCondLst>
                                    <p:cond delay="0"/>
                                  </p:stCondLst>
                                  <p:childTnLst>
                                    <p:animScale>
                                      <p:cBhvr>
                                        <p:cTn id="23" dur="2000" fill="hold"/>
                                        <p:tgtEl>
                                          <p:spTgt spid="24582"/>
                                        </p:tgtEl>
                                      </p:cBhvr>
                                      <p:by x="150000" y="150000"/>
                                    </p:animScale>
                                  </p:childTnLst>
                                </p:cTn>
                              </p:par>
                              <p:par>
                                <p:cTn id="24" presetID="6" presetClass="emph" presetSubtype="0" fill="hold" nodeType="withEffect">
                                  <p:stCondLst>
                                    <p:cond delay="0"/>
                                  </p:stCondLst>
                                  <p:childTnLst>
                                    <p:animScale>
                                      <p:cBhvr>
                                        <p:cTn id="25" dur="2000" fill="hold"/>
                                        <p:tgtEl>
                                          <p:spTgt spid="24583"/>
                                        </p:tgtEl>
                                      </p:cBhvr>
                                      <p:by x="150000" y="150000"/>
                                    </p:animScale>
                                  </p:childTnLst>
                                </p:cTn>
                              </p:par>
                              <p:par>
                                <p:cTn id="26" presetID="6" presetClass="emph" presetSubtype="0" fill="hold" nodeType="withEffect">
                                  <p:stCondLst>
                                    <p:cond delay="0"/>
                                  </p:stCondLst>
                                  <p:childTnLst>
                                    <p:animScale>
                                      <p:cBhvr>
                                        <p:cTn id="27" dur="2000" fill="hold"/>
                                        <p:tgtEl>
                                          <p:spTgt spid="2458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p:bldP spid="24587" grpId="1"/>
      <p:bldP spid="24587"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8415EA-A630-4058-A7DE-2EE94E1EDB38}"/>
              </a:ext>
            </a:extLst>
          </p:cNvPr>
          <p:cNvSpPr txBox="1"/>
          <p:nvPr/>
        </p:nvSpPr>
        <p:spPr>
          <a:xfrm>
            <a:off x="990600" y="1981200"/>
            <a:ext cx="7543800" cy="1824923"/>
          </a:xfrm>
          <a:prstGeom prst="rect">
            <a:avLst/>
          </a:prstGeom>
          <a:noFill/>
        </p:spPr>
        <p:txBody>
          <a:bodyPr wrap="square" rtlCol="0">
            <a:spAutoFit/>
          </a:bodyPr>
          <a:lstStyle/>
          <a:p>
            <a:pPr algn="ctr">
              <a:lnSpc>
                <a:spcPct val="150000"/>
              </a:lnSpc>
            </a:pPr>
            <a:r>
              <a:rPr lang="en-US" sz="4000" b="1" dirty="0">
                <a:solidFill>
                  <a:srgbClr val="FF0000"/>
                </a:solidFill>
              </a:rPr>
              <a:t>CHÚC CÁC CON </a:t>
            </a:r>
          </a:p>
          <a:p>
            <a:pPr algn="ctr">
              <a:lnSpc>
                <a:spcPct val="150000"/>
              </a:lnSpc>
            </a:pPr>
            <a:r>
              <a:rPr lang="en-US" sz="4000" b="1" dirty="0">
                <a:solidFill>
                  <a:srgbClr val="FF0000"/>
                </a:solidFill>
              </a:rPr>
              <a:t>CHĂM NGOAN, HỌC GIỎI !!!</a:t>
            </a:r>
            <a:endParaRPr lang="vi-VN" sz="4000" b="1" dirty="0">
              <a:solidFill>
                <a:srgbClr val="FF0000"/>
              </a:solidFill>
            </a:endParaRPr>
          </a:p>
        </p:txBody>
      </p:sp>
    </p:spTree>
    <p:extLst>
      <p:ext uri="{BB962C8B-B14F-4D97-AF65-F5344CB8AC3E}">
        <p14:creationId xmlns:p14="http://schemas.microsoft.com/office/powerpoint/2010/main" val="3072760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a:extLst>
              <a:ext uri="{FF2B5EF4-FFF2-40B4-BE49-F238E27FC236}">
                <a16:creationId xmlns:a16="http://schemas.microsoft.com/office/drawing/2014/main" id="{02BA6F19-2D9E-4136-9CAD-E63CD61D70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682" y="-228600"/>
            <a:ext cx="10647363" cy="646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1">
            <a:extLst>
              <a:ext uri="{FF2B5EF4-FFF2-40B4-BE49-F238E27FC236}">
                <a16:creationId xmlns:a16="http://schemas.microsoft.com/office/drawing/2014/main" id="{C1F0539C-35CB-46D2-B73C-7FC7BEDBD959}"/>
              </a:ext>
            </a:extLst>
          </p:cNvPr>
          <p:cNvSpPr txBox="1">
            <a:spLocks noChangeArrowheads="1"/>
          </p:cNvSpPr>
          <p:nvPr/>
        </p:nvSpPr>
        <p:spPr bwMode="auto">
          <a:xfrm rot="-2132312">
            <a:off x="419100" y="1273175"/>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222267"/>
                </a:solidFill>
                <a:effectLst/>
                <a:uLnTx/>
                <a:uFillTx/>
                <a:latin typeface="Times New Roman" panose="02020603050405020304" pitchFamily="18" charset="0"/>
                <a:ea typeface="宋体"/>
                <a:cs typeface="Times New Roman" panose="02020603050405020304" pitchFamily="18" charset="0"/>
              </a:rPr>
              <a:t>MỤC TIÊU</a:t>
            </a:r>
            <a:endParaRPr kumimoji="0" lang="vi-VN" altLang="vi-VN" sz="2400" b="1" i="0" u="none" strike="noStrike" kern="1200" cap="none" spc="0" normalizeH="0" baseline="0" noProof="0">
              <a:ln>
                <a:noFill/>
              </a:ln>
              <a:solidFill>
                <a:srgbClr val="222267"/>
              </a:solidFill>
              <a:effectLst/>
              <a:uLnTx/>
              <a:uFillTx/>
              <a:latin typeface="Times New Roman" panose="02020603050405020304" pitchFamily="18" charset="0"/>
              <a:ea typeface="宋体"/>
              <a:cs typeface="Times New Roman" panose="02020603050405020304" pitchFamily="18" charset="0"/>
            </a:endParaRPr>
          </a:p>
        </p:txBody>
      </p:sp>
      <p:sp>
        <p:nvSpPr>
          <p:cNvPr id="21508" name="TextBox 5">
            <a:extLst>
              <a:ext uri="{FF2B5EF4-FFF2-40B4-BE49-F238E27FC236}">
                <a16:creationId xmlns:a16="http://schemas.microsoft.com/office/drawing/2014/main" id="{684DA9AF-C556-4087-84CF-FD57E8D772EF}"/>
              </a:ext>
            </a:extLst>
          </p:cNvPr>
          <p:cNvSpPr txBox="1">
            <a:spLocks noChangeArrowheads="1"/>
          </p:cNvSpPr>
          <p:nvPr/>
        </p:nvSpPr>
        <p:spPr bwMode="auto">
          <a:xfrm>
            <a:off x="838200" y="1251754"/>
            <a:ext cx="8077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Text Box 7"/>
          <p:cNvSpPr txBox="1">
            <a:spLocks noChangeArrowheads="1"/>
          </p:cNvSpPr>
          <p:nvPr/>
        </p:nvSpPr>
        <p:spPr bwMode="auto">
          <a:xfrm>
            <a:off x="152400" y="685562"/>
            <a:ext cx="7772400" cy="1600438"/>
          </a:xfrm>
          <a:prstGeom prst="rect">
            <a:avLst/>
          </a:prstGeom>
          <a:noFill/>
          <a:ln w="9525">
            <a:noFill/>
            <a:miter lim="800000"/>
            <a:headEnd/>
            <a:tailEnd/>
          </a:ln>
        </p:spPr>
        <p:txBody>
          <a:bodyPr wrap="square">
            <a:spAutoFit/>
          </a:bodyPr>
          <a:lstStyle/>
          <a:p>
            <a:pPr>
              <a:spcBef>
                <a:spcPct val="50000"/>
              </a:spcBef>
            </a:pPr>
            <a:r>
              <a:rPr lang="en-US" sz="2800" b="1" u="sng" dirty="0">
                <a:sym typeface="Wingdings" pitchFamily="2" charset="2"/>
              </a:rPr>
              <a:t></a:t>
            </a:r>
            <a:r>
              <a:rPr lang="en-US" sz="2800" b="1" u="sng" dirty="0" err="1"/>
              <a:t>Hoạt</a:t>
            </a:r>
            <a:r>
              <a:rPr lang="en-US" sz="2800" b="1" u="sng" dirty="0"/>
              <a:t> </a:t>
            </a:r>
            <a:r>
              <a:rPr lang="en-US" sz="2800" b="1" u="sng" dirty="0" err="1"/>
              <a:t>động</a:t>
            </a:r>
            <a:r>
              <a:rPr lang="en-US" sz="2800" b="1" u="sng" dirty="0"/>
              <a:t> 1:</a:t>
            </a:r>
            <a:r>
              <a:rPr lang="en-US" sz="2800" b="1" dirty="0"/>
              <a:t> </a:t>
            </a:r>
          </a:p>
          <a:p>
            <a:pPr>
              <a:spcBef>
                <a:spcPct val="50000"/>
              </a:spcBef>
            </a:pPr>
            <a:r>
              <a:rPr lang="en-US" sz="2800" b="1" dirty="0" err="1"/>
              <a:t>Xác</a:t>
            </a:r>
            <a:r>
              <a:rPr lang="en-US" sz="2800" b="1" dirty="0"/>
              <a:t> </a:t>
            </a:r>
            <a:r>
              <a:rPr lang="en-US" sz="2800" b="1" dirty="0" err="1"/>
              <a:t>định</a:t>
            </a:r>
            <a:r>
              <a:rPr lang="en-US" sz="2800" b="1" dirty="0"/>
              <a:t> </a:t>
            </a:r>
            <a:r>
              <a:rPr lang="en-US" sz="2800" b="1" dirty="0" err="1"/>
              <a:t>những</a:t>
            </a:r>
            <a:r>
              <a:rPr lang="en-US" sz="2800" b="1" dirty="0"/>
              <a:t> </a:t>
            </a:r>
            <a:r>
              <a:rPr lang="en-US" sz="2800" b="1" dirty="0" err="1"/>
              <a:t>cơ</a:t>
            </a:r>
            <a:r>
              <a:rPr lang="en-US" sz="2800" b="1" dirty="0"/>
              <a:t> </a:t>
            </a:r>
            <a:r>
              <a:rPr lang="en-US" sz="2800" b="1" dirty="0" err="1"/>
              <a:t>quan</a:t>
            </a:r>
            <a:r>
              <a:rPr lang="en-US" sz="2800" b="1" dirty="0"/>
              <a:t> </a:t>
            </a:r>
            <a:r>
              <a:rPr lang="en-US" sz="2800" b="1" dirty="0" err="1"/>
              <a:t>trực</a:t>
            </a:r>
            <a:r>
              <a:rPr lang="en-US" sz="2800" b="1" dirty="0"/>
              <a:t> </a:t>
            </a:r>
            <a:r>
              <a:rPr lang="en-US" sz="2800" b="1" dirty="0" err="1"/>
              <a:t>tiếp</a:t>
            </a:r>
            <a:r>
              <a:rPr lang="en-US" sz="2800" b="1" dirty="0"/>
              <a:t> </a:t>
            </a:r>
            <a:r>
              <a:rPr lang="en-US" sz="2800" b="1" dirty="0" err="1"/>
              <a:t>tham</a:t>
            </a:r>
            <a:r>
              <a:rPr lang="en-US" sz="2800" b="1" dirty="0"/>
              <a:t> </a:t>
            </a:r>
            <a:r>
              <a:rPr lang="en-US" sz="2800" b="1" dirty="0" err="1"/>
              <a:t>gia</a:t>
            </a:r>
            <a:r>
              <a:rPr lang="en-US" sz="2800" b="1" dirty="0"/>
              <a:t> </a:t>
            </a:r>
            <a:r>
              <a:rPr lang="en-US" sz="2800" b="1" dirty="0" err="1"/>
              <a:t>vào</a:t>
            </a:r>
            <a:r>
              <a:rPr lang="en-US" sz="2800" b="1" dirty="0"/>
              <a:t> quá </a:t>
            </a:r>
            <a:r>
              <a:rPr lang="en-US" sz="2800" b="1" dirty="0" err="1"/>
              <a:t>trình</a:t>
            </a:r>
            <a:r>
              <a:rPr lang="en-US" sz="2800" b="1" dirty="0"/>
              <a:t> </a:t>
            </a:r>
            <a:r>
              <a:rPr lang="en-US" sz="2800" b="1" dirty="0" err="1"/>
              <a:t>trao</a:t>
            </a:r>
            <a:r>
              <a:rPr lang="en-US" sz="2800" b="1" dirty="0"/>
              <a:t> </a:t>
            </a:r>
            <a:r>
              <a:rPr lang="en-US" sz="2800" b="1" dirty="0" err="1"/>
              <a:t>đổi</a:t>
            </a:r>
            <a:r>
              <a:rPr lang="en-US" sz="2800" b="1" dirty="0"/>
              <a:t> </a:t>
            </a:r>
            <a:r>
              <a:rPr lang="en-US" sz="2800" b="1" dirty="0" err="1"/>
              <a:t>chất</a:t>
            </a:r>
            <a:r>
              <a:rPr lang="en-US" sz="2800" b="1" dirty="0"/>
              <a:t> ở </a:t>
            </a:r>
            <a:r>
              <a:rPr lang="en-US" sz="2800" b="1" dirty="0" err="1"/>
              <a:t>người</a:t>
            </a:r>
            <a:r>
              <a:rPr lang="en-US" sz="2800" b="1" dirty="0"/>
              <a:t>. </a:t>
            </a:r>
          </a:p>
        </p:txBody>
      </p:sp>
      <p:sp>
        <p:nvSpPr>
          <p:cNvPr id="6" name="Text Box 7">
            <a:extLst>
              <a:ext uri="{FF2B5EF4-FFF2-40B4-BE49-F238E27FC236}">
                <a16:creationId xmlns:a16="http://schemas.microsoft.com/office/drawing/2014/main" id="{11F84BEF-4275-43EB-A51D-47F0108E9799}"/>
              </a:ext>
            </a:extLst>
          </p:cNvPr>
          <p:cNvSpPr txBox="1">
            <a:spLocks noChangeArrowheads="1"/>
          </p:cNvSpPr>
          <p:nvPr/>
        </p:nvSpPr>
        <p:spPr bwMode="auto">
          <a:xfrm>
            <a:off x="0" y="2467859"/>
            <a:ext cx="9144000" cy="954107"/>
          </a:xfrm>
          <a:prstGeom prst="rect">
            <a:avLst/>
          </a:prstGeom>
          <a:noFill/>
          <a:ln w="9525">
            <a:noFill/>
            <a:miter lim="800000"/>
            <a:headEnd/>
            <a:tailEnd/>
          </a:ln>
        </p:spPr>
        <p:txBody>
          <a:bodyPr wrap="square">
            <a:spAutoFit/>
          </a:bodyPr>
          <a:lstStyle/>
          <a:p>
            <a:pPr algn="ctr">
              <a:spcBef>
                <a:spcPct val="50000"/>
              </a:spcBef>
            </a:pPr>
            <a:r>
              <a:rPr lang="en-US" sz="2800" i="1" dirty="0">
                <a:solidFill>
                  <a:srgbClr val="7030A0"/>
                </a:solidFill>
              </a:rPr>
              <a:t>Chỉ </a:t>
            </a:r>
            <a:r>
              <a:rPr lang="en-US" sz="2800" i="1" dirty="0" err="1">
                <a:solidFill>
                  <a:srgbClr val="7030A0"/>
                </a:solidFill>
              </a:rPr>
              <a:t>vào</a:t>
            </a:r>
            <a:r>
              <a:rPr lang="en-US" sz="2800" i="1" dirty="0">
                <a:solidFill>
                  <a:srgbClr val="7030A0"/>
                </a:solidFill>
              </a:rPr>
              <a:t> </a:t>
            </a:r>
            <a:r>
              <a:rPr lang="en-US" sz="2800" i="1" dirty="0" err="1">
                <a:solidFill>
                  <a:srgbClr val="7030A0"/>
                </a:solidFill>
              </a:rPr>
              <a:t>từng</a:t>
            </a:r>
            <a:r>
              <a:rPr lang="en-US" sz="2800" i="1" dirty="0">
                <a:solidFill>
                  <a:srgbClr val="7030A0"/>
                </a:solidFill>
              </a:rPr>
              <a:t> </a:t>
            </a:r>
            <a:r>
              <a:rPr lang="en-US" sz="2800" i="1" dirty="0" err="1">
                <a:solidFill>
                  <a:srgbClr val="7030A0"/>
                </a:solidFill>
              </a:rPr>
              <a:t>hình</a:t>
            </a:r>
            <a:r>
              <a:rPr lang="en-US" sz="2800" i="1" dirty="0">
                <a:solidFill>
                  <a:srgbClr val="7030A0"/>
                </a:solidFill>
              </a:rPr>
              <a:t> ở </a:t>
            </a:r>
            <a:r>
              <a:rPr lang="en-US" sz="2800" i="1" dirty="0" err="1">
                <a:solidFill>
                  <a:srgbClr val="7030A0"/>
                </a:solidFill>
              </a:rPr>
              <a:t>trang</a:t>
            </a:r>
            <a:r>
              <a:rPr lang="en-US" sz="2800" i="1" dirty="0">
                <a:solidFill>
                  <a:srgbClr val="7030A0"/>
                </a:solidFill>
              </a:rPr>
              <a:t> 8 SGK, </a:t>
            </a:r>
            <a:r>
              <a:rPr lang="en-US" sz="2800" i="1" dirty="0" err="1">
                <a:solidFill>
                  <a:srgbClr val="7030A0"/>
                </a:solidFill>
              </a:rPr>
              <a:t>nói</a:t>
            </a:r>
            <a:r>
              <a:rPr lang="en-US" sz="2800" i="1" dirty="0">
                <a:solidFill>
                  <a:srgbClr val="7030A0"/>
                </a:solidFill>
              </a:rPr>
              <a:t> </a:t>
            </a:r>
            <a:r>
              <a:rPr lang="en-US" sz="2800" i="1" dirty="0" err="1">
                <a:solidFill>
                  <a:srgbClr val="7030A0"/>
                </a:solidFill>
              </a:rPr>
              <a:t>tên</a:t>
            </a:r>
            <a:r>
              <a:rPr lang="en-US" sz="2800" i="1" dirty="0">
                <a:solidFill>
                  <a:srgbClr val="7030A0"/>
                </a:solidFill>
              </a:rPr>
              <a:t> </a:t>
            </a:r>
            <a:r>
              <a:rPr lang="en-US" sz="2800" i="1" dirty="0" err="1">
                <a:solidFill>
                  <a:srgbClr val="7030A0"/>
                </a:solidFill>
              </a:rPr>
              <a:t>và</a:t>
            </a:r>
            <a:r>
              <a:rPr lang="en-US" sz="2800" i="1" dirty="0">
                <a:solidFill>
                  <a:srgbClr val="7030A0"/>
                </a:solidFill>
              </a:rPr>
              <a:t> </a:t>
            </a:r>
            <a:r>
              <a:rPr lang="en-US" sz="2800" i="1" dirty="0" err="1">
                <a:solidFill>
                  <a:srgbClr val="7030A0"/>
                </a:solidFill>
              </a:rPr>
              <a:t>chức</a:t>
            </a:r>
            <a:r>
              <a:rPr lang="en-US" sz="2800" i="1" dirty="0">
                <a:solidFill>
                  <a:srgbClr val="7030A0"/>
                </a:solidFill>
              </a:rPr>
              <a:t> </a:t>
            </a:r>
            <a:r>
              <a:rPr lang="en-US" sz="2800" i="1" dirty="0" err="1">
                <a:solidFill>
                  <a:srgbClr val="7030A0"/>
                </a:solidFill>
              </a:rPr>
              <a:t>năng</a:t>
            </a:r>
            <a:r>
              <a:rPr lang="en-US" sz="2800" i="1" dirty="0">
                <a:solidFill>
                  <a:srgbClr val="7030A0"/>
                </a:solidFill>
              </a:rPr>
              <a:t> </a:t>
            </a:r>
            <a:r>
              <a:rPr lang="en-US" sz="2800" i="1" dirty="0" err="1">
                <a:solidFill>
                  <a:srgbClr val="7030A0"/>
                </a:solidFill>
              </a:rPr>
              <a:t>của</a:t>
            </a:r>
            <a:r>
              <a:rPr lang="en-US" sz="2800" i="1" dirty="0">
                <a:solidFill>
                  <a:srgbClr val="7030A0"/>
                </a:solidFill>
              </a:rPr>
              <a:t> </a:t>
            </a:r>
            <a:r>
              <a:rPr lang="en-US" sz="2800" i="1" dirty="0" err="1">
                <a:solidFill>
                  <a:srgbClr val="7030A0"/>
                </a:solidFill>
              </a:rPr>
              <a:t>từng</a:t>
            </a:r>
            <a:r>
              <a:rPr lang="en-US" sz="2800" i="1" dirty="0">
                <a:solidFill>
                  <a:srgbClr val="7030A0"/>
                </a:solidFill>
              </a:rPr>
              <a:t> </a:t>
            </a:r>
            <a:r>
              <a:rPr lang="en-US" sz="2800" i="1" dirty="0" err="1">
                <a:solidFill>
                  <a:srgbClr val="7030A0"/>
                </a:solidFill>
              </a:rPr>
              <a:t>cơ</a:t>
            </a:r>
            <a:r>
              <a:rPr lang="en-US" sz="2800" i="1" dirty="0">
                <a:solidFill>
                  <a:srgbClr val="7030A0"/>
                </a:solidFill>
              </a:rPr>
              <a:t> </a:t>
            </a:r>
            <a:r>
              <a:rPr lang="en-US" sz="2800" i="1" dirty="0" err="1">
                <a:solidFill>
                  <a:srgbClr val="7030A0"/>
                </a:solidFill>
              </a:rPr>
              <a:t>quan</a:t>
            </a:r>
            <a:r>
              <a:rPr lang="en-US" sz="2800" i="1" dirty="0">
                <a:solidFill>
                  <a:srgbClr val="7030A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 calcmode="lin" valueType="num">
                                      <p:cBhvr additive="base">
                                        <p:cTn id="7" dur="500" fill="hold"/>
                                        <p:tgtEl>
                                          <p:spTgt spid="22535"/>
                                        </p:tgtEl>
                                        <p:attrNameLst>
                                          <p:attrName>ppt_x</p:attrName>
                                        </p:attrNameLst>
                                      </p:cBhvr>
                                      <p:tavLst>
                                        <p:tav tm="0">
                                          <p:val>
                                            <p:strVal val="#ppt_x"/>
                                          </p:val>
                                        </p:tav>
                                        <p:tav tm="100000">
                                          <p:val>
                                            <p:strVal val="#ppt_x"/>
                                          </p:val>
                                        </p:tav>
                                      </p:tavLst>
                                    </p:anim>
                                    <p:anim calcmode="lin" valueType="num">
                                      <p:cBhvr additive="base">
                                        <p:cTn id="8" dur="500" fill="hold"/>
                                        <p:tgtEl>
                                          <p:spTgt spid="225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533400" y="457200"/>
            <a:ext cx="8458200" cy="366713"/>
          </a:xfrm>
          <a:prstGeom prst="rect">
            <a:avLst/>
          </a:prstGeom>
          <a:noFill/>
          <a:ln w="9525">
            <a:noFill/>
            <a:miter lim="800000"/>
            <a:headEnd/>
            <a:tailEnd/>
          </a:ln>
        </p:spPr>
        <p:txBody>
          <a:bodyPr>
            <a:spAutoFit/>
          </a:bodyPr>
          <a:lstStyle/>
          <a:p>
            <a:pPr>
              <a:spcBef>
                <a:spcPct val="50000"/>
              </a:spcBef>
            </a:pPr>
            <a:endParaRPr lang="en-US"/>
          </a:p>
        </p:txBody>
      </p:sp>
      <p:pic>
        <p:nvPicPr>
          <p:cNvPr id="5125" name="Picture 5" descr="9245F4AD"/>
          <p:cNvPicPr>
            <a:picLocks noChangeAspect="1" noChangeArrowheads="1"/>
          </p:cNvPicPr>
          <p:nvPr/>
        </p:nvPicPr>
        <p:blipFill>
          <a:blip r:embed="rId2"/>
          <a:srcRect/>
          <a:stretch>
            <a:fillRect/>
          </a:stretch>
        </p:blipFill>
        <p:spPr bwMode="auto">
          <a:xfrm>
            <a:off x="914400" y="266700"/>
            <a:ext cx="7162800" cy="6591300"/>
          </a:xfrm>
          <a:prstGeom prst="rect">
            <a:avLst/>
          </a:prstGeom>
          <a:noFill/>
          <a:ln w="9525">
            <a:noFill/>
            <a:miter lim="800000"/>
            <a:headEnd/>
            <a:tailEnd/>
          </a:ln>
        </p:spPr>
      </p:pic>
      <p:sp>
        <p:nvSpPr>
          <p:cNvPr id="4" name="Rounded Rectangular Callout 3">
            <a:extLst>
              <a:ext uri="{FF2B5EF4-FFF2-40B4-BE49-F238E27FC236}">
                <a16:creationId xmlns:a16="http://schemas.microsoft.com/office/drawing/2014/main" id="{429DF3FB-CD83-4047-81EA-06F14B6E10E4}"/>
              </a:ext>
            </a:extLst>
          </p:cNvPr>
          <p:cNvSpPr/>
          <p:nvPr/>
        </p:nvSpPr>
        <p:spPr>
          <a:xfrm flipH="1">
            <a:off x="304800" y="1447800"/>
            <a:ext cx="1828800" cy="856617"/>
          </a:xfrm>
          <a:prstGeom prst="wedgeRoundRectCallout">
            <a:avLst>
              <a:gd name="adj1" fmla="val -44884"/>
              <a:gd name="adj2" fmla="val 950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Cơ quan tiêu hoá</a:t>
            </a:r>
          </a:p>
        </p:txBody>
      </p:sp>
      <p:sp>
        <p:nvSpPr>
          <p:cNvPr id="7" name="Rounded Rectangular Callout 6">
            <a:extLst>
              <a:ext uri="{FF2B5EF4-FFF2-40B4-BE49-F238E27FC236}">
                <a16:creationId xmlns:a16="http://schemas.microsoft.com/office/drawing/2014/main" id="{0EE86988-149F-B14E-8556-50CFFCFCE9C6}"/>
              </a:ext>
            </a:extLst>
          </p:cNvPr>
          <p:cNvSpPr/>
          <p:nvPr/>
        </p:nvSpPr>
        <p:spPr>
          <a:xfrm flipH="1">
            <a:off x="-32795" y="4553584"/>
            <a:ext cx="1828800" cy="856617"/>
          </a:xfrm>
          <a:prstGeom prst="wedgeRoundRectCallout">
            <a:avLst>
              <a:gd name="adj1" fmla="val -44884"/>
              <a:gd name="adj2" fmla="val 950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Cơ quan hô hấp</a:t>
            </a:r>
          </a:p>
        </p:txBody>
      </p:sp>
      <p:sp>
        <p:nvSpPr>
          <p:cNvPr id="8" name="Rounded Rectangular Callout 7">
            <a:extLst>
              <a:ext uri="{FF2B5EF4-FFF2-40B4-BE49-F238E27FC236}">
                <a16:creationId xmlns:a16="http://schemas.microsoft.com/office/drawing/2014/main" id="{AD0C6814-8FAE-0243-BD3A-B90CD97CBBA3}"/>
              </a:ext>
            </a:extLst>
          </p:cNvPr>
          <p:cNvSpPr/>
          <p:nvPr/>
        </p:nvSpPr>
        <p:spPr>
          <a:xfrm>
            <a:off x="7391400" y="4516207"/>
            <a:ext cx="1752600" cy="856617"/>
          </a:xfrm>
          <a:prstGeom prst="wedgeRoundRectCallout">
            <a:avLst>
              <a:gd name="adj1" fmla="val -44884"/>
              <a:gd name="adj2" fmla="val 950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Cơ quan bài tiết</a:t>
            </a:r>
          </a:p>
        </p:txBody>
      </p:sp>
      <p:sp>
        <p:nvSpPr>
          <p:cNvPr id="9" name="Rounded Rectangular Callout 8">
            <a:extLst>
              <a:ext uri="{FF2B5EF4-FFF2-40B4-BE49-F238E27FC236}">
                <a16:creationId xmlns:a16="http://schemas.microsoft.com/office/drawing/2014/main" id="{863741CC-62FA-5E47-9A42-243564D245C7}"/>
              </a:ext>
            </a:extLst>
          </p:cNvPr>
          <p:cNvSpPr/>
          <p:nvPr/>
        </p:nvSpPr>
        <p:spPr>
          <a:xfrm>
            <a:off x="5410200" y="653684"/>
            <a:ext cx="1752600" cy="856617"/>
          </a:xfrm>
          <a:prstGeom prst="wedgeRoundRectCallout">
            <a:avLst>
              <a:gd name="adj1" fmla="val -44884"/>
              <a:gd name="adj2" fmla="val 950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Cơ quan </a:t>
            </a:r>
            <a:r>
              <a:rPr lang="en-VN"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tuần hoàn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diamond(in)">
                                      <p:cBhvr>
                                        <p:cTn id="7" dur="20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533400" y="228600"/>
            <a:ext cx="7620000" cy="1200150"/>
          </a:xfrm>
          <a:prstGeom prst="rect">
            <a:avLst/>
          </a:prstGeom>
          <a:noFill/>
          <a:ln w="9525">
            <a:noFill/>
            <a:miter lim="800000"/>
            <a:headEnd/>
            <a:tailEnd/>
          </a:ln>
        </p:spPr>
        <p:txBody>
          <a:bodyPr>
            <a:spAutoFit/>
          </a:bodyPr>
          <a:lstStyle/>
          <a:p>
            <a:pPr>
              <a:spcBef>
                <a:spcPct val="50000"/>
              </a:spcBef>
            </a:pPr>
            <a:r>
              <a:rPr lang="en-US" sz="2400">
                <a:solidFill>
                  <a:schemeClr val="accent2"/>
                </a:solidFill>
              </a:rPr>
              <a:t>Trong số những cơ quan ở các hình trên, cơ quan nào trực tiếp thực hiện quá trình trao đổi chất giữa cơ thể với môi trường bên ngoài? </a:t>
            </a:r>
          </a:p>
        </p:txBody>
      </p:sp>
      <p:pic>
        <p:nvPicPr>
          <p:cNvPr id="6149" name="Picture 5" descr="9245F4AD"/>
          <p:cNvPicPr>
            <a:picLocks noChangeAspect="1" noChangeArrowheads="1"/>
          </p:cNvPicPr>
          <p:nvPr/>
        </p:nvPicPr>
        <p:blipFill>
          <a:blip r:embed="rId2"/>
          <a:srcRect/>
          <a:stretch>
            <a:fillRect/>
          </a:stretch>
        </p:blipFill>
        <p:spPr bwMode="auto">
          <a:xfrm>
            <a:off x="1790700" y="1752600"/>
            <a:ext cx="5105400" cy="4699000"/>
          </a:xfrm>
          <a:prstGeom prst="rect">
            <a:avLst/>
          </a:prstGeom>
          <a:noFill/>
          <a:ln w="9525">
            <a:noFill/>
            <a:miter lim="800000"/>
            <a:headEnd/>
            <a:tailEnd/>
          </a:ln>
        </p:spPr>
      </p:pic>
      <p:sp>
        <p:nvSpPr>
          <p:cNvPr id="2" name="Oval 1">
            <a:extLst>
              <a:ext uri="{FF2B5EF4-FFF2-40B4-BE49-F238E27FC236}">
                <a16:creationId xmlns:a16="http://schemas.microsoft.com/office/drawing/2014/main" id="{7C3BAD2B-26CB-C04D-A6E8-5B9270C3DBCB}"/>
              </a:ext>
            </a:extLst>
          </p:cNvPr>
          <p:cNvSpPr/>
          <p:nvPr/>
        </p:nvSpPr>
        <p:spPr>
          <a:xfrm>
            <a:off x="2667000" y="4343400"/>
            <a:ext cx="381000" cy="3810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
        <p:nvSpPr>
          <p:cNvPr id="5" name="Oval 4">
            <a:extLst>
              <a:ext uri="{FF2B5EF4-FFF2-40B4-BE49-F238E27FC236}">
                <a16:creationId xmlns:a16="http://schemas.microsoft.com/office/drawing/2014/main" id="{88546776-6F3A-5249-B45A-D813B1E4C849}"/>
              </a:ext>
            </a:extLst>
          </p:cNvPr>
          <p:cNvSpPr/>
          <p:nvPr/>
        </p:nvSpPr>
        <p:spPr>
          <a:xfrm>
            <a:off x="2590800" y="6096000"/>
            <a:ext cx="381000" cy="3810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
        <p:nvSpPr>
          <p:cNvPr id="6" name="Oval 5">
            <a:extLst>
              <a:ext uri="{FF2B5EF4-FFF2-40B4-BE49-F238E27FC236}">
                <a16:creationId xmlns:a16="http://schemas.microsoft.com/office/drawing/2014/main" id="{99C09886-63CB-734E-AAF6-1CCDEA8840D9}"/>
              </a:ext>
            </a:extLst>
          </p:cNvPr>
          <p:cNvSpPr/>
          <p:nvPr/>
        </p:nvSpPr>
        <p:spPr>
          <a:xfrm>
            <a:off x="5867400" y="6096000"/>
            <a:ext cx="381000" cy="3810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diamond(in)">
                                      <p:cBhvr>
                                        <p:cTn id="7" dur="2000"/>
                                        <p:tgtEl>
                                          <p:spTgt spid="6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48"/>
                                        </p:tgtEl>
                                        <p:attrNameLst>
                                          <p:attrName>style.visibility</p:attrName>
                                        </p:attrNameLst>
                                      </p:cBhvr>
                                      <p:to>
                                        <p:strVal val="visible"/>
                                      </p:to>
                                    </p:set>
                                    <p:anim calcmode="lin" valueType="num">
                                      <p:cBhvr additive="base">
                                        <p:cTn id="12" dur="500" fill="hold"/>
                                        <p:tgtEl>
                                          <p:spTgt spid="6148"/>
                                        </p:tgtEl>
                                        <p:attrNameLst>
                                          <p:attrName>ppt_x</p:attrName>
                                        </p:attrNameLst>
                                      </p:cBhvr>
                                      <p:tavLst>
                                        <p:tav tm="0">
                                          <p:val>
                                            <p:strVal val="#ppt_x"/>
                                          </p:val>
                                        </p:tav>
                                        <p:tav tm="100000">
                                          <p:val>
                                            <p:strVal val="#ppt_x"/>
                                          </p:val>
                                        </p:tav>
                                      </p:tavLst>
                                    </p:anim>
                                    <p:anim calcmode="lin" valueType="num">
                                      <p:cBhvr additive="base">
                                        <p:cTn id="13"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2"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E10-89C1-0948-8850-5F1B753A8FE2}"/>
              </a:ext>
            </a:extLst>
          </p:cNvPr>
          <p:cNvSpPr>
            <a:spLocks noGrp="1"/>
          </p:cNvSpPr>
          <p:nvPr>
            <p:ph type="title"/>
          </p:nvPr>
        </p:nvSpPr>
        <p:spPr/>
        <p:txBody>
          <a:bodyPr/>
          <a:lstStyle/>
          <a:p>
            <a:endParaRPr lang="en-VN"/>
          </a:p>
        </p:txBody>
      </p:sp>
      <p:pic>
        <p:nvPicPr>
          <p:cNvPr id="5" name="Content Placeholder 4">
            <a:extLst>
              <a:ext uri="{FF2B5EF4-FFF2-40B4-BE49-F238E27FC236}">
                <a16:creationId xmlns:a16="http://schemas.microsoft.com/office/drawing/2014/main" id="{01B635C2-67DA-F049-89C1-5E6497942E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629" y="39858"/>
            <a:ext cx="9189448" cy="6896167"/>
          </a:xfrm>
        </p:spPr>
      </p:pic>
      <p:sp>
        <p:nvSpPr>
          <p:cNvPr id="6" name="TextBox 5">
            <a:extLst>
              <a:ext uri="{FF2B5EF4-FFF2-40B4-BE49-F238E27FC236}">
                <a16:creationId xmlns:a16="http://schemas.microsoft.com/office/drawing/2014/main" id="{808ABA8E-F393-8A4D-AB06-AED62508BFD1}"/>
              </a:ext>
            </a:extLst>
          </p:cNvPr>
          <p:cNvSpPr txBox="1"/>
          <p:nvPr/>
        </p:nvSpPr>
        <p:spPr>
          <a:xfrm>
            <a:off x="152400" y="76200"/>
            <a:ext cx="6781800" cy="1107996"/>
          </a:xfrm>
          <a:prstGeom prst="rect">
            <a:avLst/>
          </a:prstGeom>
          <a:noFill/>
        </p:spPr>
        <p:txBody>
          <a:bodyPr wrap="square" rtlCol="0">
            <a:spAutoFit/>
          </a:bodyPr>
          <a:lstStyle/>
          <a:p>
            <a:r>
              <a:rPr lang="en-VN" sz="6600" dirty="0">
                <a:solidFill>
                  <a:srgbClr val="FF0000"/>
                </a:solidFill>
                <a:latin typeface="Times New Roman" panose="02020603050405020304" pitchFamily="18" charset="0"/>
                <a:cs typeface="Times New Roman" panose="02020603050405020304" pitchFamily="18" charset="0"/>
              </a:rPr>
              <a:t>Cơ quan tiêu hoá</a:t>
            </a:r>
          </a:p>
        </p:txBody>
      </p:sp>
      <p:sp>
        <p:nvSpPr>
          <p:cNvPr id="8" name="TextBox 7">
            <a:extLst>
              <a:ext uri="{FF2B5EF4-FFF2-40B4-BE49-F238E27FC236}">
                <a16:creationId xmlns:a16="http://schemas.microsoft.com/office/drawing/2014/main" id="{5A8247AF-D5A3-4841-A07B-F7C6647C3E7E}"/>
              </a:ext>
            </a:extLst>
          </p:cNvPr>
          <p:cNvSpPr txBox="1"/>
          <p:nvPr/>
        </p:nvSpPr>
        <p:spPr>
          <a:xfrm>
            <a:off x="152400" y="2286000"/>
            <a:ext cx="8017042" cy="707886"/>
          </a:xfrm>
          <a:prstGeom prst="rect">
            <a:avLst/>
          </a:prstGeom>
          <a:noFill/>
        </p:spPr>
        <p:txBody>
          <a:bodyPr wrap="square" rtlCol="0">
            <a:spAutoFit/>
          </a:bodyPr>
          <a:lstStyle/>
          <a:p>
            <a:r>
              <a:rPr lang="en-VN" sz="4000" dirty="0">
                <a:latin typeface="Times New Roman" panose="02020603050405020304" pitchFamily="18" charset="0"/>
                <a:cs typeface="Times New Roman" panose="02020603050405020304" pitchFamily="18" charset="0"/>
              </a:rPr>
              <a:t>➣ Cơ quan tiêu hoá có chức năng gì?</a:t>
            </a:r>
          </a:p>
        </p:txBody>
      </p:sp>
      <p:sp>
        <p:nvSpPr>
          <p:cNvPr id="10" name="TextBox 9">
            <a:extLst>
              <a:ext uri="{FF2B5EF4-FFF2-40B4-BE49-F238E27FC236}">
                <a16:creationId xmlns:a16="http://schemas.microsoft.com/office/drawing/2014/main" id="{ABB9421B-F7DB-D84B-A7E4-EBA26DCFC908}"/>
              </a:ext>
            </a:extLst>
          </p:cNvPr>
          <p:cNvSpPr txBox="1"/>
          <p:nvPr/>
        </p:nvSpPr>
        <p:spPr>
          <a:xfrm>
            <a:off x="120316" y="3276600"/>
            <a:ext cx="8017042" cy="1938992"/>
          </a:xfrm>
          <a:prstGeom prst="rect">
            <a:avLst/>
          </a:prstGeom>
          <a:noFill/>
        </p:spPr>
        <p:txBody>
          <a:bodyPr wrap="square" rtlCol="0">
            <a:spAutoFit/>
          </a:bodyPr>
          <a:lstStyle/>
          <a:p>
            <a:r>
              <a:rPr lang="en-VN"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Những biểu hiện bên ngoài của quá trình trao đổi chất ở cơ quan tiêu hoá là gì</a:t>
            </a:r>
            <a:r>
              <a:rPr lang="en-VN" sz="40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544B4132-4205-FE4B-8963-BCFF5222ECCB}"/>
              </a:ext>
            </a:extLst>
          </p:cNvPr>
          <p:cNvSpPr txBox="1"/>
          <p:nvPr/>
        </p:nvSpPr>
        <p:spPr>
          <a:xfrm>
            <a:off x="120316" y="1284357"/>
            <a:ext cx="8594558" cy="646331"/>
          </a:xfrm>
          <a:prstGeom prst="rect">
            <a:avLst/>
          </a:prstGeom>
          <a:noFill/>
        </p:spPr>
        <p:txBody>
          <a:bodyPr wrap="square" rtlCol="0">
            <a:spAutoFit/>
          </a:bodyPr>
          <a:lstStyle/>
          <a:p>
            <a:r>
              <a:rPr lang="en-US" sz="3600" i="1" dirty="0" err="1">
                <a:latin typeface="Times New Roman" panose="02020603050405020304" pitchFamily="18" charset="0"/>
                <a:cs typeface="Times New Roman" panose="02020603050405020304" pitchFamily="18" charset="0"/>
              </a:rPr>
              <a:t>Đọc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thông</a:t>
            </a:r>
            <a:r>
              <a:rPr lang="en-US" sz="3600" i="1" dirty="0">
                <a:latin typeface="Times New Roman" panose="02020603050405020304" pitchFamily="18" charset="0"/>
                <a:cs typeface="Times New Roman" panose="02020603050405020304" pitchFamily="18" charset="0"/>
              </a:rPr>
              <a:t> tin SGK </a:t>
            </a:r>
            <a:r>
              <a:rPr lang="en-US" sz="3600" i="1" dirty="0" err="1">
                <a:latin typeface="Times New Roman" panose="02020603050405020304" pitchFamily="18" charset="0"/>
                <a:cs typeface="Times New Roman" panose="02020603050405020304" pitchFamily="18" charset="0"/>
              </a:rPr>
              <a:t>và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trả</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lời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câu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hỏi</a:t>
            </a:r>
            <a:r>
              <a:rPr lang="en-VN" sz="36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731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3657600" y="685800"/>
            <a:ext cx="2286000" cy="457200"/>
          </a:xfrm>
          <a:prstGeom prst="rect">
            <a:avLst/>
          </a:prstGeom>
          <a:noFill/>
          <a:ln w="9525">
            <a:noFill/>
            <a:miter lim="800000"/>
            <a:headEnd/>
            <a:tailEnd/>
          </a:ln>
        </p:spPr>
        <p:txBody>
          <a:bodyPr>
            <a:spAutoFit/>
          </a:bodyPr>
          <a:lstStyle/>
          <a:p>
            <a:pPr algn="ctr">
              <a:spcBef>
                <a:spcPct val="50000"/>
              </a:spcBef>
            </a:pPr>
            <a:r>
              <a:rPr lang="en-US" sz="2400">
                <a:solidFill>
                  <a:schemeClr val="hlink"/>
                </a:solidFill>
              </a:rPr>
              <a:t>Môn Khoa học</a:t>
            </a:r>
          </a:p>
        </p:txBody>
      </p:sp>
      <p:sp>
        <p:nvSpPr>
          <p:cNvPr id="6147" name="Text Box 6"/>
          <p:cNvSpPr txBox="1">
            <a:spLocks noChangeArrowheads="1"/>
          </p:cNvSpPr>
          <p:nvPr/>
        </p:nvSpPr>
        <p:spPr bwMode="auto">
          <a:xfrm>
            <a:off x="1676400" y="1146175"/>
            <a:ext cx="6477000" cy="457200"/>
          </a:xfrm>
          <a:prstGeom prst="rect">
            <a:avLst/>
          </a:prstGeom>
          <a:noFill/>
          <a:ln w="9525">
            <a:noFill/>
            <a:miter lim="800000"/>
            <a:headEnd/>
            <a:tailEnd/>
          </a:ln>
        </p:spPr>
        <p:txBody>
          <a:bodyPr>
            <a:spAutoFit/>
          </a:bodyPr>
          <a:lstStyle/>
          <a:p>
            <a:pPr algn="ctr">
              <a:spcBef>
                <a:spcPct val="50000"/>
              </a:spcBef>
            </a:pPr>
            <a:r>
              <a:rPr lang="en-US" sz="2400">
                <a:solidFill>
                  <a:srgbClr val="FF0000"/>
                </a:solidFill>
              </a:rPr>
              <a:t>Bài: </a:t>
            </a:r>
            <a:r>
              <a:rPr lang="en-US" sz="2400" b="1">
                <a:solidFill>
                  <a:srgbClr val="FF0000"/>
                </a:solidFill>
              </a:rPr>
              <a:t>TRAO ĐỔI CHẤT Ở NGƯỜI</a:t>
            </a:r>
            <a:r>
              <a:rPr lang="en-US" sz="2400">
                <a:solidFill>
                  <a:srgbClr val="FF0000"/>
                </a:solidFill>
              </a:rPr>
              <a:t> ( Tiếp theo )</a:t>
            </a:r>
          </a:p>
        </p:txBody>
      </p:sp>
      <p:pic>
        <p:nvPicPr>
          <p:cNvPr id="8199" name="Picture 7" descr="9A052A0B"/>
          <p:cNvPicPr>
            <a:picLocks noChangeAspect="1" noChangeArrowheads="1"/>
          </p:cNvPicPr>
          <p:nvPr/>
        </p:nvPicPr>
        <p:blipFill>
          <a:blip r:embed="rId2"/>
          <a:srcRect/>
          <a:stretch>
            <a:fillRect/>
          </a:stretch>
        </p:blipFill>
        <p:spPr bwMode="auto">
          <a:xfrm>
            <a:off x="1143000" y="1600200"/>
            <a:ext cx="2246313" cy="4038600"/>
          </a:xfrm>
          <a:prstGeom prst="rect">
            <a:avLst/>
          </a:prstGeom>
          <a:noFill/>
          <a:ln w="9525">
            <a:noFill/>
            <a:miter lim="800000"/>
            <a:headEnd/>
            <a:tailEnd/>
          </a:ln>
        </p:spPr>
      </p:pic>
      <p:sp>
        <p:nvSpPr>
          <p:cNvPr id="8200" name="Text Box 8"/>
          <p:cNvSpPr txBox="1">
            <a:spLocks noChangeArrowheads="1"/>
          </p:cNvSpPr>
          <p:nvPr/>
        </p:nvSpPr>
        <p:spPr bwMode="auto">
          <a:xfrm>
            <a:off x="990600" y="5483225"/>
            <a:ext cx="2667000" cy="457200"/>
          </a:xfrm>
          <a:prstGeom prst="rect">
            <a:avLst/>
          </a:prstGeom>
          <a:noFill/>
          <a:ln w="9525">
            <a:noFill/>
            <a:miter lim="800000"/>
            <a:headEnd/>
            <a:tailEnd/>
          </a:ln>
        </p:spPr>
        <p:txBody>
          <a:bodyPr>
            <a:spAutoFit/>
          </a:bodyPr>
          <a:lstStyle/>
          <a:p>
            <a:pPr>
              <a:spcBef>
                <a:spcPct val="50000"/>
              </a:spcBef>
            </a:pPr>
            <a:r>
              <a:rPr lang="en-US" sz="2400" dirty="0" err="1">
                <a:solidFill>
                  <a:srgbClr val="FF0066"/>
                </a:solidFill>
              </a:rPr>
              <a:t>Cơ</a:t>
            </a:r>
            <a:r>
              <a:rPr lang="en-US" sz="2400" dirty="0">
                <a:solidFill>
                  <a:srgbClr val="FF0066"/>
                </a:solidFill>
              </a:rPr>
              <a:t> </a:t>
            </a:r>
            <a:r>
              <a:rPr lang="en-US" sz="2400" dirty="0" err="1">
                <a:solidFill>
                  <a:srgbClr val="FF0066"/>
                </a:solidFill>
              </a:rPr>
              <a:t>quan</a:t>
            </a:r>
            <a:r>
              <a:rPr lang="en-US" sz="2400" dirty="0">
                <a:solidFill>
                  <a:srgbClr val="FF0066"/>
                </a:solidFill>
              </a:rPr>
              <a:t> </a:t>
            </a:r>
            <a:r>
              <a:rPr lang="en-US" sz="2400" dirty="0" err="1">
                <a:solidFill>
                  <a:srgbClr val="FF0066"/>
                </a:solidFill>
              </a:rPr>
              <a:t>tiêu</a:t>
            </a:r>
            <a:r>
              <a:rPr lang="en-US" sz="2400" dirty="0">
                <a:solidFill>
                  <a:srgbClr val="FF0066"/>
                </a:solidFill>
              </a:rPr>
              <a:t> </a:t>
            </a:r>
            <a:r>
              <a:rPr lang="en-US" sz="2400" dirty="0" err="1">
                <a:solidFill>
                  <a:srgbClr val="FF0066"/>
                </a:solidFill>
              </a:rPr>
              <a:t>hóa</a:t>
            </a:r>
            <a:endParaRPr lang="en-US" sz="2400" dirty="0">
              <a:solidFill>
                <a:srgbClr val="FF0066"/>
              </a:solidFill>
            </a:endParaRPr>
          </a:p>
        </p:txBody>
      </p:sp>
      <p:sp>
        <p:nvSpPr>
          <p:cNvPr id="8201" name="Text Box 9"/>
          <p:cNvSpPr txBox="1">
            <a:spLocks noChangeArrowheads="1"/>
          </p:cNvSpPr>
          <p:nvPr/>
        </p:nvSpPr>
        <p:spPr bwMode="auto">
          <a:xfrm>
            <a:off x="3886200" y="1905000"/>
            <a:ext cx="4572000" cy="1570038"/>
          </a:xfrm>
          <a:prstGeom prst="rect">
            <a:avLst/>
          </a:prstGeom>
          <a:noFill/>
          <a:ln w="9525">
            <a:noFill/>
            <a:miter lim="800000"/>
            <a:headEnd/>
            <a:tailEnd/>
          </a:ln>
        </p:spPr>
        <p:txBody>
          <a:bodyPr>
            <a:spAutoFit/>
          </a:bodyPr>
          <a:lstStyle/>
          <a:p>
            <a:pPr>
              <a:spcBef>
                <a:spcPct val="50000"/>
              </a:spcBef>
            </a:pPr>
            <a:r>
              <a:rPr lang="en-US" sz="2400" dirty="0" err="1">
                <a:solidFill>
                  <a:srgbClr val="C00000"/>
                </a:solidFill>
              </a:rPr>
              <a:t>Chức</a:t>
            </a:r>
            <a:r>
              <a:rPr lang="en-US" sz="2400" dirty="0">
                <a:solidFill>
                  <a:srgbClr val="C00000"/>
                </a:solidFill>
              </a:rPr>
              <a:t> </a:t>
            </a:r>
            <a:r>
              <a:rPr lang="en-US" sz="2400" dirty="0" err="1">
                <a:solidFill>
                  <a:srgbClr val="C00000"/>
                </a:solidFill>
              </a:rPr>
              <a:t>năng</a:t>
            </a:r>
            <a:r>
              <a:rPr lang="en-US" sz="2400" dirty="0">
                <a:solidFill>
                  <a:srgbClr val="C00000"/>
                </a:solidFill>
              </a:rPr>
              <a:t>: </a:t>
            </a:r>
            <a:r>
              <a:rPr lang="en-US" sz="2400" dirty="0" err="1">
                <a:solidFill>
                  <a:schemeClr val="hlink"/>
                </a:solidFill>
              </a:rPr>
              <a:t>Biến</a:t>
            </a:r>
            <a:r>
              <a:rPr lang="en-US" sz="2400" dirty="0">
                <a:solidFill>
                  <a:schemeClr val="hlink"/>
                </a:solidFill>
              </a:rPr>
              <a:t> </a:t>
            </a:r>
            <a:r>
              <a:rPr lang="en-US" sz="2400" dirty="0" err="1">
                <a:solidFill>
                  <a:schemeClr val="hlink"/>
                </a:solidFill>
              </a:rPr>
              <a:t>đổi</a:t>
            </a:r>
            <a:r>
              <a:rPr lang="en-US" sz="2400" dirty="0">
                <a:solidFill>
                  <a:schemeClr val="hlink"/>
                </a:solidFill>
              </a:rPr>
              <a:t> </a:t>
            </a:r>
            <a:r>
              <a:rPr lang="en-US" sz="2400" dirty="0" err="1">
                <a:solidFill>
                  <a:schemeClr val="hlink"/>
                </a:solidFill>
              </a:rPr>
              <a:t>thức</a:t>
            </a:r>
            <a:r>
              <a:rPr lang="en-US" sz="2400" dirty="0">
                <a:solidFill>
                  <a:schemeClr val="hlink"/>
                </a:solidFill>
              </a:rPr>
              <a:t> </a:t>
            </a:r>
            <a:r>
              <a:rPr lang="en-US" sz="2400" dirty="0" err="1">
                <a:solidFill>
                  <a:schemeClr val="hlink"/>
                </a:solidFill>
              </a:rPr>
              <a:t>ăn</a:t>
            </a:r>
            <a:r>
              <a:rPr lang="en-US" sz="2400" dirty="0">
                <a:solidFill>
                  <a:schemeClr val="hlink"/>
                </a:solidFill>
              </a:rPr>
              <a:t>, </a:t>
            </a:r>
            <a:r>
              <a:rPr lang="en-US" sz="2400" dirty="0" err="1">
                <a:solidFill>
                  <a:schemeClr val="hlink"/>
                </a:solidFill>
              </a:rPr>
              <a:t>nước</a:t>
            </a:r>
            <a:r>
              <a:rPr lang="en-US" sz="2400" dirty="0">
                <a:solidFill>
                  <a:schemeClr val="hlink"/>
                </a:solidFill>
              </a:rPr>
              <a:t> </a:t>
            </a:r>
            <a:r>
              <a:rPr lang="en-US" sz="2400" dirty="0" err="1">
                <a:solidFill>
                  <a:schemeClr val="hlink"/>
                </a:solidFill>
              </a:rPr>
              <a:t>uống</a:t>
            </a:r>
            <a:r>
              <a:rPr lang="en-US" sz="2400" dirty="0">
                <a:solidFill>
                  <a:schemeClr val="hlink"/>
                </a:solidFill>
              </a:rPr>
              <a:t> </a:t>
            </a:r>
            <a:r>
              <a:rPr lang="en-US" sz="2400" dirty="0" err="1">
                <a:solidFill>
                  <a:schemeClr val="hlink"/>
                </a:solidFill>
              </a:rPr>
              <a:t>thành</a:t>
            </a:r>
            <a:r>
              <a:rPr lang="en-US" sz="2400" dirty="0">
                <a:solidFill>
                  <a:schemeClr val="hlink"/>
                </a:solidFill>
              </a:rPr>
              <a:t> </a:t>
            </a:r>
            <a:r>
              <a:rPr lang="en-US" sz="2400" dirty="0" err="1">
                <a:solidFill>
                  <a:schemeClr val="hlink"/>
                </a:solidFill>
              </a:rPr>
              <a:t>các</a:t>
            </a:r>
            <a:r>
              <a:rPr lang="en-US" sz="2400" dirty="0">
                <a:solidFill>
                  <a:schemeClr val="hlink"/>
                </a:solidFill>
              </a:rPr>
              <a:t> </a:t>
            </a:r>
            <a:r>
              <a:rPr lang="en-US" sz="2400" dirty="0" err="1">
                <a:solidFill>
                  <a:schemeClr val="hlink"/>
                </a:solidFill>
              </a:rPr>
              <a:t>chất</a:t>
            </a:r>
            <a:r>
              <a:rPr lang="en-US" sz="2400" dirty="0">
                <a:solidFill>
                  <a:schemeClr val="hlink"/>
                </a:solidFill>
              </a:rPr>
              <a:t> </a:t>
            </a:r>
            <a:r>
              <a:rPr lang="en-US" sz="2400" dirty="0" err="1">
                <a:solidFill>
                  <a:schemeClr val="hlink"/>
                </a:solidFill>
              </a:rPr>
              <a:t>dinh</a:t>
            </a:r>
            <a:r>
              <a:rPr lang="en-US" sz="2400" dirty="0">
                <a:solidFill>
                  <a:schemeClr val="hlink"/>
                </a:solidFill>
              </a:rPr>
              <a:t> </a:t>
            </a:r>
            <a:r>
              <a:rPr lang="en-US" sz="2400" dirty="0" err="1">
                <a:solidFill>
                  <a:schemeClr val="hlink"/>
                </a:solidFill>
              </a:rPr>
              <a:t>dưỡng</a:t>
            </a:r>
            <a:r>
              <a:rPr lang="en-US" sz="2400" dirty="0">
                <a:solidFill>
                  <a:schemeClr val="hlink"/>
                </a:solidFill>
              </a:rPr>
              <a:t>, </a:t>
            </a:r>
            <a:r>
              <a:rPr lang="en-US" sz="2400" dirty="0" err="1">
                <a:solidFill>
                  <a:schemeClr val="hlink"/>
                </a:solidFill>
              </a:rPr>
              <a:t>ngấm</a:t>
            </a:r>
            <a:r>
              <a:rPr lang="en-US" sz="2400" dirty="0">
                <a:solidFill>
                  <a:schemeClr val="hlink"/>
                </a:solidFill>
              </a:rPr>
              <a:t> </a:t>
            </a:r>
            <a:r>
              <a:rPr lang="en-US" sz="2400" dirty="0" err="1">
                <a:solidFill>
                  <a:schemeClr val="hlink"/>
                </a:solidFill>
              </a:rPr>
              <a:t>vào</a:t>
            </a:r>
            <a:r>
              <a:rPr lang="en-US" sz="2400" dirty="0">
                <a:solidFill>
                  <a:schemeClr val="hlink"/>
                </a:solidFill>
              </a:rPr>
              <a:t> </a:t>
            </a:r>
            <a:r>
              <a:rPr lang="en-US" sz="2400" dirty="0" err="1">
                <a:solidFill>
                  <a:schemeClr val="hlink"/>
                </a:solidFill>
              </a:rPr>
              <a:t>máu</a:t>
            </a:r>
            <a:r>
              <a:rPr lang="en-US" sz="2400" dirty="0">
                <a:solidFill>
                  <a:schemeClr val="hlink"/>
                </a:solidFill>
              </a:rPr>
              <a:t> </a:t>
            </a:r>
            <a:r>
              <a:rPr lang="en-US" sz="2400" dirty="0" err="1">
                <a:solidFill>
                  <a:schemeClr val="hlink"/>
                </a:solidFill>
              </a:rPr>
              <a:t>đi</a:t>
            </a:r>
            <a:r>
              <a:rPr lang="en-US" sz="2400" dirty="0">
                <a:solidFill>
                  <a:schemeClr val="hlink"/>
                </a:solidFill>
              </a:rPr>
              <a:t> </a:t>
            </a:r>
            <a:r>
              <a:rPr lang="en-US" sz="2400" dirty="0" err="1">
                <a:solidFill>
                  <a:schemeClr val="hlink"/>
                </a:solidFill>
              </a:rPr>
              <a:t>nuôi</a:t>
            </a:r>
            <a:r>
              <a:rPr lang="en-US" sz="2400" dirty="0">
                <a:solidFill>
                  <a:schemeClr val="hlink"/>
                </a:solidFill>
              </a:rPr>
              <a:t> </a:t>
            </a:r>
            <a:r>
              <a:rPr lang="en-US" sz="2400" dirty="0" err="1">
                <a:solidFill>
                  <a:schemeClr val="hlink"/>
                </a:solidFill>
              </a:rPr>
              <a:t>cơ</a:t>
            </a:r>
            <a:r>
              <a:rPr lang="en-US" sz="2400" dirty="0">
                <a:solidFill>
                  <a:schemeClr val="hlink"/>
                </a:solidFill>
              </a:rPr>
              <a:t> </a:t>
            </a:r>
            <a:r>
              <a:rPr lang="en-US" sz="2400" dirty="0" err="1">
                <a:solidFill>
                  <a:schemeClr val="hlink"/>
                </a:solidFill>
              </a:rPr>
              <a:t>thể</a:t>
            </a:r>
            <a:r>
              <a:rPr lang="en-US" sz="2400" dirty="0">
                <a:solidFill>
                  <a:schemeClr val="hlink"/>
                </a:solidFill>
              </a:rPr>
              <a:t>. </a:t>
            </a:r>
            <a:r>
              <a:rPr lang="en-US" sz="2400" dirty="0" err="1">
                <a:solidFill>
                  <a:schemeClr val="hlink"/>
                </a:solidFill>
              </a:rPr>
              <a:t>Thải</a:t>
            </a:r>
            <a:r>
              <a:rPr lang="en-US" sz="2400" dirty="0">
                <a:solidFill>
                  <a:schemeClr val="hlink"/>
                </a:solidFill>
              </a:rPr>
              <a:t> ra </a:t>
            </a:r>
            <a:r>
              <a:rPr lang="en-US" sz="2400" dirty="0" err="1">
                <a:solidFill>
                  <a:schemeClr val="hlink"/>
                </a:solidFill>
              </a:rPr>
              <a:t>phân</a:t>
            </a:r>
            <a:r>
              <a:rPr lang="en-US" sz="2400" dirty="0">
                <a:solidFill>
                  <a:schemeClr val="hlink"/>
                </a:solidFill>
              </a:rPr>
              <a:t>.</a:t>
            </a:r>
          </a:p>
        </p:txBody>
      </p:sp>
      <p:sp>
        <p:nvSpPr>
          <p:cNvPr id="8202" name="Text Box 10"/>
          <p:cNvSpPr txBox="1">
            <a:spLocks noChangeArrowheads="1"/>
          </p:cNvSpPr>
          <p:nvPr/>
        </p:nvSpPr>
        <p:spPr bwMode="auto">
          <a:xfrm>
            <a:off x="3886200" y="3657600"/>
            <a:ext cx="4191000" cy="2308225"/>
          </a:xfrm>
          <a:prstGeom prst="rect">
            <a:avLst/>
          </a:prstGeom>
          <a:noFill/>
          <a:ln w="9525">
            <a:noFill/>
            <a:miter lim="800000"/>
            <a:headEnd/>
            <a:tailEnd/>
          </a:ln>
        </p:spPr>
        <p:txBody>
          <a:bodyPr>
            <a:spAutoFit/>
          </a:bodyPr>
          <a:lstStyle/>
          <a:p>
            <a:pPr>
              <a:spcBef>
                <a:spcPct val="50000"/>
              </a:spcBef>
            </a:pPr>
            <a:r>
              <a:rPr lang="en-US" sz="2400" dirty="0" err="1">
                <a:solidFill>
                  <a:srgbClr val="C00000"/>
                </a:solidFill>
              </a:rPr>
              <a:t>Dấu</a:t>
            </a:r>
            <a:r>
              <a:rPr lang="en-US" sz="2400" dirty="0">
                <a:solidFill>
                  <a:srgbClr val="C00000"/>
                </a:solidFill>
              </a:rPr>
              <a:t> </a:t>
            </a:r>
            <a:r>
              <a:rPr lang="en-US" sz="2400" dirty="0" err="1">
                <a:solidFill>
                  <a:srgbClr val="C00000"/>
                </a:solidFill>
              </a:rPr>
              <a:t>hiệu</a:t>
            </a:r>
            <a:r>
              <a:rPr lang="en-US" sz="2400" dirty="0">
                <a:solidFill>
                  <a:srgbClr val="C00000"/>
                </a:solidFill>
              </a:rPr>
              <a:t> </a:t>
            </a:r>
            <a:r>
              <a:rPr lang="en-US" sz="2400" dirty="0" err="1">
                <a:solidFill>
                  <a:srgbClr val="C00000"/>
                </a:solidFill>
              </a:rPr>
              <a:t>bên</a:t>
            </a:r>
            <a:r>
              <a:rPr lang="en-US" sz="2400" dirty="0">
                <a:solidFill>
                  <a:srgbClr val="C00000"/>
                </a:solidFill>
              </a:rPr>
              <a:t> </a:t>
            </a:r>
            <a:r>
              <a:rPr lang="en-US" sz="2400" dirty="0" err="1">
                <a:solidFill>
                  <a:srgbClr val="C00000"/>
                </a:solidFill>
              </a:rPr>
              <a:t>ngoài</a:t>
            </a:r>
            <a:r>
              <a:rPr lang="en-US" sz="2400" dirty="0">
                <a:solidFill>
                  <a:srgbClr val="C00000"/>
                </a:solidFill>
              </a:rPr>
              <a:t> </a:t>
            </a:r>
            <a:r>
              <a:rPr lang="en-US" sz="2400" dirty="0" err="1">
                <a:solidFill>
                  <a:srgbClr val="C00000"/>
                </a:solidFill>
              </a:rPr>
              <a:t>của</a:t>
            </a:r>
            <a:r>
              <a:rPr lang="en-US" sz="2400" dirty="0">
                <a:solidFill>
                  <a:srgbClr val="C00000"/>
                </a:solidFill>
              </a:rPr>
              <a:t> </a:t>
            </a:r>
            <a:r>
              <a:rPr lang="en-US" sz="2400" dirty="0" err="1">
                <a:solidFill>
                  <a:srgbClr val="C00000"/>
                </a:solidFill>
              </a:rPr>
              <a:t>quá</a:t>
            </a:r>
            <a:r>
              <a:rPr lang="en-US" sz="2400" dirty="0">
                <a:solidFill>
                  <a:srgbClr val="C00000"/>
                </a:solidFill>
              </a:rPr>
              <a:t> </a:t>
            </a:r>
            <a:r>
              <a:rPr lang="en-US" sz="2400" dirty="0" err="1">
                <a:solidFill>
                  <a:srgbClr val="C00000"/>
                </a:solidFill>
              </a:rPr>
              <a:t>trình</a:t>
            </a:r>
            <a:r>
              <a:rPr lang="en-US" sz="2400" dirty="0">
                <a:solidFill>
                  <a:srgbClr val="C00000"/>
                </a:solidFill>
              </a:rPr>
              <a:t> </a:t>
            </a:r>
            <a:r>
              <a:rPr lang="en-US" sz="2400" dirty="0" err="1">
                <a:solidFill>
                  <a:srgbClr val="C00000"/>
                </a:solidFill>
              </a:rPr>
              <a:t>trao</a:t>
            </a:r>
            <a:r>
              <a:rPr lang="en-US" sz="2400" dirty="0">
                <a:solidFill>
                  <a:srgbClr val="C00000"/>
                </a:solidFill>
              </a:rPr>
              <a:t> </a:t>
            </a:r>
            <a:r>
              <a:rPr lang="en-US" sz="2400" dirty="0" err="1">
                <a:solidFill>
                  <a:srgbClr val="C00000"/>
                </a:solidFill>
              </a:rPr>
              <a:t>đổi</a:t>
            </a:r>
            <a:r>
              <a:rPr lang="en-US" sz="2400" dirty="0">
                <a:solidFill>
                  <a:srgbClr val="C00000"/>
                </a:solidFill>
              </a:rPr>
              <a:t> </a:t>
            </a:r>
            <a:r>
              <a:rPr lang="en-US" sz="2400" dirty="0" err="1">
                <a:solidFill>
                  <a:srgbClr val="C00000"/>
                </a:solidFill>
              </a:rPr>
              <a:t>chất</a:t>
            </a:r>
            <a:r>
              <a:rPr lang="en-US" sz="2400" dirty="0">
                <a:solidFill>
                  <a:srgbClr val="C00000"/>
                </a:solidFill>
              </a:rPr>
              <a:t>:</a:t>
            </a:r>
          </a:p>
          <a:p>
            <a:pPr>
              <a:spcBef>
                <a:spcPct val="50000"/>
              </a:spcBef>
            </a:pPr>
            <a:r>
              <a:rPr lang="en-US" sz="2400" dirty="0">
                <a:solidFill>
                  <a:schemeClr val="hlink"/>
                </a:solidFill>
                <a:sym typeface="Wingdings" pitchFamily="2" charset="2"/>
              </a:rPr>
              <a:t></a:t>
            </a:r>
            <a:r>
              <a:rPr lang="en-US" sz="2400" dirty="0" err="1">
                <a:solidFill>
                  <a:schemeClr val="hlink"/>
                </a:solidFill>
              </a:rPr>
              <a:t>Lấy</a:t>
            </a:r>
            <a:r>
              <a:rPr lang="en-US" sz="2400" dirty="0">
                <a:solidFill>
                  <a:schemeClr val="hlink"/>
                </a:solidFill>
              </a:rPr>
              <a:t> </a:t>
            </a:r>
            <a:r>
              <a:rPr lang="en-US" sz="2400" dirty="0" err="1">
                <a:solidFill>
                  <a:schemeClr val="hlink"/>
                </a:solidFill>
              </a:rPr>
              <a:t>vào</a:t>
            </a:r>
            <a:r>
              <a:rPr lang="en-US" sz="2400" dirty="0">
                <a:solidFill>
                  <a:schemeClr val="hlink"/>
                </a:solidFill>
              </a:rPr>
              <a:t>: </a:t>
            </a:r>
            <a:r>
              <a:rPr lang="en-US" sz="2400" dirty="0" err="1">
                <a:solidFill>
                  <a:schemeClr val="hlink"/>
                </a:solidFill>
              </a:rPr>
              <a:t>thức</a:t>
            </a:r>
            <a:r>
              <a:rPr lang="en-US" sz="2400" dirty="0">
                <a:solidFill>
                  <a:schemeClr val="hlink"/>
                </a:solidFill>
              </a:rPr>
              <a:t> </a:t>
            </a:r>
            <a:r>
              <a:rPr lang="en-US" sz="2400" dirty="0" err="1">
                <a:solidFill>
                  <a:schemeClr val="hlink"/>
                </a:solidFill>
              </a:rPr>
              <a:t>ăn</a:t>
            </a:r>
            <a:r>
              <a:rPr lang="en-US" sz="2400" dirty="0">
                <a:solidFill>
                  <a:schemeClr val="hlink"/>
                </a:solidFill>
              </a:rPr>
              <a:t>, </a:t>
            </a:r>
            <a:r>
              <a:rPr lang="en-US" sz="2400" dirty="0" err="1">
                <a:solidFill>
                  <a:schemeClr val="hlink"/>
                </a:solidFill>
              </a:rPr>
              <a:t>nước</a:t>
            </a:r>
            <a:r>
              <a:rPr lang="en-US" sz="2400" dirty="0">
                <a:solidFill>
                  <a:schemeClr val="hlink"/>
                </a:solidFill>
              </a:rPr>
              <a:t> </a:t>
            </a:r>
            <a:r>
              <a:rPr lang="en-US" sz="2400" dirty="0" err="1">
                <a:solidFill>
                  <a:schemeClr val="hlink"/>
                </a:solidFill>
              </a:rPr>
              <a:t>uống</a:t>
            </a:r>
            <a:r>
              <a:rPr lang="en-US" sz="2400" dirty="0">
                <a:solidFill>
                  <a:schemeClr val="hlink"/>
                </a:solidFill>
              </a:rPr>
              <a:t>.</a:t>
            </a:r>
          </a:p>
          <a:p>
            <a:pPr>
              <a:spcBef>
                <a:spcPct val="50000"/>
              </a:spcBef>
            </a:pPr>
            <a:r>
              <a:rPr lang="en-US" sz="2400" dirty="0">
                <a:solidFill>
                  <a:schemeClr val="hlink"/>
                </a:solidFill>
                <a:sym typeface="Wingdings" pitchFamily="2" charset="2"/>
              </a:rPr>
              <a:t></a:t>
            </a:r>
            <a:r>
              <a:rPr lang="en-US" sz="2400" dirty="0" err="1">
                <a:solidFill>
                  <a:schemeClr val="hlink"/>
                </a:solidFill>
              </a:rPr>
              <a:t>Thải</a:t>
            </a:r>
            <a:r>
              <a:rPr lang="en-US" sz="2400" dirty="0">
                <a:solidFill>
                  <a:schemeClr val="hlink"/>
                </a:solidFill>
              </a:rPr>
              <a:t> ra: </a:t>
            </a:r>
            <a:r>
              <a:rPr lang="en-US" sz="2400" dirty="0" err="1">
                <a:solidFill>
                  <a:schemeClr val="hlink"/>
                </a:solidFill>
              </a:rPr>
              <a:t>phân</a:t>
            </a:r>
            <a:endParaRPr lang="en-US" sz="24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diamond(in)">
                                      <p:cBhvr>
                                        <p:cTn id="7" dur="2000"/>
                                        <p:tgtEl>
                                          <p:spTgt spid="81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200"/>
                                        </p:tgtEl>
                                        <p:attrNameLst>
                                          <p:attrName>style.visibility</p:attrName>
                                        </p:attrNameLst>
                                      </p:cBhvr>
                                      <p:to>
                                        <p:strVal val="visible"/>
                                      </p:to>
                                    </p:set>
                                    <p:anim calcmode="lin" valueType="num">
                                      <p:cBhvr additive="base">
                                        <p:cTn id="12" dur="500" fill="hold"/>
                                        <p:tgtEl>
                                          <p:spTgt spid="8200"/>
                                        </p:tgtEl>
                                        <p:attrNameLst>
                                          <p:attrName>ppt_x</p:attrName>
                                        </p:attrNameLst>
                                      </p:cBhvr>
                                      <p:tavLst>
                                        <p:tav tm="0">
                                          <p:val>
                                            <p:strVal val="#ppt_x"/>
                                          </p:val>
                                        </p:tav>
                                        <p:tav tm="100000">
                                          <p:val>
                                            <p:strVal val="#ppt_x"/>
                                          </p:val>
                                        </p:tav>
                                      </p:tavLst>
                                    </p:anim>
                                    <p:anim calcmode="lin" valueType="num">
                                      <p:cBhvr additive="base">
                                        <p:cTn id="13"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201"/>
                                        </p:tgtEl>
                                        <p:attrNameLst>
                                          <p:attrName>style.visibility</p:attrName>
                                        </p:attrNameLst>
                                      </p:cBhvr>
                                      <p:to>
                                        <p:strVal val="visible"/>
                                      </p:to>
                                    </p:set>
                                    <p:animEffect transition="in" filter="blinds(horizontal)">
                                      <p:cBhvr>
                                        <p:cTn id="18" dur="500"/>
                                        <p:tgtEl>
                                          <p:spTgt spid="820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8202"/>
                                        </p:tgtEl>
                                        <p:attrNameLst>
                                          <p:attrName>style.visibility</p:attrName>
                                        </p:attrNameLst>
                                      </p:cBhvr>
                                      <p:to>
                                        <p:strVal val="visible"/>
                                      </p:to>
                                    </p:set>
                                    <p:animEffect transition="in" filter="box(in)">
                                      <p:cBhvr>
                                        <p:cTn id="23" dur="5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P spid="8201" grpId="0"/>
      <p:bldP spid="82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E10-89C1-0948-8850-5F1B753A8FE2}"/>
              </a:ext>
            </a:extLst>
          </p:cNvPr>
          <p:cNvSpPr>
            <a:spLocks noGrp="1"/>
          </p:cNvSpPr>
          <p:nvPr>
            <p:ph type="title"/>
          </p:nvPr>
        </p:nvSpPr>
        <p:spPr/>
        <p:txBody>
          <a:bodyPr/>
          <a:lstStyle/>
          <a:p>
            <a:endParaRPr lang="en-VN"/>
          </a:p>
        </p:txBody>
      </p:sp>
      <p:pic>
        <p:nvPicPr>
          <p:cNvPr id="5" name="Content Placeholder 4">
            <a:extLst>
              <a:ext uri="{FF2B5EF4-FFF2-40B4-BE49-F238E27FC236}">
                <a16:creationId xmlns:a16="http://schemas.microsoft.com/office/drawing/2014/main" id="{01B635C2-67DA-F049-89C1-5E6497942E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448" y="0"/>
            <a:ext cx="9189448" cy="6896167"/>
          </a:xfrm>
        </p:spPr>
      </p:pic>
      <p:sp>
        <p:nvSpPr>
          <p:cNvPr id="6" name="TextBox 5">
            <a:extLst>
              <a:ext uri="{FF2B5EF4-FFF2-40B4-BE49-F238E27FC236}">
                <a16:creationId xmlns:a16="http://schemas.microsoft.com/office/drawing/2014/main" id="{808ABA8E-F393-8A4D-AB06-AED62508BFD1}"/>
              </a:ext>
            </a:extLst>
          </p:cNvPr>
          <p:cNvSpPr txBox="1"/>
          <p:nvPr/>
        </p:nvSpPr>
        <p:spPr>
          <a:xfrm>
            <a:off x="152400" y="76200"/>
            <a:ext cx="6781800" cy="1107996"/>
          </a:xfrm>
          <a:prstGeom prst="rect">
            <a:avLst/>
          </a:prstGeom>
          <a:noFill/>
        </p:spPr>
        <p:txBody>
          <a:bodyPr wrap="square" rtlCol="0">
            <a:spAutoFit/>
          </a:bodyPr>
          <a:lstStyle/>
          <a:p>
            <a:r>
              <a:rPr lang="en-VN" sz="6600" dirty="0">
                <a:solidFill>
                  <a:srgbClr val="FF0000"/>
                </a:solidFill>
                <a:latin typeface="Times New Roman" panose="02020603050405020304" pitchFamily="18" charset="0"/>
                <a:cs typeface="Times New Roman" panose="02020603050405020304" pitchFamily="18" charset="0"/>
              </a:rPr>
              <a:t>Cơ quan hô hấp:</a:t>
            </a:r>
          </a:p>
        </p:txBody>
      </p:sp>
      <p:sp>
        <p:nvSpPr>
          <p:cNvPr id="8" name="TextBox 7">
            <a:extLst>
              <a:ext uri="{FF2B5EF4-FFF2-40B4-BE49-F238E27FC236}">
                <a16:creationId xmlns:a16="http://schemas.microsoft.com/office/drawing/2014/main" id="{5A8247AF-D5A3-4841-A07B-F7C6647C3E7E}"/>
              </a:ext>
            </a:extLst>
          </p:cNvPr>
          <p:cNvSpPr txBox="1"/>
          <p:nvPr/>
        </p:nvSpPr>
        <p:spPr>
          <a:xfrm>
            <a:off x="152400" y="2286000"/>
            <a:ext cx="8017042" cy="707886"/>
          </a:xfrm>
          <a:prstGeom prst="rect">
            <a:avLst/>
          </a:prstGeom>
          <a:noFill/>
        </p:spPr>
        <p:txBody>
          <a:bodyPr wrap="square" rtlCol="0">
            <a:spAutoFit/>
          </a:bodyPr>
          <a:lstStyle/>
          <a:p>
            <a:r>
              <a:rPr lang="en-VN" sz="4000" dirty="0">
                <a:latin typeface="Times New Roman" panose="02020603050405020304" pitchFamily="18" charset="0"/>
                <a:cs typeface="Times New Roman" panose="02020603050405020304" pitchFamily="18" charset="0"/>
              </a:rPr>
              <a:t>➣ Cơ quan hô hấp có chức năng gì?</a:t>
            </a:r>
          </a:p>
        </p:txBody>
      </p:sp>
      <p:sp>
        <p:nvSpPr>
          <p:cNvPr id="10" name="TextBox 9">
            <a:extLst>
              <a:ext uri="{FF2B5EF4-FFF2-40B4-BE49-F238E27FC236}">
                <a16:creationId xmlns:a16="http://schemas.microsoft.com/office/drawing/2014/main" id="{ABB9421B-F7DB-D84B-A7E4-EBA26DCFC908}"/>
              </a:ext>
            </a:extLst>
          </p:cNvPr>
          <p:cNvSpPr txBox="1"/>
          <p:nvPr/>
        </p:nvSpPr>
        <p:spPr>
          <a:xfrm>
            <a:off x="120316" y="3276600"/>
            <a:ext cx="8017042" cy="1938992"/>
          </a:xfrm>
          <a:prstGeom prst="rect">
            <a:avLst/>
          </a:prstGeom>
          <a:noFill/>
        </p:spPr>
        <p:txBody>
          <a:bodyPr wrap="square" rtlCol="0">
            <a:spAutoFit/>
          </a:bodyPr>
          <a:lstStyle/>
          <a:p>
            <a:r>
              <a:rPr lang="en-VN"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Những dấu hiệu bên ngoài của quá trình trao đổi chất ở cơ quan hô hấp là gì</a:t>
            </a:r>
            <a:r>
              <a:rPr lang="en-VN" sz="40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544B4132-4205-FE4B-8963-BCFF5222ECCB}"/>
              </a:ext>
            </a:extLst>
          </p:cNvPr>
          <p:cNvSpPr txBox="1"/>
          <p:nvPr/>
        </p:nvSpPr>
        <p:spPr>
          <a:xfrm>
            <a:off x="120316" y="1284357"/>
            <a:ext cx="8594558" cy="646331"/>
          </a:xfrm>
          <a:prstGeom prst="rect">
            <a:avLst/>
          </a:prstGeom>
          <a:noFill/>
        </p:spPr>
        <p:txBody>
          <a:bodyPr wrap="square" rtlCol="0">
            <a:spAutoFit/>
          </a:bodyPr>
          <a:lstStyle/>
          <a:p>
            <a:r>
              <a:rPr lang="en-US" sz="3600" i="1" dirty="0" err="1">
                <a:latin typeface="Times New Roman" panose="02020603050405020304" pitchFamily="18" charset="0"/>
                <a:cs typeface="Times New Roman" panose="02020603050405020304" pitchFamily="18" charset="0"/>
              </a:rPr>
              <a:t>Đọc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thông</a:t>
            </a:r>
            <a:r>
              <a:rPr lang="en-US" sz="3600" i="1" dirty="0">
                <a:latin typeface="Times New Roman" panose="02020603050405020304" pitchFamily="18" charset="0"/>
                <a:cs typeface="Times New Roman" panose="02020603050405020304" pitchFamily="18" charset="0"/>
              </a:rPr>
              <a:t> tin </a:t>
            </a:r>
            <a:r>
              <a:rPr lang="en-US" sz="3600" i="1" dirty="0" err="1">
                <a:latin typeface="Times New Roman" panose="02020603050405020304" pitchFamily="18" charset="0"/>
                <a:cs typeface="Times New Roman" panose="02020603050405020304" pitchFamily="18" charset="0"/>
              </a:rPr>
              <a:t>và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trả</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lời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câu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hỏi</a:t>
            </a:r>
            <a:r>
              <a:rPr lang="en-US" sz="3600" i="1" dirty="0">
                <a:latin typeface="Times New Roman" panose="02020603050405020304" pitchFamily="18" charset="0"/>
                <a:cs typeface="Times New Roman" panose="02020603050405020304" pitchFamily="18" charset="0"/>
              </a:rPr>
              <a:t>:</a:t>
            </a:r>
            <a:endParaRPr lang="en-VN"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04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1185</Words>
  <Application>Microsoft Office PowerPoint</Application>
  <PresentationFormat>On-screen Show (4:3)</PresentationFormat>
  <Paragraphs>115</Paragraphs>
  <Slides>26</Slides>
  <Notes>1</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26</vt:i4>
      </vt:variant>
    </vt:vector>
  </HeadingPairs>
  <TitlesOfParts>
    <vt:vector size="34" baseType="lpstr">
      <vt:lpstr>.VnCommercial Script</vt:lpstr>
      <vt:lpstr>Arial</vt:lpstr>
      <vt:lpstr>Calibri</vt:lpstr>
      <vt:lpstr>Times New Roman</vt:lpstr>
      <vt:lpstr>Wingdings</vt:lpstr>
      <vt:lpstr>Default Design</vt:lpstr>
      <vt:lpstr>1_Default Design</vt:lpstr>
      <vt:lpstr>1_默认设计模板</vt:lpstr>
      <vt:lpstr>PowerPoint Presentation</vt:lpstr>
      <vt:lpstr>Ôn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Ngoài cơ quan bài tiết nước tiểu, các tuyến mồ hôi ở da cũng góp phần lọc máu. Các chất thừa, chất độc cũng được thải qua mồ hôi.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ETH0 -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trung</dc:creator>
  <cp:lastModifiedBy>Anh Minh</cp:lastModifiedBy>
  <cp:revision>105</cp:revision>
  <dcterms:created xsi:type="dcterms:W3CDTF">2010-10-14T01:11:16Z</dcterms:created>
  <dcterms:modified xsi:type="dcterms:W3CDTF">2021-09-13T12:35:22Z</dcterms:modified>
</cp:coreProperties>
</file>