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81" r:id="rId10"/>
    <p:sldId id="284" r:id="rId11"/>
    <p:sldId id="285" r:id="rId12"/>
    <p:sldId id="264" r:id="rId13"/>
    <p:sldId id="266" r:id="rId14"/>
    <p:sldId id="267" r:id="rId15"/>
    <p:sldId id="268" r:id="rId16"/>
    <p:sldId id="270" r:id="rId17"/>
    <p:sldId id="287" r:id="rId18"/>
    <p:sldId id="288" r:id="rId19"/>
    <p:sldId id="273" r:id="rId20"/>
    <p:sldId id="272" r:id="rId21"/>
    <p:sldId id="278" r:id="rId22"/>
    <p:sldId id="275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3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6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7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3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9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08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0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6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9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4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7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9" r:id="rId3"/>
    <p:sldLayoutId id="2147483688" r:id="rId4"/>
    <p:sldLayoutId id="2147483685" r:id="rId5"/>
    <p:sldLayoutId id="2147483681" r:id="rId6"/>
    <p:sldLayoutId id="2147483680" r:id="rId7"/>
    <p:sldLayoutId id="2147483679" r:id="rId8"/>
    <p:sldLayoutId id="2147483664" r:id="rId9"/>
    <p:sldLayoutId id="2147483662" r:id="rId10"/>
    <p:sldLayoutId id="2147483661" r:id="rId11"/>
    <p:sldLayoutId id="2147483650" r:id="rId12"/>
    <p:sldLayoutId id="2147483706" r:id="rId13"/>
    <p:sldLayoutId id="2147483700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87" r:id="rId23"/>
    <p:sldLayoutId id="2147483684" r:id="rId24"/>
    <p:sldLayoutId id="2147483683" r:id="rId25"/>
    <p:sldLayoutId id="2147483682" r:id="rId26"/>
    <p:sldLayoutId id="2147483675" r:id="rId27"/>
    <p:sldLayoutId id="2147483673" r:id="rId28"/>
    <p:sldLayoutId id="2147483672" r:id="rId29"/>
    <p:sldLayoutId id="2147483671" r:id="rId30"/>
    <p:sldLayoutId id="2147483670" r:id="rId31"/>
    <p:sldLayoutId id="2147483669" r:id="rId32"/>
    <p:sldLayoutId id="2147483668" r:id="rId33"/>
    <p:sldLayoutId id="2147483667" r:id="rId34"/>
    <p:sldLayoutId id="2147483666" r:id="rId35"/>
    <p:sldLayoutId id="2147483665" r:id="rId36"/>
    <p:sldLayoutId id="2147483663" r:id="rId37"/>
    <p:sldLayoutId id="2147483651" r:id="rId38"/>
    <p:sldLayoutId id="2147483652" r:id="rId39"/>
    <p:sldLayoutId id="2147483702" r:id="rId40"/>
    <p:sldLayoutId id="2147483677" r:id="rId41"/>
    <p:sldLayoutId id="2147483653" r:id="rId42"/>
    <p:sldLayoutId id="2147483654" r:id="rId43"/>
    <p:sldLayoutId id="2147483655" r:id="rId44"/>
    <p:sldLayoutId id="2147483707" r:id="rId45"/>
    <p:sldLayoutId id="2147483704" r:id="rId46"/>
    <p:sldLayoutId id="2147483703" r:id="rId47"/>
    <p:sldLayoutId id="2147483701" r:id="rId48"/>
    <p:sldLayoutId id="2147483686" r:id="rId49"/>
    <p:sldLayoutId id="2147483678" r:id="rId50"/>
    <p:sldLayoutId id="2147483676" r:id="rId51"/>
    <p:sldLayoutId id="2147483656" r:id="rId52"/>
    <p:sldLayoutId id="2147483657" r:id="rId53"/>
    <p:sldLayoutId id="2147483658" r:id="rId54"/>
    <p:sldLayoutId id="2147483659" r:id="rId55"/>
    <p:sldLayoutId id="2147483660" r:id="rId56"/>
    <p:sldLayoutId id="2147483705" r:id="rId57"/>
    <p:sldLayoutId id="2147483699" r:id="rId58"/>
    <p:sldLayoutId id="2147483674" r:id="rId5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9.wmf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9.wmf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9.wmf"/><Relationship Id="rId4" Type="http://schemas.openxmlformats.org/officeDocument/2006/relationships/audio" Target="../media/audio4.wav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"/>
            <a:ext cx="9144000" cy="6876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3974107"/>
            <a:ext cx="9532125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524" y="3139032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0355" y="3106338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474933" y="3974082"/>
            <a:ext cx="2620060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272" y="414376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823314"/>
            <a:ext cx="385368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743602"/>
            <a:ext cx="8886217" cy="2739207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u="sng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5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00192" y="664803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19492" y="1612445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48200" y="16002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514802" y="2146375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48200" y="2658249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8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75414" y="3267339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648200" y="3838292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324" y="4798375"/>
            <a:ext cx="739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04900" y="25688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209800" y="916661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114800" y="914400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114800" y="1438707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884827" y="1992900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014911" y="2514600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45280" y="3116676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038600" y="36710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47160" y="424023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038600" y="4750335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426711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-2290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1 (141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32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Horizontal Scroll 81"/>
          <p:cNvSpPr/>
          <p:nvPr/>
        </p:nvSpPr>
        <p:spPr>
          <a:xfrm>
            <a:off x="1600200" y="1553199"/>
            <a:ext cx="5619750" cy="3247401"/>
          </a:xfrm>
          <a:prstGeom prst="horizontalScroll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dụ: </a:t>
            </a: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 </a:t>
            </a:r>
            <a:endParaRPr lang="nl-NL" sz="3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</a:t>
            </a:r>
            <a:r>
              <a:rPr lang="nl-NL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</a:t>
            </a: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851" y="627881"/>
            <a:ext cx="568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0" y="1371591"/>
            <a:ext cx="6109854" cy="1569660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" y="952500"/>
            <a:ext cx="9144000" cy="4953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-2290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851" y="627881"/>
            <a:ext cx="568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914400"/>
            <a:ext cx="5982724" cy="58477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7038" y="6174432"/>
            <a:ext cx="175274" cy="2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" y="0"/>
            <a:ext cx="9143999" cy="7329535"/>
          </a:xfrm>
        </p:spPr>
      </p:pic>
      <p:sp>
        <p:nvSpPr>
          <p:cNvPr id="5" name="Title 1"/>
          <p:cNvSpPr txBox="1"/>
          <p:nvPr/>
        </p:nvSpPr>
        <p:spPr>
          <a:xfrm>
            <a:off x="493414" y="228600"/>
            <a:ext cx="82296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2" y="1938278"/>
            <a:ext cx="8242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35; 8; 57; 660; 4674; 3000; 94; 5553: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/>
          <p:nvPr/>
        </p:nvGrpSpPr>
        <p:grpSpPr bwMode="auto">
          <a:xfrm>
            <a:off x="914400" y="3591139"/>
            <a:ext cx="1061198" cy="1023450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6171" name="Group 27"/>
          <p:cNvGrpSpPr/>
          <p:nvPr/>
        </p:nvGrpSpPr>
        <p:grpSpPr bwMode="auto">
          <a:xfrm>
            <a:off x="7086600" y="5011559"/>
            <a:ext cx="1044874" cy="932041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6174" name="Group 30"/>
          <p:cNvGrpSpPr/>
          <p:nvPr/>
        </p:nvGrpSpPr>
        <p:grpSpPr bwMode="auto">
          <a:xfrm>
            <a:off x="5586380" y="3777342"/>
            <a:ext cx="1119220" cy="1023258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9223" name="Group 33"/>
          <p:cNvGrpSpPr/>
          <p:nvPr/>
        </p:nvGrpSpPr>
        <p:grpSpPr bwMode="auto">
          <a:xfrm>
            <a:off x="2860197" y="5453107"/>
            <a:ext cx="1186666" cy="897983"/>
            <a:chOff x="840" y="633"/>
            <a:chExt cx="714" cy="707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633"/>
              <a:ext cx="714" cy="7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61" y="736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660</a:t>
              </a:r>
            </a:p>
          </p:txBody>
        </p:sp>
      </p:grpSp>
      <p:grpSp>
        <p:nvGrpSpPr>
          <p:cNvPr id="6180" name="Group 36"/>
          <p:cNvGrpSpPr/>
          <p:nvPr/>
        </p:nvGrpSpPr>
        <p:grpSpPr bwMode="auto">
          <a:xfrm>
            <a:off x="685800" y="5114552"/>
            <a:ext cx="1196951" cy="980986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3000</a:t>
              </a:r>
            </a:p>
          </p:txBody>
        </p:sp>
      </p:grpSp>
      <p:grpSp>
        <p:nvGrpSpPr>
          <p:cNvPr id="6183" name="Group 39"/>
          <p:cNvGrpSpPr/>
          <p:nvPr/>
        </p:nvGrpSpPr>
        <p:grpSpPr bwMode="auto">
          <a:xfrm>
            <a:off x="2793352" y="3886886"/>
            <a:ext cx="959954" cy="930736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 smtClean="0">
                  <a:solidFill>
                    <a:srgbClr val="009900"/>
                  </a:solidFill>
                  <a:latin typeface="Arial" panose="020B0604020202020204" pitchFamily="34" charset="0"/>
                </a:rPr>
                <a:t>945</a:t>
              </a:r>
              <a:endParaRPr lang="en-US" altLang="en-US" sz="2300" b="1" dirty="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86" name="Group 42"/>
          <p:cNvGrpSpPr/>
          <p:nvPr/>
        </p:nvGrpSpPr>
        <p:grpSpPr bwMode="auto">
          <a:xfrm>
            <a:off x="5118950" y="5249862"/>
            <a:ext cx="1203038" cy="922338"/>
            <a:chOff x="804" y="1051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5553</a:t>
              </a:r>
            </a:p>
          </p:txBody>
        </p:sp>
      </p:grpSp>
      <p:grpSp>
        <p:nvGrpSpPr>
          <p:cNvPr id="6189" name="Group 45"/>
          <p:cNvGrpSpPr/>
          <p:nvPr/>
        </p:nvGrpSpPr>
        <p:grpSpPr bwMode="auto">
          <a:xfrm>
            <a:off x="7473258" y="3611661"/>
            <a:ext cx="1137342" cy="1112739"/>
            <a:chOff x="804" y="1156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156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261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4674</a:t>
              </a:r>
            </a:p>
          </p:txBody>
        </p:sp>
      </p:grpSp>
      <p:grpSp>
        <p:nvGrpSpPr>
          <p:cNvPr id="9228" name="Group 53"/>
          <p:cNvGrpSpPr/>
          <p:nvPr/>
        </p:nvGrpSpPr>
        <p:grpSpPr bwMode="auto">
          <a:xfrm>
            <a:off x="5275604" y="1254679"/>
            <a:ext cx="3458820" cy="2174321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418"/>
              <a:ext cx="1013" cy="5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hông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/>
          <p:nvPr/>
        </p:nvGrpSpPr>
        <p:grpSpPr bwMode="auto">
          <a:xfrm>
            <a:off x="381000" y="1371600"/>
            <a:ext cx="3862150" cy="2033196"/>
            <a:chOff x="528" y="1008"/>
            <a:chExt cx="1680" cy="1426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601"/>
              <a:ext cx="891" cy="5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4648200" y="22939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5375" y="262919"/>
            <a:ext cx="824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35; 8; 57; 660; 4674; 3000; 945; 5553: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góc tròn 3"/>
          <p:cNvSpPr/>
          <p:nvPr/>
        </p:nvSpPr>
        <p:spPr>
          <a:xfrm>
            <a:off x="1651000" y="404813"/>
            <a:ext cx="7162800" cy="2376487"/>
          </a:xfrm>
          <a:prstGeom prst="roundRect">
            <a:avLst>
              <a:gd name="adj" fmla="val 10936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 &lt;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160;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3575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…….&lt;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3585;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335; 340; 345;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……..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;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………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; 360.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góc tròn 4"/>
          <p:cNvSpPr/>
          <p:nvPr/>
        </p:nvSpPr>
        <p:spPr>
          <a:xfrm>
            <a:off x="252413" y="3952875"/>
            <a:ext cx="1676400" cy="22098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Hình chữ nhật góc tròn 7"/>
          <p:cNvSpPr/>
          <p:nvPr/>
        </p:nvSpPr>
        <p:spPr>
          <a:xfrm>
            <a:off x="2484438" y="5486400"/>
            <a:ext cx="627856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335; 340; 345; …….. ; ……… ; 360.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góc tròn 8"/>
          <p:cNvSpPr/>
          <p:nvPr/>
        </p:nvSpPr>
        <p:spPr>
          <a:xfrm>
            <a:off x="3851275" y="4724400"/>
            <a:ext cx="4835525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3575 &lt; …..…….&lt; 3585;</a:t>
            </a:r>
          </a:p>
        </p:txBody>
      </p:sp>
      <p:sp>
        <p:nvSpPr>
          <p:cNvPr id="7" name="Hình chữ nhật góc tròn 9"/>
          <p:cNvSpPr/>
          <p:nvPr/>
        </p:nvSpPr>
        <p:spPr>
          <a:xfrm>
            <a:off x="3779838" y="3886200"/>
            <a:ext cx="4906962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……….. &lt; 160;</a:t>
            </a:r>
          </a:p>
        </p:txBody>
      </p:sp>
      <p:pic>
        <p:nvPicPr>
          <p:cNvPr id="8" name="Picture 11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32385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86100" y="32385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ình chữ nhật góc tròn 17"/>
          <p:cNvSpPr/>
          <p:nvPr/>
        </p:nvSpPr>
        <p:spPr>
          <a:xfrm>
            <a:off x="457200" y="3200400"/>
            <a:ext cx="1447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Hình chữ nhật góc tròn 19"/>
          <p:cNvSpPr/>
          <p:nvPr/>
        </p:nvSpPr>
        <p:spPr>
          <a:xfrm>
            <a:off x="423863" y="404813"/>
            <a:ext cx="1143000" cy="792162"/>
          </a:xfrm>
          <a:prstGeom prst="roundRect">
            <a:avLst>
              <a:gd name="adj" fmla="val 47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Hộp_Văn_Bản 22"/>
          <p:cNvSpPr txBox="1">
            <a:spLocks noChangeArrowheads="1"/>
          </p:cNvSpPr>
          <p:nvPr/>
        </p:nvSpPr>
        <p:spPr bwMode="auto">
          <a:xfrm>
            <a:off x="5499100" y="39354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</a:p>
        </p:txBody>
      </p:sp>
      <p:sp>
        <p:nvSpPr>
          <p:cNvPr id="15" name="Hộp_Văn_Bản 23"/>
          <p:cNvSpPr txBox="1">
            <a:spLocks noChangeArrowheads="1"/>
          </p:cNvSpPr>
          <p:nvPr/>
        </p:nvSpPr>
        <p:spPr bwMode="auto">
          <a:xfrm>
            <a:off x="6515100" y="56816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</a:p>
        </p:txBody>
      </p:sp>
      <p:sp>
        <p:nvSpPr>
          <p:cNvPr id="16" name="Hộp_Văn_Bản 24"/>
          <p:cNvSpPr txBox="1">
            <a:spLocks noChangeArrowheads="1"/>
          </p:cNvSpPr>
          <p:nvPr/>
        </p:nvSpPr>
        <p:spPr bwMode="auto">
          <a:xfrm>
            <a:off x="5167313" y="5638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7" name="Hộp_Văn_Bản 25"/>
          <p:cNvSpPr txBox="1">
            <a:spLocks noChangeArrowheads="1"/>
          </p:cNvSpPr>
          <p:nvPr/>
        </p:nvSpPr>
        <p:spPr bwMode="auto">
          <a:xfrm>
            <a:off x="5562600" y="479583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3580</a:t>
            </a:r>
          </a:p>
        </p:txBody>
      </p:sp>
    </p:spTree>
    <p:extLst>
      <p:ext uri="{BB962C8B-B14F-4D97-AF65-F5344CB8AC3E}">
        <p14:creationId xmlns:p14="http://schemas.microsoft.com/office/powerpoint/2010/main" val="23331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716088" y="914400"/>
            <a:ext cx="7315200" cy="1752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; 5; 7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0" y="609600"/>
          <a:ext cx="17160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2781688" imgH="3333333" progId="MSPhotoEd.3">
                  <p:embed/>
                </p:oleObj>
              </mc:Choice>
              <mc:Fallback>
                <p:oleObj name="Photo Editor Photo" r:id="rId3" imgW="2781688" imgH="3333333" progId="MSPhotoEd.3">
                  <p:embed/>
                  <p:pic>
                    <p:nvPicPr>
                      <p:cNvPr id="266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17160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7491413" y="4419600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5" imgW="2123810" imgH="3134162" progId="MSPhotoEd.3">
                  <p:embed/>
                </p:oleObj>
              </mc:Choice>
              <mc:Fallback>
                <p:oleObj name="Photo Editor Photo" r:id="rId5" imgW="2123810" imgH="3134162" progId="MSPhotoEd.3">
                  <p:embed/>
                  <p:pic>
                    <p:nvPicPr>
                      <p:cNvPr id="18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4419600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5800" y="3200400"/>
            <a:ext cx="2133600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750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819400" y="3962400"/>
            <a:ext cx="2133600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570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648200" y="5181600"/>
            <a:ext cx="2133600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705</a:t>
            </a:r>
          </a:p>
        </p:txBody>
      </p:sp>
    </p:spTree>
    <p:extLst>
      <p:ext uri="{BB962C8B-B14F-4D97-AF65-F5344CB8AC3E}">
        <p14:creationId xmlns:p14="http://schemas.microsoft.com/office/powerpoint/2010/main" val="7503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3"/>
            <a:ext cx="91440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4807807"/>
            <a:ext cx="5712143" cy="830993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8893" y="4064975"/>
            <a:ext cx="175274" cy="23369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4.07407E-6 L 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87823" y="256582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681558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765375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3956737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765375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4010533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2117299"/>
            <a:ext cx="2950601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2089643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4240365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4228777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70056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789332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335683" y="4608539"/>
            <a:ext cx="277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18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76636" y="466416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97815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81703" y="777122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76543" y="5379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33005" y="125497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375036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08703" y="801785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63192" y="4800962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5390696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405531" y="3777252"/>
            <a:ext cx="5579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28106" y="354240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34000" y="4904159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5308623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495150" y="3757883"/>
            <a:ext cx="180346" cy="243244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33574" y="35158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8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1324" y="175099"/>
            <a:ext cx="8670587" cy="104410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6604"/>
            <a:ext cx="1371600" cy="22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77262"/>
              </p:ext>
            </p:extLst>
          </p:nvPr>
        </p:nvGraphicFramePr>
        <p:xfrm>
          <a:off x="8077200" y="5283930"/>
          <a:ext cx="1066801" cy="157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4" imgW="2124075" imgH="3133725" progId="MSPhotoEd.3">
                  <p:embed/>
                </p:oleObj>
              </mc:Choice>
              <mc:Fallback>
                <p:oleObj name="Photo Editor Photo" r:id="rId4" imgW="2124075" imgH="3133725" progId="MSPhotoEd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83930"/>
                        <a:ext cx="1066801" cy="157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95400" y="1846288"/>
            <a:ext cx="1447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1790700"/>
            <a:ext cx="1447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381" y="2890238"/>
            <a:ext cx="1447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1752600"/>
            <a:ext cx="1219200" cy="7350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868930"/>
            <a:ext cx="1417955" cy="735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839085"/>
            <a:ext cx="1378585" cy="735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63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1711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107" y="4660678"/>
            <a:ext cx="210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660; 3000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0" y="5663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945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7315381" y="2918178"/>
            <a:ext cx="1447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1728" y="949777"/>
            <a:ext cx="4166494" cy="144654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762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27225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988902" y="3069253"/>
            <a:ext cx="73168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368" y="493693"/>
            <a:ext cx="765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6; 8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89093"/>
            <a:ext cx="766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42888" y="4143842"/>
            <a:ext cx="8489451" cy="202835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301" y="1578047"/>
            <a:ext cx="7734300" cy="2339619"/>
          </a:xfrm>
          <a:prstGeom prst="rect">
            <a:avLst/>
          </a:prstGeom>
          <a:noFill/>
        </p:spPr>
        <p:txBody>
          <a:bodyPr wrap="square" lIns="122433" tIns="61216" rIns="122433" bIns="6121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7580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07407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" y="-26317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2357" y="21679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89868" y="1958260"/>
            <a:ext cx="4120006" cy="769437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385881"/>
            <a:ext cx="5471280" cy="325061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3 ; 8 ; 9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3 ; 5 ; 7 ; 9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C. 1 ; 3 ; 5 ; 7 ; 9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2 ; 3 ; 7 ; 9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332132"/>
            <a:ext cx="398561" cy="342394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620000" y="422390"/>
            <a:ext cx="148028" cy="3361821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690248"/>
            <a:ext cx="5751875" cy="2885022"/>
            <a:chOff x="560434" y="3667489"/>
            <a:chExt cx="7672438" cy="2536300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667489"/>
              <a:ext cx="7597821" cy="2536300"/>
              <a:chOff x="1139780" y="2721046"/>
              <a:chExt cx="4733934" cy="235267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602939" y="2721046"/>
                <a:ext cx="1290370" cy="424663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49028" y="6190893"/>
            <a:ext cx="994972" cy="28273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498268"/>
            <a:ext cx="5982391" cy="3138231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123 ; 246 ; 467 ; 101 ; 8734</a:t>
            </a:r>
            <a:endParaRPr lang="en-US" sz="24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 smtClean="0">
                <a:solidFill>
                  <a:prstClr val="white"/>
                </a:solidFill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101 ; 8743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246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8734 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467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101 ; 8734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357746"/>
            <a:ext cx="324027" cy="3398330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26845" y="385882"/>
            <a:ext cx="178955" cy="339833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865671" y="3733800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15530" y="6166705"/>
            <a:ext cx="1045182" cy="22177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432568"/>
            <a:ext cx="5845254" cy="3415137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C. 770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D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516006"/>
            <a:ext cx="393385" cy="337019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972422" y="439806"/>
            <a:ext cx="175868" cy="337019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943844" y="6235185"/>
            <a:ext cx="1143843" cy="2354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47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2357" y="-123176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91516" y="1958259"/>
            <a:ext cx="4916698" cy="92332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KHÁM 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 bwMode="auto">
          <a:xfrm>
            <a:off x="990600" y="1351756"/>
            <a:ext cx="1828800" cy="762000"/>
            <a:chOff x="990600" y="1828800"/>
            <a:chExt cx="1828800" cy="7620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4191000" y="1199356"/>
            <a:ext cx="1524000" cy="1066800"/>
            <a:chOff x="4191000" y="1676400"/>
            <a:chExt cx="1524000" cy="1066800"/>
          </a:xfrm>
        </p:grpSpPr>
        <p:sp>
          <p:nvSpPr>
            <p:cNvPr id="10" name="Regular Pentagon 9"/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669824" y="18866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6834188" y="1485106"/>
            <a:ext cx="1524000" cy="914400"/>
            <a:chOff x="6834832" y="1962326"/>
            <a:chExt cx="1524000" cy="914400"/>
          </a:xfrm>
        </p:grpSpPr>
        <p:sp>
          <p:nvSpPr>
            <p:cNvPr id="13" name="Folded Corner 12"/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39001" y="2063351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7010400" y="3517106"/>
            <a:ext cx="1508125" cy="914400"/>
            <a:chOff x="7010400" y="3993416"/>
            <a:chExt cx="1507523" cy="914400"/>
          </a:xfrm>
        </p:grpSpPr>
        <p:sp>
          <p:nvSpPr>
            <p:cNvPr id="16" name="Plaque 15"/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14287" y="4132136"/>
              <a:ext cx="11512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18" name="Group 22"/>
          <p:cNvGrpSpPr/>
          <p:nvPr/>
        </p:nvGrpSpPr>
        <p:grpSpPr bwMode="auto">
          <a:xfrm>
            <a:off x="4572000" y="3585369"/>
            <a:ext cx="1066800" cy="960437"/>
            <a:chOff x="4876800" y="4001654"/>
            <a:chExt cx="1066800" cy="959707"/>
          </a:xfrm>
        </p:grpSpPr>
        <p:sp>
          <p:nvSpPr>
            <p:cNvPr id="19" name="Cross 18"/>
            <p:cNvSpPr/>
            <p:nvPr/>
          </p:nvSpPr>
          <p:spPr>
            <a:xfrm>
              <a:off x="4876800" y="4001654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067300" y="4097667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2438400" y="2739231"/>
            <a:ext cx="1828800" cy="914400"/>
            <a:chOff x="2590800" y="3190963"/>
            <a:chExt cx="1828800" cy="914400"/>
          </a:xfrm>
        </p:grpSpPr>
        <p:sp>
          <p:nvSpPr>
            <p:cNvPr id="22" name="Flowchart: Decision 21"/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684213" y="3342481"/>
            <a:ext cx="1449387" cy="958850"/>
            <a:chOff x="647700" y="3810000"/>
            <a:chExt cx="1257299" cy="959584"/>
          </a:xfrm>
        </p:grpSpPr>
        <p:sp>
          <p:nvSpPr>
            <p:cNvPr id="25" name="Oval 24"/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368057" y="239689"/>
            <a:ext cx="4642344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5?                                                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43280" y="5297487"/>
            <a:ext cx="56530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15; 4660                                               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94014" y="609600"/>
            <a:ext cx="7010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62000" y="1597707"/>
            <a:ext cx="177477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873979" y="1471643"/>
            <a:ext cx="18366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41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32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53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44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46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19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623055" y="1597707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76500" y="2131107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82437" y="2686735"/>
            <a:ext cx="505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582437" y="323657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628096" y="383948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05600" y="145097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705600" y="204073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477000" y="2575560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29400" y="3109474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736080" y="368640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629400" y="424521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553200" y="480402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42543" y="532629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97945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199</TotalTime>
  <Words>883</Words>
  <Application>Microsoft Office PowerPoint</Application>
  <PresentationFormat>On-screen Show (4:3)</PresentationFormat>
  <Paragraphs>219</Paragraphs>
  <Slides>23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宋体</vt:lpstr>
      <vt:lpstr>宋体</vt:lpstr>
      <vt:lpstr>.VnBlack</vt:lpstr>
      <vt:lpstr>Arial</vt:lpstr>
      <vt:lpstr>Calibri</vt:lpstr>
      <vt:lpstr>等线</vt:lpstr>
      <vt:lpstr>HP001 4 hàng</vt:lpstr>
      <vt:lpstr>Times New Roman</vt:lpstr>
      <vt:lpstr>VNI-Avo</vt:lpstr>
      <vt:lpstr>VNI-Times</vt:lpstr>
      <vt:lpstr>Office Theme</vt:lpstr>
      <vt:lpstr>Photo Editor Photo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Toán:</vt:lpstr>
      <vt:lpstr>Toán: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33</cp:revision>
  <dcterms:created xsi:type="dcterms:W3CDTF">2006-08-16T00:00:00Z</dcterms:created>
  <dcterms:modified xsi:type="dcterms:W3CDTF">2021-12-26T07:58:12Z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BFD24EF17E6D4061BC55D434B158DDD8</vt:lpwstr>
  </property>
  <property fmtid="{D5CDD505-2E9C-101B-9397-08002B2CF9AE}" pid="3" name="KSOProductBuildVer">
    <vt:lpwstr>1033-11.2.0.10382</vt:lpwstr>
  </property>
</Properties>
</file>