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60" r:id="rId3"/>
  </p:sldMasterIdLst>
  <p:notesMasterIdLst>
    <p:notesMasterId r:id="rId26"/>
  </p:notesMasterIdLst>
  <p:sldIdLst>
    <p:sldId id="296" r:id="rId4"/>
    <p:sldId id="302" r:id="rId5"/>
    <p:sldId id="273" r:id="rId6"/>
    <p:sldId id="308" r:id="rId7"/>
    <p:sldId id="306" r:id="rId8"/>
    <p:sldId id="263" r:id="rId9"/>
    <p:sldId id="275" r:id="rId10"/>
    <p:sldId id="297" r:id="rId11"/>
    <p:sldId id="310" r:id="rId12"/>
    <p:sldId id="311" r:id="rId13"/>
    <p:sldId id="298" r:id="rId14"/>
    <p:sldId id="265" r:id="rId15"/>
    <p:sldId id="299" r:id="rId16"/>
    <p:sldId id="300" r:id="rId17"/>
    <p:sldId id="304" r:id="rId18"/>
    <p:sldId id="301" r:id="rId19"/>
    <p:sldId id="262" r:id="rId20"/>
    <p:sldId id="312" r:id="rId21"/>
    <p:sldId id="313" r:id="rId22"/>
    <p:sldId id="319" r:id="rId23"/>
    <p:sldId id="318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F7"/>
    <a:srgbClr val="FF9696"/>
    <a:srgbClr val="F0AD00"/>
    <a:srgbClr val="C55A11"/>
    <a:srgbClr val="F2FAEA"/>
    <a:srgbClr val="F1CD41"/>
    <a:srgbClr val="86B5CB"/>
    <a:srgbClr val="E28690"/>
    <a:srgbClr val="66C06A"/>
    <a:srgbClr val="EF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7543" autoAdjust="0"/>
  </p:normalViewPr>
  <p:slideViewPr>
    <p:cSldViewPr snapToGrid="0" showGuides="1">
      <p:cViewPr varScale="1">
        <p:scale>
          <a:sx n="37" d="100"/>
          <a:sy n="37" d="100"/>
        </p:scale>
        <p:origin x="36" y="42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10291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369922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04835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835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132742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735527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527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263562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7336" y="3764739"/>
          <a:ext cx="8915419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6" y="3764739"/>
        <a:ext cx="8915419" cy="1090246"/>
      </dsp:txXfrm>
    </dsp:sp>
    <dsp:sp modelId="{EF00C9D1-86B1-44BB-AAE8-BD1D1EE09133}">
      <dsp:nvSpPr>
        <dsp:cNvPr id="0" name=""/>
        <dsp:cNvSpPr/>
      </dsp:nvSpPr>
      <dsp:spPr>
        <a:xfrm>
          <a:off x="-132742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4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3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8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AA90-2FAA-4C06-A867-EC1E3A3ED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282B0-78EA-485A-8915-58172773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E8616-F098-47BB-AF35-9C2EAF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A6CA-4624-468C-B363-92708C39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9870-7C24-42B1-8728-3C245D67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103-5DE2-4418-B472-A2DF50A3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4D7A-D9F5-40DB-949D-C4CA4DD40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A7D6-6E19-44F2-AC8A-09D5E056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4964-6F7F-48D4-AF78-22F8995B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41291-4C55-4E06-8148-022084D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8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958D-A708-4AC6-A61B-898DE057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11BD-EA1D-4867-B97B-6F70086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E29A-5D3C-493F-97D0-63A615F2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83EE-F6A9-41B3-85DD-7B5B364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184B-F709-4F37-96B3-0B6A4D5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9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7C60-FA4F-4A71-8315-6E4F8D9A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F39C-4FBA-44F7-A091-E6C0784E7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0B678-A5B2-4055-8744-483BF7FA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7C69-691D-410A-B177-E77692F1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BADD9-7CB5-4495-9841-10663C18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5D0A-B5A9-4481-B108-F6D1F981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1662-21C9-499E-B9AA-DE8C286E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83984-89F2-4491-BD1C-12108D47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F5566-D0B6-4CCD-AAC6-E9FF4F8E6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C1BAC-0FEA-4FD2-8DFF-71EFE8AEB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17D9A-1E1A-4F83-880C-EF56EC5B0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0DE94-0746-4849-A4FC-991A0D1E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40D50-57B7-44DC-9800-C5738174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DCBD9-14B7-491D-84CE-9B22808D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9526-B253-4DC0-A77F-3192FAD5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90F5B-F0D9-4BCE-AF00-5EB5614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18F6-0CDC-4688-A870-3132D5DC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A762-E792-49B5-B799-628B48A8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92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9F3A1-1B0F-445B-AA40-16CFC2B7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9FF-B881-4552-A1CA-181644D6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63DCA-5E0C-4C7E-8FCE-22BD87FE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18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CAC9-A668-4077-9A92-910CD260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A8ED-226D-46C9-82CB-5730D50A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EC5C8-4EBF-4093-A837-F0BE43901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5E00-308C-44A0-9772-D6DC66E3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DE9A0-7C26-4A0F-B19B-92761EFC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3061-59EF-4A99-90B9-5A01E78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33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35C1-2D22-45BF-B2D6-56EBEF4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BB905-0420-46B1-9871-871E76B2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52813-F5B1-437D-8ADD-7313E0EDE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F3971-2FC1-4154-A3E7-BF8C3907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4E889-FA7D-47D7-AECA-950FB9E2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94B7C-38F1-40DD-A7BB-2C77A05D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85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9EEC-2139-4857-B967-42BC84AF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B66CC-71C0-49BE-A0C2-7934EFC3B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69C8D-121F-4FA8-B89A-712D6CF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B4DC-F479-4037-93D0-645EEB5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C016-A510-4F1B-A92F-ACD177BF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1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1B278-178F-42AE-89DE-8BD8316B5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D88EB-39AA-4EC9-8B29-72E11C0A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6F8-A74B-41BE-B40E-91491E05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6B4A6-C97C-4902-8593-5C78720D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62DE-09EE-4DD2-88BB-5635208F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59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6F970-DEEE-4047-8285-C1D44BFB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34B2A-258C-4775-8EEB-BBE65D4FC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6AC9E-1E4D-404B-8D5B-97961ACF5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DB9-7D9D-466F-8682-45AE1EE6BC7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1B8C-D888-4F3F-BF35-14BE345DC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0EC0C-EAA2-4032-8298-39C45EE5D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395D-830B-4E1A-BEA3-EDBCA233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4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.xml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1048820" y="1606478"/>
            <a:ext cx="1030498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  <a:p>
            <a:pPr algn="ctr">
              <a:defRPr/>
            </a:pP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152329" y="466487"/>
            <a:ext cx="11887341" cy="5925026"/>
          </a:xfrm>
          <a:prstGeom prst="round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Lấy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4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lớn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hơn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chia)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tiên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thương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.</a:t>
            </a:r>
          </a:p>
          <a:p>
            <a:pPr marL="571500" indent="-5715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2,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hạ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1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chia (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sym typeface="Webdings" panose="05030102010509060703" pitchFamily="18" charset="2"/>
              </a:rPr>
              <a:t>trái</a:t>
            </a:r>
            <a:r>
              <a:rPr lang="en-US" altLang="en-US" sz="36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 sang </a:t>
            </a:r>
            <a:r>
              <a:rPr lang="en-US" altLang="en-US" sz="3600" b="1" err="1">
                <a:latin typeface="Times New Roman" panose="02020603050405020304" pitchFamily="18" charset="0"/>
                <a:sym typeface="Webdings" panose="05030102010509060703" pitchFamily="18" charset="2"/>
              </a:rPr>
              <a:t>phải</a:t>
            </a:r>
            <a:r>
              <a:rPr lang="en-US" altLang="en-US" sz="3600" b="1">
                <a:latin typeface="Times New Roman" panose="02020603050405020304" pitchFamily="18" charset="0"/>
                <a:sym typeface="Webdings" panose="05030102010509060703" pitchFamily="18" charset="2"/>
              </a:rPr>
              <a:t>)</a:t>
            </a:r>
            <a:endParaRPr lang="en-US" altLang="en-US" sz="3600" b="1" dirty="0">
              <a:latin typeface="Times New Roman" panose="02020603050405020304" pitchFamily="18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3115913" y="2683105"/>
            <a:ext cx="5749039" cy="129397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kumimoji="0" lang="vi-VN" altLang="zh-CN" sz="7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TẬP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2900" y="-176586"/>
            <a:ext cx="12742718" cy="7034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rồi</a:t>
            </a:r>
            <a:r>
              <a:rPr lang="en-US" alt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tính</a:t>
            </a:r>
            <a:endParaRPr lang="en-US" alt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0070C0"/>
                </a:solidFill>
                <a:ea typeface="宋体" pitchFamily="2" charset="-122"/>
                <a:cs typeface="Times New Roman" panose="02020603050405020304" pitchFamily="18" charset="0"/>
              </a:rPr>
              <a:t>a) 62321 : 307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5494" y="82620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234" y="2317301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431" y="2326870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560" y="2411968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:a16="http://schemas.microsoft.com/office/drawing/2014/main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6" y="2799199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69" y="2803440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50" y="2803440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84" y="282667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39" y="233775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761" y="280132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91" y="234293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396275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398848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825" y="291861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343" y="239638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365558" y="934338"/>
            <a:ext cx="3810618" cy="5417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Tìm x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849985" y="2007236"/>
            <a:ext cx="447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644410" y="2007235"/>
            <a:ext cx="4573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: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3" name="Cloud 2"/>
          <p:cNvSpPr/>
          <p:nvPr/>
        </p:nvSpPr>
        <p:spPr>
          <a:xfrm>
            <a:off x="2776994" y="3668408"/>
            <a:ext cx="7662406" cy="1461053"/>
          </a:xfrm>
          <a:prstGeom prst="cloud">
            <a:avLst/>
          </a:prstGeom>
          <a:solidFill>
            <a:srgbClr val="A7D9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Muốn tìm số chia ta làm thế nào?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6593739" y="1427881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89658 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293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B19CE-029E-4B53-8BCF-75893306D93B}"/>
              </a:ext>
            </a:extLst>
          </p:cNvPr>
          <p:cNvSpPr/>
          <p:nvPr/>
        </p:nvSpPr>
        <p:spPr>
          <a:xfrm>
            <a:off x="8773239" y="1966801"/>
            <a:ext cx="3615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7C9D2-BE44-4ACA-8500-9F3D2CCFCDDC}"/>
              </a:ext>
            </a:extLst>
          </p:cNvPr>
          <p:cNvSpPr/>
          <p:nvPr/>
        </p:nvSpPr>
        <p:spPr>
          <a:xfrm>
            <a:off x="1056734" y="2136076"/>
            <a:ext cx="47388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86265 :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521993" y="1489745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405 = 86265</a:t>
            </a:r>
          </a:p>
        </p:txBody>
      </p:sp>
    </p:spTree>
    <p:extLst>
      <p:ext uri="{BB962C8B-B14F-4D97-AF65-F5344CB8AC3E}">
        <p14:creationId xmlns:p14="http://schemas.microsoft.com/office/powerpoint/2010/main" val="21869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1144" y="192113"/>
            <a:ext cx="12590264" cy="64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33" y="2723788"/>
            <a:ext cx="9043283" cy="2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49 410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bao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 305 </a:t>
            </a:r>
            <a:r>
              <a:rPr kumimoji="0" lang="en-US" altLang="vi-VN" sz="3733" b="1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vi-VN" sz="3733" b="1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ea typeface="宋体" pitchFamily="2" charset="-122"/>
                <a:cs typeface="Times New Roman" panose="02020603050405020304" pitchFamily="18" charset="0"/>
              </a:rPr>
              <a:t>?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833" y="1913008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:a16="http://schemas.microsoft.com/office/drawing/2014/main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8" y="1720940"/>
            <a:ext cx="539377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49410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……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2689" y="1087583"/>
            <a:ext cx="5347251" cy="7354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cho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gì? Hỏi gì?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0" y="2393461"/>
            <a:ext cx="5347252" cy="737048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toán thuộc dạng nào đã học?</a:t>
            </a:r>
            <a:endParaRPr lang="en-US" sz="2800" dirty="0"/>
          </a:p>
        </p:txBody>
      </p:sp>
      <p:sp>
        <p:nvSpPr>
          <p:cNvPr id="4" name="Cloud 3"/>
          <p:cNvSpPr/>
          <p:nvPr/>
        </p:nvSpPr>
        <p:spPr>
          <a:xfrm>
            <a:off x="1709530" y="3818979"/>
            <a:ext cx="8706678" cy="2033041"/>
          </a:xfrm>
          <a:prstGeom prst="cloud">
            <a:avLst/>
          </a:prstGeom>
          <a:solidFill>
            <a:srgbClr val="A7D9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Muốn 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iết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bao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phẩm</a:t>
            </a:r>
            <a:r>
              <a:rPr lang="vi-VN" alt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chemeClr val="tx1"/>
                </a:solidFill>
                <a:latin typeface="+mj-lt"/>
                <a:ea typeface="宋体" pitchFamily="2" charset="-122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6" y="1825571"/>
            <a:ext cx="11700164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en-US" alt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04" y="881032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 3</a:t>
            </a:r>
            <a:r>
              <a:rPr lang="vi-VN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29397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99" y="4053118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713040" y="2324329"/>
            <a:ext cx="5749039" cy="129397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1145" y="2402671"/>
            <a:ext cx="8035597" cy="146423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thế nào?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146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68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6" y="1523984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4433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3913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3908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3908824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13" y="5130844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21" y="5625428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073" y="5561020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546" y="103702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428" y="2410290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626" y="228080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625" y="1763442"/>
            <a:ext cx="680514" cy="594511"/>
          </a:xfrm>
          <a:prstGeom prst="rect">
            <a:avLst/>
          </a:prstGeom>
        </p:spPr>
      </p:pic>
      <p:sp>
        <p:nvSpPr>
          <p:cNvPr id="18" name="Google Shape;1556;p37">
            <a:extLst>
              <a:ext uri="{FF2B5EF4-FFF2-40B4-BE49-F238E27FC236}">
                <a16:creationId xmlns:a16="http://schemas.microsoft.com/office/drawing/2014/main" id="{04509CD9-BFBC-495A-912B-2AD1DD89F463}"/>
              </a:ext>
            </a:extLst>
          </p:cNvPr>
          <p:cNvSpPr txBox="1">
            <a:spLocks/>
          </p:cNvSpPr>
          <p:nvPr/>
        </p:nvSpPr>
        <p:spPr>
          <a:xfrm>
            <a:off x="5343991" y="3528857"/>
            <a:ext cx="4576671" cy="757574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 các con học tốt !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559;p37">
            <a:extLst>
              <a:ext uri="{FF2B5EF4-FFF2-40B4-BE49-F238E27FC236}">
                <a16:creationId xmlns:a16="http://schemas.microsoft.com/office/drawing/2014/main" id="{4B7BD5A0-9864-4192-97BF-BEC93F664E62}"/>
              </a:ext>
            </a:extLst>
          </p:cNvPr>
          <p:cNvGrpSpPr/>
          <p:nvPr/>
        </p:nvGrpSpPr>
        <p:grpSpPr>
          <a:xfrm>
            <a:off x="543238" y="2049399"/>
            <a:ext cx="3743543" cy="3055986"/>
            <a:chOff x="828466" y="1258925"/>
            <a:chExt cx="3743543" cy="3048426"/>
          </a:xfrm>
        </p:grpSpPr>
        <p:grpSp>
          <p:nvGrpSpPr>
            <p:cNvPr id="22" name="Google Shape;1560;p37">
              <a:extLst>
                <a:ext uri="{FF2B5EF4-FFF2-40B4-BE49-F238E27FC236}">
                  <a16:creationId xmlns:a16="http://schemas.microsoft.com/office/drawing/2014/main" id="{FF6C831E-DF1A-4F07-8CCA-38F323CB310F}"/>
                </a:ext>
              </a:extLst>
            </p:cNvPr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77" name="Google Shape;1561;p37">
                <a:extLst>
                  <a:ext uri="{FF2B5EF4-FFF2-40B4-BE49-F238E27FC236}">
                    <a16:creationId xmlns:a16="http://schemas.microsoft.com/office/drawing/2014/main" id="{86D08AC4-6117-4591-87B5-36F12CF0BECB}"/>
                  </a:ext>
                </a:extLst>
              </p:cNvPr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2;p37">
                <a:extLst>
                  <a:ext uri="{FF2B5EF4-FFF2-40B4-BE49-F238E27FC236}">
                    <a16:creationId xmlns:a16="http://schemas.microsoft.com/office/drawing/2014/main" id="{9DFADBA2-CBEC-4616-AC4E-80DE555BB911}"/>
                  </a:ext>
                </a:extLst>
              </p:cNvPr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Google Shape;1563;p37">
              <a:extLst>
                <a:ext uri="{FF2B5EF4-FFF2-40B4-BE49-F238E27FC236}">
                  <a16:creationId xmlns:a16="http://schemas.microsoft.com/office/drawing/2014/main" id="{D1A50F7D-B395-462A-9AD2-5766F7C67FF7}"/>
                </a:ext>
              </a:extLst>
            </p:cNvPr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64;p37">
              <a:extLst>
                <a:ext uri="{FF2B5EF4-FFF2-40B4-BE49-F238E27FC236}">
                  <a16:creationId xmlns:a16="http://schemas.microsoft.com/office/drawing/2014/main" id="{A477AE67-E06F-4F81-B977-9BA171671CD5}"/>
                </a:ext>
              </a:extLst>
            </p:cNvPr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65;p37">
              <a:extLst>
                <a:ext uri="{FF2B5EF4-FFF2-40B4-BE49-F238E27FC236}">
                  <a16:creationId xmlns:a16="http://schemas.microsoft.com/office/drawing/2014/main" id="{4918E915-DCA9-4146-A397-F1456C10FBDF}"/>
                </a:ext>
              </a:extLst>
            </p:cNvPr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566;p37">
              <a:extLst>
                <a:ext uri="{FF2B5EF4-FFF2-40B4-BE49-F238E27FC236}">
                  <a16:creationId xmlns:a16="http://schemas.microsoft.com/office/drawing/2014/main" id="{BD6ABFD0-961D-45B9-AA71-D4D4D0EB3521}"/>
                </a:ext>
              </a:extLst>
            </p:cNvPr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567;p37">
              <a:extLst>
                <a:ext uri="{FF2B5EF4-FFF2-40B4-BE49-F238E27FC236}">
                  <a16:creationId xmlns:a16="http://schemas.microsoft.com/office/drawing/2014/main" id="{9AFFE172-C7D0-4EB1-8A07-4AF5DB910D12}"/>
                </a:ext>
              </a:extLst>
            </p:cNvPr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568;p37">
              <a:extLst>
                <a:ext uri="{FF2B5EF4-FFF2-40B4-BE49-F238E27FC236}">
                  <a16:creationId xmlns:a16="http://schemas.microsoft.com/office/drawing/2014/main" id="{52814FE0-5722-4232-8CC3-5FD321B45278}"/>
                </a:ext>
              </a:extLst>
            </p:cNvPr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69;p37">
              <a:extLst>
                <a:ext uri="{FF2B5EF4-FFF2-40B4-BE49-F238E27FC236}">
                  <a16:creationId xmlns:a16="http://schemas.microsoft.com/office/drawing/2014/main" id="{0F09E0AC-BED3-4268-BDB8-2B5D6A7AF45D}"/>
                </a:ext>
              </a:extLst>
            </p:cNvPr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70;p37">
              <a:extLst>
                <a:ext uri="{FF2B5EF4-FFF2-40B4-BE49-F238E27FC236}">
                  <a16:creationId xmlns:a16="http://schemas.microsoft.com/office/drawing/2014/main" id="{8A1C5818-8A05-4CAB-9A3C-F3EC2AB9D039}"/>
                </a:ext>
              </a:extLst>
            </p:cNvPr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71;p37">
              <a:extLst>
                <a:ext uri="{FF2B5EF4-FFF2-40B4-BE49-F238E27FC236}">
                  <a16:creationId xmlns:a16="http://schemas.microsoft.com/office/drawing/2014/main" id="{8FF21998-CD39-41E2-B6DD-C0BC56DCE7AE}"/>
                </a:ext>
              </a:extLst>
            </p:cNvPr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72;p37">
              <a:extLst>
                <a:ext uri="{FF2B5EF4-FFF2-40B4-BE49-F238E27FC236}">
                  <a16:creationId xmlns:a16="http://schemas.microsoft.com/office/drawing/2014/main" id="{8551A853-D05E-4195-BC92-A760CD73F228}"/>
                </a:ext>
              </a:extLst>
            </p:cNvPr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73;p37">
              <a:extLst>
                <a:ext uri="{FF2B5EF4-FFF2-40B4-BE49-F238E27FC236}">
                  <a16:creationId xmlns:a16="http://schemas.microsoft.com/office/drawing/2014/main" id="{69AC4875-90C6-43DC-8E49-5E0BD08E3369}"/>
                </a:ext>
              </a:extLst>
            </p:cNvPr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74;p37">
              <a:extLst>
                <a:ext uri="{FF2B5EF4-FFF2-40B4-BE49-F238E27FC236}">
                  <a16:creationId xmlns:a16="http://schemas.microsoft.com/office/drawing/2014/main" id="{62DD6306-2A83-4EEF-8F3B-3F6B569B1EFD}"/>
                </a:ext>
              </a:extLst>
            </p:cNvPr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75;p37">
              <a:extLst>
                <a:ext uri="{FF2B5EF4-FFF2-40B4-BE49-F238E27FC236}">
                  <a16:creationId xmlns:a16="http://schemas.microsoft.com/office/drawing/2014/main" id="{1BEFA599-62D9-4B99-8BCA-5F52D53EFDDB}"/>
                </a:ext>
              </a:extLst>
            </p:cNvPr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76;p37">
              <a:extLst>
                <a:ext uri="{FF2B5EF4-FFF2-40B4-BE49-F238E27FC236}">
                  <a16:creationId xmlns:a16="http://schemas.microsoft.com/office/drawing/2014/main" id="{67488AA5-C68D-4519-B97B-1CC6298DB8CC}"/>
                </a:ext>
              </a:extLst>
            </p:cNvPr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77;p37">
              <a:extLst>
                <a:ext uri="{FF2B5EF4-FFF2-40B4-BE49-F238E27FC236}">
                  <a16:creationId xmlns:a16="http://schemas.microsoft.com/office/drawing/2014/main" id="{9923405B-C584-458A-822F-335232CDC972}"/>
                </a:ext>
              </a:extLst>
            </p:cNvPr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78;p37">
              <a:extLst>
                <a:ext uri="{FF2B5EF4-FFF2-40B4-BE49-F238E27FC236}">
                  <a16:creationId xmlns:a16="http://schemas.microsoft.com/office/drawing/2014/main" id="{7E3B76B8-2B5E-4DE1-BE7B-708D4F5BCA2A}"/>
                </a:ext>
              </a:extLst>
            </p:cNvPr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79;p37">
              <a:extLst>
                <a:ext uri="{FF2B5EF4-FFF2-40B4-BE49-F238E27FC236}">
                  <a16:creationId xmlns:a16="http://schemas.microsoft.com/office/drawing/2014/main" id="{6D5623AE-D3EA-43BC-B856-B723933F88C1}"/>
                </a:ext>
              </a:extLst>
            </p:cNvPr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80;p37">
              <a:extLst>
                <a:ext uri="{FF2B5EF4-FFF2-40B4-BE49-F238E27FC236}">
                  <a16:creationId xmlns:a16="http://schemas.microsoft.com/office/drawing/2014/main" id="{DBA06BF2-A607-473B-9196-26105714254C}"/>
                </a:ext>
              </a:extLst>
            </p:cNvPr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81;p37">
              <a:extLst>
                <a:ext uri="{FF2B5EF4-FFF2-40B4-BE49-F238E27FC236}">
                  <a16:creationId xmlns:a16="http://schemas.microsoft.com/office/drawing/2014/main" id="{2FBB2922-EF7B-4243-9389-D978BCFF1D21}"/>
                </a:ext>
              </a:extLst>
            </p:cNvPr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82;p37">
              <a:extLst>
                <a:ext uri="{FF2B5EF4-FFF2-40B4-BE49-F238E27FC236}">
                  <a16:creationId xmlns:a16="http://schemas.microsoft.com/office/drawing/2014/main" id="{F41EA957-FBCD-4083-AC80-6FB4EDD3CDC8}"/>
                </a:ext>
              </a:extLst>
            </p:cNvPr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83;p37">
              <a:extLst>
                <a:ext uri="{FF2B5EF4-FFF2-40B4-BE49-F238E27FC236}">
                  <a16:creationId xmlns:a16="http://schemas.microsoft.com/office/drawing/2014/main" id="{4CC39954-33C2-4EC5-A361-03CD6C3162EB}"/>
                </a:ext>
              </a:extLst>
            </p:cNvPr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84;p37">
              <a:extLst>
                <a:ext uri="{FF2B5EF4-FFF2-40B4-BE49-F238E27FC236}">
                  <a16:creationId xmlns:a16="http://schemas.microsoft.com/office/drawing/2014/main" id="{F160AD24-497B-46FA-9B99-7EFF32748764}"/>
                </a:ext>
              </a:extLst>
            </p:cNvPr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85;p37">
              <a:extLst>
                <a:ext uri="{FF2B5EF4-FFF2-40B4-BE49-F238E27FC236}">
                  <a16:creationId xmlns:a16="http://schemas.microsoft.com/office/drawing/2014/main" id="{F77BFEC5-FA02-4AC6-A234-98D239F16E79}"/>
                </a:ext>
              </a:extLst>
            </p:cNvPr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586;p37">
              <a:extLst>
                <a:ext uri="{FF2B5EF4-FFF2-40B4-BE49-F238E27FC236}">
                  <a16:creationId xmlns:a16="http://schemas.microsoft.com/office/drawing/2014/main" id="{07A112BF-4EBA-4D1B-9D95-6ABB40852A3F}"/>
                </a:ext>
              </a:extLst>
            </p:cNvPr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587;p37">
              <a:extLst>
                <a:ext uri="{FF2B5EF4-FFF2-40B4-BE49-F238E27FC236}">
                  <a16:creationId xmlns:a16="http://schemas.microsoft.com/office/drawing/2014/main" id="{A49CE420-85CF-437F-B4C4-A38A63F66E78}"/>
                </a:ext>
              </a:extLst>
            </p:cNvPr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588;p37">
              <a:extLst>
                <a:ext uri="{FF2B5EF4-FFF2-40B4-BE49-F238E27FC236}">
                  <a16:creationId xmlns:a16="http://schemas.microsoft.com/office/drawing/2014/main" id="{4AA71E67-AE1F-4451-A3AF-7B0DC3F9919A}"/>
                </a:ext>
              </a:extLst>
            </p:cNvPr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89;p37">
              <a:extLst>
                <a:ext uri="{FF2B5EF4-FFF2-40B4-BE49-F238E27FC236}">
                  <a16:creationId xmlns:a16="http://schemas.microsoft.com/office/drawing/2014/main" id="{AF2C3C22-F41B-48FB-9E12-0D14D3D35158}"/>
                </a:ext>
              </a:extLst>
            </p:cNvPr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90;p37">
              <a:extLst>
                <a:ext uri="{FF2B5EF4-FFF2-40B4-BE49-F238E27FC236}">
                  <a16:creationId xmlns:a16="http://schemas.microsoft.com/office/drawing/2014/main" id="{DC4A7E85-8F56-49D2-B7D2-4C8CF13508D6}"/>
                </a:ext>
              </a:extLst>
            </p:cNvPr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91;p37">
              <a:extLst>
                <a:ext uri="{FF2B5EF4-FFF2-40B4-BE49-F238E27FC236}">
                  <a16:creationId xmlns:a16="http://schemas.microsoft.com/office/drawing/2014/main" id="{97154017-0DFB-4C59-B079-8E64E344B5F0}"/>
                </a:ext>
              </a:extLst>
            </p:cNvPr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92;p37">
              <a:extLst>
                <a:ext uri="{FF2B5EF4-FFF2-40B4-BE49-F238E27FC236}">
                  <a16:creationId xmlns:a16="http://schemas.microsoft.com/office/drawing/2014/main" id="{DD450767-F226-4875-98B7-FFB1289AA281}"/>
                </a:ext>
              </a:extLst>
            </p:cNvPr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93;p37">
              <a:extLst>
                <a:ext uri="{FF2B5EF4-FFF2-40B4-BE49-F238E27FC236}">
                  <a16:creationId xmlns:a16="http://schemas.microsoft.com/office/drawing/2014/main" id="{BC8F80BF-E017-492A-8269-DF97A5DB9E0A}"/>
                </a:ext>
              </a:extLst>
            </p:cNvPr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94;p37">
              <a:extLst>
                <a:ext uri="{FF2B5EF4-FFF2-40B4-BE49-F238E27FC236}">
                  <a16:creationId xmlns:a16="http://schemas.microsoft.com/office/drawing/2014/main" id="{621EA989-6C33-4940-88C9-D812C981F490}"/>
                </a:ext>
              </a:extLst>
            </p:cNvPr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95;p37">
              <a:extLst>
                <a:ext uri="{FF2B5EF4-FFF2-40B4-BE49-F238E27FC236}">
                  <a16:creationId xmlns:a16="http://schemas.microsoft.com/office/drawing/2014/main" id="{F599A483-68C7-496C-B5EA-E8621CC1AEB4}"/>
                </a:ext>
              </a:extLst>
            </p:cNvPr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96;p37">
              <a:extLst>
                <a:ext uri="{FF2B5EF4-FFF2-40B4-BE49-F238E27FC236}">
                  <a16:creationId xmlns:a16="http://schemas.microsoft.com/office/drawing/2014/main" id="{89D933F8-3B4C-405D-99A7-312466E71BCE}"/>
                </a:ext>
              </a:extLst>
            </p:cNvPr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97;p37">
              <a:extLst>
                <a:ext uri="{FF2B5EF4-FFF2-40B4-BE49-F238E27FC236}">
                  <a16:creationId xmlns:a16="http://schemas.microsoft.com/office/drawing/2014/main" id="{BE9903E4-AA48-40B9-AF0A-6EEC107172C1}"/>
                </a:ext>
              </a:extLst>
            </p:cNvPr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98;p37">
              <a:extLst>
                <a:ext uri="{FF2B5EF4-FFF2-40B4-BE49-F238E27FC236}">
                  <a16:creationId xmlns:a16="http://schemas.microsoft.com/office/drawing/2014/main" id="{6571FA95-CFB2-4B6C-A6C3-E6D8DAF9BE96}"/>
                </a:ext>
              </a:extLst>
            </p:cNvPr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99;p37">
              <a:extLst>
                <a:ext uri="{FF2B5EF4-FFF2-40B4-BE49-F238E27FC236}">
                  <a16:creationId xmlns:a16="http://schemas.microsoft.com/office/drawing/2014/main" id="{40C3516E-0484-4ABF-BF7D-9FE9CA16A387}"/>
                </a:ext>
              </a:extLst>
            </p:cNvPr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00;p37">
              <a:extLst>
                <a:ext uri="{FF2B5EF4-FFF2-40B4-BE49-F238E27FC236}">
                  <a16:creationId xmlns:a16="http://schemas.microsoft.com/office/drawing/2014/main" id="{7F870533-BB1A-4501-BDF3-A950359CDE53}"/>
                </a:ext>
              </a:extLst>
            </p:cNvPr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01;p37">
              <a:extLst>
                <a:ext uri="{FF2B5EF4-FFF2-40B4-BE49-F238E27FC236}">
                  <a16:creationId xmlns:a16="http://schemas.microsoft.com/office/drawing/2014/main" id="{74FFFA29-16DF-49F0-A97B-F12EDED0C54A}"/>
                </a:ext>
              </a:extLst>
            </p:cNvPr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02;p37">
              <a:extLst>
                <a:ext uri="{FF2B5EF4-FFF2-40B4-BE49-F238E27FC236}">
                  <a16:creationId xmlns:a16="http://schemas.microsoft.com/office/drawing/2014/main" id="{9BE923FB-9CAD-4FA6-B79C-C40E04949389}"/>
                </a:ext>
              </a:extLst>
            </p:cNvPr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03;p37">
              <a:extLst>
                <a:ext uri="{FF2B5EF4-FFF2-40B4-BE49-F238E27FC236}">
                  <a16:creationId xmlns:a16="http://schemas.microsoft.com/office/drawing/2014/main" id="{8ED9E110-5AD3-4736-9D76-3FE8D5986D14}"/>
                </a:ext>
              </a:extLst>
            </p:cNvPr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04;p37">
              <a:extLst>
                <a:ext uri="{FF2B5EF4-FFF2-40B4-BE49-F238E27FC236}">
                  <a16:creationId xmlns:a16="http://schemas.microsoft.com/office/drawing/2014/main" id="{88D4E095-C59D-4D7E-A0BB-6B9F9174B750}"/>
                </a:ext>
              </a:extLst>
            </p:cNvPr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05;p37">
              <a:extLst>
                <a:ext uri="{FF2B5EF4-FFF2-40B4-BE49-F238E27FC236}">
                  <a16:creationId xmlns:a16="http://schemas.microsoft.com/office/drawing/2014/main" id="{582FCC1F-CFB5-4102-A90C-F5310AC9278E}"/>
                </a:ext>
              </a:extLst>
            </p:cNvPr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06;p37">
              <a:extLst>
                <a:ext uri="{FF2B5EF4-FFF2-40B4-BE49-F238E27FC236}">
                  <a16:creationId xmlns:a16="http://schemas.microsoft.com/office/drawing/2014/main" id="{D731466B-8815-4331-A212-AAE7E805B97D}"/>
                </a:ext>
              </a:extLst>
            </p:cNvPr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07;p37">
              <a:extLst>
                <a:ext uri="{FF2B5EF4-FFF2-40B4-BE49-F238E27FC236}">
                  <a16:creationId xmlns:a16="http://schemas.microsoft.com/office/drawing/2014/main" id="{37F72105-9AAF-414F-9859-A20B35238659}"/>
                </a:ext>
              </a:extLst>
            </p:cNvPr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08;p37">
              <a:extLst>
                <a:ext uri="{FF2B5EF4-FFF2-40B4-BE49-F238E27FC236}">
                  <a16:creationId xmlns:a16="http://schemas.microsoft.com/office/drawing/2014/main" id="{0FB0CD61-E6A6-4F5C-BC0E-428DAD342445}"/>
                </a:ext>
              </a:extLst>
            </p:cNvPr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09;p37">
              <a:extLst>
                <a:ext uri="{FF2B5EF4-FFF2-40B4-BE49-F238E27FC236}">
                  <a16:creationId xmlns:a16="http://schemas.microsoft.com/office/drawing/2014/main" id="{9CB1F97E-5F67-4E98-9512-ABA7E7BC5D4B}"/>
                </a:ext>
              </a:extLst>
            </p:cNvPr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10;p37">
              <a:extLst>
                <a:ext uri="{FF2B5EF4-FFF2-40B4-BE49-F238E27FC236}">
                  <a16:creationId xmlns:a16="http://schemas.microsoft.com/office/drawing/2014/main" id="{600CEE5D-B832-48C0-A22D-33869D95E05A}"/>
                </a:ext>
              </a:extLst>
            </p:cNvPr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11;p37">
              <a:extLst>
                <a:ext uri="{FF2B5EF4-FFF2-40B4-BE49-F238E27FC236}">
                  <a16:creationId xmlns:a16="http://schemas.microsoft.com/office/drawing/2014/main" id="{2C7F2594-7E3E-41A3-978B-6699C05A60B9}"/>
                </a:ext>
              </a:extLst>
            </p:cNvPr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12;p37">
              <a:extLst>
                <a:ext uri="{FF2B5EF4-FFF2-40B4-BE49-F238E27FC236}">
                  <a16:creationId xmlns:a16="http://schemas.microsoft.com/office/drawing/2014/main" id="{2BD9450E-0B40-47FA-94EC-C2FC43561061}"/>
                </a:ext>
              </a:extLst>
            </p:cNvPr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13;p37">
              <a:extLst>
                <a:ext uri="{FF2B5EF4-FFF2-40B4-BE49-F238E27FC236}">
                  <a16:creationId xmlns:a16="http://schemas.microsoft.com/office/drawing/2014/main" id="{676820AB-72BC-4A00-806B-7CDBF3F26B90}"/>
                </a:ext>
              </a:extLst>
            </p:cNvPr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14;p37">
              <a:extLst>
                <a:ext uri="{FF2B5EF4-FFF2-40B4-BE49-F238E27FC236}">
                  <a16:creationId xmlns:a16="http://schemas.microsoft.com/office/drawing/2014/main" id="{6ED34CAF-2605-4C7F-8BCC-3B3E61B31515}"/>
                </a:ext>
              </a:extLst>
            </p:cNvPr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15;p37">
              <a:extLst>
                <a:ext uri="{FF2B5EF4-FFF2-40B4-BE49-F238E27FC236}">
                  <a16:creationId xmlns:a16="http://schemas.microsoft.com/office/drawing/2014/main" id="{5A83525A-089C-4E3C-B458-432128B58CC1}"/>
                </a:ext>
              </a:extLst>
            </p:cNvPr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16;p37">
              <a:extLst>
                <a:ext uri="{FF2B5EF4-FFF2-40B4-BE49-F238E27FC236}">
                  <a16:creationId xmlns:a16="http://schemas.microsoft.com/office/drawing/2014/main" id="{F95BF0EC-92B7-4043-9148-BAF43B3E11F4}"/>
                </a:ext>
              </a:extLst>
            </p:cNvPr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17;p37">
              <a:extLst>
                <a:ext uri="{FF2B5EF4-FFF2-40B4-BE49-F238E27FC236}">
                  <a16:creationId xmlns:a16="http://schemas.microsoft.com/office/drawing/2014/main" id="{B15C3142-2814-4A15-A9B6-1F1A1EA9C094}"/>
                </a:ext>
              </a:extLst>
            </p:cNvPr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18;p37">
              <a:extLst>
                <a:ext uri="{FF2B5EF4-FFF2-40B4-BE49-F238E27FC236}">
                  <a16:creationId xmlns:a16="http://schemas.microsoft.com/office/drawing/2014/main" id="{E8953A6A-9C2D-42D9-9DCB-EE755571DAAA}"/>
                </a:ext>
              </a:extLst>
            </p:cNvPr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19;p37">
              <a:extLst>
                <a:ext uri="{FF2B5EF4-FFF2-40B4-BE49-F238E27FC236}">
                  <a16:creationId xmlns:a16="http://schemas.microsoft.com/office/drawing/2014/main" id="{9257A4EB-46A1-48A1-92D3-02C4E452F919}"/>
                </a:ext>
              </a:extLst>
            </p:cNvPr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0;p37">
              <a:extLst>
                <a:ext uri="{FF2B5EF4-FFF2-40B4-BE49-F238E27FC236}">
                  <a16:creationId xmlns:a16="http://schemas.microsoft.com/office/drawing/2014/main" id="{C1178F51-76A2-4D27-9AC7-6A06BB954C58}"/>
                </a:ext>
              </a:extLst>
            </p:cNvPr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1;p37">
              <a:extLst>
                <a:ext uri="{FF2B5EF4-FFF2-40B4-BE49-F238E27FC236}">
                  <a16:creationId xmlns:a16="http://schemas.microsoft.com/office/drawing/2014/main" id="{F82E4E0C-7A3C-4DE1-90EC-42C6F8FC6314}"/>
                </a:ext>
              </a:extLst>
            </p:cNvPr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2;p37">
              <a:extLst>
                <a:ext uri="{FF2B5EF4-FFF2-40B4-BE49-F238E27FC236}">
                  <a16:creationId xmlns:a16="http://schemas.microsoft.com/office/drawing/2014/main" id="{CDE8C533-0827-46FC-95D6-AA0DC8E3F568}"/>
                </a:ext>
              </a:extLst>
            </p:cNvPr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3;p37">
              <a:extLst>
                <a:ext uri="{FF2B5EF4-FFF2-40B4-BE49-F238E27FC236}">
                  <a16:creationId xmlns:a16="http://schemas.microsoft.com/office/drawing/2014/main" id="{CCDCEB94-AD37-4001-9427-6AC2DB9B639C}"/>
                </a:ext>
              </a:extLst>
            </p:cNvPr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4;p37">
              <a:extLst>
                <a:ext uri="{FF2B5EF4-FFF2-40B4-BE49-F238E27FC236}">
                  <a16:creationId xmlns:a16="http://schemas.microsoft.com/office/drawing/2014/main" id="{D6702A43-78C9-4DF7-9E3D-632EFE3B6EC6}"/>
                </a:ext>
              </a:extLst>
            </p:cNvPr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5;p37">
              <a:extLst>
                <a:ext uri="{FF2B5EF4-FFF2-40B4-BE49-F238E27FC236}">
                  <a16:creationId xmlns:a16="http://schemas.microsoft.com/office/drawing/2014/main" id="{6619ADC6-07E1-45C8-AA5B-088F39AE4BB2}"/>
                </a:ext>
              </a:extLst>
            </p:cNvPr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6;p37">
              <a:extLst>
                <a:ext uri="{FF2B5EF4-FFF2-40B4-BE49-F238E27FC236}">
                  <a16:creationId xmlns:a16="http://schemas.microsoft.com/office/drawing/2014/main" id="{169C1B36-6F73-4C0E-A70D-4508167E4E31}"/>
                </a:ext>
              </a:extLst>
            </p:cNvPr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7;p37">
              <a:extLst>
                <a:ext uri="{FF2B5EF4-FFF2-40B4-BE49-F238E27FC236}">
                  <a16:creationId xmlns:a16="http://schemas.microsoft.com/office/drawing/2014/main" id="{49CE525C-FB3B-4EEB-9E7A-E2546B8BA26D}"/>
                </a:ext>
              </a:extLst>
            </p:cNvPr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;p37">
              <a:extLst>
                <a:ext uri="{FF2B5EF4-FFF2-40B4-BE49-F238E27FC236}">
                  <a16:creationId xmlns:a16="http://schemas.microsoft.com/office/drawing/2014/main" id="{A0FA7881-3BBA-47F6-B4E0-B38CD2948604}"/>
                </a:ext>
              </a:extLst>
            </p:cNvPr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9;p37">
              <a:extLst>
                <a:ext uri="{FF2B5EF4-FFF2-40B4-BE49-F238E27FC236}">
                  <a16:creationId xmlns:a16="http://schemas.microsoft.com/office/drawing/2014/main" id="{1D29F48F-66A7-480D-8577-4737F8C8A025}"/>
                </a:ext>
              </a:extLst>
            </p:cNvPr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30;p37">
              <a:extLst>
                <a:ext uri="{FF2B5EF4-FFF2-40B4-BE49-F238E27FC236}">
                  <a16:creationId xmlns:a16="http://schemas.microsoft.com/office/drawing/2014/main" id="{8157898D-D3A5-44D3-AF90-3C7192A8E338}"/>
                </a:ext>
              </a:extLst>
            </p:cNvPr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31;p37">
              <a:extLst>
                <a:ext uri="{FF2B5EF4-FFF2-40B4-BE49-F238E27FC236}">
                  <a16:creationId xmlns:a16="http://schemas.microsoft.com/office/drawing/2014/main" id="{241C19E6-B664-4489-9AF7-C498E5E2D591}"/>
                </a:ext>
              </a:extLst>
            </p:cNvPr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32;p37">
              <a:extLst>
                <a:ext uri="{FF2B5EF4-FFF2-40B4-BE49-F238E27FC236}">
                  <a16:creationId xmlns:a16="http://schemas.microsoft.com/office/drawing/2014/main" id="{1653CDAC-B14D-4A5D-8100-900AFB804D06}"/>
                </a:ext>
              </a:extLst>
            </p:cNvPr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33;p37">
              <a:extLst>
                <a:ext uri="{FF2B5EF4-FFF2-40B4-BE49-F238E27FC236}">
                  <a16:creationId xmlns:a16="http://schemas.microsoft.com/office/drawing/2014/main" id="{451A9722-0847-4A0D-8B48-CE1B8761F771}"/>
                </a:ext>
              </a:extLst>
            </p:cNvPr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34;p37">
              <a:extLst>
                <a:ext uri="{FF2B5EF4-FFF2-40B4-BE49-F238E27FC236}">
                  <a16:creationId xmlns:a16="http://schemas.microsoft.com/office/drawing/2014/main" id="{23E5593A-8F2F-4B95-A443-921740D2C386}"/>
                </a:ext>
              </a:extLst>
            </p:cNvPr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35;p37">
              <a:extLst>
                <a:ext uri="{FF2B5EF4-FFF2-40B4-BE49-F238E27FC236}">
                  <a16:creationId xmlns:a16="http://schemas.microsoft.com/office/drawing/2014/main" id="{16F7A8A8-30FB-482E-ADC7-A44DA19CF6D3}"/>
                </a:ext>
              </a:extLst>
            </p:cNvPr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6;p37">
              <a:extLst>
                <a:ext uri="{FF2B5EF4-FFF2-40B4-BE49-F238E27FC236}">
                  <a16:creationId xmlns:a16="http://schemas.microsoft.com/office/drawing/2014/main" id="{800B0F92-616B-445E-BC1D-AFC276D1B9D2}"/>
                </a:ext>
              </a:extLst>
            </p:cNvPr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7;p37">
              <a:extLst>
                <a:ext uri="{FF2B5EF4-FFF2-40B4-BE49-F238E27FC236}">
                  <a16:creationId xmlns:a16="http://schemas.microsoft.com/office/drawing/2014/main" id="{E1ECC90E-B847-462E-855A-BA1E3DE2991A}"/>
                </a:ext>
              </a:extLst>
            </p:cNvPr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8;p37">
              <a:extLst>
                <a:ext uri="{FF2B5EF4-FFF2-40B4-BE49-F238E27FC236}">
                  <a16:creationId xmlns:a16="http://schemas.microsoft.com/office/drawing/2014/main" id="{BD18540E-BC69-48F3-BE26-67A28B0E92E8}"/>
                </a:ext>
              </a:extLst>
            </p:cNvPr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39;p37">
              <a:extLst>
                <a:ext uri="{FF2B5EF4-FFF2-40B4-BE49-F238E27FC236}">
                  <a16:creationId xmlns:a16="http://schemas.microsoft.com/office/drawing/2014/main" id="{EA7ABEDF-1240-46BD-908D-DF56A6F6BF9F}"/>
                </a:ext>
              </a:extLst>
            </p:cNvPr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40;p37">
              <a:extLst>
                <a:ext uri="{FF2B5EF4-FFF2-40B4-BE49-F238E27FC236}">
                  <a16:creationId xmlns:a16="http://schemas.microsoft.com/office/drawing/2014/main" id="{E2EF94FF-C077-4B91-8C13-57DF74B28E90}"/>
                </a:ext>
              </a:extLst>
            </p:cNvPr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41;p37">
              <a:extLst>
                <a:ext uri="{FF2B5EF4-FFF2-40B4-BE49-F238E27FC236}">
                  <a16:creationId xmlns:a16="http://schemas.microsoft.com/office/drawing/2014/main" id="{D6AF5C1E-721B-42B6-A6F3-4A4B3DEED04B}"/>
                </a:ext>
              </a:extLst>
            </p:cNvPr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42;p37">
              <a:extLst>
                <a:ext uri="{FF2B5EF4-FFF2-40B4-BE49-F238E27FC236}">
                  <a16:creationId xmlns:a16="http://schemas.microsoft.com/office/drawing/2014/main" id="{7B4740EF-BCC0-49D8-9729-69810D583B23}"/>
                </a:ext>
              </a:extLst>
            </p:cNvPr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43;p37">
              <a:extLst>
                <a:ext uri="{FF2B5EF4-FFF2-40B4-BE49-F238E27FC236}">
                  <a16:creationId xmlns:a16="http://schemas.microsoft.com/office/drawing/2014/main" id="{FDD9CCAE-E1EC-4239-8F6C-5BC9F112B6BE}"/>
                </a:ext>
              </a:extLst>
            </p:cNvPr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44;p37">
              <a:extLst>
                <a:ext uri="{FF2B5EF4-FFF2-40B4-BE49-F238E27FC236}">
                  <a16:creationId xmlns:a16="http://schemas.microsoft.com/office/drawing/2014/main" id="{F67A9815-4866-4457-B637-A2C7EA668567}"/>
                </a:ext>
              </a:extLst>
            </p:cNvPr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45;p37">
              <a:extLst>
                <a:ext uri="{FF2B5EF4-FFF2-40B4-BE49-F238E27FC236}">
                  <a16:creationId xmlns:a16="http://schemas.microsoft.com/office/drawing/2014/main" id="{C359ABB0-3F5B-4DC9-BB81-2E51FB17D55F}"/>
                </a:ext>
              </a:extLst>
            </p:cNvPr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46;p37">
              <a:extLst>
                <a:ext uri="{FF2B5EF4-FFF2-40B4-BE49-F238E27FC236}">
                  <a16:creationId xmlns:a16="http://schemas.microsoft.com/office/drawing/2014/main" id="{618BCA5F-5267-4BE0-A228-4F0DCFB56A72}"/>
                </a:ext>
              </a:extLst>
            </p:cNvPr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47;p37">
              <a:extLst>
                <a:ext uri="{FF2B5EF4-FFF2-40B4-BE49-F238E27FC236}">
                  <a16:creationId xmlns:a16="http://schemas.microsoft.com/office/drawing/2014/main" id="{2ED02028-02F2-4E8D-86A5-85D10278DBB3}"/>
                </a:ext>
              </a:extLst>
            </p:cNvPr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48;p37">
              <a:extLst>
                <a:ext uri="{FF2B5EF4-FFF2-40B4-BE49-F238E27FC236}">
                  <a16:creationId xmlns:a16="http://schemas.microsoft.com/office/drawing/2014/main" id="{7BA81319-57F4-4474-AFD6-6960489EAE4B}"/>
                </a:ext>
              </a:extLst>
            </p:cNvPr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49;p37">
              <a:extLst>
                <a:ext uri="{FF2B5EF4-FFF2-40B4-BE49-F238E27FC236}">
                  <a16:creationId xmlns:a16="http://schemas.microsoft.com/office/drawing/2014/main" id="{111A0706-34B1-4679-AC66-D412FF3B4B8A}"/>
                </a:ext>
              </a:extLst>
            </p:cNvPr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50;p37">
              <a:extLst>
                <a:ext uri="{FF2B5EF4-FFF2-40B4-BE49-F238E27FC236}">
                  <a16:creationId xmlns:a16="http://schemas.microsoft.com/office/drawing/2014/main" id="{94F8A93F-3B4D-4641-8E91-6BF41F38E96A}"/>
                </a:ext>
              </a:extLst>
            </p:cNvPr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51;p37">
              <a:extLst>
                <a:ext uri="{FF2B5EF4-FFF2-40B4-BE49-F238E27FC236}">
                  <a16:creationId xmlns:a16="http://schemas.microsoft.com/office/drawing/2014/main" id="{A76198D6-B730-4E9C-8682-A0EEE9AFEBE2}"/>
                </a:ext>
              </a:extLst>
            </p:cNvPr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52;p37">
              <a:extLst>
                <a:ext uri="{FF2B5EF4-FFF2-40B4-BE49-F238E27FC236}">
                  <a16:creationId xmlns:a16="http://schemas.microsoft.com/office/drawing/2014/main" id="{F47B7435-0D6B-4153-90EE-D4316BC6719D}"/>
                </a:ext>
              </a:extLst>
            </p:cNvPr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53;p37">
              <a:extLst>
                <a:ext uri="{FF2B5EF4-FFF2-40B4-BE49-F238E27FC236}">
                  <a16:creationId xmlns:a16="http://schemas.microsoft.com/office/drawing/2014/main" id="{BA2EC2C2-F23C-453C-952F-FB3852A6462A}"/>
                </a:ext>
              </a:extLst>
            </p:cNvPr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654;p37">
              <a:extLst>
                <a:ext uri="{FF2B5EF4-FFF2-40B4-BE49-F238E27FC236}">
                  <a16:creationId xmlns:a16="http://schemas.microsoft.com/office/drawing/2014/main" id="{7A4A8DD5-C506-45AA-9E82-13C9CFEB170B}"/>
                </a:ext>
              </a:extLst>
            </p:cNvPr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655;p37">
              <a:extLst>
                <a:ext uri="{FF2B5EF4-FFF2-40B4-BE49-F238E27FC236}">
                  <a16:creationId xmlns:a16="http://schemas.microsoft.com/office/drawing/2014/main" id="{78794A74-C799-4705-A2C3-9C3CC4DF82B0}"/>
                </a:ext>
              </a:extLst>
            </p:cNvPr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656;p37">
              <a:extLst>
                <a:ext uri="{FF2B5EF4-FFF2-40B4-BE49-F238E27FC236}">
                  <a16:creationId xmlns:a16="http://schemas.microsoft.com/office/drawing/2014/main" id="{2E2C8326-648A-43D8-9325-D38032A91235}"/>
                </a:ext>
              </a:extLst>
            </p:cNvPr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657;p37">
              <a:extLst>
                <a:ext uri="{FF2B5EF4-FFF2-40B4-BE49-F238E27FC236}">
                  <a16:creationId xmlns:a16="http://schemas.microsoft.com/office/drawing/2014/main" id="{B674531C-37A4-4BDD-B097-F98E266D9E64}"/>
                </a:ext>
              </a:extLst>
            </p:cNvPr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658;p37">
              <a:extLst>
                <a:ext uri="{FF2B5EF4-FFF2-40B4-BE49-F238E27FC236}">
                  <a16:creationId xmlns:a16="http://schemas.microsoft.com/office/drawing/2014/main" id="{470F3FA1-81E9-48A4-8E4E-0B7777E24B87}"/>
                </a:ext>
              </a:extLst>
            </p:cNvPr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659;p37">
              <a:extLst>
                <a:ext uri="{FF2B5EF4-FFF2-40B4-BE49-F238E27FC236}">
                  <a16:creationId xmlns:a16="http://schemas.microsoft.com/office/drawing/2014/main" id="{2163D267-0C1F-4808-BC7F-EDA7CCF22A6E}"/>
                </a:ext>
              </a:extLst>
            </p:cNvPr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660;p37">
              <a:extLst>
                <a:ext uri="{FF2B5EF4-FFF2-40B4-BE49-F238E27FC236}">
                  <a16:creationId xmlns:a16="http://schemas.microsoft.com/office/drawing/2014/main" id="{CBB386EA-09DC-4764-B897-1A6AFD04E51C}"/>
                </a:ext>
              </a:extLst>
            </p:cNvPr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661;p37">
              <a:extLst>
                <a:ext uri="{FF2B5EF4-FFF2-40B4-BE49-F238E27FC236}">
                  <a16:creationId xmlns:a16="http://schemas.microsoft.com/office/drawing/2014/main" id="{12F49E91-27D1-49B4-9D47-A6DC2019E33F}"/>
                </a:ext>
              </a:extLst>
            </p:cNvPr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662;p37">
              <a:extLst>
                <a:ext uri="{FF2B5EF4-FFF2-40B4-BE49-F238E27FC236}">
                  <a16:creationId xmlns:a16="http://schemas.microsoft.com/office/drawing/2014/main" id="{AF3B2A64-2F61-4E94-8080-DE748C0D91C9}"/>
                </a:ext>
              </a:extLst>
            </p:cNvPr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663;p37">
              <a:extLst>
                <a:ext uri="{FF2B5EF4-FFF2-40B4-BE49-F238E27FC236}">
                  <a16:creationId xmlns:a16="http://schemas.microsoft.com/office/drawing/2014/main" id="{A8165F1E-CD56-4029-BD24-E2BB1FA5664B}"/>
                </a:ext>
              </a:extLst>
            </p:cNvPr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664;p37">
              <a:extLst>
                <a:ext uri="{FF2B5EF4-FFF2-40B4-BE49-F238E27FC236}">
                  <a16:creationId xmlns:a16="http://schemas.microsoft.com/office/drawing/2014/main" id="{DE2E1D95-53F6-449D-875F-B59B94E7CD66}"/>
                </a:ext>
              </a:extLst>
            </p:cNvPr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665;p37">
              <a:extLst>
                <a:ext uri="{FF2B5EF4-FFF2-40B4-BE49-F238E27FC236}">
                  <a16:creationId xmlns:a16="http://schemas.microsoft.com/office/drawing/2014/main" id="{EA7A17FA-A1E0-427E-ABA9-FD34C12BE35F}"/>
                </a:ext>
              </a:extLst>
            </p:cNvPr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666;p37">
              <a:extLst>
                <a:ext uri="{FF2B5EF4-FFF2-40B4-BE49-F238E27FC236}">
                  <a16:creationId xmlns:a16="http://schemas.microsoft.com/office/drawing/2014/main" id="{6A84F7AF-B594-4117-BD08-DFBFF955DE30}"/>
                </a:ext>
              </a:extLst>
            </p:cNvPr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67;p37">
              <a:extLst>
                <a:ext uri="{FF2B5EF4-FFF2-40B4-BE49-F238E27FC236}">
                  <a16:creationId xmlns:a16="http://schemas.microsoft.com/office/drawing/2014/main" id="{11EA4800-16B4-45A7-9F9A-AF1F19014681}"/>
                </a:ext>
              </a:extLst>
            </p:cNvPr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68;p37">
              <a:extLst>
                <a:ext uri="{FF2B5EF4-FFF2-40B4-BE49-F238E27FC236}">
                  <a16:creationId xmlns:a16="http://schemas.microsoft.com/office/drawing/2014/main" id="{1EA9BFFA-889A-4881-BBA3-87EB37739F41}"/>
                </a:ext>
              </a:extLst>
            </p:cNvPr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69;p37">
              <a:extLst>
                <a:ext uri="{FF2B5EF4-FFF2-40B4-BE49-F238E27FC236}">
                  <a16:creationId xmlns:a16="http://schemas.microsoft.com/office/drawing/2014/main" id="{54EE8B72-0C42-48C2-BA34-571547028F27}"/>
                </a:ext>
              </a:extLst>
            </p:cNvPr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70;p37">
              <a:extLst>
                <a:ext uri="{FF2B5EF4-FFF2-40B4-BE49-F238E27FC236}">
                  <a16:creationId xmlns:a16="http://schemas.microsoft.com/office/drawing/2014/main" id="{EDF616B8-A485-44DE-A24B-6E96F4F8C91D}"/>
                </a:ext>
              </a:extLst>
            </p:cNvPr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71;p37">
              <a:extLst>
                <a:ext uri="{FF2B5EF4-FFF2-40B4-BE49-F238E27FC236}">
                  <a16:creationId xmlns:a16="http://schemas.microsoft.com/office/drawing/2014/main" id="{7019DF23-EC8A-4ADA-A014-556DA000EE9A}"/>
                </a:ext>
              </a:extLst>
            </p:cNvPr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72;p37">
              <a:extLst>
                <a:ext uri="{FF2B5EF4-FFF2-40B4-BE49-F238E27FC236}">
                  <a16:creationId xmlns:a16="http://schemas.microsoft.com/office/drawing/2014/main" id="{8FC5843A-4446-4AF2-A4A1-5DBE0AB3709B}"/>
                </a:ext>
              </a:extLst>
            </p:cNvPr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73;p37">
              <a:extLst>
                <a:ext uri="{FF2B5EF4-FFF2-40B4-BE49-F238E27FC236}">
                  <a16:creationId xmlns:a16="http://schemas.microsoft.com/office/drawing/2014/main" id="{379D1FAE-5C2A-40AD-A7C3-7C100125C200}"/>
                </a:ext>
              </a:extLst>
            </p:cNvPr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74;p37">
              <a:extLst>
                <a:ext uri="{FF2B5EF4-FFF2-40B4-BE49-F238E27FC236}">
                  <a16:creationId xmlns:a16="http://schemas.microsoft.com/office/drawing/2014/main" id="{328C6226-1634-47AA-9130-FE2CAACBCD56}"/>
                </a:ext>
              </a:extLst>
            </p:cNvPr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675;p37">
              <a:extLst>
                <a:ext uri="{FF2B5EF4-FFF2-40B4-BE49-F238E27FC236}">
                  <a16:creationId xmlns:a16="http://schemas.microsoft.com/office/drawing/2014/main" id="{143C320D-C8CF-4FB6-B0BE-1AA4B818E5C0}"/>
                </a:ext>
              </a:extLst>
            </p:cNvPr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676;p37">
              <a:extLst>
                <a:ext uri="{FF2B5EF4-FFF2-40B4-BE49-F238E27FC236}">
                  <a16:creationId xmlns:a16="http://schemas.microsoft.com/office/drawing/2014/main" id="{376A7BB4-6956-4DC8-B8F7-C4625AE33C88}"/>
                </a:ext>
              </a:extLst>
            </p:cNvPr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677;p37">
              <a:extLst>
                <a:ext uri="{FF2B5EF4-FFF2-40B4-BE49-F238E27FC236}">
                  <a16:creationId xmlns:a16="http://schemas.microsoft.com/office/drawing/2014/main" id="{47FB1126-2374-4596-9D6C-066DD2A3C10B}"/>
                </a:ext>
              </a:extLst>
            </p:cNvPr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678;p37">
              <a:extLst>
                <a:ext uri="{FF2B5EF4-FFF2-40B4-BE49-F238E27FC236}">
                  <a16:creationId xmlns:a16="http://schemas.microsoft.com/office/drawing/2014/main" id="{9BB259EA-585E-4102-B00B-8718B6E24250}"/>
                </a:ext>
              </a:extLst>
            </p:cNvPr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679;p37">
              <a:extLst>
                <a:ext uri="{FF2B5EF4-FFF2-40B4-BE49-F238E27FC236}">
                  <a16:creationId xmlns:a16="http://schemas.microsoft.com/office/drawing/2014/main" id="{8134C14E-2D4A-48B3-AD8E-25FF0E73B1BA}"/>
                </a:ext>
              </a:extLst>
            </p:cNvPr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680;p37">
              <a:extLst>
                <a:ext uri="{FF2B5EF4-FFF2-40B4-BE49-F238E27FC236}">
                  <a16:creationId xmlns:a16="http://schemas.microsoft.com/office/drawing/2014/main" id="{C66B679D-6DCF-43E4-ACD0-CEDA0827D2B0}"/>
                </a:ext>
              </a:extLst>
            </p:cNvPr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681;p37">
              <a:extLst>
                <a:ext uri="{FF2B5EF4-FFF2-40B4-BE49-F238E27FC236}">
                  <a16:creationId xmlns:a16="http://schemas.microsoft.com/office/drawing/2014/main" id="{868E8243-BE43-4C26-A97D-1FDB16EE4392}"/>
                </a:ext>
              </a:extLst>
            </p:cNvPr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682;p37">
              <a:extLst>
                <a:ext uri="{FF2B5EF4-FFF2-40B4-BE49-F238E27FC236}">
                  <a16:creationId xmlns:a16="http://schemas.microsoft.com/office/drawing/2014/main" id="{1BDF0610-FF52-4B1E-AB83-D897C35C1273}"/>
                </a:ext>
              </a:extLst>
            </p:cNvPr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683;p37">
              <a:extLst>
                <a:ext uri="{FF2B5EF4-FFF2-40B4-BE49-F238E27FC236}">
                  <a16:creationId xmlns:a16="http://schemas.microsoft.com/office/drawing/2014/main" id="{17C02896-74AE-4F19-ACDE-A9C38D2C99FB}"/>
                </a:ext>
              </a:extLst>
            </p:cNvPr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684;p37">
              <a:extLst>
                <a:ext uri="{FF2B5EF4-FFF2-40B4-BE49-F238E27FC236}">
                  <a16:creationId xmlns:a16="http://schemas.microsoft.com/office/drawing/2014/main" id="{A71D5E80-F5F6-4A3C-A3CD-2ACC6279FFCF}"/>
                </a:ext>
              </a:extLst>
            </p:cNvPr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685;p37">
              <a:extLst>
                <a:ext uri="{FF2B5EF4-FFF2-40B4-BE49-F238E27FC236}">
                  <a16:creationId xmlns:a16="http://schemas.microsoft.com/office/drawing/2014/main" id="{F24FEB66-B343-425F-B3FD-185BD6D4DED2}"/>
                </a:ext>
              </a:extLst>
            </p:cNvPr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686;p37">
              <a:extLst>
                <a:ext uri="{FF2B5EF4-FFF2-40B4-BE49-F238E27FC236}">
                  <a16:creationId xmlns:a16="http://schemas.microsoft.com/office/drawing/2014/main" id="{25564DD3-F88E-4D22-97E8-12A66B5AB844}"/>
                </a:ext>
              </a:extLst>
            </p:cNvPr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687;p37">
              <a:extLst>
                <a:ext uri="{FF2B5EF4-FFF2-40B4-BE49-F238E27FC236}">
                  <a16:creationId xmlns:a16="http://schemas.microsoft.com/office/drawing/2014/main" id="{F19CF721-ED86-4C76-8E1B-18ED604DAEE0}"/>
                </a:ext>
              </a:extLst>
            </p:cNvPr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688;p37">
              <a:extLst>
                <a:ext uri="{FF2B5EF4-FFF2-40B4-BE49-F238E27FC236}">
                  <a16:creationId xmlns:a16="http://schemas.microsoft.com/office/drawing/2014/main" id="{DC97331D-24AA-4EE4-AB68-10EF01BA8C1A}"/>
                </a:ext>
              </a:extLst>
            </p:cNvPr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689;p37">
              <a:extLst>
                <a:ext uri="{FF2B5EF4-FFF2-40B4-BE49-F238E27FC236}">
                  <a16:creationId xmlns:a16="http://schemas.microsoft.com/office/drawing/2014/main" id="{94D8D0A3-D5C2-449D-9029-E3363B8C5DEA}"/>
                </a:ext>
              </a:extLst>
            </p:cNvPr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690;p37">
              <a:extLst>
                <a:ext uri="{FF2B5EF4-FFF2-40B4-BE49-F238E27FC236}">
                  <a16:creationId xmlns:a16="http://schemas.microsoft.com/office/drawing/2014/main" id="{D8E72CD6-34F0-4800-8538-ECA3A919DB9D}"/>
                </a:ext>
              </a:extLst>
            </p:cNvPr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691;p37">
              <a:extLst>
                <a:ext uri="{FF2B5EF4-FFF2-40B4-BE49-F238E27FC236}">
                  <a16:creationId xmlns:a16="http://schemas.microsoft.com/office/drawing/2014/main" id="{2DE1BDF3-4392-4F7E-912F-A7778484E9E0}"/>
                </a:ext>
              </a:extLst>
            </p:cNvPr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692;p37">
              <a:extLst>
                <a:ext uri="{FF2B5EF4-FFF2-40B4-BE49-F238E27FC236}">
                  <a16:creationId xmlns:a16="http://schemas.microsoft.com/office/drawing/2014/main" id="{BBD7BA38-85F1-4253-AA1F-C613688912A2}"/>
                </a:ext>
              </a:extLst>
            </p:cNvPr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693;p37">
              <a:extLst>
                <a:ext uri="{FF2B5EF4-FFF2-40B4-BE49-F238E27FC236}">
                  <a16:creationId xmlns:a16="http://schemas.microsoft.com/office/drawing/2014/main" id="{20DDBF1F-B79E-4829-B91D-CF084F1245BE}"/>
                </a:ext>
              </a:extLst>
            </p:cNvPr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694;p37">
              <a:extLst>
                <a:ext uri="{FF2B5EF4-FFF2-40B4-BE49-F238E27FC236}">
                  <a16:creationId xmlns:a16="http://schemas.microsoft.com/office/drawing/2014/main" id="{D2C6014F-01B3-4B8B-BC47-C904C2BEE8C8}"/>
                </a:ext>
              </a:extLst>
            </p:cNvPr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695;p37">
              <a:extLst>
                <a:ext uri="{FF2B5EF4-FFF2-40B4-BE49-F238E27FC236}">
                  <a16:creationId xmlns:a16="http://schemas.microsoft.com/office/drawing/2014/main" id="{446A811E-782C-4E41-A2AF-6685546989EC}"/>
                </a:ext>
              </a:extLst>
            </p:cNvPr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696;p37">
              <a:extLst>
                <a:ext uri="{FF2B5EF4-FFF2-40B4-BE49-F238E27FC236}">
                  <a16:creationId xmlns:a16="http://schemas.microsoft.com/office/drawing/2014/main" id="{F209139A-1514-41B8-AC69-4826987346F4}"/>
                </a:ext>
              </a:extLst>
            </p:cNvPr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697;p37">
              <a:extLst>
                <a:ext uri="{FF2B5EF4-FFF2-40B4-BE49-F238E27FC236}">
                  <a16:creationId xmlns:a16="http://schemas.microsoft.com/office/drawing/2014/main" id="{D49CF1D8-BAFB-4CC1-894D-F59E3287E27B}"/>
                </a:ext>
              </a:extLst>
            </p:cNvPr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698;p37">
              <a:extLst>
                <a:ext uri="{FF2B5EF4-FFF2-40B4-BE49-F238E27FC236}">
                  <a16:creationId xmlns:a16="http://schemas.microsoft.com/office/drawing/2014/main" id="{12B02A6E-195D-4B2A-947D-AFDD6FC1EFE6}"/>
                </a:ext>
              </a:extLst>
            </p:cNvPr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699;p37">
              <a:extLst>
                <a:ext uri="{FF2B5EF4-FFF2-40B4-BE49-F238E27FC236}">
                  <a16:creationId xmlns:a16="http://schemas.microsoft.com/office/drawing/2014/main" id="{BD67844E-2C89-4905-BB0D-56C4865D2128}"/>
                </a:ext>
              </a:extLst>
            </p:cNvPr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700;p37">
              <a:extLst>
                <a:ext uri="{FF2B5EF4-FFF2-40B4-BE49-F238E27FC236}">
                  <a16:creationId xmlns:a16="http://schemas.microsoft.com/office/drawing/2014/main" id="{758F386A-B095-4DEB-95FD-41D1288CFD0C}"/>
                </a:ext>
              </a:extLst>
            </p:cNvPr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701;p37">
              <a:extLst>
                <a:ext uri="{FF2B5EF4-FFF2-40B4-BE49-F238E27FC236}">
                  <a16:creationId xmlns:a16="http://schemas.microsoft.com/office/drawing/2014/main" id="{58DA0680-621C-432C-9439-EAD8FD3D5BBD}"/>
                </a:ext>
              </a:extLst>
            </p:cNvPr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702;p37">
              <a:extLst>
                <a:ext uri="{FF2B5EF4-FFF2-40B4-BE49-F238E27FC236}">
                  <a16:creationId xmlns:a16="http://schemas.microsoft.com/office/drawing/2014/main" id="{8E864806-D6A7-4696-BD0C-BE5B279BB6CF}"/>
                </a:ext>
              </a:extLst>
            </p:cNvPr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703;p37">
              <a:extLst>
                <a:ext uri="{FF2B5EF4-FFF2-40B4-BE49-F238E27FC236}">
                  <a16:creationId xmlns:a16="http://schemas.microsoft.com/office/drawing/2014/main" id="{2E457B24-5CC7-4F1E-9328-6C2C5593CDA4}"/>
                </a:ext>
              </a:extLst>
            </p:cNvPr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704;p37">
              <a:extLst>
                <a:ext uri="{FF2B5EF4-FFF2-40B4-BE49-F238E27FC236}">
                  <a16:creationId xmlns:a16="http://schemas.microsoft.com/office/drawing/2014/main" id="{0D7928FA-B5B4-42A4-9A5C-A5D8A55DDA1C}"/>
                </a:ext>
              </a:extLst>
            </p:cNvPr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705;p37">
              <a:extLst>
                <a:ext uri="{FF2B5EF4-FFF2-40B4-BE49-F238E27FC236}">
                  <a16:creationId xmlns:a16="http://schemas.microsoft.com/office/drawing/2014/main" id="{EC06B383-D20E-4EA5-954A-CC8D6D3D84DA}"/>
                </a:ext>
              </a:extLst>
            </p:cNvPr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706;p37">
              <a:extLst>
                <a:ext uri="{FF2B5EF4-FFF2-40B4-BE49-F238E27FC236}">
                  <a16:creationId xmlns:a16="http://schemas.microsoft.com/office/drawing/2014/main" id="{B6DF7210-4BAF-40E8-8497-A88CE83F80B8}"/>
                </a:ext>
              </a:extLst>
            </p:cNvPr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707;p37">
              <a:extLst>
                <a:ext uri="{FF2B5EF4-FFF2-40B4-BE49-F238E27FC236}">
                  <a16:creationId xmlns:a16="http://schemas.microsoft.com/office/drawing/2014/main" id="{4B7B786B-2137-42A1-809B-E7C736BCC10F}"/>
                </a:ext>
              </a:extLst>
            </p:cNvPr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708;p37">
              <a:extLst>
                <a:ext uri="{FF2B5EF4-FFF2-40B4-BE49-F238E27FC236}">
                  <a16:creationId xmlns:a16="http://schemas.microsoft.com/office/drawing/2014/main" id="{94A97339-2CC6-4E7B-A643-D1C05EA42763}"/>
                </a:ext>
              </a:extLst>
            </p:cNvPr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709;p37">
              <a:extLst>
                <a:ext uri="{FF2B5EF4-FFF2-40B4-BE49-F238E27FC236}">
                  <a16:creationId xmlns:a16="http://schemas.microsoft.com/office/drawing/2014/main" id="{E925D0F5-3855-4C4C-923F-B9C84A5B4D07}"/>
                </a:ext>
              </a:extLst>
            </p:cNvPr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10;p37">
              <a:extLst>
                <a:ext uri="{FF2B5EF4-FFF2-40B4-BE49-F238E27FC236}">
                  <a16:creationId xmlns:a16="http://schemas.microsoft.com/office/drawing/2014/main" id="{C034DFE8-EB1F-4B14-AE31-1D15CBDB6066}"/>
                </a:ext>
              </a:extLst>
            </p:cNvPr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1;p37">
              <a:extLst>
                <a:ext uri="{FF2B5EF4-FFF2-40B4-BE49-F238E27FC236}">
                  <a16:creationId xmlns:a16="http://schemas.microsoft.com/office/drawing/2014/main" id="{01FC037C-1A44-4F5B-BE25-3FF5690DCD49}"/>
                </a:ext>
              </a:extLst>
            </p:cNvPr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12;p37">
              <a:extLst>
                <a:ext uri="{FF2B5EF4-FFF2-40B4-BE49-F238E27FC236}">
                  <a16:creationId xmlns:a16="http://schemas.microsoft.com/office/drawing/2014/main" id="{5CD3D771-0AA6-484F-BFE5-8713B874F93B}"/>
                </a:ext>
              </a:extLst>
            </p:cNvPr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13;p37">
              <a:extLst>
                <a:ext uri="{FF2B5EF4-FFF2-40B4-BE49-F238E27FC236}">
                  <a16:creationId xmlns:a16="http://schemas.microsoft.com/office/drawing/2014/main" id="{A2BB304C-1E07-43AC-A8A3-56576ADE45E9}"/>
                </a:ext>
              </a:extLst>
            </p:cNvPr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14;p37">
              <a:extLst>
                <a:ext uri="{FF2B5EF4-FFF2-40B4-BE49-F238E27FC236}">
                  <a16:creationId xmlns:a16="http://schemas.microsoft.com/office/drawing/2014/main" id="{2CF0C710-E9BD-4749-930D-9079505B7742}"/>
                </a:ext>
              </a:extLst>
            </p:cNvPr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15;p37">
              <a:extLst>
                <a:ext uri="{FF2B5EF4-FFF2-40B4-BE49-F238E27FC236}">
                  <a16:creationId xmlns:a16="http://schemas.microsoft.com/office/drawing/2014/main" id="{1980BCD1-47C1-4D81-A91E-5BE0EE8306D7}"/>
                </a:ext>
              </a:extLst>
            </p:cNvPr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16;p37">
              <a:extLst>
                <a:ext uri="{FF2B5EF4-FFF2-40B4-BE49-F238E27FC236}">
                  <a16:creationId xmlns:a16="http://schemas.microsoft.com/office/drawing/2014/main" id="{FB62A660-8AA0-4192-A3A5-D50B113DAF0D}"/>
                </a:ext>
              </a:extLst>
            </p:cNvPr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7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43199" y="0"/>
            <a:ext cx="31043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6399 : 156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884582" y="90446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953577" y="2451376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6399  156</a:t>
            </a:r>
          </a:p>
        </p:txBody>
      </p: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4058409" y="2567807"/>
            <a:ext cx="935935" cy="1506031"/>
            <a:chOff x="2590800" y="1447800"/>
            <a:chExt cx="935935" cy="150603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2590800" y="1447800"/>
              <a:ext cx="1588" cy="15060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590800" y="1904293"/>
              <a:ext cx="935935" cy="7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219194" y="3006253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953577" y="2964085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0159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160608" y="3467715"/>
            <a:ext cx="974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54551" y="2266923"/>
            <a:ext cx="4333461" cy="14786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Phép chia này có mấy lượt chia?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550504" y="4470785"/>
            <a:ext cx="9561444" cy="20574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Nếu số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ị chia là số có 5 chữ số thì liệu sẽ có mấy lượt chia? Cô trò chúng ta cùng tìm hiểu trong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</a:t>
            </a:r>
            <a:r>
              <a:rPr lang="vi-VN" altLang="en-US" sz="2800" b="1" dirty="0">
                <a:solidFill>
                  <a:schemeClr val="tx1"/>
                </a:solidFill>
                <a:latin typeface="+mj-lt"/>
                <a:sym typeface="Webdings" panose="05030102010509060703" pitchFamily="18" charset="2"/>
              </a:rPr>
              <a:t>ài hôm nay.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3" grpId="0"/>
      <p:bldP spid="44" grpId="0"/>
      <p:bldP spid="45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039333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1038660" y="493817"/>
            <a:ext cx="9801922" cy="2349579"/>
          </a:xfrm>
          <a:prstGeom prst="roundRect">
            <a:avLst/>
          </a:prstGeom>
          <a:solidFill>
            <a:srgbClr val="FF969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Chia </a:t>
            </a:r>
            <a:r>
              <a:rPr lang="en-US" sz="66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cho</a:t>
            </a:r>
            <a:r>
              <a:rPr lang="en-US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ba</a:t>
            </a:r>
            <a:r>
              <a:rPr lang="en-US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FF66"/>
                </a:solidFill>
                <a:latin typeface="Times New Roman" panose="02020603050405020304" pitchFamily="18" charset="0"/>
              </a:rPr>
              <a:t>chữ</a:t>
            </a:r>
            <a:r>
              <a:rPr lang="vi-VN" sz="66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số (tiếp theo)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" y="2802141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634" y="2802141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185648" y="3152430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en-US" sz="2800" b="1" dirty="0" err="1">
                <a:latin typeface="Times New Roman" panose="02020603050405020304" pitchFamily="18" charset="0"/>
              </a:rPr>
              <a:t>ba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 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5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88189"/>
            <a:ext cx="12188238" cy="4818667"/>
          </a:xfrm>
          <a:prstGeom prst="rect">
            <a:avLst/>
          </a:prstGeom>
        </p:spPr>
      </p:pic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3085667" y="2039333"/>
            <a:ext cx="5749039" cy="129397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7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KHÁM PHÁ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585 ; 585 chia 195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795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00"/>
                            </p:stCondLst>
                            <p:childTnLst>
                              <p:par>
                                <p:cTn id="9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50"/>
                            </p:stCondLst>
                            <p:childTnLst>
                              <p:par>
                                <p:cTn id="1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65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5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5">
            <a:extLst>
              <a:ext uri="{FF2B5EF4-FFF2-40B4-BE49-F238E27FC236}">
                <a16:creationId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959745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49" y="1375352"/>
            <a:ext cx="66294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1804377"/>
            <a:ext cx="848909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245" y="2210304"/>
            <a:ext cx="730486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662 ; 662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699" y="328989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982181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65" y="4386613"/>
            <a:ext cx="69342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4774566"/>
            <a:ext cx="866556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8" y="5318288"/>
            <a:ext cx="8155197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1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952962"/>
            <a:ext cx="40386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421" y="405096"/>
            <a:ext cx="4697998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00"/>
                            </p:stCondLst>
                            <p:childTnLst>
                              <p:par>
                                <p:cTn id="9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"/>
                            </p:stCondLst>
                            <p:childTnLst>
                              <p:par>
                                <p:cTn id="1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63786" y="881746"/>
            <a:ext cx="94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41535 : 195 = ?                 b) 80120 : 245 = ?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03768" y="1458044"/>
            <a:ext cx="2273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41535   195 0253     213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>
            <a:off x="3622967" y="1590673"/>
            <a:ext cx="27710" cy="16772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622968" y="1990782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vi-VN" dirty="0"/>
              <a:t>       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69074" y="2362632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0585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60523" y="2780036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913423" y="1528077"/>
            <a:ext cx="2770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80120    245  0662      327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298876" y="1529191"/>
            <a:ext cx="0" cy="1835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8298876" y="2037232"/>
            <a:ext cx="971492" cy="348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5756568" y="1133473"/>
            <a:ext cx="27709" cy="3548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117777" y="240174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80568" y="285894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893461" y="4097480"/>
            <a:ext cx="3285832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99520" y="4097480"/>
            <a:ext cx="4360714" cy="584775"/>
          </a:xfrm>
          <a:prstGeom prst="rect">
            <a:avLst/>
          </a:prstGeom>
          <a:solidFill>
            <a:srgbClr val="93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80120 : 245 = 327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55094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1116</Words>
  <Application>Microsoft Office PowerPoint</Application>
  <PresentationFormat>Widescreen</PresentationFormat>
  <Paragraphs>179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HP001 4 hàng</vt:lpstr>
      <vt:lpstr>Times New Roman</vt:lpstr>
      <vt:lpstr>Wingdings</vt:lpstr>
      <vt:lpstr>Office 主题</vt:lpstr>
      <vt:lpstr>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Hà My Ngô</cp:lastModifiedBy>
  <cp:revision>53</cp:revision>
  <dcterms:created xsi:type="dcterms:W3CDTF">2021-11-15T12:19:59Z</dcterms:created>
  <dcterms:modified xsi:type="dcterms:W3CDTF">2021-12-19T10:44:36Z</dcterms:modified>
</cp:coreProperties>
</file>