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4"/>
  </p:notesMasterIdLst>
  <p:sldIdLst>
    <p:sldId id="365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366" r:id="rId11"/>
    <p:sldId id="368" r:id="rId12"/>
    <p:sldId id="257" r:id="rId13"/>
    <p:sldId id="371" r:id="rId14"/>
    <p:sldId id="285" r:id="rId15"/>
    <p:sldId id="287" r:id="rId16"/>
    <p:sldId id="261" r:id="rId17"/>
    <p:sldId id="372" r:id="rId18"/>
    <p:sldId id="289" r:id="rId19"/>
    <p:sldId id="373" r:id="rId20"/>
    <p:sldId id="546" r:id="rId21"/>
    <p:sldId id="549" r:id="rId22"/>
    <p:sldId id="296" r:id="rId23"/>
    <p:sldId id="277" r:id="rId24"/>
    <p:sldId id="551" r:id="rId25"/>
    <p:sldId id="275" r:id="rId26"/>
    <p:sldId id="552" r:id="rId27"/>
    <p:sldId id="553" r:id="rId28"/>
    <p:sldId id="309" r:id="rId29"/>
    <p:sldId id="554" r:id="rId30"/>
    <p:sldId id="290" r:id="rId31"/>
    <p:sldId id="291" r:id="rId32"/>
    <p:sldId id="301" r:id="rId33"/>
    <p:sldId id="555" r:id="rId34"/>
    <p:sldId id="304" r:id="rId35"/>
    <p:sldId id="278" r:id="rId36"/>
    <p:sldId id="311" r:id="rId37"/>
    <p:sldId id="256" r:id="rId38"/>
    <p:sldId id="312" r:id="rId39"/>
    <p:sldId id="258" r:id="rId40"/>
    <p:sldId id="313" r:id="rId41"/>
    <p:sldId id="557" r:id="rId42"/>
    <p:sldId id="31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69E30D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4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D7AB6-16D9-4BBE-BB06-336560364ABC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46399-EDB4-4888-A2DA-94E4B7F185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258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幻灯片图像占位符 1">
            <a:extLst>
              <a:ext uri="{FF2B5EF4-FFF2-40B4-BE49-F238E27FC236}">
                <a16:creationId xmlns:a16="http://schemas.microsoft.com/office/drawing/2014/main" id="{AF6E5899-7DB1-4FFC-848A-4BC5CE5F5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备注占位符 2">
            <a:extLst>
              <a:ext uri="{FF2B5EF4-FFF2-40B4-BE49-F238E27FC236}">
                <a16:creationId xmlns:a16="http://schemas.microsoft.com/office/drawing/2014/main" id="{7D0223A7-EDAC-4F2A-B27B-5AAFC96612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91140" name="灯片编号占位符 3">
            <a:extLst>
              <a:ext uri="{FF2B5EF4-FFF2-40B4-BE49-F238E27FC236}">
                <a16:creationId xmlns:a16="http://schemas.microsoft.com/office/drawing/2014/main" id="{E04AE520-505E-4406-B6EE-B1C399E30F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FCD91649-E5E8-49C0-BDEF-371D0A669D74}" type="slidenum">
              <a:rPr lang="zh-CN" altLang="en-US">
                <a:solidFill>
                  <a:srgbClr val="000000"/>
                </a:solidFill>
                <a:latin typeface="等线" panose="02010600030101010101" pitchFamily="2" charset="-122"/>
                <a:cs typeface="等线" panose="02010600030101010101" pitchFamily="2" charset="-122"/>
              </a:rPr>
              <a:pPr eaLnBrk="1" hangingPunct="1"/>
              <a:t>41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71A4-690E-4A11-A169-5F4256206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33FB6-1A54-40CA-93DD-746E4FF73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DB9FD-2306-417E-A5F3-CDB12A5E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DD6C0-108B-47EE-849F-D3B8E108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071E8-804D-4262-AAEA-26F7BB65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684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D7ED9-68FC-4A46-BD59-AC0F44BA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50AB6-E86E-4ED6-9DA2-413D695D9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E6F8-CDB4-4407-BBA5-6483E09BC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2D201-2AB8-4C90-886B-8521D536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359AF-9803-45EC-9623-6986966B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447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27799E-3E93-4AC6-97D6-CF88F7C71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072340-C37C-42A6-9EAE-F06B0756F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A7BA3-1F9D-4E41-9BF8-8B1953F3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74CF1-6AC9-43FE-B0E7-B8076F377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B30FF-E374-4D00-8984-59452F2A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949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76;p17">
            <a:extLst>
              <a:ext uri="{FF2B5EF4-FFF2-40B4-BE49-F238E27FC236}">
                <a16:creationId xmlns:a16="http://schemas.microsoft.com/office/drawing/2014/main" id="{5A219EF6-E383-4436-9710-BEFAF5A1A36D}"/>
              </a:ext>
            </a:extLst>
          </p:cNvPr>
          <p:cNvGrpSpPr>
            <a:grpSpLocks/>
          </p:cNvGrpSpPr>
          <p:nvPr/>
        </p:nvGrpSpPr>
        <p:grpSpPr bwMode="auto">
          <a:xfrm>
            <a:off x="528638" y="292100"/>
            <a:ext cx="11356975" cy="6384925"/>
            <a:chOff x="395894" y="219519"/>
            <a:chExt cx="8518865" cy="4788281"/>
          </a:xfrm>
        </p:grpSpPr>
        <p:sp>
          <p:nvSpPr>
            <p:cNvPr id="3" name="Google Shape;1277;p17">
              <a:extLst>
                <a:ext uri="{FF2B5EF4-FFF2-40B4-BE49-F238E27FC236}">
                  <a16:creationId xmlns:a16="http://schemas.microsoft.com/office/drawing/2014/main" id="{5DF311F0-47BA-48BD-A14C-F4BC41CB5E2E}"/>
                </a:ext>
              </a:extLst>
            </p:cNvPr>
            <p:cNvSpPr/>
            <p:nvPr/>
          </p:nvSpPr>
          <p:spPr>
            <a:xfrm>
              <a:off x="661438" y="219519"/>
              <a:ext cx="806874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" name="Google Shape;1278;p17">
              <a:extLst>
                <a:ext uri="{FF2B5EF4-FFF2-40B4-BE49-F238E27FC236}">
                  <a16:creationId xmlns:a16="http://schemas.microsoft.com/office/drawing/2014/main" id="{040D7A75-1895-4662-BB3B-16C784142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279;p17">
                <a:extLst>
                  <a:ext uri="{FF2B5EF4-FFF2-40B4-BE49-F238E27FC236}">
                    <a16:creationId xmlns:a16="http://schemas.microsoft.com/office/drawing/2014/main" id="{A70EADE9-AF8A-4BCF-9241-1439B98923C3}"/>
                  </a:ext>
                </a:extLst>
              </p:cNvPr>
              <p:cNvSpPr/>
              <p:nvPr/>
            </p:nvSpPr>
            <p:spPr>
              <a:xfrm>
                <a:off x="8341992" y="2361269"/>
                <a:ext cx="569194" cy="30120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280;p17">
                <a:extLst>
                  <a:ext uri="{FF2B5EF4-FFF2-40B4-BE49-F238E27FC236}">
                    <a16:creationId xmlns:a16="http://schemas.microsoft.com/office/drawing/2014/main" id="{BC3B8333-3931-41DC-8276-757D2B86C08C}"/>
                  </a:ext>
                </a:extLst>
              </p:cNvPr>
              <p:cNvSpPr/>
              <p:nvPr/>
            </p:nvSpPr>
            <p:spPr>
              <a:xfrm>
                <a:off x="8341992" y="2281504"/>
                <a:ext cx="569194" cy="301203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Google Shape;1281;p17">
              <a:extLst>
                <a:ext uri="{FF2B5EF4-FFF2-40B4-BE49-F238E27FC236}">
                  <a16:creationId xmlns:a16="http://schemas.microsoft.com/office/drawing/2014/main" id="{DBFC94D7-9C00-4A32-9375-8DDDC5339A96}"/>
                </a:ext>
              </a:extLst>
            </p:cNvPr>
            <p:cNvSpPr/>
            <p:nvPr/>
          </p:nvSpPr>
          <p:spPr>
            <a:xfrm>
              <a:off x="8341992" y="4448254"/>
              <a:ext cx="569195" cy="30715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1282;p17">
              <a:extLst>
                <a:ext uri="{FF2B5EF4-FFF2-40B4-BE49-F238E27FC236}">
                  <a16:creationId xmlns:a16="http://schemas.microsoft.com/office/drawing/2014/main" id="{F6127647-E335-4B3A-874F-72B457AF7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1283;p17">
                <a:extLst>
                  <a:ext uri="{FF2B5EF4-FFF2-40B4-BE49-F238E27FC236}">
                    <a16:creationId xmlns:a16="http://schemas.microsoft.com/office/drawing/2014/main" id="{37920D8C-EF47-4C0D-9D66-AC8AEFF0F5FC}"/>
                  </a:ext>
                </a:extLst>
              </p:cNvPr>
              <p:cNvSpPr/>
              <p:nvPr/>
            </p:nvSpPr>
            <p:spPr>
              <a:xfrm>
                <a:off x="8341992" y="1800532"/>
                <a:ext cx="569194" cy="301203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284;p17">
                <a:extLst>
                  <a:ext uri="{FF2B5EF4-FFF2-40B4-BE49-F238E27FC236}">
                    <a16:creationId xmlns:a16="http://schemas.microsoft.com/office/drawing/2014/main" id="{ACB89C4D-E975-4D92-B0E9-CCB109B80563}"/>
                  </a:ext>
                </a:extLst>
              </p:cNvPr>
              <p:cNvSpPr/>
              <p:nvPr/>
            </p:nvSpPr>
            <p:spPr>
              <a:xfrm>
                <a:off x="8341992" y="1720768"/>
                <a:ext cx="569194" cy="30120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1285;p17">
              <a:extLst>
                <a:ext uri="{FF2B5EF4-FFF2-40B4-BE49-F238E27FC236}">
                  <a16:creationId xmlns:a16="http://schemas.microsoft.com/office/drawing/2014/main" id="{2F644E09-2264-468E-83B6-3B54E6AE3F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286;p17">
                <a:extLst>
                  <a:ext uri="{FF2B5EF4-FFF2-40B4-BE49-F238E27FC236}">
                    <a16:creationId xmlns:a16="http://schemas.microsoft.com/office/drawing/2014/main" id="{AE18216E-617B-4698-B226-73978504B373}"/>
                  </a:ext>
                </a:extLst>
              </p:cNvPr>
              <p:cNvSpPr/>
              <p:nvPr/>
            </p:nvSpPr>
            <p:spPr>
              <a:xfrm>
                <a:off x="8346755" y="1263608"/>
                <a:ext cx="56800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287;p17">
                <a:extLst>
                  <a:ext uri="{FF2B5EF4-FFF2-40B4-BE49-F238E27FC236}">
                    <a16:creationId xmlns:a16="http://schemas.microsoft.com/office/drawing/2014/main" id="{311973E6-E6B4-4D84-84B8-48F2E0F079D1}"/>
                  </a:ext>
                </a:extLst>
              </p:cNvPr>
              <p:cNvSpPr/>
              <p:nvPr/>
            </p:nvSpPr>
            <p:spPr>
              <a:xfrm>
                <a:off x="8346755" y="1183842"/>
                <a:ext cx="56800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1288;p17">
              <a:extLst>
                <a:ext uri="{FF2B5EF4-FFF2-40B4-BE49-F238E27FC236}">
                  <a16:creationId xmlns:a16="http://schemas.microsoft.com/office/drawing/2014/main" id="{329265FE-21F5-4863-8AB9-955F1883B8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289;p17">
                <a:extLst>
                  <a:ext uri="{FF2B5EF4-FFF2-40B4-BE49-F238E27FC236}">
                    <a16:creationId xmlns:a16="http://schemas.microsoft.com/office/drawing/2014/main" id="{59B0BA58-4F68-41CC-BA60-918F8D1D18BD}"/>
                  </a:ext>
                </a:extLst>
              </p:cNvPr>
              <p:cNvSpPr/>
              <p:nvPr/>
            </p:nvSpPr>
            <p:spPr>
              <a:xfrm>
                <a:off x="8341992" y="686204"/>
                <a:ext cx="56919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290;p17">
                <a:extLst>
                  <a:ext uri="{FF2B5EF4-FFF2-40B4-BE49-F238E27FC236}">
                    <a16:creationId xmlns:a16="http://schemas.microsoft.com/office/drawing/2014/main" id="{269C6C2E-E55B-4583-A9C7-2D163C9EF1A6}"/>
                  </a:ext>
                </a:extLst>
              </p:cNvPr>
              <p:cNvSpPr/>
              <p:nvPr/>
            </p:nvSpPr>
            <p:spPr>
              <a:xfrm>
                <a:off x="8341992" y="606439"/>
                <a:ext cx="56919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1291;p17">
              <a:extLst>
                <a:ext uri="{FF2B5EF4-FFF2-40B4-BE49-F238E27FC236}">
                  <a16:creationId xmlns:a16="http://schemas.microsoft.com/office/drawing/2014/main" id="{B10C6F0A-64E0-42EE-970E-30EED3F12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292;p17">
                <a:extLst>
                  <a:ext uri="{FF2B5EF4-FFF2-40B4-BE49-F238E27FC236}">
                    <a16:creationId xmlns:a16="http://schemas.microsoft.com/office/drawing/2014/main" id="{CD368894-EC7A-4619-863E-531D844E720D}"/>
                  </a:ext>
                </a:extLst>
              </p:cNvPr>
              <p:cNvSpPr/>
              <p:nvPr/>
            </p:nvSpPr>
            <p:spPr>
              <a:xfrm>
                <a:off x="8341992" y="2362271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293;p17">
                <a:extLst>
                  <a:ext uri="{FF2B5EF4-FFF2-40B4-BE49-F238E27FC236}">
                    <a16:creationId xmlns:a16="http://schemas.microsoft.com/office/drawing/2014/main" id="{D3A75FD0-8C4C-4366-8909-3EDC0ED3C170}"/>
                  </a:ext>
                </a:extLst>
              </p:cNvPr>
              <p:cNvSpPr/>
              <p:nvPr/>
            </p:nvSpPr>
            <p:spPr>
              <a:xfrm>
                <a:off x="8341992" y="2282505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oogle Shape;1294;p17">
              <a:extLst>
                <a:ext uri="{FF2B5EF4-FFF2-40B4-BE49-F238E27FC236}">
                  <a16:creationId xmlns:a16="http://schemas.microsoft.com/office/drawing/2014/main" id="{32BBE257-4213-4C7F-8619-75DC774D9F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295;p17">
                <a:extLst>
                  <a:ext uri="{FF2B5EF4-FFF2-40B4-BE49-F238E27FC236}">
                    <a16:creationId xmlns:a16="http://schemas.microsoft.com/office/drawing/2014/main" id="{2FC32F80-2FBE-4FCA-A715-200346185DCD}"/>
                  </a:ext>
                </a:extLst>
              </p:cNvPr>
              <p:cNvSpPr/>
              <p:nvPr/>
            </p:nvSpPr>
            <p:spPr>
              <a:xfrm>
                <a:off x="8341992" y="2362082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296;p17">
                <a:extLst>
                  <a:ext uri="{FF2B5EF4-FFF2-40B4-BE49-F238E27FC236}">
                    <a16:creationId xmlns:a16="http://schemas.microsoft.com/office/drawing/2014/main" id="{9F502204-6CC5-4DB2-8B60-7EBA08C14985}"/>
                  </a:ext>
                </a:extLst>
              </p:cNvPr>
              <p:cNvSpPr/>
              <p:nvPr/>
            </p:nvSpPr>
            <p:spPr>
              <a:xfrm>
                <a:off x="8341992" y="2282317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Google Shape;1297;p17">
              <a:extLst>
                <a:ext uri="{FF2B5EF4-FFF2-40B4-BE49-F238E27FC236}">
                  <a16:creationId xmlns:a16="http://schemas.microsoft.com/office/drawing/2014/main" id="{37B7D83A-3DDA-4B4B-969A-3D99CA8EAD3B}"/>
                </a:ext>
              </a:extLst>
            </p:cNvPr>
            <p:cNvSpPr/>
            <p:nvPr/>
          </p:nvSpPr>
          <p:spPr>
            <a:xfrm>
              <a:off x="8341992" y="4368490"/>
              <a:ext cx="569195" cy="30715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98;p17">
              <a:extLst>
                <a:ext uri="{FF2B5EF4-FFF2-40B4-BE49-F238E27FC236}">
                  <a16:creationId xmlns:a16="http://schemas.microsoft.com/office/drawing/2014/main" id="{738628CC-B63E-4E16-8215-1E76DB00DCC9}"/>
                </a:ext>
              </a:extLst>
            </p:cNvPr>
            <p:cNvSpPr/>
            <p:nvPr/>
          </p:nvSpPr>
          <p:spPr>
            <a:xfrm>
              <a:off x="395894" y="219519"/>
              <a:ext cx="805326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1299;p17">
            <a:extLst>
              <a:ext uri="{FF2B5EF4-FFF2-40B4-BE49-F238E27FC236}">
                <a16:creationId xmlns:a16="http://schemas.microsoft.com/office/drawing/2014/main" id="{FC037D03-A78D-4F64-88DA-853FC066F7DB}"/>
              </a:ext>
            </a:extLst>
          </p:cNvPr>
          <p:cNvSpPr/>
          <p:nvPr/>
        </p:nvSpPr>
        <p:spPr>
          <a:xfrm>
            <a:off x="728663" y="1255713"/>
            <a:ext cx="106362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300;p17">
            <a:extLst>
              <a:ext uri="{FF2B5EF4-FFF2-40B4-BE49-F238E27FC236}">
                <a16:creationId xmlns:a16="http://schemas.microsoft.com/office/drawing/2014/main" id="{9C414DA0-2766-4F38-9156-D80E3001E2C4}"/>
              </a:ext>
            </a:extLst>
          </p:cNvPr>
          <p:cNvSpPr/>
          <p:nvPr/>
        </p:nvSpPr>
        <p:spPr>
          <a:xfrm>
            <a:off x="374650" y="1289050"/>
            <a:ext cx="433388" cy="109538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1301;p17">
            <a:extLst>
              <a:ext uri="{FF2B5EF4-FFF2-40B4-BE49-F238E27FC236}">
                <a16:creationId xmlns:a16="http://schemas.microsoft.com/office/drawing/2014/main" id="{2FDCD0E9-9E91-4448-A9A4-45DD89852939}"/>
              </a:ext>
            </a:extLst>
          </p:cNvPr>
          <p:cNvSpPr/>
          <p:nvPr/>
        </p:nvSpPr>
        <p:spPr>
          <a:xfrm>
            <a:off x="406400" y="1398588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1302;p17">
            <a:extLst>
              <a:ext uri="{FF2B5EF4-FFF2-40B4-BE49-F238E27FC236}">
                <a16:creationId xmlns:a16="http://schemas.microsoft.com/office/drawing/2014/main" id="{E9F99E56-8E5B-4466-A79D-FB6E21E8A44E}"/>
              </a:ext>
            </a:extLst>
          </p:cNvPr>
          <p:cNvSpPr/>
          <p:nvPr/>
        </p:nvSpPr>
        <p:spPr>
          <a:xfrm>
            <a:off x="808038" y="134302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303;p17">
            <a:extLst>
              <a:ext uri="{FF2B5EF4-FFF2-40B4-BE49-F238E27FC236}">
                <a16:creationId xmlns:a16="http://schemas.microsoft.com/office/drawing/2014/main" id="{A6C73BDA-2FA2-47EE-A407-460E50B40CCE}"/>
              </a:ext>
            </a:extLst>
          </p:cNvPr>
          <p:cNvSpPr/>
          <p:nvPr/>
        </p:nvSpPr>
        <p:spPr>
          <a:xfrm>
            <a:off x="728663" y="1730375"/>
            <a:ext cx="106362" cy="17780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304;p17">
            <a:extLst>
              <a:ext uri="{FF2B5EF4-FFF2-40B4-BE49-F238E27FC236}">
                <a16:creationId xmlns:a16="http://schemas.microsoft.com/office/drawing/2014/main" id="{572BBA6B-A9CC-469C-B7DF-512B04D01D4F}"/>
              </a:ext>
            </a:extLst>
          </p:cNvPr>
          <p:cNvSpPr/>
          <p:nvPr/>
        </p:nvSpPr>
        <p:spPr>
          <a:xfrm>
            <a:off x="374650" y="1765300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305;p17">
            <a:extLst>
              <a:ext uri="{FF2B5EF4-FFF2-40B4-BE49-F238E27FC236}">
                <a16:creationId xmlns:a16="http://schemas.microsoft.com/office/drawing/2014/main" id="{040BFFF7-8B62-434A-B28D-B437E33969F5}"/>
              </a:ext>
            </a:extLst>
          </p:cNvPr>
          <p:cNvSpPr/>
          <p:nvPr/>
        </p:nvSpPr>
        <p:spPr>
          <a:xfrm>
            <a:off x="406400" y="1873250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1306;p17">
            <a:extLst>
              <a:ext uri="{FF2B5EF4-FFF2-40B4-BE49-F238E27FC236}">
                <a16:creationId xmlns:a16="http://schemas.microsoft.com/office/drawing/2014/main" id="{416E34C3-2280-4011-B496-EF63813D8DA4}"/>
              </a:ext>
            </a:extLst>
          </p:cNvPr>
          <p:cNvSpPr/>
          <p:nvPr/>
        </p:nvSpPr>
        <p:spPr>
          <a:xfrm>
            <a:off x="808038" y="181927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1307;p17">
            <a:extLst>
              <a:ext uri="{FF2B5EF4-FFF2-40B4-BE49-F238E27FC236}">
                <a16:creationId xmlns:a16="http://schemas.microsoft.com/office/drawing/2014/main" id="{34994302-1569-4750-8A51-69FA6D8A35BA}"/>
              </a:ext>
            </a:extLst>
          </p:cNvPr>
          <p:cNvSpPr/>
          <p:nvPr/>
        </p:nvSpPr>
        <p:spPr>
          <a:xfrm>
            <a:off x="376238" y="1779588"/>
            <a:ext cx="431800" cy="9366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1308;p17">
            <a:extLst>
              <a:ext uri="{FF2B5EF4-FFF2-40B4-BE49-F238E27FC236}">
                <a16:creationId xmlns:a16="http://schemas.microsoft.com/office/drawing/2014/main" id="{65190B46-093E-4134-A0A7-5D66BCE2186A}"/>
              </a:ext>
            </a:extLst>
          </p:cNvPr>
          <p:cNvSpPr/>
          <p:nvPr/>
        </p:nvSpPr>
        <p:spPr>
          <a:xfrm>
            <a:off x="728663" y="2208213"/>
            <a:ext cx="106362" cy="174625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1309;p17">
            <a:extLst>
              <a:ext uri="{FF2B5EF4-FFF2-40B4-BE49-F238E27FC236}">
                <a16:creationId xmlns:a16="http://schemas.microsoft.com/office/drawing/2014/main" id="{0C02D4FB-8F26-4CD1-BF53-D3CD9652687E}"/>
              </a:ext>
            </a:extLst>
          </p:cNvPr>
          <p:cNvSpPr/>
          <p:nvPr/>
        </p:nvSpPr>
        <p:spPr>
          <a:xfrm>
            <a:off x="374650" y="2239963"/>
            <a:ext cx="433388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1310;p17">
            <a:extLst>
              <a:ext uri="{FF2B5EF4-FFF2-40B4-BE49-F238E27FC236}">
                <a16:creationId xmlns:a16="http://schemas.microsoft.com/office/drawing/2014/main" id="{DFB45BA3-9DA8-4152-BF85-6820A2B2F465}"/>
              </a:ext>
            </a:extLst>
          </p:cNvPr>
          <p:cNvSpPr/>
          <p:nvPr/>
        </p:nvSpPr>
        <p:spPr>
          <a:xfrm>
            <a:off x="406400" y="2349500"/>
            <a:ext cx="42863" cy="1588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1311;p17">
            <a:extLst>
              <a:ext uri="{FF2B5EF4-FFF2-40B4-BE49-F238E27FC236}">
                <a16:creationId xmlns:a16="http://schemas.microsoft.com/office/drawing/2014/main" id="{341EA8C7-D9B2-42CB-AFF2-EBA9C706D9F2}"/>
              </a:ext>
            </a:extLst>
          </p:cNvPr>
          <p:cNvSpPr/>
          <p:nvPr/>
        </p:nvSpPr>
        <p:spPr>
          <a:xfrm>
            <a:off x="808038" y="229552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1312;p17">
            <a:extLst>
              <a:ext uri="{FF2B5EF4-FFF2-40B4-BE49-F238E27FC236}">
                <a16:creationId xmlns:a16="http://schemas.microsoft.com/office/drawing/2014/main" id="{EDA699CD-B855-497B-83FE-808A1C3D145D}"/>
              </a:ext>
            </a:extLst>
          </p:cNvPr>
          <p:cNvSpPr/>
          <p:nvPr/>
        </p:nvSpPr>
        <p:spPr>
          <a:xfrm>
            <a:off x="376238" y="2255838"/>
            <a:ext cx="431800" cy="95250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1313;p17">
            <a:extLst>
              <a:ext uri="{FF2B5EF4-FFF2-40B4-BE49-F238E27FC236}">
                <a16:creationId xmlns:a16="http://schemas.microsoft.com/office/drawing/2014/main" id="{6EEB9556-6001-4317-B1AC-142D322928A4}"/>
              </a:ext>
            </a:extLst>
          </p:cNvPr>
          <p:cNvSpPr/>
          <p:nvPr/>
        </p:nvSpPr>
        <p:spPr>
          <a:xfrm>
            <a:off x="728663" y="2682875"/>
            <a:ext cx="106362" cy="177800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1314;p17">
            <a:extLst>
              <a:ext uri="{FF2B5EF4-FFF2-40B4-BE49-F238E27FC236}">
                <a16:creationId xmlns:a16="http://schemas.microsoft.com/office/drawing/2014/main" id="{63943821-1C84-4008-B75E-60E8E08AF1CA}"/>
              </a:ext>
            </a:extLst>
          </p:cNvPr>
          <p:cNvSpPr/>
          <p:nvPr/>
        </p:nvSpPr>
        <p:spPr>
          <a:xfrm>
            <a:off x="374650" y="2717800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1315;p17">
            <a:extLst>
              <a:ext uri="{FF2B5EF4-FFF2-40B4-BE49-F238E27FC236}">
                <a16:creationId xmlns:a16="http://schemas.microsoft.com/office/drawing/2014/main" id="{5B8FAB77-42F1-4A71-B0B3-DB96BAF6541C}"/>
              </a:ext>
            </a:extLst>
          </p:cNvPr>
          <p:cNvSpPr/>
          <p:nvPr/>
        </p:nvSpPr>
        <p:spPr>
          <a:xfrm>
            <a:off x="406400" y="2825750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1316;p17">
            <a:extLst>
              <a:ext uri="{FF2B5EF4-FFF2-40B4-BE49-F238E27FC236}">
                <a16:creationId xmlns:a16="http://schemas.microsoft.com/office/drawing/2014/main" id="{B73C0A54-72D5-4AAB-BF23-5DE2B7396796}"/>
              </a:ext>
            </a:extLst>
          </p:cNvPr>
          <p:cNvSpPr/>
          <p:nvPr/>
        </p:nvSpPr>
        <p:spPr>
          <a:xfrm>
            <a:off x="808038" y="2770188"/>
            <a:ext cx="0" cy="1587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1317;p17">
            <a:extLst>
              <a:ext uri="{FF2B5EF4-FFF2-40B4-BE49-F238E27FC236}">
                <a16:creationId xmlns:a16="http://schemas.microsoft.com/office/drawing/2014/main" id="{7DD05315-B740-44A2-9582-3909D8B6B523}"/>
              </a:ext>
            </a:extLst>
          </p:cNvPr>
          <p:cNvSpPr/>
          <p:nvPr/>
        </p:nvSpPr>
        <p:spPr>
          <a:xfrm>
            <a:off x="376238" y="2732088"/>
            <a:ext cx="431800" cy="9366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1318;p17">
            <a:extLst>
              <a:ext uri="{FF2B5EF4-FFF2-40B4-BE49-F238E27FC236}">
                <a16:creationId xmlns:a16="http://schemas.microsoft.com/office/drawing/2014/main" id="{7390EF4F-A8DD-4A82-94D3-BD1A650EC6DD}"/>
              </a:ext>
            </a:extLst>
          </p:cNvPr>
          <p:cNvSpPr/>
          <p:nvPr/>
        </p:nvSpPr>
        <p:spPr>
          <a:xfrm>
            <a:off x="728663" y="3159125"/>
            <a:ext cx="106362" cy="1762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1319;p17">
            <a:extLst>
              <a:ext uri="{FF2B5EF4-FFF2-40B4-BE49-F238E27FC236}">
                <a16:creationId xmlns:a16="http://schemas.microsoft.com/office/drawing/2014/main" id="{43F22269-2DE3-480C-842D-13547536BE46}"/>
              </a:ext>
            </a:extLst>
          </p:cNvPr>
          <p:cNvSpPr/>
          <p:nvPr/>
        </p:nvSpPr>
        <p:spPr>
          <a:xfrm>
            <a:off x="374650" y="3192463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1320;p17">
            <a:extLst>
              <a:ext uri="{FF2B5EF4-FFF2-40B4-BE49-F238E27FC236}">
                <a16:creationId xmlns:a16="http://schemas.microsoft.com/office/drawing/2014/main" id="{112DDB85-4F3C-431B-A534-F27DFB972955}"/>
              </a:ext>
            </a:extLst>
          </p:cNvPr>
          <p:cNvSpPr/>
          <p:nvPr/>
        </p:nvSpPr>
        <p:spPr>
          <a:xfrm>
            <a:off x="406400" y="330041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1321;p17">
            <a:extLst>
              <a:ext uri="{FF2B5EF4-FFF2-40B4-BE49-F238E27FC236}">
                <a16:creationId xmlns:a16="http://schemas.microsoft.com/office/drawing/2014/main" id="{A3C22856-4E06-47FB-87E0-E0750E8EF7EA}"/>
              </a:ext>
            </a:extLst>
          </p:cNvPr>
          <p:cNvSpPr/>
          <p:nvPr/>
        </p:nvSpPr>
        <p:spPr>
          <a:xfrm>
            <a:off x="808038" y="3246438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322;p17">
            <a:extLst>
              <a:ext uri="{FF2B5EF4-FFF2-40B4-BE49-F238E27FC236}">
                <a16:creationId xmlns:a16="http://schemas.microsoft.com/office/drawing/2014/main" id="{C300626B-7449-4293-8C4D-026EA37FC53B}"/>
              </a:ext>
            </a:extLst>
          </p:cNvPr>
          <p:cNvSpPr/>
          <p:nvPr/>
        </p:nvSpPr>
        <p:spPr>
          <a:xfrm>
            <a:off x="376238" y="3206750"/>
            <a:ext cx="431800" cy="93663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1323;p17">
            <a:extLst>
              <a:ext uri="{FF2B5EF4-FFF2-40B4-BE49-F238E27FC236}">
                <a16:creationId xmlns:a16="http://schemas.microsoft.com/office/drawing/2014/main" id="{3A08DEE0-5292-4F27-AF8B-E0A104BFD726}"/>
              </a:ext>
            </a:extLst>
          </p:cNvPr>
          <p:cNvSpPr/>
          <p:nvPr/>
        </p:nvSpPr>
        <p:spPr>
          <a:xfrm>
            <a:off x="728663" y="3633788"/>
            <a:ext cx="106362" cy="176212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1324;p17">
            <a:extLst>
              <a:ext uri="{FF2B5EF4-FFF2-40B4-BE49-F238E27FC236}">
                <a16:creationId xmlns:a16="http://schemas.microsoft.com/office/drawing/2014/main" id="{F8855A3B-3190-476A-B033-78FAA7F9AB92}"/>
              </a:ext>
            </a:extLst>
          </p:cNvPr>
          <p:cNvSpPr/>
          <p:nvPr/>
        </p:nvSpPr>
        <p:spPr>
          <a:xfrm>
            <a:off x="374650" y="3668713"/>
            <a:ext cx="433388" cy="10953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1325;p17">
            <a:extLst>
              <a:ext uri="{FF2B5EF4-FFF2-40B4-BE49-F238E27FC236}">
                <a16:creationId xmlns:a16="http://schemas.microsoft.com/office/drawing/2014/main" id="{E1DED316-ACFD-40C8-A28A-4A48194880D0}"/>
              </a:ext>
            </a:extLst>
          </p:cNvPr>
          <p:cNvSpPr/>
          <p:nvPr/>
        </p:nvSpPr>
        <p:spPr>
          <a:xfrm>
            <a:off x="406400" y="3776663"/>
            <a:ext cx="42863" cy="158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1326;p17">
            <a:extLst>
              <a:ext uri="{FF2B5EF4-FFF2-40B4-BE49-F238E27FC236}">
                <a16:creationId xmlns:a16="http://schemas.microsoft.com/office/drawing/2014/main" id="{D5A2281B-FFA6-48B8-A6F2-A90F7BB6AF61}"/>
              </a:ext>
            </a:extLst>
          </p:cNvPr>
          <p:cNvSpPr/>
          <p:nvPr/>
        </p:nvSpPr>
        <p:spPr>
          <a:xfrm>
            <a:off x="808038" y="3721100"/>
            <a:ext cx="0" cy="1588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1327;p17">
            <a:extLst>
              <a:ext uri="{FF2B5EF4-FFF2-40B4-BE49-F238E27FC236}">
                <a16:creationId xmlns:a16="http://schemas.microsoft.com/office/drawing/2014/main" id="{D5A0BEE4-9A1D-4D13-B26B-DA04F5B3BE2D}"/>
              </a:ext>
            </a:extLst>
          </p:cNvPr>
          <p:cNvSpPr/>
          <p:nvPr/>
        </p:nvSpPr>
        <p:spPr>
          <a:xfrm>
            <a:off x="376238" y="3681413"/>
            <a:ext cx="431800" cy="96837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1328;p17">
            <a:extLst>
              <a:ext uri="{FF2B5EF4-FFF2-40B4-BE49-F238E27FC236}">
                <a16:creationId xmlns:a16="http://schemas.microsoft.com/office/drawing/2014/main" id="{0A7A031B-EA0F-4D49-9938-2F14D10CC35C}"/>
              </a:ext>
            </a:extLst>
          </p:cNvPr>
          <p:cNvSpPr/>
          <p:nvPr/>
        </p:nvSpPr>
        <p:spPr>
          <a:xfrm>
            <a:off x="728663" y="4111625"/>
            <a:ext cx="106362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1329;p17">
            <a:extLst>
              <a:ext uri="{FF2B5EF4-FFF2-40B4-BE49-F238E27FC236}">
                <a16:creationId xmlns:a16="http://schemas.microsoft.com/office/drawing/2014/main" id="{8441AE19-8DB8-4F7A-A945-EF89D35FDAEF}"/>
              </a:ext>
            </a:extLst>
          </p:cNvPr>
          <p:cNvSpPr/>
          <p:nvPr/>
        </p:nvSpPr>
        <p:spPr>
          <a:xfrm>
            <a:off x="374650" y="4143375"/>
            <a:ext cx="433388" cy="109538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1330;p17">
            <a:extLst>
              <a:ext uri="{FF2B5EF4-FFF2-40B4-BE49-F238E27FC236}">
                <a16:creationId xmlns:a16="http://schemas.microsoft.com/office/drawing/2014/main" id="{7F1223F3-DD04-45F9-A117-A87252EA2471}"/>
              </a:ext>
            </a:extLst>
          </p:cNvPr>
          <p:cNvSpPr/>
          <p:nvPr/>
        </p:nvSpPr>
        <p:spPr>
          <a:xfrm>
            <a:off x="406400" y="425291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1331;p17">
            <a:extLst>
              <a:ext uri="{FF2B5EF4-FFF2-40B4-BE49-F238E27FC236}">
                <a16:creationId xmlns:a16="http://schemas.microsoft.com/office/drawing/2014/main" id="{466EEFD5-0421-42D8-8CEB-88FB7E905A33}"/>
              </a:ext>
            </a:extLst>
          </p:cNvPr>
          <p:cNvSpPr/>
          <p:nvPr/>
        </p:nvSpPr>
        <p:spPr>
          <a:xfrm>
            <a:off x="808038" y="4198938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332;p17">
            <a:extLst>
              <a:ext uri="{FF2B5EF4-FFF2-40B4-BE49-F238E27FC236}">
                <a16:creationId xmlns:a16="http://schemas.microsoft.com/office/drawing/2014/main" id="{A55ADA95-9CD6-4080-8D12-EFDAE23294B0}"/>
              </a:ext>
            </a:extLst>
          </p:cNvPr>
          <p:cNvSpPr/>
          <p:nvPr/>
        </p:nvSpPr>
        <p:spPr>
          <a:xfrm>
            <a:off x="376238" y="4159250"/>
            <a:ext cx="431800" cy="93663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1333;p17">
            <a:extLst>
              <a:ext uri="{FF2B5EF4-FFF2-40B4-BE49-F238E27FC236}">
                <a16:creationId xmlns:a16="http://schemas.microsoft.com/office/drawing/2014/main" id="{FF6C153E-5FCF-43C1-BF9A-E3A261FA4276}"/>
              </a:ext>
            </a:extLst>
          </p:cNvPr>
          <p:cNvSpPr/>
          <p:nvPr/>
        </p:nvSpPr>
        <p:spPr>
          <a:xfrm>
            <a:off x="728663" y="4586288"/>
            <a:ext cx="106362" cy="176212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1334;p17">
            <a:extLst>
              <a:ext uri="{FF2B5EF4-FFF2-40B4-BE49-F238E27FC236}">
                <a16:creationId xmlns:a16="http://schemas.microsoft.com/office/drawing/2014/main" id="{2AC60E22-D1BD-46DB-8191-2FF3978B20E0}"/>
              </a:ext>
            </a:extLst>
          </p:cNvPr>
          <p:cNvSpPr/>
          <p:nvPr/>
        </p:nvSpPr>
        <p:spPr>
          <a:xfrm>
            <a:off x="374650" y="4621213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1335;p17">
            <a:extLst>
              <a:ext uri="{FF2B5EF4-FFF2-40B4-BE49-F238E27FC236}">
                <a16:creationId xmlns:a16="http://schemas.microsoft.com/office/drawing/2014/main" id="{EF54E8B3-1C8A-4826-B431-5A4D8C10ADAE}"/>
              </a:ext>
            </a:extLst>
          </p:cNvPr>
          <p:cNvSpPr/>
          <p:nvPr/>
        </p:nvSpPr>
        <p:spPr>
          <a:xfrm>
            <a:off x="406400" y="472916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1336;p17">
            <a:extLst>
              <a:ext uri="{FF2B5EF4-FFF2-40B4-BE49-F238E27FC236}">
                <a16:creationId xmlns:a16="http://schemas.microsoft.com/office/drawing/2014/main" id="{165F3317-D927-4A65-8AC6-FF27C6B3DC5C}"/>
              </a:ext>
            </a:extLst>
          </p:cNvPr>
          <p:cNvSpPr/>
          <p:nvPr/>
        </p:nvSpPr>
        <p:spPr>
          <a:xfrm>
            <a:off x="808038" y="4673600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1337;p17">
            <a:extLst>
              <a:ext uri="{FF2B5EF4-FFF2-40B4-BE49-F238E27FC236}">
                <a16:creationId xmlns:a16="http://schemas.microsoft.com/office/drawing/2014/main" id="{C99716BA-0CFC-4A0D-9D2B-64240EAA0472}"/>
              </a:ext>
            </a:extLst>
          </p:cNvPr>
          <p:cNvSpPr/>
          <p:nvPr/>
        </p:nvSpPr>
        <p:spPr>
          <a:xfrm>
            <a:off x="376238" y="4633913"/>
            <a:ext cx="431800" cy="95250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338;p17">
            <a:extLst>
              <a:ext uri="{FF2B5EF4-FFF2-40B4-BE49-F238E27FC236}">
                <a16:creationId xmlns:a16="http://schemas.microsoft.com/office/drawing/2014/main" id="{AE0842DD-65F2-4538-AE56-FCC2281AB32C}"/>
              </a:ext>
            </a:extLst>
          </p:cNvPr>
          <p:cNvSpPr/>
          <p:nvPr/>
        </p:nvSpPr>
        <p:spPr>
          <a:xfrm>
            <a:off x="728663" y="5060950"/>
            <a:ext cx="106362" cy="17780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339;p17">
            <a:extLst>
              <a:ext uri="{FF2B5EF4-FFF2-40B4-BE49-F238E27FC236}">
                <a16:creationId xmlns:a16="http://schemas.microsoft.com/office/drawing/2014/main" id="{5A57DCE6-B9AB-48FD-B2F9-ECE35AC66AE5}"/>
              </a:ext>
            </a:extLst>
          </p:cNvPr>
          <p:cNvSpPr/>
          <p:nvPr/>
        </p:nvSpPr>
        <p:spPr>
          <a:xfrm>
            <a:off x="374650" y="5095875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340;p17">
            <a:extLst>
              <a:ext uri="{FF2B5EF4-FFF2-40B4-BE49-F238E27FC236}">
                <a16:creationId xmlns:a16="http://schemas.microsoft.com/office/drawing/2014/main" id="{C6D58046-5875-4EE6-9BC5-D757E0BFACF0}"/>
              </a:ext>
            </a:extLst>
          </p:cNvPr>
          <p:cNvSpPr/>
          <p:nvPr/>
        </p:nvSpPr>
        <p:spPr>
          <a:xfrm>
            <a:off x="406400" y="5203825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341;p17">
            <a:extLst>
              <a:ext uri="{FF2B5EF4-FFF2-40B4-BE49-F238E27FC236}">
                <a16:creationId xmlns:a16="http://schemas.microsoft.com/office/drawing/2014/main" id="{63AEC837-8072-42DB-9829-8C79C4D25D38}"/>
              </a:ext>
            </a:extLst>
          </p:cNvPr>
          <p:cNvSpPr/>
          <p:nvPr/>
        </p:nvSpPr>
        <p:spPr>
          <a:xfrm>
            <a:off x="808038" y="5149850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342;p17">
            <a:extLst>
              <a:ext uri="{FF2B5EF4-FFF2-40B4-BE49-F238E27FC236}">
                <a16:creationId xmlns:a16="http://schemas.microsoft.com/office/drawing/2014/main" id="{0DEB2FC6-F2C2-4CAE-BB38-5F1276ACB3CE}"/>
              </a:ext>
            </a:extLst>
          </p:cNvPr>
          <p:cNvSpPr/>
          <p:nvPr/>
        </p:nvSpPr>
        <p:spPr>
          <a:xfrm>
            <a:off x="376238" y="5110163"/>
            <a:ext cx="431800" cy="9366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343;p17">
            <a:extLst>
              <a:ext uri="{FF2B5EF4-FFF2-40B4-BE49-F238E27FC236}">
                <a16:creationId xmlns:a16="http://schemas.microsoft.com/office/drawing/2014/main" id="{91201F59-CED6-439B-8B65-4030A05D7F48}"/>
              </a:ext>
            </a:extLst>
          </p:cNvPr>
          <p:cNvSpPr/>
          <p:nvPr/>
        </p:nvSpPr>
        <p:spPr>
          <a:xfrm>
            <a:off x="728663" y="5537200"/>
            <a:ext cx="106362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344;p17">
            <a:extLst>
              <a:ext uri="{FF2B5EF4-FFF2-40B4-BE49-F238E27FC236}">
                <a16:creationId xmlns:a16="http://schemas.microsoft.com/office/drawing/2014/main" id="{C2004034-F8EB-45BF-A7C4-D78CD1B1B850}"/>
              </a:ext>
            </a:extLst>
          </p:cNvPr>
          <p:cNvSpPr/>
          <p:nvPr/>
        </p:nvSpPr>
        <p:spPr>
          <a:xfrm>
            <a:off x="374650" y="5570538"/>
            <a:ext cx="433388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345;p17">
            <a:extLst>
              <a:ext uri="{FF2B5EF4-FFF2-40B4-BE49-F238E27FC236}">
                <a16:creationId xmlns:a16="http://schemas.microsoft.com/office/drawing/2014/main" id="{DC5A2FE8-2FD0-4179-B750-7B54CDCC1C54}"/>
              </a:ext>
            </a:extLst>
          </p:cNvPr>
          <p:cNvSpPr/>
          <p:nvPr/>
        </p:nvSpPr>
        <p:spPr>
          <a:xfrm>
            <a:off x="406400" y="568166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346;p17">
            <a:extLst>
              <a:ext uri="{FF2B5EF4-FFF2-40B4-BE49-F238E27FC236}">
                <a16:creationId xmlns:a16="http://schemas.microsoft.com/office/drawing/2014/main" id="{B28D554E-0531-4ED3-AD2C-4F547B8F4058}"/>
              </a:ext>
            </a:extLst>
          </p:cNvPr>
          <p:cNvSpPr/>
          <p:nvPr/>
        </p:nvSpPr>
        <p:spPr>
          <a:xfrm>
            <a:off x="808038" y="5624513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347;p17">
            <a:extLst>
              <a:ext uri="{FF2B5EF4-FFF2-40B4-BE49-F238E27FC236}">
                <a16:creationId xmlns:a16="http://schemas.microsoft.com/office/drawing/2014/main" id="{F128A010-19C4-4C48-8865-5C6638D94A4D}"/>
              </a:ext>
            </a:extLst>
          </p:cNvPr>
          <p:cNvSpPr/>
          <p:nvPr/>
        </p:nvSpPr>
        <p:spPr>
          <a:xfrm>
            <a:off x="376238" y="5584825"/>
            <a:ext cx="431800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348;p17">
            <a:extLst>
              <a:ext uri="{FF2B5EF4-FFF2-40B4-BE49-F238E27FC236}">
                <a16:creationId xmlns:a16="http://schemas.microsoft.com/office/drawing/2014/main" id="{048838B5-76AB-4B28-8CD4-7861E739FB1F}"/>
              </a:ext>
            </a:extLst>
          </p:cNvPr>
          <p:cNvSpPr/>
          <p:nvPr/>
        </p:nvSpPr>
        <p:spPr>
          <a:xfrm>
            <a:off x="376238" y="1303338"/>
            <a:ext cx="431800" cy="95250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5" name="Google Shape;1349;p17">
            <a:extLst>
              <a:ext uri="{FF2B5EF4-FFF2-40B4-BE49-F238E27FC236}">
                <a16:creationId xmlns:a16="http://schemas.microsoft.com/office/drawing/2014/main" id="{EE12CD83-59CC-47B2-9D40-4F2EFBA5E864}"/>
              </a:ext>
            </a:extLst>
          </p:cNvPr>
          <p:cNvGrpSpPr>
            <a:grpSpLocks/>
          </p:cNvGrpSpPr>
          <p:nvPr/>
        </p:nvGrpSpPr>
        <p:grpSpPr bwMode="auto">
          <a:xfrm>
            <a:off x="671513" y="425450"/>
            <a:ext cx="593725" cy="531813"/>
            <a:chOff x="2495125" y="2142250"/>
            <a:chExt cx="444275" cy="398525"/>
          </a:xfrm>
        </p:grpSpPr>
        <p:sp>
          <p:nvSpPr>
            <p:cNvPr id="76" name="Google Shape;1350;p17">
              <a:extLst>
                <a:ext uri="{FF2B5EF4-FFF2-40B4-BE49-F238E27FC236}">
                  <a16:creationId xmlns:a16="http://schemas.microsoft.com/office/drawing/2014/main" id="{2F83CA66-5F6E-4A4E-BE28-38D482D4358A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351;p17">
              <a:extLst>
                <a:ext uri="{FF2B5EF4-FFF2-40B4-BE49-F238E27FC236}">
                  <a16:creationId xmlns:a16="http://schemas.microsoft.com/office/drawing/2014/main" id="{0207A15F-D699-480B-81DC-DDCD12EAC189}"/>
                </a:ext>
              </a:extLst>
            </p:cNvPr>
            <p:cNvSpPr/>
            <p:nvPr/>
          </p:nvSpPr>
          <p:spPr>
            <a:xfrm>
              <a:off x="2655491" y="2307608"/>
              <a:ext cx="95032" cy="72567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" name="Google Shape;1352;p17">
            <a:extLst>
              <a:ext uri="{FF2B5EF4-FFF2-40B4-BE49-F238E27FC236}">
                <a16:creationId xmlns:a16="http://schemas.microsoft.com/office/drawing/2014/main" id="{1DBF181F-2319-4805-9393-3526AF33DD25}"/>
              </a:ext>
            </a:extLst>
          </p:cNvPr>
          <p:cNvGrpSpPr>
            <a:grpSpLocks/>
          </p:cNvGrpSpPr>
          <p:nvPr/>
        </p:nvGrpSpPr>
        <p:grpSpPr bwMode="auto">
          <a:xfrm>
            <a:off x="10590213" y="5951538"/>
            <a:ext cx="387350" cy="374650"/>
            <a:chOff x="3243875" y="2372825"/>
            <a:chExt cx="291375" cy="281375"/>
          </a:xfrm>
        </p:grpSpPr>
        <p:sp>
          <p:nvSpPr>
            <p:cNvPr id="79" name="Google Shape;1353;p17">
              <a:extLst>
                <a:ext uri="{FF2B5EF4-FFF2-40B4-BE49-F238E27FC236}">
                  <a16:creationId xmlns:a16="http://schemas.microsoft.com/office/drawing/2014/main" id="{8D8DDB59-8203-4007-B5F8-18D0A8EBC948}"/>
                </a:ext>
              </a:extLst>
            </p:cNvPr>
            <p:cNvSpPr/>
            <p:nvPr/>
          </p:nvSpPr>
          <p:spPr>
            <a:xfrm>
              <a:off x="3286865" y="2403824"/>
              <a:ext cx="205395" cy="20030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354;p17">
              <a:extLst>
                <a:ext uri="{FF2B5EF4-FFF2-40B4-BE49-F238E27FC236}">
                  <a16:creationId xmlns:a16="http://schemas.microsoft.com/office/drawing/2014/main" id="{98886204-488F-40B1-A01F-5F76CA5EE986}"/>
                </a:ext>
              </a:extLst>
            </p:cNvPr>
            <p:cNvSpPr/>
            <p:nvPr/>
          </p:nvSpPr>
          <p:spPr>
            <a:xfrm>
              <a:off x="3303583" y="2403824"/>
              <a:ext cx="191066" cy="209839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355;p17">
              <a:extLst>
                <a:ext uri="{FF2B5EF4-FFF2-40B4-BE49-F238E27FC236}">
                  <a16:creationId xmlns:a16="http://schemas.microsoft.com/office/drawing/2014/main" id="{73D68E84-F668-48ED-BA3F-C81615704973}"/>
                </a:ext>
              </a:extLst>
            </p:cNvPr>
            <p:cNvSpPr/>
            <p:nvPr/>
          </p:nvSpPr>
          <p:spPr>
            <a:xfrm>
              <a:off x="3396727" y="2372825"/>
              <a:ext cx="10747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356;p17">
              <a:extLst>
                <a:ext uri="{FF2B5EF4-FFF2-40B4-BE49-F238E27FC236}">
                  <a16:creationId xmlns:a16="http://schemas.microsoft.com/office/drawing/2014/main" id="{9E63515F-B933-425A-9371-7B1D24D51E81}"/>
                </a:ext>
              </a:extLst>
            </p:cNvPr>
            <p:cNvSpPr/>
            <p:nvPr/>
          </p:nvSpPr>
          <p:spPr>
            <a:xfrm>
              <a:off x="3243875" y="2495628"/>
              <a:ext cx="285404" cy="10731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57;p17">
              <a:extLst>
                <a:ext uri="{FF2B5EF4-FFF2-40B4-BE49-F238E27FC236}">
                  <a16:creationId xmlns:a16="http://schemas.microsoft.com/office/drawing/2014/main" id="{89C10AB6-6E32-4BED-8DF9-A8D4A00A7CDB}"/>
                </a:ext>
              </a:extLst>
            </p:cNvPr>
            <p:cNvSpPr/>
            <p:nvPr/>
          </p:nvSpPr>
          <p:spPr>
            <a:xfrm>
              <a:off x="3340602" y="2378786"/>
              <a:ext cx="103892" cy="268260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58;p17">
              <a:extLst>
                <a:ext uri="{FF2B5EF4-FFF2-40B4-BE49-F238E27FC236}">
                  <a16:creationId xmlns:a16="http://schemas.microsoft.com/office/drawing/2014/main" id="{AF7F9246-67A3-4EAF-BA93-046FB6F494BF}"/>
                </a:ext>
              </a:extLst>
            </p:cNvPr>
            <p:cNvSpPr/>
            <p:nvPr/>
          </p:nvSpPr>
          <p:spPr>
            <a:xfrm>
              <a:off x="3266564" y="2458668"/>
              <a:ext cx="268686" cy="94189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59;p17">
              <a:extLst>
                <a:ext uri="{FF2B5EF4-FFF2-40B4-BE49-F238E27FC236}">
                  <a16:creationId xmlns:a16="http://schemas.microsoft.com/office/drawing/2014/main" id="{D0593ED4-8A13-46EC-ACBB-ACC523CF8BDE}"/>
                </a:ext>
              </a:extLst>
            </p:cNvPr>
            <p:cNvSpPr/>
            <p:nvPr/>
          </p:nvSpPr>
          <p:spPr>
            <a:xfrm>
              <a:off x="3276117" y="2451515"/>
              <a:ext cx="257939" cy="11326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60;p17">
              <a:extLst>
                <a:ext uri="{FF2B5EF4-FFF2-40B4-BE49-F238E27FC236}">
                  <a16:creationId xmlns:a16="http://schemas.microsoft.com/office/drawing/2014/main" id="{1D9D7515-51FA-4293-AF6A-04E94A507A2A}"/>
                </a:ext>
              </a:extLst>
            </p:cNvPr>
            <p:cNvSpPr/>
            <p:nvPr/>
          </p:nvSpPr>
          <p:spPr>
            <a:xfrm>
              <a:off x="3328660" y="2385940"/>
              <a:ext cx="120611" cy="258722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61;p17">
              <a:extLst>
                <a:ext uri="{FF2B5EF4-FFF2-40B4-BE49-F238E27FC236}">
                  <a16:creationId xmlns:a16="http://schemas.microsoft.com/office/drawing/2014/main" id="{75B1E4D9-6576-4DA7-A053-FA145A18FC18}"/>
                </a:ext>
              </a:extLst>
            </p:cNvPr>
            <p:cNvSpPr/>
            <p:nvPr/>
          </p:nvSpPr>
          <p:spPr>
            <a:xfrm>
              <a:off x="3327466" y="2438399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62;p17">
              <a:extLst>
                <a:ext uri="{FF2B5EF4-FFF2-40B4-BE49-F238E27FC236}">
                  <a16:creationId xmlns:a16="http://schemas.microsoft.com/office/drawing/2014/main" id="{77F7F1AC-5FDC-403D-9700-71E97FD19999}"/>
                </a:ext>
              </a:extLst>
            </p:cNvPr>
            <p:cNvSpPr/>
            <p:nvPr/>
          </p:nvSpPr>
          <p:spPr>
            <a:xfrm>
              <a:off x="3358514" y="2469398"/>
              <a:ext cx="71650" cy="71536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1363;p17">
            <a:extLst>
              <a:ext uri="{FF2B5EF4-FFF2-40B4-BE49-F238E27FC236}">
                <a16:creationId xmlns:a16="http://schemas.microsoft.com/office/drawing/2014/main" id="{3D9D1836-6480-4456-BDE2-BC8668035827}"/>
              </a:ext>
            </a:extLst>
          </p:cNvPr>
          <p:cNvGrpSpPr>
            <a:grpSpLocks/>
          </p:cNvGrpSpPr>
          <p:nvPr/>
        </p:nvGrpSpPr>
        <p:grpSpPr bwMode="auto">
          <a:xfrm>
            <a:off x="1647825" y="425450"/>
            <a:ext cx="222250" cy="225425"/>
            <a:chOff x="4954425" y="2036375"/>
            <a:chExt cx="166675" cy="168575"/>
          </a:xfrm>
        </p:grpSpPr>
        <p:sp>
          <p:nvSpPr>
            <p:cNvPr id="90" name="Google Shape;1364;p17">
              <a:extLst>
                <a:ext uri="{FF2B5EF4-FFF2-40B4-BE49-F238E27FC236}">
                  <a16:creationId xmlns:a16="http://schemas.microsoft.com/office/drawing/2014/main" id="{23DF9E38-9D65-4049-9D1C-742CDBBEB9A6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65;p17">
              <a:extLst>
                <a:ext uri="{FF2B5EF4-FFF2-40B4-BE49-F238E27FC236}">
                  <a16:creationId xmlns:a16="http://schemas.microsoft.com/office/drawing/2014/main" id="{B95187EC-E4C2-4577-9B31-6BE0BC5B3684}"/>
                </a:ext>
              </a:extLst>
            </p:cNvPr>
            <p:cNvSpPr/>
            <p:nvPr/>
          </p:nvSpPr>
          <p:spPr>
            <a:xfrm>
              <a:off x="5009190" y="2105230"/>
              <a:ext cx="52384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1366;p17">
            <a:extLst>
              <a:ext uri="{FF2B5EF4-FFF2-40B4-BE49-F238E27FC236}">
                <a16:creationId xmlns:a16="http://schemas.microsoft.com/office/drawing/2014/main" id="{AA73E6EC-0A4C-4A43-B159-75B8C74DD492}"/>
              </a:ext>
            </a:extLst>
          </p:cNvPr>
          <p:cNvSpPr/>
          <p:nvPr/>
        </p:nvSpPr>
        <p:spPr>
          <a:xfrm>
            <a:off x="10704513" y="484188"/>
            <a:ext cx="158750" cy="10795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1367;p17">
            <a:extLst>
              <a:ext uri="{FF2B5EF4-FFF2-40B4-BE49-F238E27FC236}">
                <a16:creationId xmlns:a16="http://schemas.microsoft.com/office/drawing/2014/main" id="{8147FF1D-8FAF-4B84-BAF9-3C64C7A3B3DC}"/>
              </a:ext>
            </a:extLst>
          </p:cNvPr>
          <p:cNvSpPr/>
          <p:nvPr/>
        </p:nvSpPr>
        <p:spPr>
          <a:xfrm>
            <a:off x="10866438" y="5591175"/>
            <a:ext cx="115887" cy="8413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4" name="Google Shape;1368;p17">
            <a:extLst>
              <a:ext uri="{FF2B5EF4-FFF2-40B4-BE49-F238E27FC236}">
                <a16:creationId xmlns:a16="http://schemas.microsoft.com/office/drawing/2014/main" id="{BA98AE50-B511-432D-A009-0D12242547DD}"/>
              </a:ext>
            </a:extLst>
          </p:cNvPr>
          <p:cNvGrpSpPr>
            <a:grpSpLocks/>
          </p:cNvGrpSpPr>
          <p:nvPr/>
        </p:nvGrpSpPr>
        <p:grpSpPr bwMode="auto">
          <a:xfrm>
            <a:off x="9923463" y="6202363"/>
            <a:ext cx="222250" cy="223837"/>
            <a:chOff x="4954425" y="2036375"/>
            <a:chExt cx="166675" cy="168575"/>
          </a:xfrm>
        </p:grpSpPr>
        <p:sp>
          <p:nvSpPr>
            <p:cNvPr id="95" name="Google Shape;1369;p17">
              <a:extLst>
                <a:ext uri="{FF2B5EF4-FFF2-40B4-BE49-F238E27FC236}">
                  <a16:creationId xmlns:a16="http://schemas.microsoft.com/office/drawing/2014/main" id="{A5A31E06-D93B-4346-B586-5695CD31D58D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370;p17">
              <a:extLst>
                <a:ext uri="{FF2B5EF4-FFF2-40B4-BE49-F238E27FC236}">
                  <a16:creationId xmlns:a16="http://schemas.microsoft.com/office/drawing/2014/main" id="{21AA4D28-F5BD-4E63-8EAB-1BE4898BADE1}"/>
                </a:ext>
              </a:extLst>
            </p:cNvPr>
            <p:cNvSpPr/>
            <p:nvPr/>
          </p:nvSpPr>
          <p:spPr>
            <a:xfrm>
              <a:off x="5009190" y="2104522"/>
              <a:ext cx="52384" cy="406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4786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66F54F86-4B2A-4FF4-A138-40BEC83297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38966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974D-B768-4981-9C76-8CA751A7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743D2-C5B5-4DAF-98C5-9B4CA858D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551EE-8122-4946-8477-F3B3E8ECF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2C19F-C0C8-4EDC-A347-05C59A9A5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71177-FF6C-4B08-8900-8F88F058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30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4A2C-ED50-46AC-ADE1-0043C781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82B4E-F7B7-4830-89CC-095B0B26F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4E49A-1E2D-40D0-BD90-8D1814B0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B1F43-E533-4727-8663-A57E57C61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E8D74-DB30-4B0A-A97A-7552FF4E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06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DE977-5852-41A2-AB6A-78932C9E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DFD84-0BD7-4B53-B0F6-1F68DB5E4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3EF27-E6F1-49F6-A6F9-BE7A03428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57824-2200-43C9-A654-4318FEBE7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805E7-0B67-4DD6-9D60-081F95BC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14CA9-C6A3-4AAE-B35C-F45F8402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574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57FD7-76E8-45BF-888A-4B59FB9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8139D-F8A5-4928-94E7-AB69AC2C3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6158C-A67D-47C5-B473-D296676BE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3AC8B-A0F1-4E80-A136-923B86796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F82008-D1C1-4EE8-BDC4-EF47807AC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51CE53-D551-45CF-B58F-79DE3323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DF8589-B3EC-4201-A274-7EE76C9A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2D1146-CB38-4905-AE8E-96704E03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626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088A-D2E3-4D30-B9CE-08612912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E2A109-9C21-4C6E-B278-B382F21A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99942-B9C4-4AA7-BA82-0FD89625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EE21A-FA46-40AB-B6DA-2CF3AAD5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021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5DCE9C-FFE0-4F07-8214-2DC2CA2A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DED35-ED40-4D0C-9D27-0E8A7DBA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AE067-DB09-4D06-850F-FF16FC13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459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7E48-526A-4FCB-8A1C-E3F84FF8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EF9BA-F825-4E78-B422-6432EFD52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E47CA-6FEA-4F3D-98A1-B3405625E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23E9D-28E2-4BBC-9E28-2AD1431D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4DBFE-BBBF-45A7-9437-806676BF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0695-FF97-4722-A710-E945F8F6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200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8889-EC03-42F6-8A59-B0993F17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26214-B005-43D4-9E0C-F8FFA7AFB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ADE04-EECE-4344-B2CC-20B8D33EE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DEFD8-94D4-4D38-9314-A2C0CA544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2512A-21AA-46A3-9B2F-2EDAC9E6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9AB25-3849-4265-AAEE-2F25456E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677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37E261-C837-4256-B229-385344D1A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7514E-C717-4AAC-9A45-25C15D189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BE8AB-E3AD-42F4-95C7-4502706E5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33D39-9BCC-4CBE-8AA3-92449E89B6EF}" type="datetimeFigureOut">
              <a:rPr lang="vi-VN" smtClean="0"/>
              <a:t>10/12/2021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B5392-2329-4606-83D4-9578B150A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7111D-5D19-4C48-9B6B-39FBE04AE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394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  <p:sldLayoutId id="21474837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7.png"/><Relationship Id="rId10" Type="http://schemas.openxmlformats.org/officeDocument/2006/relationships/image" Target="../media/image9.png"/><Relationship Id="rId19" Type="http://schemas.openxmlformats.org/officeDocument/2006/relationships/slide" Target="slide3.xml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Relationship Id="rId22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10" Type="http://schemas.openxmlformats.org/officeDocument/2006/relationships/image" Target="../media/image86.png"/><Relationship Id="rId4" Type="http://schemas.openxmlformats.org/officeDocument/2006/relationships/image" Target="../media/image82.png"/><Relationship Id="rId9" Type="http://schemas.openxmlformats.org/officeDocument/2006/relationships/slide" Target="slide37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9.png"/><Relationship Id="rId12" Type="http://schemas.openxmlformats.org/officeDocument/2006/relationships/image" Target="../media/image9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8.wdp"/><Relationship Id="rId11" Type="http://schemas.microsoft.com/office/2007/relationships/hdphoto" Target="../media/hdphoto20.wdp"/><Relationship Id="rId5" Type="http://schemas.openxmlformats.org/officeDocument/2006/relationships/image" Target="../media/image88.png"/><Relationship Id="rId15" Type="http://schemas.openxmlformats.org/officeDocument/2006/relationships/image" Target="../media/image34.png"/><Relationship Id="rId10" Type="http://schemas.openxmlformats.org/officeDocument/2006/relationships/image" Target="../media/image90.jpeg"/><Relationship Id="rId4" Type="http://schemas.openxmlformats.org/officeDocument/2006/relationships/image" Target="../media/image87.png"/><Relationship Id="rId9" Type="http://schemas.openxmlformats.org/officeDocument/2006/relationships/image" Target="../media/image84.png"/><Relationship Id="rId1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8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1.wdp"/><Relationship Id="rId12" Type="http://schemas.microsoft.com/office/2007/relationships/hdphoto" Target="../media/hdphoto20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3.png"/><Relationship Id="rId11" Type="http://schemas.openxmlformats.org/officeDocument/2006/relationships/image" Target="../media/image90.jpeg"/><Relationship Id="rId5" Type="http://schemas.openxmlformats.org/officeDocument/2006/relationships/image" Target="../media/image91.png"/><Relationship Id="rId15" Type="http://schemas.openxmlformats.org/officeDocument/2006/relationships/image" Target="../media/image34.png"/><Relationship Id="rId10" Type="http://schemas.openxmlformats.org/officeDocument/2006/relationships/image" Target="../media/image84.png"/><Relationship Id="rId4" Type="http://schemas.openxmlformats.org/officeDocument/2006/relationships/image" Target="../media/image92.jpeg"/><Relationship Id="rId9" Type="http://schemas.microsoft.com/office/2007/relationships/hdphoto" Target="../media/hdphoto22.wdp"/><Relationship Id="rId1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openxmlformats.org/officeDocument/2006/relationships/image" Target="../media/image84.png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7.png"/><Relationship Id="rId12" Type="http://schemas.microsoft.com/office/2007/relationships/hdphoto" Target="../media/hdphoto26.wdp"/><Relationship Id="rId17" Type="http://schemas.openxmlformats.org/officeDocument/2006/relationships/image" Target="../media/image82.png"/><Relationship Id="rId2" Type="http://schemas.openxmlformats.org/officeDocument/2006/relationships/audio" Target="../media/media5.wav"/><Relationship Id="rId16" Type="http://schemas.openxmlformats.org/officeDocument/2006/relationships/image" Target="../media/image91.png"/><Relationship Id="rId1" Type="http://schemas.microsoft.com/office/2007/relationships/media" Target="../media/media5.wav"/><Relationship Id="rId6" Type="http://schemas.microsoft.com/office/2007/relationships/hdphoto" Target="../media/hdphoto23.wdp"/><Relationship Id="rId11" Type="http://schemas.openxmlformats.org/officeDocument/2006/relationships/image" Target="../media/image99.png"/><Relationship Id="rId5" Type="http://schemas.openxmlformats.org/officeDocument/2006/relationships/image" Target="../media/image96.png"/><Relationship Id="rId15" Type="http://schemas.microsoft.com/office/2007/relationships/hdphoto" Target="../media/hdphoto20.wdp"/><Relationship Id="rId10" Type="http://schemas.microsoft.com/office/2007/relationships/hdphoto" Target="../media/hdphoto25.wdp"/><Relationship Id="rId19" Type="http://schemas.openxmlformats.org/officeDocument/2006/relationships/image" Target="../media/image34.png"/><Relationship Id="rId4" Type="http://schemas.openxmlformats.org/officeDocument/2006/relationships/image" Target="../media/image95.jpeg"/><Relationship Id="rId9" Type="http://schemas.openxmlformats.org/officeDocument/2006/relationships/image" Target="../media/image98.png"/><Relationship Id="rId1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3.png"/><Relationship Id="rId18" Type="http://schemas.openxmlformats.org/officeDocument/2006/relationships/slide" Target="slide9.xml"/><Relationship Id="rId26" Type="http://schemas.microsoft.com/office/2007/relationships/hdphoto" Target="../media/hdphoto15.wdp"/><Relationship Id="rId3" Type="http://schemas.microsoft.com/office/2007/relationships/hdphoto" Target="../media/hdphoto1.wdp"/><Relationship Id="rId21" Type="http://schemas.openxmlformats.org/officeDocument/2006/relationships/image" Target="../media/image26.gif"/><Relationship Id="rId7" Type="http://schemas.openxmlformats.org/officeDocument/2006/relationships/image" Target="../media/image21.png"/><Relationship Id="rId12" Type="http://schemas.openxmlformats.org/officeDocument/2006/relationships/slide" Target="slide7.xml"/><Relationship Id="rId17" Type="http://schemas.microsoft.com/office/2007/relationships/hdphoto" Target="../media/hdphoto12.wdp"/><Relationship Id="rId25" Type="http://schemas.openxmlformats.org/officeDocument/2006/relationships/image" Target="../media/image29.png"/><Relationship Id="rId2" Type="http://schemas.openxmlformats.org/officeDocument/2006/relationships/image" Target="../media/image6.png"/><Relationship Id="rId16" Type="http://schemas.openxmlformats.org/officeDocument/2006/relationships/image" Target="../media/image24.png"/><Relationship Id="rId20" Type="http://schemas.microsoft.com/office/2007/relationships/hdphoto" Target="../media/hdphoto13.wdp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microsoft.com/office/2007/relationships/hdphoto" Target="../media/hdphoto10.wdp"/><Relationship Id="rId24" Type="http://schemas.openxmlformats.org/officeDocument/2006/relationships/image" Target="../media/image28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14.wdp"/><Relationship Id="rId28" Type="http://schemas.openxmlformats.org/officeDocument/2006/relationships/image" Target="../media/image31.png"/><Relationship Id="rId10" Type="http://schemas.openxmlformats.org/officeDocument/2006/relationships/image" Target="../media/image22.png"/><Relationship Id="rId19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slide" Target="slide6.xml"/><Relationship Id="rId14" Type="http://schemas.microsoft.com/office/2007/relationships/hdphoto" Target="../media/hdphoto11.wdp"/><Relationship Id="rId22" Type="http://schemas.openxmlformats.org/officeDocument/2006/relationships/image" Target="../media/image27.png"/><Relationship Id="rId27" Type="http://schemas.openxmlformats.org/officeDocument/2006/relationships/image" Target="../media/image30.png"/><Relationship Id="rId30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microsoft.com/office/2007/relationships/hdphoto" Target="../media/hdphoto20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1.png"/><Relationship Id="rId12" Type="http://schemas.openxmlformats.org/officeDocument/2006/relationships/image" Target="../media/image90.jpeg"/><Relationship Id="rId2" Type="http://schemas.openxmlformats.org/officeDocument/2006/relationships/audio" Target="../media/media5.wav"/><Relationship Id="rId16" Type="http://schemas.openxmlformats.org/officeDocument/2006/relationships/image" Target="../media/image34.png"/><Relationship Id="rId1" Type="http://schemas.microsoft.com/office/2007/relationships/media" Target="../media/media5.wav"/><Relationship Id="rId6" Type="http://schemas.microsoft.com/office/2007/relationships/hdphoto" Target="../media/hdphoto27.wdp"/><Relationship Id="rId11" Type="http://schemas.openxmlformats.org/officeDocument/2006/relationships/image" Target="../media/image91.png"/><Relationship Id="rId5" Type="http://schemas.openxmlformats.org/officeDocument/2006/relationships/image" Target="../media/image100.png"/><Relationship Id="rId15" Type="http://schemas.openxmlformats.org/officeDocument/2006/relationships/image" Target="../media/image33.png"/><Relationship Id="rId10" Type="http://schemas.openxmlformats.org/officeDocument/2006/relationships/image" Target="../media/image84.png"/><Relationship Id="rId4" Type="http://schemas.openxmlformats.org/officeDocument/2006/relationships/image" Target="../media/image95.jpeg"/><Relationship Id="rId9" Type="http://schemas.microsoft.com/office/2007/relationships/hdphoto" Target="../media/hdphoto28.wdp"/><Relationship Id="rId1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slide" Target="slide4.xml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l="6027" t="45612" r="46939" b="16614"/>
          <a:stretch/>
        </p:blipFill>
        <p:spPr>
          <a:xfrm>
            <a:off x="482310" y="433407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r="7135"/>
          <a:stretch/>
        </p:blipFill>
        <p:spPr>
          <a:xfrm>
            <a:off x="6950480" y="2287634"/>
            <a:ext cx="5241520" cy="45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09600" y="-124142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484D3-3715-40C2-BD8C-A5918C4CF017}"/>
              </a:ext>
            </a:extLst>
          </p:cNvPr>
          <p:cNvSpPr txBox="1"/>
          <p:nvPr/>
        </p:nvSpPr>
        <p:spPr>
          <a:xfrm>
            <a:off x="1637367" y="2287634"/>
            <a:ext cx="87734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ONLINE !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0AC0F190-A078-4E94-98CC-932C63A76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2101209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2">
            <a:extLst>
              <a:ext uri="{FF2B5EF4-FFF2-40B4-BE49-F238E27FC236}">
                <a16:creationId xmlns:a16="http://schemas.microsoft.com/office/drawing/2014/main" id="{60DD9A5B-732E-46E6-8FF7-DBAE887CC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005" y="651125"/>
            <a:ext cx="8137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err="1">
                <a:solidFill>
                  <a:srgbClr val="FFFFFF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Thứ</a:t>
            </a: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 ... </a:t>
            </a:r>
            <a:r>
              <a:rPr lang="en-US" altLang="en-US" sz="3600" b="1" err="1">
                <a:solidFill>
                  <a:srgbClr val="FFFFFF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ngày</a:t>
            </a: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 ... </a:t>
            </a:r>
            <a:r>
              <a:rPr lang="en-US" altLang="en-US" sz="3600" b="1" err="1">
                <a:solidFill>
                  <a:srgbClr val="FFFFFF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tháng</a:t>
            </a:r>
            <a:r>
              <a:rPr lang="en-US" altLang="en-US" sz="3600" b="1">
                <a:solidFill>
                  <a:srgbClr val="FFFFFF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 12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năm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 2021</a:t>
            </a:r>
          </a:p>
        </p:txBody>
      </p:sp>
      <p:sp>
        <p:nvSpPr>
          <p:cNvPr id="4100" name="TextBox 14">
            <a:extLst>
              <a:ext uri="{FF2B5EF4-FFF2-40B4-BE49-F238E27FC236}">
                <a16:creationId xmlns:a16="http://schemas.microsoft.com/office/drawing/2014/main" id="{046906DA-04D3-4946-AF90-1E8D4D3E4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3424" y="1303120"/>
            <a:ext cx="26280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>
                <a:solidFill>
                  <a:srgbClr val="FFFFFF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Khoa </a:t>
            </a:r>
            <a:r>
              <a:rPr lang="en-US" altLang="en-US" sz="3600" b="1" dirty="0" err="1">
                <a:solidFill>
                  <a:srgbClr val="FFFFFF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học</a:t>
            </a:r>
            <a:endParaRPr lang="en-US" altLang="en-US" sz="3600" b="1" dirty="0">
              <a:solidFill>
                <a:srgbClr val="FFFFFF"/>
              </a:solidFill>
              <a:latin typeface="HP001 4 hàng" panose="020B0603050302020204" pitchFamily="34" charset="0"/>
              <a:cs typeface="Times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1B7CA2CB-EEB6-445A-ABA1-9AC909A06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1141" y="1960782"/>
            <a:ext cx="868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 29: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kiệm</a:t>
            </a:r>
            <a:r>
              <a:rPr lang="en-US" altLang="en-US" sz="3600" b="1" dirty="0">
                <a:solidFill>
                  <a:srgbClr val="FFFF00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HP001 4 hàng" panose="020B0603050302020204" pitchFamily="34" charset="0"/>
                <a:cs typeface="Times" panose="02020603050405020304" pitchFamily="18" charset="0"/>
              </a:rPr>
              <a:t>nước</a:t>
            </a:r>
            <a:endParaRPr lang="en-US" altLang="en-US" sz="3600" b="1" dirty="0">
              <a:solidFill>
                <a:srgbClr val="FFFF00"/>
              </a:solidFill>
              <a:latin typeface="HP001 4 hàng" panose="020B0603050302020204" pitchFamily="34" charset="0"/>
              <a:cs typeface="Times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3FD788C4-C5DD-4D80-9F4D-6B0C70215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4552" r="-114" b="1465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498971C6-C6E0-49DA-9094-AFFCFCD1043E}"/>
              </a:ext>
            </a:extLst>
          </p:cNvPr>
          <p:cNvSpPr txBox="1"/>
          <p:nvPr/>
        </p:nvSpPr>
        <p:spPr>
          <a:xfrm>
            <a:off x="0" y="1644560"/>
            <a:ext cx="12161520" cy="2277547"/>
          </a:xfrm>
          <a:prstGeom prst="rect">
            <a:avLst/>
          </a:prstGeom>
          <a:noFill/>
        </p:spPr>
        <p:txBody>
          <a:bodyPr>
            <a:spAutoFit/>
            <a:scene3d>
              <a:camera prst="perspectiveFron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nên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nên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kiệm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endParaRPr lang="en-US" sz="5400" b="1" i="1" dirty="0">
              <a:ln w="10160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>
            <a:extLst>
              <a:ext uri="{FF2B5EF4-FFF2-40B4-BE49-F238E27FC236}">
                <a16:creationId xmlns:a16="http://schemas.microsoft.com/office/drawing/2014/main" id="{AE8FC5E8-F9E1-489F-BFEF-ADDCF6850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6092" y="0"/>
            <a:ext cx="93201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u="sng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hình ảnh sau và cho biết: 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Em nhìn thấy những gì trong hình?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Theo em việc làm đó </a:t>
            </a:r>
            <a:r>
              <a:rPr lang="en-US" alt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? Vì sao?</a:t>
            </a:r>
          </a:p>
        </p:txBody>
      </p:sp>
      <p:pic>
        <p:nvPicPr>
          <p:cNvPr id="51203" name="Picture 1">
            <a:extLst>
              <a:ext uri="{FF2B5EF4-FFF2-40B4-BE49-F238E27FC236}">
                <a16:creationId xmlns:a16="http://schemas.microsoft.com/office/drawing/2014/main" id="{7AD62905-A5CB-4BF7-8C11-306BA2858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1" t="45715" r="49361" b="11655"/>
          <a:stretch>
            <a:fillRect/>
          </a:stretch>
        </p:blipFill>
        <p:spPr bwMode="auto">
          <a:xfrm>
            <a:off x="5046663" y="3916363"/>
            <a:ext cx="1958975" cy="2755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>
            <a:extLst>
              <a:ext uri="{FF2B5EF4-FFF2-40B4-BE49-F238E27FC236}">
                <a16:creationId xmlns:a16="http://schemas.microsoft.com/office/drawing/2014/main" id="{AA6D0173-EDBA-4C9A-BEDF-9DE74D999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21481" r="28105" b="58575"/>
          <a:stretch>
            <a:fillRect/>
          </a:stretch>
        </p:blipFill>
        <p:spPr bwMode="auto">
          <a:xfrm>
            <a:off x="8699500" y="1636713"/>
            <a:ext cx="2927350" cy="17033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3">
            <a:extLst>
              <a:ext uri="{FF2B5EF4-FFF2-40B4-BE49-F238E27FC236}">
                <a16:creationId xmlns:a16="http://schemas.microsoft.com/office/drawing/2014/main" id="{26F57E21-C7D0-44DA-8303-02AC0AAD2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t="1125" r="52267" b="81596"/>
          <a:stretch>
            <a:fillRect/>
          </a:stretch>
        </p:blipFill>
        <p:spPr bwMode="auto">
          <a:xfrm>
            <a:off x="763588" y="1636713"/>
            <a:ext cx="2728912" cy="16986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9">
            <a:extLst>
              <a:ext uri="{FF2B5EF4-FFF2-40B4-BE49-F238E27FC236}">
                <a16:creationId xmlns:a16="http://schemas.microsoft.com/office/drawing/2014/main" id="{1359D03F-7364-4707-84BF-D524D5EF7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8" t="44897" r="1588" b="4994"/>
          <a:stretch>
            <a:fillRect/>
          </a:stretch>
        </p:blipFill>
        <p:spPr bwMode="auto">
          <a:xfrm>
            <a:off x="9110663" y="3887788"/>
            <a:ext cx="2447925" cy="2755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6">
            <a:extLst>
              <a:ext uri="{FF2B5EF4-FFF2-40B4-BE49-F238E27FC236}">
                <a16:creationId xmlns:a16="http://schemas.microsoft.com/office/drawing/2014/main" id="{097ADEAB-51E1-4DC4-BE39-D9FE80144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46063" r="74321" b="10878"/>
          <a:stretch>
            <a:fillRect/>
          </a:stretch>
        </p:blipFill>
        <p:spPr bwMode="auto">
          <a:xfrm>
            <a:off x="1035050" y="3887788"/>
            <a:ext cx="1906588" cy="2784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7">
            <a:extLst>
              <a:ext uri="{FF2B5EF4-FFF2-40B4-BE49-F238E27FC236}">
                <a16:creationId xmlns:a16="http://schemas.microsoft.com/office/drawing/2014/main" id="{445C7CEC-FE90-407B-9675-0CD48E5AB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1" t="1060" r="1479" b="81580"/>
          <a:stretch>
            <a:fillRect/>
          </a:stretch>
        </p:blipFill>
        <p:spPr bwMode="auto">
          <a:xfrm>
            <a:off x="4562475" y="1636713"/>
            <a:ext cx="2927350" cy="16986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Picture 10">
            <a:extLst>
              <a:ext uri="{FF2B5EF4-FFF2-40B4-BE49-F238E27FC236}">
                <a16:creationId xmlns:a16="http://schemas.microsoft.com/office/drawing/2014/main" id="{BA275529-694A-4EF8-AC1E-56F2F19A4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21" b="47994" l="1039" r="93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312" r="89610" b="50597"/>
          <a:stretch>
            <a:fillRect/>
          </a:stretch>
        </p:blipFill>
        <p:spPr bwMode="auto">
          <a:xfrm>
            <a:off x="1838" y="289718"/>
            <a:ext cx="1364254" cy="898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40B205E-E28F-464C-B1AE-1E2B6194082A}"/>
              </a:ext>
            </a:extLst>
          </p:cNvPr>
          <p:cNvSpPr/>
          <p:nvPr/>
        </p:nvSpPr>
        <p:spPr>
          <a:xfrm>
            <a:off x="82550" y="2260600"/>
            <a:ext cx="541338" cy="452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D1EA1B-4130-4EA2-9EB5-71407EA32E03}"/>
              </a:ext>
            </a:extLst>
          </p:cNvPr>
          <p:cNvSpPr/>
          <p:nvPr/>
        </p:nvSpPr>
        <p:spPr>
          <a:xfrm>
            <a:off x="3827463" y="2260600"/>
            <a:ext cx="542925" cy="452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C5A85E-4541-489D-9E1C-5446D6549B14}"/>
              </a:ext>
            </a:extLst>
          </p:cNvPr>
          <p:cNvSpPr/>
          <p:nvPr/>
        </p:nvSpPr>
        <p:spPr>
          <a:xfrm>
            <a:off x="7940675" y="2257425"/>
            <a:ext cx="541338" cy="452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FABC07-6BEF-4189-9B94-A18C8ECCDD56}"/>
              </a:ext>
            </a:extLst>
          </p:cNvPr>
          <p:cNvSpPr/>
          <p:nvPr/>
        </p:nvSpPr>
        <p:spPr>
          <a:xfrm>
            <a:off x="82550" y="4857750"/>
            <a:ext cx="541338" cy="452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7CEBD8-F9A2-4412-AFF5-4A6412C3F033}"/>
              </a:ext>
            </a:extLst>
          </p:cNvPr>
          <p:cNvSpPr/>
          <p:nvPr/>
        </p:nvSpPr>
        <p:spPr>
          <a:xfrm>
            <a:off x="4186238" y="4757738"/>
            <a:ext cx="541337" cy="452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4EC937-A206-40E0-82B6-A3109F8F8DC1}"/>
              </a:ext>
            </a:extLst>
          </p:cNvPr>
          <p:cNvSpPr/>
          <p:nvPr/>
        </p:nvSpPr>
        <p:spPr>
          <a:xfrm>
            <a:off x="8158163" y="4757738"/>
            <a:ext cx="541337" cy="452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C0D87F76-E9ED-4102-AEB2-797EE5743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 t="53490" r="8112" b="9533"/>
          <a:stretch/>
        </p:blipFill>
        <p:spPr bwMode="auto">
          <a:xfrm>
            <a:off x="-49353" y="1694309"/>
            <a:ext cx="4164796" cy="3884889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Box 2">
            <a:extLst>
              <a:ext uri="{FF2B5EF4-FFF2-40B4-BE49-F238E27FC236}">
                <a16:creationId xmlns:a16="http://schemas.microsoft.com/office/drawing/2014/main" id="{2DD351FE-01C8-49D6-AAA9-3A91B9FF5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325" y="1433513"/>
            <a:ext cx="75326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này </a:t>
            </a:r>
            <a:r>
              <a:rPr lang="en-US" altLang="en-US" sz="3400" b="1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3400" b="1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Vì sao? </a:t>
            </a:r>
          </a:p>
        </p:txBody>
      </p:sp>
      <p:sp>
        <p:nvSpPr>
          <p:cNvPr id="52228" name="TextBox 4">
            <a:extLst>
              <a:ext uri="{FF2B5EF4-FFF2-40B4-BE49-F238E27FC236}">
                <a16:creationId xmlns:a16="http://schemas.microsoft.com/office/drawing/2014/main" id="{3B177DDD-7DE7-491D-8F7C-09464CB53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3328988"/>
            <a:ext cx="23368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</a:p>
        </p:txBody>
      </p:sp>
      <p:sp>
        <p:nvSpPr>
          <p:cNvPr id="52229" name="TextBox 5">
            <a:extLst>
              <a:ext uri="{FF2B5EF4-FFF2-40B4-BE49-F238E27FC236}">
                <a16:creationId xmlns:a16="http://schemas.microsoft.com/office/drawing/2014/main" id="{B10DB039-230B-4532-94DC-C21BCD986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88" y="4705350"/>
            <a:ext cx="780891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Không để nước chảy tràn ra ngoài gây lãng phí nước. 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600FAF2B-887B-42FE-8EF7-49F5577A36E2}"/>
              </a:ext>
            </a:extLst>
          </p:cNvPr>
          <p:cNvSpPr/>
          <p:nvPr/>
        </p:nvSpPr>
        <p:spPr>
          <a:xfrm>
            <a:off x="5211763" y="3049588"/>
            <a:ext cx="3529012" cy="1247775"/>
          </a:xfrm>
          <a:prstGeom prst="cloudCallout">
            <a:avLst>
              <a:gd name="adj1" fmla="val -76810"/>
              <a:gd name="adj2" fmla="val 14465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144CA-7682-4431-ACD5-89E42740B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688" y="131763"/>
            <a:ext cx="687546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nhìn thấy những gì trong hình?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C2C4C-065D-4D47-856F-CBD11C482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722313"/>
            <a:ext cx="6113462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484AA4B-B3EF-4DE3-9F3A-4E04EDAF72DD}"/>
              </a:ext>
            </a:extLst>
          </p:cNvPr>
          <p:cNvSpPr/>
          <p:nvPr/>
        </p:nvSpPr>
        <p:spPr>
          <a:xfrm>
            <a:off x="4752975" y="876300"/>
            <a:ext cx="704850" cy="427038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A24E93E-E674-46D1-825B-B0A28E5CF279}"/>
              </a:ext>
            </a:extLst>
          </p:cNvPr>
          <p:cNvSpPr/>
          <p:nvPr/>
        </p:nvSpPr>
        <p:spPr>
          <a:xfrm>
            <a:off x="1493773" y="448971"/>
            <a:ext cx="1045241" cy="8298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8" grpId="0" animBg="1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">
            <a:extLst>
              <a:ext uri="{FF2B5EF4-FFF2-40B4-BE49-F238E27FC236}">
                <a16:creationId xmlns:a16="http://schemas.microsoft.com/office/drawing/2014/main" id="{A5800E8A-9BC7-427C-8C3E-1872694F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4488" y="1220788"/>
            <a:ext cx="10391775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này </a:t>
            </a:r>
            <a:r>
              <a:rPr lang="en-US" altLang="en-US" sz="3400" b="1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3400" b="1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Vì sao? </a:t>
            </a:r>
          </a:p>
        </p:txBody>
      </p:sp>
      <p:sp>
        <p:nvSpPr>
          <p:cNvPr id="53251" name="TextBox 4">
            <a:extLst>
              <a:ext uri="{FF2B5EF4-FFF2-40B4-BE49-F238E27FC236}">
                <a16:creationId xmlns:a16="http://schemas.microsoft.com/office/drawing/2014/main" id="{111917FB-27FB-4276-9259-6B75F5825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3052763"/>
            <a:ext cx="41211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 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DA72C4AE-67BF-4555-B779-8D3D957DE4D7}"/>
              </a:ext>
            </a:extLst>
          </p:cNvPr>
          <p:cNvSpPr/>
          <p:nvPr/>
        </p:nvSpPr>
        <p:spPr>
          <a:xfrm>
            <a:off x="5969000" y="2825750"/>
            <a:ext cx="5399088" cy="1284288"/>
          </a:xfrm>
          <a:prstGeom prst="cloudCallout">
            <a:avLst>
              <a:gd name="adj1" fmla="val -76810"/>
              <a:gd name="adj2" fmla="val 14465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29B4858D-612A-4775-AAA3-62B20B565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49715" r="10805" b="18475"/>
          <a:stretch>
            <a:fillRect/>
          </a:stretch>
        </p:blipFill>
        <p:spPr bwMode="auto">
          <a:xfrm>
            <a:off x="0" y="1481083"/>
            <a:ext cx="4412367" cy="4167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1">
            <a:extLst>
              <a:ext uri="{FF2B5EF4-FFF2-40B4-BE49-F238E27FC236}">
                <a16:creationId xmlns:a16="http://schemas.microsoft.com/office/drawing/2014/main" id="{165BBA7A-78F2-4DD0-95F4-D10ECFBA8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4598988"/>
            <a:ext cx="778033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Nước chảy đầy chậu tràn ra ngoài, mà không khóa vòi là lãng phí nước.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3BD688-B4CE-458E-AB06-D1E701F6A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450" y="150813"/>
            <a:ext cx="68945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nhìn thấy những gì trong hình?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499C5-82AA-4A3D-9BEE-FAC1D7C26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852488"/>
            <a:ext cx="64833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 i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chảy đầy chậu tràn ra ngoài.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2636D8F-37A6-4E74-BF45-4B3B2164AE89}"/>
              </a:ext>
            </a:extLst>
          </p:cNvPr>
          <p:cNvSpPr/>
          <p:nvPr/>
        </p:nvSpPr>
        <p:spPr>
          <a:xfrm>
            <a:off x="4989513" y="927100"/>
            <a:ext cx="595312" cy="427038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5AB39A-66B9-4D18-A0C2-66F2A8A9C02D}"/>
              </a:ext>
            </a:extLst>
          </p:cNvPr>
          <p:cNvSpPr/>
          <p:nvPr/>
        </p:nvSpPr>
        <p:spPr>
          <a:xfrm>
            <a:off x="1493773" y="448971"/>
            <a:ext cx="1045241" cy="8298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  <p:bldP spid="8" grpId="0" animBg="1"/>
      <p:bldP spid="5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2">
            <a:extLst>
              <a:ext uri="{FF2B5EF4-FFF2-40B4-BE49-F238E27FC236}">
                <a16:creationId xmlns:a16="http://schemas.microsoft.com/office/drawing/2014/main" id="{2D4E2280-65EF-4330-96E7-DEF297094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200" y="1462088"/>
            <a:ext cx="100155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này </a:t>
            </a:r>
            <a:r>
              <a:rPr lang="en-US" altLang="en-US" sz="3400" b="1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3400" b="1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Vì sao? </a:t>
            </a:r>
          </a:p>
        </p:txBody>
      </p:sp>
      <p:sp>
        <p:nvSpPr>
          <p:cNvPr id="54275" name="TextBox 4">
            <a:extLst>
              <a:ext uri="{FF2B5EF4-FFF2-40B4-BE49-F238E27FC236}">
                <a16:creationId xmlns:a16="http://schemas.microsoft.com/office/drawing/2014/main" id="{4F1962FD-FFA5-42F9-90C2-922DFEB5B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513" y="3119438"/>
            <a:ext cx="23368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</a:p>
        </p:txBody>
      </p:sp>
      <p:sp>
        <p:nvSpPr>
          <p:cNvPr id="54276" name="TextBox 5">
            <a:extLst>
              <a:ext uri="{FF2B5EF4-FFF2-40B4-BE49-F238E27FC236}">
                <a16:creationId xmlns:a16="http://schemas.microsoft.com/office/drawing/2014/main" id="{E39B09B0-DDE9-4587-8D26-82FFD9E98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350" y="4129088"/>
            <a:ext cx="7823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Tránh không cho tạp chất bẩn lẫn vào nước sạch và không để nước chảy ra ngoài gây lãng phí nước.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5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86CB5F35-AC90-44E4-86F7-9973F412887D}"/>
              </a:ext>
            </a:extLst>
          </p:cNvPr>
          <p:cNvSpPr/>
          <p:nvPr/>
        </p:nvSpPr>
        <p:spPr>
          <a:xfrm>
            <a:off x="5389563" y="2879725"/>
            <a:ext cx="3568700" cy="1136650"/>
          </a:xfrm>
          <a:prstGeom prst="cloudCallout">
            <a:avLst>
              <a:gd name="adj1" fmla="val -76810"/>
              <a:gd name="adj2" fmla="val 14465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4280" name="Picture 7">
            <a:extLst>
              <a:ext uri="{FF2B5EF4-FFF2-40B4-BE49-F238E27FC236}">
                <a16:creationId xmlns:a16="http://schemas.microsoft.com/office/drawing/2014/main" id="{B94A878D-3C8E-4833-A893-BA14D66AA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0" t="20602" r="27361" b="57787"/>
          <a:stretch>
            <a:fillRect/>
          </a:stretch>
        </p:blipFill>
        <p:spPr bwMode="auto">
          <a:xfrm>
            <a:off x="74613" y="1724025"/>
            <a:ext cx="4122737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6F5ACD-62F5-4FF6-8500-ECC0AEE10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638" y="28575"/>
            <a:ext cx="67865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nhìn thấy những gì trong hình?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F00403-83B1-4F0C-A413-5BE6C503C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838" y="642938"/>
            <a:ext cx="69310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 i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bé gái mời chú công nhân đến sửa ống nước vì ống nước bị vỡ.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63CB13C-221D-45AE-806C-645122674F40}"/>
              </a:ext>
            </a:extLst>
          </p:cNvPr>
          <p:cNvSpPr/>
          <p:nvPr/>
        </p:nvSpPr>
        <p:spPr>
          <a:xfrm>
            <a:off x="4846638" y="920750"/>
            <a:ext cx="595312" cy="42545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C65469-44B7-4581-86C3-670BBD450CEA}"/>
              </a:ext>
            </a:extLst>
          </p:cNvPr>
          <p:cNvSpPr/>
          <p:nvPr/>
        </p:nvSpPr>
        <p:spPr>
          <a:xfrm>
            <a:off x="1493773" y="448971"/>
            <a:ext cx="1045241" cy="8298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  <p:bldP spid="54276" grpId="0"/>
      <p:bldP spid="8" grpId="0" animBg="1"/>
      <p:bldP spid="2" grpId="0"/>
      <p:bldP spid="3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>
            <a:extLst>
              <a:ext uri="{FF2B5EF4-FFF2-40B4-BE49-F238E27FC236}">
                <a16:creationId xmlns:a16="http://schemas.microsoft.com/office/drawing/2014/main" id="{D6B24B6C-DF9C-4262-AEB4-83B401002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46439" r="74380" b="10857"/>
          <a:stretch>
            <a:fillRect/>
          </a:stretch>
        </p:blipFill>
        <p:spPr bwMode="auto">
          <a:xfrm>
            <a:off x="311150" y="377825"/>
            <a:ext cx="3033713" cy="540861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7">
            <a:extLst>
              <a:ext uri="{FF2B5EF4-FFF2-40B4-BE49-F238E27FC236}">
                <a16:creationId xmlns:a16="http://schemas.microsoft.com/office/drawing/2014/main" id="{52B9FF17-74D6-484A-A03C-AF3CDA3D7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4" t="46638" r="51062" b="8932"/>
          <a:stretch>
            <a:fillRect/>
          </a:stretch>
        </p:blipFill>
        <p:spPr bwMode="auto">
          <a:xfrm>
            <a:off x="9051925" y="377825"/>
            <a:ext cx="2854325" cy="547211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ardrop 4">
            <a:extLst>
              <a:ext uri="{FF2B5EF4-FFF2-40B4-BE49-F238E27FC236}">
                <a16:creationId xmlns:a16="http://schemas.microsoft.com/office/drawing/2014/main" id="{5D114C28-9131-4010-B1EC-C6F0C6F57BF3}"/>
              </a:ext>
            </a:extLst>
          </p:cNvPr>
          <p:cNvSpPr/>
          <p:nvPr/>
        </p:nvSpPr>
        <p:spPr>
          <a:xfrm>
            <a:off x="3581400" y="682625"/>
            <a:ext cx="4938713" cy="5232400"/>
          </a:xfrm>
          <a:prstGeom prst="teardrop">
            <a:avLst>
              <a:gd name="adj" fmla="val 1014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của bạn nhỏ trong bức tranh nào nên làm và việc làm của bạn nhỏ trong bức tranh nào không nên làm? Vì sao?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CF039-2B68-499F-B536-B795603EEC9C}"/>
              </a:ext>
            </a:extLst>
          </p:cNvPr>
          <p:cNvSpPr/>
          <p:nvPr/>
        </p:nvSpPr>
        <p:spPr>
          <a:xfrm>
            <a:off x="1342026" y="5849938"/>
            <a:ext cx="1045241" cy="8298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EFC665-09FF-443D-9B4C-787B94E3398B}"/>
              </a:ext>
            </a:extLst>
          </p:cNvPr>
          <p:cNvSpPr/>
          <p:nvPr/>
        </p:nvSpPr>
        <p:spPr>
          <a:xfrm>
            <a:off x="9956466" y="5915025"/>
            <a:ext cx="1045241" cy="8298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>
            <a:extLst>
              <a:ext uri="{FF2B5EF4-FFF2-40B4-BE49-F238E27FC236}">
                <a16:creationId xmlns:a16="http://schemas.microsoft.com/office/drawing/2014/main" id="{A2432386-0BE2-4582-BC73-99E3456DA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46439" r="74380" b="10857"/>
          <a:stretch>
            <a:fillRect/>
          </a:stretch>
        </p:blipFill>
        <p:spPr bwMode="auto">
          <a:xfrm>
            <a:off x="1076325" y="65088"/>
            <a:ext cx="2717800" cy="3148012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5">
            <a:extLst>
              <a:ext uri="{FF2B5EF4-FFF2-40B4-BE49-F238E27FC236}">
                <a16:creationId xmlns:a16="http://schemas.microsoft.com/office/drawing/2014/main" id="{337EFA36-F5C9-46D9-AE26-BF2B2F89E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652463"/>
            <a:ext cx="8763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6">
            <a:extLst>
              <a:ext uri="{FF2B5EF4-FFF2-40B4-BE49-F238E27FC236}">
                <a16:creationId xmlns:a16="http://schemas.microsoft.com/office/drawing/2014/main" id="{72CCED66-95F9-4DFF-B6EF-1AC778EE5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75" y="419100"/>
            <a:ext cx="3890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 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60365E9-BAAB-4D67-8E10-20FFD7D7CAF0}"/>
              </a:ext>
            </a:extLst>
          </p:cNvPr>
          <p:cNvSpPr/>
          <p:nvPr/>
        </p:nvSpPr>
        <p:spPr>
          <a:xfrm>
            <a:off x="4814888" y="136525"/>
            <a:ext cx="4810125" cy="1293813"/>
          </a:xfrm>
          <a:prstGeom prst="cloud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326" name="TextBox 2">
            <a:extLst>
              <a:ext uri="{FF2B5EF4-FFF2-40B4-BE49-F238E27FC236}">
                <a16:creationId xmlns:a16="http://schemas.microsoft.com/office/drawing/2014/main" id="{ECF32515-54A4-48C8-B8E3-77AE1523E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1804988"/>
            <a:ext cx="61277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Bạn nữ vừa đánh răng, vừa xả nước gây lãng phí nước.</a:t>
            </a:r>
          </a:p>
        </p:txBody>
      </p:sp>
      <p:pic>
        <p:nvPicPr>
          <p:cNvPr id="56327" name="Picture 9">
            <a:extLst>
              <a:ext uri="{FF2B5EF4-FFF2-40B4-BE49-F238E27FC236}">
                <a16:creationId xmlns:a16="http://schemas.microsoft.com/office/drawing/2014/main" id="{08B67387-F5AB-4011-9007-0A464B77D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4" t="46638" r="51062" b="8932"/>
          <a:stretch>
            <a:fillRect/>
          </a:stretch>
        </p:blipFill>
        <p:spPr bwMode="auto">
          <a:xfrm>
            <a:off x="1076325" y="3400425"/>
            <a:ext cx="2709863" cy="331787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8" name="TextBox 11">
            <a:extLst>
              <a:ext uri="{FF2B5EF4-FFF2-40B4-BE49-F238E27FC236}">
                <a16:creationId xmlns:a16="http://schemas.microsoft.com/office/drawing/2014/main" id="{FD2B2E47-D4D3-4545-B5CD-D746F28D7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75" y="4262438"/>
            <a:ext cx="2216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</a:p>
        </p:txBody>
      </p:sp>
      <p:sp>
        <p:nvSpPr>
          <p:cNvPr id="56329" name="TextBox 4">
            <a:extLst>
              <a:ext uri="{FF2B5EF4-FFF2-40B4-BE49-F238E27FC236}">
                <a16:creationId xmlns:a16="http://schemas.microsoft.com/office/drawing/2014/main" id="{1FD3688D-719C-40F5-901A-55B8E482F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63" y="5172075"/>
            <a:ext cx="80025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Bạn nam lấy nước vào cốc để đánh răng, rồi khóa vòi nước ngay. Việc làm này giúp tiết kiệm nước.</a:t>
            </a: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C713C209-1C23-4A75-984D-7267AE3D1B92}"/>
              </a:ext>
            </a:extLst>
          </p:cNvPr>
          <p:cNvSpPr/>
          <p:nvPr/>
        </p:nvSpPr>
        <p:spPr>
          <a:xfrm>
            <a:off x="9783763" y="65088"/>
            <a:ext cx="2325687" cy="2325687"/>
          </a:xfrm>
          <a:prstGeom prst="wedgeEllipseCallout">
            <a:avLst>
              <a:gd name="adj1" fmla="val -45382"/>
              <a:gd name="adj2" fmla="val 44538"/>
            </a:avLst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có mặt trong hình số 4, em sẽ làm gì?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F1D07359-C37B-4B8C-BA4A-3BB6DB580B5B}"/>
              </a:ext>
            </a:extLst>
          </p:cNvPr>
          <p:cNvSpPr/>
          <p:nvPr/>
        </p:nvSpPr>
        <p:spPr>
          <a:xfrm>
            <a:off x="4967288" y="3976688"/>
            <a:ext cx="3332162" cy="1155700"/>
          </a:xfrm>
          <a:prstGeom prst="cloud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6334" name="Picture 18">
            <a:extLst>
              <a:ext uri="{FF2B5EF4-FFF2-40B4-BE49-F238E27FC236}">
                <a16:creationId xmlns:a16="http://schemas.microsoft.com/office/drawing/2014/main" id="{164D9793-5E65-4EC6-ABCF-E5BA2D09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4479925"/>
            <a:ext cx="8763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C6764BA-5736-4612-A64B-68884F7000F8}"/>
              </a:ext>
            </a:extLst>
          </p:cNvPr>
          <p:cNvSpPr/>
          <p:nvPr/>
        </p:nvSpPr>
        <p:spPr>
          <a:xfrm>
            <a:off x="137864" y="1117508"/>
            <a:ext cx="779711" cy="6256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FE4052-40C6-4032-BDE5-46C987CAC9A9}"/>
              </a:ext>
            </a:extLst>
          </p:cNvPr>
          <p:cNvSpPr/>
          <p:nvPr/>
        </p:nvSpPr>
        <p:spPr>
          <a:xfrm>
            <a:off x="144214" y="4897438"/>
            <a:ext cx="779711" cy="62565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6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6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/>
      <p:bldP spid="56328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2">
            <a:extLst>
              <a:ext uri="{FF2B5EF4-FFF2-40B4-BE49-F238E27FC236}">
                <a16:creationId xmlns:a16="http://schemas.microsoft.com/office/drawing/2014/main" id="{4AE54DC0-6EB8-4795-8481-B64357B63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388" y="1914525"/>
            <a:ext cx="1039177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này nên làm hay không nên làm?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Vì sao? </a:t>
            </a:r>
          </a:p>
        </p:txBody>
      </p:sp>
      <p:sp>
        <p:nvSpPr>
          <p:cNvPr id="57347" name="TextBox 4">
            <a:extLst>
              <a:ext uri="{FF2B5EF4-FFF2-40B4-BE49-F238E27FC236}">
                <a16:creationId xmlns:a16="http://schemas.microsoft.com/office/drawing/2014/main" id="{74C5F3FB-6B8B-448A-BCD1-405998EE3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3554413"/>
            <a:ext cx="41195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 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2AE7BFA8-0B73-44B8-872B-F3BFA74B8B5B}"/>
              </a:ext>
            </a:extLst>
          </p:cNvPr>
          <p:cNvSpPr/>
          <p:nvPr/>
        </p:nvSpPr>
        <p:spPr>
          <a:xfrm>
            <a:off x="5792788" y="3294063"/>
            <a:ext cx="5689600" cy="1360487"/>
          </a:xfrm>
          <a:prstGeom prst="cloudCallout">
            <a:avLst>
              <a:gd name="adj1" fmla="val -76810"/>
              <a:gd name="adj2" fmla="val 14465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7350" name="Picture 3">
            <a:extLst>
              <a:ext uri="{FF2B5EF4-FFF2-40B4-BE49-F238E27FC236}">
                <a16:creationId xmlns:a16="http://schemas.microsoft.com/office/drawing/2014/main" id="{E5EB627E-6F68-45F0-B0A5-0590926D0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8" t="43941" r="343" b="4695"/>
          <a:stretch>
            <a:fillRect/>
          </a:stretch>
        </p:blipFill>
        <p:spPr bwMode="auto">
          <a:xfrm>
            <a:off x="187325" y="1171575"/>
            <a:ext cx="400685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Rectangle 1">
            <a:extLst>
              <a:ext uri="{FF2B5EF4-FFF2-40B4-BE49-F238E27FC236}">
                <a16:creationId xmlns:a16="http://schemas.microsoft.com/office/drawing/2014/main" id="{08E07639-01C2-4277-8062-3A094B6BE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8063" y="639763"/>
            <a:ext cx="6770687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400" b="1" i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dùng vòi nước tưới lên ngọn cây, làm nước chảy lênh láng khắp mặt đất</a:t>
            </a:r>
            <a:r>
              <a:rPr lang="en-US" altLang="en-US" sz="3000" b="1" i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i="1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0157C-D6A8-405A-8875-971432B86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47625"/>
            <a:ext cx="71135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nhìn thấy những gì trong hình?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647A4-5ED2-4DEB-A9C2-ED984CA37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525" y="4876800"/>
            <a:ext cx="74977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Tưới lên ngọn cây là không cần thiết như vậy sẽ lãng phí nước. Cây chỉ cần tưới một ít xuống gốc là đủ.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57B0596-0C40-4CF1-9662-1CAA51E3504A}"/>
              </a:ext>
            </a:extLst>
          </p:cNvPr>
          <p:cNvSpPr/>
          <p:nvPr/>
        </p:nvSpPr>
        <p:spPr>
          <a:xfrm>
            <a:off x="4848225" y="809625"/>
            <a:ext cx="593725" cy="427038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CB4B20-25AB-43BB-99D4-38BDD8FCCEB4}"/>
              </a:ext>
            </a:extLst>
          </p:cNvPr>
          <p:cNvSpPr/>
          <p:nvPr/>
        </p:nvSpPr>
        <p:spPr>
          <a:xfrm>
            <a:off x="1387746" y="193313"/>
            <a:ext cx="1045241" cy="8298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8" grpId="0" animBg="1"/>
      <p:bldP spid="57351" grpId="0"/>
      <p:bldP spid="2" grpId="0"/>
      <p:bldP spid="5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>
            <a:extLst>
              <a:ext uri="{FF2B5EF4-FFF2-40B4-BE49-F238E27FC236}">
                <a16:creationId xmlns:a16="http://schemas.microsoft.com/office/drawing/2014/main" id="{360B26F6-B73F-495A-9D53-9FA256EDD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525" y="68263"/>
            <a:ext cx="7659688" cy="696912"/>
          </a:xfrm>
          <a:prstGeom prst="snip2DiagRect">
            <a:avLst/>
          </a:prstGeom>
          <a:solidFill>
            <a:srgbClr val="FFFF66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Những việc </a:t>
            </a:r>
            <a:r>
              <a:rPr lang="en-US" alt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tiết kiệm nước là:</a:t>
            </a:r>
          </a:p>
        </p:txBody>
      </p:sp>
      <p:pic>
        <p:nvPicPr>
          <p:cNvPr id="58371" name="Picture 7">
            <a:extLst>
              <a:ext uri="{FF2B5EF4-FFF2-40B4-BE49-F238E27FC236}">
                <a16:creationId xmlns:a16="http://schemas.microsoft.com/office/drawing/2014/main" id="{0710D5D2-0C7C-4F2F-98D6-60C9DA505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0" t="20602" r="27361" b="57787"/>
          <a:stretch>
            <a:fillRect/>
          </a:stretch>
        </p:blipFill>
        <p:spPr bwMode="auto">
          <a:xfrm>
            <a:off x="1289050" y="2747963"/>
            <a:ext cx="33020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8">
            <a:extLst>
              <a:ext uri="{FF2B5EF4-FFF2-40B4-BE49-F238E27FC236}">
                <a16:creationId xmlns:a16="http://schemas.microsoft.com/office/drawing/2014/main" id="{C43EF017-3CAB-483F-AE6C-77FC36FAB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46426" r="49915" b="10754"/>
          <a:stretch>
            <a:fillRect/>
          </a:stretch>
        </p:blipFill>
        <p:spPr bwMode="auto">
          <a:xfrm>
            <a:off x="2066925" y="4706938"/>
            <a:ext cx="1633538" cy="206692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Box 4">
            <a:extLst>
              <a:ext uri="{FF2B5EF4-FFF2-40B4-BE49-F238E27FC236}">
                <a16:creationId xmlns:a16="http://schemas.microsoft.com/office/drawing/2014/main" id="{F881A843-81B6-4E3A-BF55-D97AFBC68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950" y="1428750"/>
            <a:ext cx="83137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Khóa vòi nước, không để nước chảy tràn.</a:t>
            </a:r>
          </a:p>
        </p:txBody>
      </p:sp>
      <p:sp>
        <p:nvSpPr>
          <p:cNvPr id="58374" name="TextBox 5">
            <a:extLst>
              <a:ext uri="{FF2B5EF4-FFF2-40B4-BE49-F238E27FC236}">
                <a16:creationId xmlns:a16="http://schemas.microsoft.com/office/drawing/2014/main" id="{2AC4D022-35A0-4E28-9DF1-E1502C3B0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3262313"/>
            <a:ext cx="71548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Gọi thợ sửa ngay khi ống nước hỏng, bị rò rỉ.</a:t>
            </a:r>
          </a:p>
        </p:txBody>
      </p:sp>
      <p:sp>
        <p:nvSpPr>
          <p:cNvPr id="58375" name="TextBox 9">
            <a:extLst>
              <a:ext uri="{FF2B5EF4-FFF2-40B4-BE49-F238E27FC236}">
                <a16:creationId xmlns:a16="http://schemas.microsoft.com/office/drawing/2014/main" id="{2BA47E0C-7BEF-4069-A9A4-ADBBA2D9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525" y="5448300"/>
            <a:ext cx="8002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Chỉ cần lấy nước đủ dùng khi đánh răng.</a:t>
            </a:r>
          </a:p>
        </p:txBody>
      </p:sp>
      <p:sp>
        <p:nvSpPr>
          <p:cNvPr id="11" name="12-Point Star 10">
            <a:extLst>
              <a:ext uri="{FF2B5EF4-FFF2-40B4-BE49-F238E27FC236}">
                <a16:creationId xmlns:a16="http://schemas.microsoft.com/office/drawing/2014/main" id="{49C53E8D-909C-40CD-895D-0F3B4C4CA858}"/>
              </a:ext>
            </a:extLst>
          </p:cNvPr>
          <p:cNvSpPr/>
          <p:nvPr/>
        </p:nvSpPr>
        <p:spPr>
          <a:xfrm>
            <a:off x="73025" y="3122613"/>
            <a:ext cx="985838" cy="779462"/>
          </a:xfrm>
          <a:prstGeom prst="star1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12-Point Star 12">
            <a:extLst>
              <a:ext uri="{FF2B5EF4-FFF2-40B4-BE49-F238E27FC236}">
                <a16:creationId xmlns:a16="http://schemas.microsoft.com/office/drawing/2014/main" id="{877C13D5-8D50-4A3C-8B09-A3B6D39422F3}"/>
              </a:ext>
            </a:extLst>
          </p:cNvPr>
          <p:cNvSpPr/>
          <p:nvPr/>
        </p:nvSpPr>
        <p:spPr>
          <a:xfrm>
            <a:off x="73025" y="1117600"/>
            <a:ext cx="985838" cy="779463"/>
          </a:xfrm>
          <a:prstGeom prst="star1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12-Point Star 13">
            <a:extLst>
              <a:ext uri="{FF2B5EF4-FFF2-40B4-BE49-F238E27FC236}">
                <a16:creationId xmlns:a16="http://schemas.microsoft.com/office/drawing/2014/main" id="{2E430475-3410-4D74-8D23-1A1265B0BB75}"/>
              </a:ext>
            </a:extLst>
          </p:cNvPr>
          <p:cNvSpPr/>
          <p:nvPr/>
        </p:nvSpPr>
        <p:spPr>
          <a:xfrm>
            <a:off x="73025" y="5513388"/>
            <a:ext cx="985838" cy="779462"/>
          </a:xfrm>
          <a:prstGeom prst="star1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8C8595-67FD-40A0-A5AF-EC71400D0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846138"/>
            <a:ext cx="33131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58373" grpId="0"/>
      <p:bldP spid="58374" grpId="0"/>
      <p:bldP spid="58375" grpId="0"/>
      <p:bldP spid="11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  <p:pic>
        <p:nvPicPr>
          <p:cNvPr id="10" name="TiengKhenTayB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26548" y="29386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8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>
            <a:extLst>
              <a:ext uri="{FF2B5EF4-FFF2-40B4-BE49-F238E27FC236}">
                <a16:creationId xmlns:a16="http://schemas.microsoft.com/office/drawing/2014/main" id="{91F34EA5-BDDF-4EC6-9414-AB5BA2F96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45988" r="74753" b="10573"/>
          <a:stretch>
            <a:fillRect/>
          </a:stretch>
        </p:blipFill>
        <p:spPr bwMode="auto">
          <a:xfrm>
            <a:off x="4927600" y="1862138"/>
            <a:ext cx="2651125" cy="301942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6">
            <a:extLst>
              <a:ext uri="{FF2B5EF4-FFF2-40B4-BE49-F238E27FC236}">
                <a16:creationId xmlns:a16="http://schemas.microsoft.com/office/drawing/2014/main" id="{9A46D510-0C55-47FA-B535-FE6208843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3" t="44778" r="1546" b="6696"/>
          <a:stretch>
            <a:fillRect/>
          </a:stretch>
        </p:blipFill>
        <p:spPr bwMode="auto">
          <a:xfrm>
            <a:off x="8734425" y="1858963"/>
            <a:ext cx="2878138" cy="301942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" name="TextBox 2">
            <a:extLst>
              <a:ext uri="{FF2B5EF4-FFF2-40B4-BE49-F238E27FC236}">
                <a16:creationId xmlns:a16="http://schemas.microsoft.com/office/drawing/2014/main" id="{A0EE2122-0275-4B94-B0AE-472C05E9D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9863" y="5113338"/>
            <a:ext cx="4038601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nước chảy tràn, không khóa vòi.</a:t>
            </a:r>
          </a:p>
        </p:txBody>
      </p:sp>
      <p:sp>
        <p:nvSpPr>
          <p:cNvPr id="59397" name="TextBox 3">
            <a:extLst>
              <a:ext uri="{FF2B5EF4-FFF2-40B4-BE49-F238E27FC236}">
                <a16:creationId xmlns:a16="http://schemas.microsoft.com/office/drawing/2014/main" id="{96D042B4-5C77-4CA1-8013-28E266FD2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288" y="5213350"/>
            <a:ext cx="3079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Vừa đánh răng, vừa xả nước</a:t>
            </a:r>
          </a:p>
        </p:txBody>
      </p:sp>
      <p:sp>
        <p:nvSpPr>
          <p:cNvPr id="59398" name="TextBox 9">
            <a:extLst>
              <a:ext uri="{FF2B5EF4-FFF2-40B4-BE49-F238E27FC236}">
                <a16:creationId xmlns:a16="http://schemas.microsoft.com/office/drawing/2014/main" id="{928D146B-B076-4A5B-897F-7F8FB8D1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588" y="5213350"/>
            <a:ext cx="35194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 Tưới cây, để nước chảy tràn lan.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98966004-2BBF-4995-A8A7-A940E795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14300"/>
            <a:ext cx="8985250" cy="698500"/>
          </a:xfrm>
          <a:prstGeom prst="snip2DiagRect">
            <a:avLst/>
          </a:prstGeom>
          <a:solidFill>
            <a:srgbClr val="FFFF66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Những việc không </a:t>
            </a:r>
            <a:r>
              <a:rPr lang="en-US" alt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tiết kiệm nước là:</a:t>
            </a:r>
          </a:p>
        </p:txBody>
      </p:sp>
      <p:sp>
        <p:nvSpPr>
          <p:cNvPr id="14" name="12-Point Star 13">
            <a:extLst>
              <a:ext uri="{FF2B5EF4-FFF2-40B4-BE49-F238E27FC236}">
                <a16:creationId xmlns:a16="http://schemas.microsoft.com/office/drawing/2014/main" id="{647E696E-63B4-44E5-9878-36509B480ADE}"/>
              </a:ext>
            </a:extLst>
          </p:cNvPr>
          <p:cNvSpPr/>
          <p:nvPr/>
        </p:nvSpPr>
        <p:spPr>
          <a:xfrm>
            <a:off x="1357313" y="979488"/>
            <a:ext cx="984250" cy="779462"/>
          </a:xfrm>
          <a:prstGeom prst="star1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12-Point Star 14">
            <a:extLst>
              <a:ext uri="{FF2B5EF4-FFF2-40B4-BE49-F238E27FC236}">
                <a16:creationId xmlns:a16="http://schemas.microsoft.com/office/drawing/2014/main" id="{4E693450-7F03-4ED0-90C0-8AE08DB30F23}"/>
              </a:ext>
            </a:extLst>
          </p:cNvPr>
          <p:cNvSpPr/>
          <p:nvPr/>
        </p:nvSpPr>
        <p:spPr>
          <a:xfrm>
            <a:off x="9626600" y="977900"/>
            <a:ext cx="984250" cy="779463"/>
          </a:xfrm>
          <a:prstGeom prst="star1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12-Point Star 15">
            <a:extLst>
              <a:ext uri="{FF2B5EF4-FFF2-40B4-BE49-F238E27FC236}">
                <a16:creationId xmlns:a16="http://schemas.microsoft.com/office/drawing/2014/main" id="{3629A547-E8B4-40B7-9F75-6558AA05B81E}"/>
              </a:ext>
            </a:extLst>
          </p:cNvPr>
          <p:cNvSpPr/>
          <p:nvPr/>
        </p:nvSpPr>
        <p:spPr>
          <a:xfrm>
            <a:off x="5761038" y="947738"/>
            <a:ext cx="984250" cy="779462"/>
          </a:xfrm>
          <a:prstGeom prst="star1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7C84E5A1-4311-408C-B516-9893A24FE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49715" r="10805" b="18475"/>
          <a:stretch>
            <a:fillRect/>
          </a:stretch>
        </p:blipFill>
        <p:spPr bwMode="auto">
          <a:xfrm>
            <a:off x="204251" y="1924369"/>
            <a:ext cx="3664799" cy="2953299"/>
          </a:xfrm>
          <a:prstGeom prst="rect">
            <a:avLst/>
          </a:prstGeom>
          <a:ln w="76200">
            <a:solidFill>
              <a:schemeClr val="tx1"/>
            </a:solidFill>
            <a:miter lim="800000"/>
            <a:headEnd/>
            <a:tailEnd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/>
      <p:bldP spid="59397" grpId="0"/>
      <p:bldP spid="59398" grpId="0"/>
      <p:bldP spid="9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7"/>
          <p:cNvPicPr preferRelativeResize="0"/>
          <p:nvPr/>
        </p:nvPicPr>
        <p:blipFill rotWithShape="1">
          <a:blip r:embed="rId3">
            <a:alphaModFix/>
          </a:blip>
          <a:srcRect l="6027" t="45612" r="46939" b="16614"/>
          <a:stretch/>
        </p:blipFill>
        <p:spPr>
          <a:xfrm>
            <a:off x="-1733108" y="-861237"/>
            <a:ext cx="16047189" cy="8580474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43" name="Google Shape;143;p7"/>
          <p:cNvPicPr preferRelativeResize="0"/>
          <p:nvPr/>
        </p:nvPicPr>
        <p:blipFill rotWithShape="1">
          <a:blip r:embed="rId4">
            <a:alphaModFix/>
          </a:blip>
          <a:srcRect l="35709" t="39297" r="39006" b="25614"/>
          <a:stretch/>
        </p:blipFill>
        <p:spPr>
          <a:xfrm rot="-1559529">
            <a:off x="1372757" y="487254"/>
            <a:ext cx="616738" cy="60464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/>
          <p:nvPr/>
        </p:nvSpPr>
        <p:spPr>
          <a:xfrm>
            <a:off x="6575425" y="5821222"/>
            <a:ext cx="1841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9288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46317" y="2980290"/>
            <a:ext cx="2928287" cy="396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68339" y="3132050"/>
            <a:ext cx="3621208" cy="38422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E20C30-94AA-444E-95EC-F2BDC4C8AFE6}"/>
              </a:ext>
            </a:extLst>
          </p:cNvPr>
          <p:cNvSpPr txBox="1"/>
          <p:nvPr/>
        </p:nvSpPr>
        <p:spPr>
          <a:xfrm>
            <a:off x="4224528" y="1312441"/>
            <a:ext cx="40558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1AFE5-8F29-46B1-B02D-6F4C3D61E76F}"/>
              </a:ext>
            </a:extLst>
          </p:cNvPr>
          <p:cNvSpPr txBox="1"/>
          <p:nvPr/>
        </p:nvSpPr>
        <p:spPr>
          <a:xfrm>
            <a:off x="2459736" y="2289559"/>
            <a:ext cx="87142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id="{EBE2E4EB-C0A7-4C96-B690-3146698C9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4552" r="-114" b="1465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86A5B4EA-9F92-4042-B650-704C93AA43D7}"/>
              </a:ext>
            </a:extLst>
          </p:cNvPr>
          <p:cNvSpPr txBox="1"/>
          <p:nvPr/>
        </p:nvSpPr>
        <p:spPr>
          <a:xfrm>
            <a:off x="339127" y="1216656"/>
            <a:ext cx="11734504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Tại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chúng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ta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phải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kiệm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>
            <a:extLst>
              <a:ext uri="{FF2B5EF4-FFF2-40B4-BE49-F238E27FC236}">
                <a16:creationId xmlns:a16="http://schemas.microsoft.com/office/drawing/2014/main" id="{C734A155-9595-4A7F-885B-7BAEDE629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1992313"/>
            <a:ext cx="6610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2467" name="TextBox 12">
            <a:extLst>
              <a:ext uri="{FF2B5EF4-FFF2-40B4-BE49-F238E27FC236}">
                <a16:creationId xmlns:a16="http://schemas.microsoft.com/office/drawing/2014/main" id="{40FEFCEE-D2B9-4B84-AC06-39129A8D8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476250"/>
            <a:ext cx="85105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ghép từng cặp tranh cho phù hợp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cặp tranh nói lên thông điệp gì?</a:t>
            </a:r>
          </a:p>
        </p:txBody>
      </p:sp>
      <p:pic>
        <p:nvPicPr>
          <p:cNvPr id="62468" name="Picture 13">
            <a:extLst>
              <a:ext uri="{FF2B5EF4-FFF2-40B4-BE49-F238E27FC236}">
                <a16:creationId xmlns:a16="http://schemas.microsoft.com/office/drawing/2014/main" id="{6F472720-EF9C-423A-BF95-38D5BCBAF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2170" r="76535" b="15056"/>
          <a:stretch>
            <a:fillRect/>
          </a:stretch>
        </p:blipFill>
        <p:spPr bwMode="auto">
          <a:xfrm>
            <a:off x="247650" y="2414588"/>
            <a:ext cx="2286000" cy="3557587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17">
            <a:extLst>
              <a:ext uri="{FF2B5EF4-FFF2-40B4-BE49-F238E27FC236}">
                <a16:creationId xmlns:a16="http://schemas.microsoft.com/office/drawing/2014/main" id="{14E14D76-FEE7-4412-AEF2-244BA5101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7" t="1750" r="989" b="17117"/>
          <a:stretch>
            <a:fillRect/>
          </a:stretch>
        </p:blipFill>
        <p:spPr bwMode="auto">
          <a:xfrm>
            <a:off x="6434138" y="2387600"/>
            <a:ext cx="2466975" cy="3557588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20">
            <a:extLst>
              <a:ext uri="{FF2B5EF4-FFF2-40B4-BE49-F238E27FC236}">
                <a16:creationId xmlns:a16="http://schemas.microsoft.com/office/drawing/2014/main" id="{17271A8D-E46B-4BDB-9A8D-635FEA3D3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0" t="488" r="25748" b="16483"/>
          <a:stretch>
            <a:fillRect/>
          </a:stretch>
        </p:blipFill>
        <p:spPr bwMode="auto">
          <a:xfrm>
            <a:off x="3197225" y="2398713"/>
            <a:ext cx="2573338" cy="3592512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1" name="Picture 22">
            <a:extLst>
              <a:ext uri="{FF2B5EF4-FFF2-40B4-BE49-F238E27FC236}">
                <a16:creationId xmlns:a16="http://schemas.microsoft.com/office/drawing/2014/main" id="{F699169E-F3A9-44B5-AD69-17B2F05917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11125"/>
            <a:ext cx="4157663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TextBox 15">
            <a:extLst>
              <a:ext uri="{FF2B5EF4-FFF2-40B4-BE49-F238E27FC236}">
                <a16:creationId xmlns:a16="http://schemas.microsoft.com/office/drawing/2014/main" id="{AAED18B7-CDA9-49F1-A315-BBC889234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201738"/>
            <a:ext cx="34401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GHÉP TRANH – ĐOÁN Ý</a:t>
            </a:r>
          </a:p>
        </p:txBody>
      </p:sp>
      <p:sp>
        <p:nvSpPr>
          <p:cNvPr id="24" name="Oval Callout 23">
            <a:extLst>
              <a:ext uri="{FF2B5EF4-FFF2-40B4-BE49-F238E27FC236}">
                <a16:creationId xmlns:a16="http://schemas.microsoft.com/office/drawing/2014/main" id="{AD4B3AEB-B4EE-4652-B136-DBB4CF1774D9}"/>
              </a:ext>
            </a:extLst>
          </p:cNvPr>
          <p:cNvSpPr/>
          <p:nvPr/>
        </p:nvSpPr>
        <p:spPr>
          <a:xfrm>
            <a:off x="4505325" y="84138"/>
            <a:ext cx="7396163" cy="1719262"/>
          </a:xfrm>
          <a:prstGeom prst="wedgeEllipseCallout">
            <a:avLst>
              <a:gd name="adj1" fmla="val -54876"/>
              <a:gd name="adj2" fmla="val 32562"/>
            </a:avLst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474" name="Picture 24">
            <a:extLst>
              <a:ext uri="{FF2B5EF4-FFF2-40B4-BE49-F238E27FC236}">
                <a16:creationId xmlns:a16="http://schemas.microsoft.com/office/drawing/2014/main" id="{917AC756-7DBE-43F5-99CF-CC51DFE88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5" r="52348" b="17712"/>
          <a:stretch>
            <a:fillRect/>
          </a:stretch>
        </p:blipFill>
        <p:spPr bwMode="auto">
          <a:xfrm>
            <a:off x="9426575" y="2360613"/>
            <a:ext cx="2474913" cy="3611562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2-Point Star 10">
            <a:extLst>
              <a:ext uri="{FF2B5EF4-FFF2-40B4-BE49-F238E27FC236}">
                <a16:creationId xmlns:a16="http://schemas.microsoft.com/office/drawing/2014/main" id="{16593C81-195A-4F23-8500-A1AAF567751E}"/>
              </a:ext>
            </a:extLst>
          </p:cNvPr>
          <p:cNvSpPr/>
          <p:nvPr/>
        </p:nvSpPr>
        <p:spPr>
          <a:xfrm>
            <a:off x="938213" y="6029325"/>
            <a:ext cx="904875" cy="731838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12-Point Star 11">
            <a:extLst>
              <a:ext uri="{FF2B5EF4-FFF2-40B4-BE49-F238E27FC236}">
                <a16:creationId xmlns:a16="http://schemas.microsoft.com/office/drawing/2014/main" id="{D02D6E31-E530-4A3A-9D6F-5B8A62311441}"/>
              </a:ext>
            </a:extLst>
          </p:cNvPr>
          <p:cNvSpPr/>
          <p:nvPr/>
        </p:nvSpPr>
        <p:spPr>
          <a:xfrm>
            <a:off x="3979863" y="6029325"/>
            <a:ext cx="904875" cy="731838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12-Point Star 12">
            <a:extLst>
              <a:ext uri="{FF2B5EF4-FFF2-40B4-BE49-F238E27FC236}">
                <a16:creationId xmlns:a16="http://schemas.microsoft.com/office/drawing/2014/main" id="{33707C26-E20F-49B0-9542-045768C03A65}"/>
              </a:ext>
            </a:extLst>
          </p:cNvPr>
          <p:cNvSpPr/>
          <p:nvPr/>
        </p:nvSpPr>
        <p:spPr>
          <a:xfrm>
            <a:off x="7129463" y="6037263"/>
            <a:ext cx="904875" cy="731837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12-Point Star 13">
            <a:extLst>
              <a:ext uri="{FF2B5EF4-FFF2-40B4-BE49-F238E27FC236}">
                <a16:creationId xmlns:a16="http://schemas.microsoft.com/office/drawing/2014/main" id="{EAE98A7E-5ABE-4A2A-BFFD-2033280D2201}"/>
              </a:ext>
            </a:extLst>
          </p:cNvPr>
          <p:cNvSpPr/>
          <p:nvPr/>
        </p:nvSpPr>
        <p:spPr>
          <a:xfrm>
            <a:off x="10328275" y="6029325"/>
            <a:ext cx="904875" cy="731838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72" grpId="0"/>
      <p:bldP spid="2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>
            <a:extLst>
              <a:ext uri="{FF2B5EF4-FFF2-40B4-BE49-F238E27FC236}">
                <a16:creationId xmlns:a16="http://schemas.microsoft.com/office/drawing/2014/main" id="{9617D45A-194F-4A62-A764-723DE582C14F}"/>
              </a:ext>
            </a:extLst>
          </p:cNvPr>
          <p:cNvSpPr/>
          <p:nvPr/>
        </p:nvSpPr>
        <p:spPr>
          <a:xfrm>
            <a:off x="2641600" y="5026025"/>
            <a:ext cx="414338" cy="3460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3491" name="Picture 13">
            <a:extLst>
              <a:ext uri="{FF2B5EF4-FFF2-40B4-BE49-F238E27FC236}">
                <a16:creationId xmlns:a16="http://schemas.microsoft.com/office/drawing/2014/main" id="{11E7F95E-DF1C-4CC5-B222-EECB8F8ED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2170" r="76535" b="15056"/>
          <a:stretch>
            <a:fillRect/>
          </a:stretch>
        </p:blipFill>
        <p:spPr bwMode="auto">
          <a:xfrm>
            <a:off x="285750" y="71438"/>
            <a:ext cx="2286000" cy="2835275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17">
            <a:extLst>
              <a:ext uri="{FF2B5EF4-FFF2-40B4-BE49-F238E27FC236}">
                <a16:creationId xmlns:a16="http://schemas.microsoft.com/office/drawing/2014/main" id="{569374A9-DE75-4CF5-A2D4-F3E00BFB5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7" t="1750" r="989" b="17117"/>
          <a:stretch>
            <a:fillRect/>
          </a:stretch>
        </p:blipFill>
        <p:spPr bwMode="auto">
          <a:xfrm>
            <a:off x="6302375" y="87313"/>
            <a:ext cx="2466975" cy="2835275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20">
            <a:extLst>
              <a:ext uri="{FF2B5EF4-FFF2-40B4-BE49-F238E27FC236}">
                <a16:creationId xmlns:a16="http://schemas.microsoft.com/office/drawing/2014/main" id="{1F9CBF28-2F2D-4AB9-B689-DA76F3B7A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0" t="488" r="25748" b="16483"/>
          <a:stretch>
            <a:fillRect/>
          </a:stretch>
        </p:blipFill>
        <p:spPr bwMode="auto">
          <a:xfrm>
            <a:off x="3095625" y="95250"/>
            <a:ext cx="2573338" cy="2835275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24">
            <a:extLst>
              <a:ext uri="{FF2B5EF4-FFF2-40B4-BE49-F238E27FC236}">
                <a16:creationId xmlns:a16="http://schemas.microsoft.com/office/drawing/2014/main" id="{10308D09-3351-45EF-8753-676205E72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5" r="52348" b="17712"/>
          <a:stretch>
            <a:fillRect/>
          </a:stretch>
        </p:blipFill>
        <p:spPr bwMode="auto">
          <a:xfrm>
            <a:off x="9509125" y="71438"/>
            <a:ext cx="2474913" cy="2835275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13">
            <a:extLst>
              <a:ext uri="{FF2B5EF4-FFF2-40B4-BE49-F238E27FC236}">
                <a16:creationId xmlns:a16="http://schemas.microsoft.com/office/drawing/2014/main" id="{3BAB8170-E175-4973-8CEB-17218D714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2170" r="76535" b="15056"/>
          <a:stretch>
            <a:fillRect/>
          </a:stretch>
        </p:blipFill>
        <p:spPr bwMode="auto">
          <a:xfrm>
            <a:off x="285750" y="3355975"/>
            <a:ext cx="2286000" cy="2836863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24">
            <a:extLst>
              <a:ext uri="{FF2B5EF4-FFF2-40B4-BE49-F238E27FC236}">
                <a16:creationId xmlns:a16="http://schemas.microsoft.com/office/drawing/2014/main" id="{A1323DAF-E511-4B05-8BE7-DA16EEB7A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5" r="52348" b="17712"/>
          <a:stretch>
            <a:fillRect/>
          </a:stretch>
        </p:blipFill>
        <p:spPr bwMode="auto">
          <a:xfrm>
            <a:off x="3125788" y="3355975"/>
            <a:ext cx="2474912" cy="286385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7" name="Picture 20">
            <a:extLst>
              <a:ext uri="{FF2B5EF4-FFF2-40B4-BE49-F238E27FC236}">
                <a16:creationId xmlns:a16="http://schemas.microsoft.com/office/drawing/2014/main" id="{36BEA16F-DCFC-42FC-9BF1-77D721B8B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0" t="488" r="25748" b="16483"/>
          <a:stretch>
            <a:fillRect/>
          </a:stretch>
        </p:blipFill>
        <p:spPr bwMode="auto">
          <a:xfrm>
            <a:off x="6283325" y="3325813"/>
            <a:ext cx="2505075" cy="28956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7">
            <a:extLst>
              <a:ext uri="{FF2B5EF4-FFF2-40B4-BE49-F238E27FC236}">
                <a16:creationId xmlns:a16="http://schemas.microsoft.com/office/drawing/2014/main" id="{B20896E6-D427-421C-AAC0-445E05A41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7" t="1750" r="989" b="17117"/>
          <a:stretch>
            <a:fillRect/>
          </a:stretch>
        </p:blipFill>
        <p:spPr bwMode="auto">
          <a:xfrm>
            <a:off x="9564688" y="3355975"/>
            <a:ext cx="2468562" cy="28956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2-Point Star 25">
            <a:extLst>
              <a:ext uri="{FF2B5EF4-FFF2-40B4-BE49-F238E27FC236}">
                <a16:creationId xmlns:a16="http://schemas.microsoft.com/office/drawing/2014/main" id="{31B0A403-DCB7-43DB-BED0-BFD08549DC8A}"/>
              </a:ext>
            </a:extLst>
          </p:cNvPr>
          <p:cNvSpPr/>
          <p:nvPr/>
        </p:nvSpPr>
        <p:spPr>
          <a:xfrm>
            <a:off x="1079500" y="2613025"/>
            <a:ext cx="698500" cy="633413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12-Point Star 26">
            <a:extLst>
              <a:ext uri="{FF2B5EF4-FFF2-40B4-BE49-F238E27FC236}">
                <a16:creationId xmlns:a16="http://schemas.microsoft.com/office/drawing/2014/main" id="{1BA8D158-D4F3-4FF8-A50B-D4EEE78BB339}"/>
              </a:ext>
            </a:extLst>
          </p:cNvPr>
          <p:cNvSpPr/>
          <p:nvPr/>
        </p:nvSpPr>
        <p:spPr>
          <a:xfrm>
            <a:off x="10445750" y="2589213"/>
            <a:ext cx="708025" cy="633412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12-Point Star 27">
            <a:extLst>
              <a:ext uri="{FF2B5EF4-FFF2-40B4-BE49-F238E27FC236}">
                <a16:creationId xmlns:a16="http://schemas.microsoft.com/office/drawing/2014/main" id="{236A71C1-74F4-4167-92BC-6FE6F7DFEF6D}"/>
              </a:ext>
            </a:extLst>
          </p:cNvPr>
          <p:cNvSpPr/>
          <p:nvPr/>
        </p:nvSpPr>
        <p:spPr>
          <a:xfrm>
            <a:off x="4010025" y="2644775"/>
            <a:ext cx="708025" cy="635000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9" name="12-Point Star 28">
            <a:extLst>
              <a:ext uri="{FF2B5EF4-FFF2-40B4-BE49-F238E27FC236}">
                <a16:creationId xmlns:a16="http://schemas.microsoft.com/office/drawing/2014/main" id="{9C4A18BC-207D-48EB-8F03-6AF2C06A8B22}"/>
              </a:ext>
            </a:extLst>
          </p:cNvPr>
          <p:cNvSpPr/>
          <p:nvPr/>
        </p:nvSpPr>
        <p:spPr>
          <a:xfrm>
            <a:off x="7226300" y="2644775"/>
            <a:ext cx="708025" cy="635000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0" name="12-Point Star 29">
            <a:extLst>
              <a:ext uri="{FF2B5EF4-FFF2-40B4-BE49-F238E27FC236}">
                <a16:creationId xmlns:a16="http://schemas.microsoft.com/office/drawing/2014/main" id="{C4EA5CCB-56E0-4CA8-9C60-D023BC30042B}"/>
              </a:ext>
            </a:extLst>
          </p:cNvPr>
          <p:cNvSpPr/>
          <p:nvPr/>
        </p:nvSpPr>
        <p:spPr>
          <a:xfrm>
            <a:off x="1066800" y="5959475"/>
            <a:ext cx="708025" cy="635000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1" name="12-Point Star 30">
            <a:extLst>
              <a:ext uri="{FF2B5EF4-FFF2-40B4-BE49-F238E27FC236}">
                <a16:creationId xmlns:a16="http://schemas.microsoft.com/office/drawing/2014/main" id="{9565179D-1FC8-4011-8A66-02426D093FED}"/>
              </a:ext>
            </a:extLst>
          </p:cNvPr>
          <p:cNvSpPr/>
          <p:nvPr/>
        </p:nvSpPr>
        <p:spPr>
          <a:xfrm>
            <a:off x="4064000" y="5961063"/>
            <a:ext cx="708025" cy="635000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2" name="12-Point Star 31">
            <a:extLst>
              <a:ext uri="{FF2B5EF4-FFF2-40B4-BE49-F238E27FC236}">
                <a16:creationId xmlns:a16="http://schemas.microsoft.com/office/drawing/2014/main" id="{5ED4AB2F-F825-4FEC-BE66-7B82F53973CE}"/>
              </a:ext>
            </a:extLst>
          </p:cNvPr>
          <p:cNvSpPr/>
          <p:nvPr/>
        </p:nvSpPr>
        <p:spPr>
          <a:xfrm>
            <a:off x="7226300" y="5902325"/>
            <a:ext cx="708025" cy="635000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3" name="12-Point Star 32">
            <a:extLst>
              <a:ext uri="{FF2B5EF4-FFF2-40B4-BE49-F238E27FC236}">
                <a16:creationId xmlns:a16="http://schemas.microsoft.com/office/drawing/2014/main" id="{96C9C3CB-17E6-47BB-BF45-43A4C1A6BCAC}"/>
              </a:ext>
            </a:extLst>
          </p:cNvPr>
          <p:cNvSpPr/>
          <p:nvPr/>
        </p:nvSpPr>
        <p:spPr>
          <a:xfrm>
            <a:off x="10534650" y="5910263"/>
            <a:ext cx="708025" cy="633412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A384F405-C1B8-4AC9-AFFF-D40CB75CBACD}"/>
              </a:ext>
            </a:extLst>
          </p:cNvPr>
          <p:cNvSpPr/>
          <p:nvPr/>
        </p:nvSpPr>
        <p:spPr>
          <a:xfrm>
            <a:off x="8951913" y="5026025"/>
            <a:ext cx="414337" cy="3460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7118C1-A036-48E7-8298-8921640EA960}"/>
              </a:ext>
            </a:extLst>
          </p:cNvPr>
          <p:cNvCxnSpPr/>
          <p:nvPr/>
        </p:nvCxnSpPr>
        <p:spPr>
          <a:xfrm>
            <a:off x="1630363" y="6762750"/>
            <a:ext cx="25796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1EEAD4F2-1626-40F6-A324-74FB0E1B613C}"/>
              </a:ext>
            </a:extLst>
          </p:cNvPr>
          <p:cNvSpPr/>
          <p:nvPr/>
        </p:nvSpPr>
        <p:spPr>
          <a:xfrm>
            <a:off x="2482850" y="6227763"/>
            <a:ext cx="666750" cy="52228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9D0452-B2C7-4EA6-A91E-2AFDA03CE6B3}"/>
              </a:ext>
            </a:extLst>
          </p:cNvPr>
          <p:cNvCxnSpPr/>
          <p:nvPr/>
        </p:nvCxnSpPr>
        <p:spPr>
          <a:xfrm>
            <a:off x="7954963" y="6750050"/>
            <a:ext cx="25796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C86E455F-F96B-4B21-804C-7CFF085790A1}"/>
              </a:ext>
            </a:extLst>
          </p:cNvPr>
          <p:cNvSpPr/>
          <p:nvPr/>
        </p:nvSpPr>
        <p:spPr>
          <a:xfrm>
            <a:off x="8843963" y="6200775"/>
            <a:ext cx="665162" cy="52228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6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FF99CC"/>
          </a:fgClr>
          <a:bgClr>
            <a:schemeClr val="bg1"/>
          </a:bgClr>
        </a:patt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0"/>
          <p:cNvPicPr preferRelativeResize="0"/>
          <p:nvPr/>
        </p:nvPicPr>
        <p:blipFill rotWithShape="1">
          <a:blip r:embed="rId3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5" name="Google Shape;206;p14">
            <a:extLst>
              <a:ext uri="{FF2B5EF4-FFF2-40B4-BE49-F238E27FC236}">
                <a16:creationId xmlns:a16="http://schemas.microsoft.com/office/drawing/2014/main" id="{3871128C-1A9C-49C9-BE59-98A58F951A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0093" y="2885968"/>
            <a:ext cx="6480151" cy="42655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B09105-03F4-42D3-AB82-0537DC75ECFA}"/>
              </a:ext>
            </a:extLst>
          </p:cNvPr>
          <p:cNvSpPr txBox="1"/>
          <p:nvPr/>
        </p:nvSpPr>
        <p:spPr>
          <a:xfrm>
            <a:off x="1870075" y="2550596"/>
            <a:ext cx="73509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48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Biến đổi khí hậu: Hàng nghìn người dân ở Long An thiếu nước sinh hoạt |  baotintuc.vn">
            <a:extLst>
              <a:ext uri="{FF2B5EF4-FFF2-40B4-BE49-F238E27FC236}">
                <a16:creationId xmlns:a16="http://schemas.microsoft.com/office/drawing/2014/main" id="{B6F9AC5F-FFF6-4FA8-9368-0D9A6E4E1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41287"/>
            <a:ext cx="4445000" cy="3287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10" descr="Nghịch lý trong việc đưa nước sạch về vùng nông thôn ở Trà Vinh">
            <a:extLst>
              <a:ext uri="{FF2B5EF4-FFF2-40B4-BE49-F238E27FC236}">
                <a16:creationId xmlns:a16="http://schemas.microsoft.com/office/drawing/2014/main" id="{160D9796-8A90-4471-A523-16E90E9B9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t="15016" b="3355"/>
          <a:stretch>
            <a:fillRect/>
          </a:stretch>
        </p:blipFill>
        <p:spPr bwMode="auto">
          <a:xfrm>
            <a:off x="3762375" y="3497263"/>
            <a:ext cx="5219700" cy="2995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12" descr="Thôn nghèo thiếu đất sản xuất và nước sinh hoạt">
            <a:extLst>
              <a:ext uri="{FF2B5EF4-FFF2-40B4-BE49-F238E27FC236}">
                <a16:creationId xmlns:a16="http://schemas.microsoft.com/office/drawing/2014/main" id="{13091A89-D1FF-4C17-8BF7-4C90E6A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4" r="27513"/>
          <a:stretch>
            <a:fillRect/>
          </a:stretch>
        </p:blipFill>
        <p:spPr bwMode="auto">
          <a:xfrm>
            <a:off x="8504238" y="174625"/>
            <a:ext cx="3425825" cy="3287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7E9FE2-3AB3-4FF1-9397-DFE802CD276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87" y="365125"/>
            <a:ext cx="3579813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3B4FF7-C676-42D7-97C6-327BD26E40A1}"/>
              </a:ext>
            </a:extLst>
          </p:cNvPr>
          <p:cNvSpPr/>
          <p:nvPr/>
        </p:nvSpPr>
        <p:spPr>
          <a:xfrm>
            <a:off x="5032375" y="2286000"/>
            <a:ext cx="3144837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NƯỚC SẠCH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người trồng cà phê điêu đứng vì hạn hán">
            <a:extLst>
              <a:ext uri="{FF2B5EF4-FFF2-40B4-BE49-F238E27FC236}">
                <a16:creationId xmlns:a16="http://schemas.microsoft.com/office/drawing/2014/main" id="{F9CE5899-60E6-40D1-A123-3DF739B39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687513"/>
            <a:ext cx="5421313" cy="3230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5" descr="Hạn mặn khốc liệt, 96.000 hộ dân ở ĐBSCL thiếu nước sinh hoạt">
            <a:extLst>
              <a:ext uri="{FF2B5EF4-FFF2-40B4-BE49-F238E27FC236}">
                <a16:creationId xmlns:a16="http://schemas.microsoft.com/office/drawing/2014/main" id="{244899D4-DC32-45F4-93EC-921024BA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207963"/>
            <a:ext cx="5600700" cy="31940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Rectangle 1">
            <a:extLst>
              <a:ext uri="{FF2B5EF4-FFF2-40B4-BE49-F238E27FC236}">
                <a16:creationId xmlns:a16="http://schemas.microsoft.com/office/drawing/2014/main" id="{D2B6249C-CA7B-4D1F-A30C-F90355BC5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491" y="5170487"/>
            <a:ext cx="47554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1" name="TextBox 2">
            <a:extLst>
              <a:ext uri="{FF2B5EF4-FFF2-40B4-BE49-F238E27FC236}">
                <a16:creationId xmlns:a16="http://schemas.microsoft.com/office/drawing/2014/main" id="{8606E79A-BF91-45FE-91C4-BA35422F57F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46900" y="3582988"/>
            <a:ext cx="8620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ĐBSCL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  <p:bldP spid="655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Xót xa cảnh người dân châu Phi chắt chiu từng giọt nước -">
            <a:extLst>
              <a:ext uri="{FF2B5EF4-FFF2-40B4-BE49-F238E27FC236}">
                <a16:creationId xmlns:a16="http://schemas.microsoft.com/office/drawing/2014/main" id="{1530F5E5-C173-4D4C-B4CB-202AE2ACA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465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4" descr="Di cư nội địa và hệ lụy">
            <a:extLst>
              <a:ext uri="{FF2B5EF4-FFF2-40B4-BE49-F238E27FC236}">
                <a16:creationId xmlns:a16="http://schemas.microsoft.com/office/drawing/2014/main" id="{EC4BE0B3-34A8-4A43-87A0-25875E9FA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0"/>
            <a:ext cx="3833813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AutoShape 6" descr="Châu Phi đối mặt với nguy cơ cạn kiệt nguồn nước - KhoaHoc.tv">
            <a:extLst>
              <a:ext uri="{FF2B5EF4-FFF2-40B4-BE49-F238E27FC236}">
                <a16:creationId xmlns:a16="http://schemas.microsoft.com/office/drawing/2014/main" id="{4F83796F-2F61-4929-892C-8B1C2C9411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09" name="AutoShape 8" descr="Châu Phi đối mặt với nguy cơ cạn kiệt nguồn nước - KhoaHoc.tv">
            <a:extLst>
              <a:ext uri="{FF2B5EF4-FFF2-40B4-BE49-F238E27FC236}">
                <a16:creationId xmlns:a16="http://schemas.microsoft.com/office/drawing/2014/main" id="{238B3936-8010-4690-A005-4D8AD298B6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0" name="AutoShape 10" descr="Châu Phi đối mặt với nguy cơ cạn kiệt nguồn nước - KhoaHoc.tv">
            <a:extLst>
              <a:ext uri="{FF2B5EF4-FFF2-40B4-BE49-F238E27FC236}">
                <a16:creationId xmlns:a16="http://schemas.microsoft.com/office/drawing/2014/main" id="{4AE9A692-D6F9-4EF7-8F42-3CECDE6F61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1" name="AutoShape 12" descr="Châu Phi đối mặt với nguy cơ cạn kiệt nguồn nước - KhoaHoc.tv">
            <a:extLst>
              <a:ext uri="{FF2B5EF4-FFF2-40B4-BE49-F238E27FC236}">
                <a16:creationId xmlns:a16="http://schemas.microsoft.com/office/drawing/2014/main" id="{7F14F688-A146-4FBC-8592-0AD06CC318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663" y="312738"/>
            <a:ext cx="2116137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6568" name="Picture 7">
            <a:extLst>
              <a:ext uri="{FF2B5EF4-FFF2-40B4-BE49-F238E27FC236}">
                <a16:creationId xmlns:a16="http://schemas.microsoft.com/office/drawing/2014/main" id="{5E99C805-4198-4FF6-A84D-A0EA98A12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3825875"/>
            <a:ext cx="375602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AutoShape 14" descr="Tình trạng thiếu nước sạch ở Việt Nam và Thế Giới - PETRO PRO OIL GAS  TRADING SERVICES CO., LTD.">
            <a:extLst>
              <a:ext uri="{FF2B5EF4-FFF2-40B4-BE49-F238E27FC236}">
                <a16:creationId xmlns:a16="http://schemas.microsoft.com/office/drawing/2014/main" id="{5E584D3A-25EA-4DA7-AA9C-2E10D27B22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663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6570" name="Picture 10">
            <a:extLst>
              <a:ext uri="{FF2B5EF4-FFF2-40B4-BE49-F238E27FC236}">
                <a16:creationId xmlns:a16="http://schemas.microsoft.com/office/drawing/2014/main" id="{91DAA662-2984-4F18-B489-56B3D392E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0"/>
            <a:ext cx="38354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5" name="AutoShape 16" descr="Xót xa cảnh người dân châu Phi chắt chiu từng giọt nước -">
            <a:extLst>
              <a:ext uri="{FF2B5EF4-FFF2-40B4-BE49-F238E27FC236}">
                <a16:creationId xmlns:a16="http://schemas.microsoft.com/office/drawing/2014/main" id="{6DD3E9E3-B3F9-4466-94BB-43E7ECCA4C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4063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6572" name="Picture 13">
            <a:extLst>
              <a:ext uri="{FF2B5EF4-FFF2-40B4-BE49-F238E27FC236}">
                <a16:creationId xmlns:a16="http://schemas.microsoft.com/office/drawing/2014/main" id="{A2BD7E3A-F1B3-4952-B2A2-61C80FCDA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338"/>
            <a:ext cx="40465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3" name="Picture 14">
            <a:extLst>
              <a:ext uri="{FF2B5EF4-FFF2-40B4-BE49-F238E27FC236}">
                <a16:creationId xmlns:a16="http://schemas.microsoft.com/office/drawing/2014/main" id="{E361D5C4-D405-4E4C-905C-7D002825A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3843338"/>
            <a:ext cx="3833813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Ribbon 15">
            <a:extLst>
              <a:ext uri="{FF2B5EF4-FFF2-40B4-BE49-F238E27FC236}">
                <a16:creationId xmlns:a16="http://schemas.microsoft.com/office/drawing/2014/main" id="{57329877-D306-440D-B91A-738E9245974C}"/>
              </a:ext>
            </a:extLst>
          </p:cNvPr>
          <p:cNvSpPr/>
          <p:nvPr/>
        </p:nvSpPr>
        <p:spPr>
          <a:xfrm>
            <a:off x="1658938" y="2428875"/>
            <a:ext cx="8510587" cy="1657350"/>
          </a:xfrm>
          <a:prstGeom prst="ribbon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Thiếu nước ở Châu Phi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2,2 tỷ người đang sống thiếu nước sạch trên khắp thế giới. - Bệnh Viện Nhi  Đồng Thành Phố">
            <a:extLst>
              <a:ext uri="{FF2B5EF4-FFF2-40B4-BE49-F238E27FC236}">
                <a16:creationId xmlns:a16="http://schemas.microsoft.com/office/drawing/2014/main" id="{AD8B94AC-B165-4C4C-A44B-D5F27F216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1">
            <a:extLst>
              <a:ext uri="{FF2B5EF4-FFF2-40B4-BE49-F238E27FC236}">
                <a16:creationId xmlns:a16="http://schemas.microsoft.com/office/drawing/2014/main" id="{87DB6F47-679D-4D3B-8C56-518548252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638" y="4954588"/>
            <a:ext cx="107854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trạng thiếu nước của một số nước trên thế giới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617" y="6006947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3468698C-7DBB-47ED-82F9-0E4106B4F3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Khắc phục tình trạng thiếu nước sinh hoạt ở vùng hạn, mặn nghiêm trọng">
            <a:extLst>
              <a:ext uri="{FF2B5EF4-FFF2-40B4-BE49-F238E27FC236}">
                <a16:creationId xmlns:a16="http://schemas.microsoft.com/office/drawing/2014/main" id="{37A4384E-AB56-4149-BB72-9EC0F790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495141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6" descr="Công ty Cổ phần Nước sạch Bắc Giang: Nâng công suất cấp nước Khu công  nghiệp Song Khê - Nội Hoàng |=&amp;gt; Đăng trên báo Bắc Giang">
            <a:extLst>
              <a:ext uri="{FF2B5EF4-FFF2-40B4-BE49-F238E27FC236}">
                <a16:creationId xmlns:a16="http://schemas.microsoft.com/office/drawing/2014/main" id="{E593F686-5E33-467A-8E67-FCE30D9B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-65088"/>
            <a:ext cx="4732337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0" descr="78% hộ dân khu vực nông thôn được tiếp cận nước sạch từ các hệ thống cấp  nước - Hànộimới">
            <a:extLst>
              <a:ext uri="{FF2B5EF4-FFF2-40B4-BE49-F238E27FC236}">
                <a16:creationId xmlns:a16="http://schemas.microsoft.com/office/drawing/2014/main" id="{5FB18E15-A3B8-4389-940B-A541C1D7A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8550"/>
            <a:ext cx="4951413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2" descr="Điều chỉnh quy hoạch cấp nước Thủ đô: Yêu cầu cấp thiết - Hànộimới">
            <a:extLst>
              <a:ext uri="{FF2B5EF4-FFF2-40B4-BE49-F238E27FC236}">
                <a16:creationId xmlns:a16="http://schemas.microsoft.com/office/drawing/2014/main" id="{2266F284-9B89-4415-BEBF-F80F1C819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3597275"/>
            <a:ext cx="4732337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ertical Scroll 4">
            <a:extLst>
              <a:ext uri="{FF2B5EF4-FFF2-40B4-BE49-F238E27FC236}">
                <a16:creationId xmlns:a16="http://schemas.microsoft.com/office/drawing/2014/main" id="{90ECDD5B-F279-43FE-8236-0A294B9D822A}"/>
              </a:ext>
            </a:extLst>
          </p:cNvPr>
          <p:cNvSpPr/>
          <p:nvPr/>
        </p:nvSpPr>
        <p:spPr>
          <a:xfrm>
            <a:off x="4198938" y="993775"/>
            <a:ext cx="4011612" cy="4943475"/>
          </a:xfrm>
          <a:prstGeom prst="verticalScroll">
            <a:avLst/>
          </a:prstGeom>
          <a:solidFill>
            <a:srgbClr val="FF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công nhân đang miệt mài lắp đặt </a:t>
            </a:r>
          </a:p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</a:t>
            </a:r>
          </a:p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 nước sạch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hát triển hệ thống cung cấp nước sạch: Nhiệm vụ cần sự quyết tâm cao -  Hànộimới">
            <a:extLst>
              <a:ext uri="{FF2B5EF4-FFF2-40B4-BE49-F238E27FC236}">
                <a16:creationId xmlns:a16="http://schemas.microsoft.com/office/drawing/2014/main" id="{34ADAF10-B8C3-454F-AAFE-61160467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222250"/>
            <a:ext cx="5813425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7" descr="Hà Nội: Đưa vào vận hành nhà máy nước sạch có quy mô lớn nhất miền">
            <a:extLst>
              <a:ext uri="{FF2B5EF4-FFF2-40B4-BE49-F238E27FC236}">
                <a16:creationId xmlns:a16="http://schemas.microsoft.com/office/drawing/2014/main" id="{597B0715-6D73-4B7F-A512-E9F8D60E3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3579813"/>
            <a:ext cx="5278437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6" descr="Bà Rịa - Vũng Tàu: Mở rộng nhà máy nước Hồ Đá Đen">
            <a:extLst>
              <a:ext uri="{FF2B5EF4-FFF2-40B4-BE49-F238E27FC236}">
                <a16:creationId xmlns:a16="http://schemas.microsoft.com/office/drawing/2014/main" id="{D9D64EDB-0078-4D09-8345-CEDED5132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23244"/>
          <a:stretch>
            <a:fillRect/>
          </a:stretch>
        </p:blipFill>
        <p:spPr bwMode="auto">
          <a:xfrm>
            <a:off x="209550" y="222250"/>
            <a:ext cx="5421313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Nghề &amp;#39;thăm âm phủ&amp;#39; ở Tây Nguyên - VietNamNet">
            <a:extLst>
              <a:ext uri="{FF2B5EF4-FFF2-40B4-BE49-F238E27FC236}">
                <a16:creationId xmlns:a16="http://schemas.microsoft.com/office/drawing/2014/main" id="{D7F37C87-638B-4234-A10E-8E8663416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63" y="1289050"/>
            <a:ext cx="4810125" cy="3194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8" descr="Đang đào giếng, người nông dân được khuyên đào chỗ khác và hồi kết bất ngờ,">
            <a:extLst>
              <a:ext uri="{FF2B5EF4-FFF2-40B4-BE49-F238E27FC236}">
                <a16:creationId xmlns:a16="http://schemas.microsoft.com/office/drawing/2014/main" id="{55E4DF7F-C4A9-4FE9-9E80-32EAE5124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258887"/>
            <a:ext cx="4657725" cy="308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10" descr="Thợ đào giếng kiếm tiền triệu nhờ... &amp;quot;đo gang tính tiền&amp;quot; | Báo Dân trí">
            <a:extLst>
              <a:ext uri="{FF2B5EF4-FFF2-40B4-BE49-F238E27FC236}">
                <a16:creationId xmlns:a16="http://schemas.microsoft.com/office/drawing/2014/main" id="{22624354-71CB-4876-96AD-57911F875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2803525"/>
            <a:ext cx="4440237" cy="335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9056C5D-963E-4F62-92B9-858DF29487E2}"/>
              </a:ext>
            </a:extLst>
          </p:cNvPr>
          <p:cNvSpPr/>
          <p:nvPr/>
        </p:nvSpPr>
        <p:spPr>
          <a:xfrm>
            <a:off x="4737100" y="128588"/>
            <a:ext cx="3517900" cy="771525"/>
          </a:xfrm>
          <a:prstGeom prst="homePlate">
            <a:avLst/>
          </a:prstGeom>
          <a:solidFill>
            <a:srgbClr val="FFFF99"/>
          </a:solidFill>
          <a:ln w="381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GIẾNG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E705B1-8CA8-4DAE-B757-6E6C6319A896}"/>
              </a:ext>
            </a:extLst>
          </p:cNvPr>
          <p:cNvCxnSpPr/>
          <p:nvPr/>
        </p:nvCxnSpPr>
        <p:spPr>
          <a:xfrm flipV="1">
            <a:off x="1906588" y="2332038"/>
            <a:ext cx="4298950" cy="15890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8D3F59-FB9B-4FC8-9967-60C290AF7383}"/>
              </a:ext>
            </a:extLst>
          </p:cNvPr>
          <p:cNvCxnSpPr/>
          <p:nvPr/>
        </p:nvCxnSpPr>
        <p:spPr>
          <a:xfrm>
            <a:off x="6200775" y="2363788"/>
            <a:ext cx="1555750" cy="20240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185D64-50B6-4915-98A5-39F2F38AF3F5}"/>
              </a:ext>
            </a:extLst>
          </p:cNvPr>
          <p:cNvCxnSpPr/>
          <p:nvPr/>
        </p:nvCxnSpPr>
        <p:spPr>
          <a:xfrm flipV="1">
            <a:off x="4327525" y="2363788"/>
            <a:ext cx="1841500" cy="146367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502408-7C19-4B50-A664-158EEA580FD2}"/>
              </a:ext>
            </a:extLst>
          </p:cNvPr>
          <p:cNvCxnSpPr/>
          <p:nvPr/>
        </p:nvCxnSpPr>
        <p:spPr>
          <a:xfrm flipH="1" flipV="1">
            <a:off x="6200775" y="2332038"/>
            <a:ext cx="3962400" cy="142557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686" name="Picture 11">
            <a:extLst>
              <a:ext uri="{FF2B5EF4-FFF2-40B4-BE49-F238E27FC236}">
                <a16:creationId xmlns:a16="http://schemas.microsoft.com/office/drawing/2014/main" id="{322A5BAE-1619-4C2F-8002-13B454D985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315913"/>
            <a:ext cx="554990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ecagon 15">
            <a:extLst>
              <a:ext uri="{FF2B5EF4-FFF2-40B4-BE49-F238E27FC236}">
                <a16:creationId xmlns:a16="http://schemas.microsoft.com/office/drawing/2014/main" id="{CB651CA8-0768-4028-BB27-3FDDA9754493}"/>
              </a:ext>
            </a:extLst>
          </p:cNvPr>
          <p:cNvSpPr/>
          <p:nvPr/>
        </p:nvSpPr>
        <p:spPr>
          <a:xfrm>
            <a:off x="930275" y="3979863"/>
            <a:ext cx="2012950" cy="2560637"/>
          </a:xfrm>
          <a:prstGeom prst="decagon">
            <a:avLst/>
          </a:prstGeom>
          <a:solidFill>
            <a:srgbClr val="FF66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Để người khác có nước dùng</a:t>
            </a:r>
          </a:p>
        </p:txBody>
      </p:sp>
      <p:sp>
        <p:nvSpPr>
          <p:cNvPr id="17" name="Decagon 16">
            <a:extLst>
              <a:ext uri="{FF2B5EF4-FFF2-40B4-BE49-F238E27FC236}">
                <a16:creationId xmlns:a16="http://schemas.microsoft.com/office/drawing/2014/main" id="{14555394-B43B-485B-A8CD-C5989B9100EA}"/>
              </a:ext>
            </a:extLst>
          </p:cNvPr>
          <p:cNvSpPr/>
          <p:nvPr/>
        </p:nvSpPr>
        <p:spPr>
          <a:xfrm>
            <a:off x="3314700" y="3803650"/>
            <a:ext cx="2071688" cy="2736850"/>
          </a:xfrm>
          <a:prstGeom prst="dec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nước là tiết kiệm tiền</a:t>
            </a:r>
          </a:p>
        </p:txBody>
      </p:sp>
      <p:sp>
        <p:nvSpPr>
          <p:cNvPr id="18" name="Decagon 17">
            <a:extLst>
              <a:ext uri="{FF2B5EF4-FFF2-40B4-BE49-F238E27FC236}">
                <a16:creationId xmlns:a16="http://schemas.microsoft.com/office/drawing/2014/main" id="{08AD7512-0F30-4998-9A23-3B9941667289}"/>
              </a:ext>
            </a:extLst>
          </p:cNvPr>
          <p:cNvSpPr/>
          <p:nvPr/>
        </p:nvSpPr>
        <p:spPr>
          <a:xfrm>
            <a:off x="6081713" y="3614738"/>
            <a:ext cx="2103437" cy="2925762"/>
          </a:xfrm>
          <a:prstGeom prst="decagon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Nước sạch không phải tự nhiên mà có </a:t>
            </a:r>
          </a:p>
        </p:txBody>
      </p:sp>
      <p:sp>
        <p:nvSpPr>
          <p:cNvPr id="19" name="Decagon 18">
            <a:extLst>
              <a:ext uri="{FF2B5EF4-FFF2-40B4-BE49-F238E27FC236}">
                <a16:creationId xmlns:a16="http://schemas.microsoft.com/office/drawing/2014/main" id="{E6C588C8-C164-4D59-BEF6-1CE026194E38}"/>
              </a:ext>
            </a:extLst>
          </p:cNvPr>
          <p:cNvSpPr/>
          <p:nvPr/>
        </p:nvSpPr>
        <p:spPr>
          <a:xfrm>
            <a:off x="9015413" y="3340100"/>
            <a:ext cx="2195512" cy="3200400"/>
          </a:xfrm>
          <a:prstGeom prst="decagon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Phải mất nhiều công sức của nhiều người mới có</a:t>
            </a:r>
          </a:p>
        </p:txBody>
      </p:sp>
      <p:sp>
        <p:nvSpPr>
          <p:cNvPr id="71691" name="TextBox 1">
            <a:extLst>
              <a:ext uri="{FF2B5EF4-FFF2-40B4-BE49-F238E27FC236}">
                <a16:creationId xmlns:a16="http://schemas.microsoft.com/office/drawing/2014/main" id="{C09A64F9-1142-4F4C-A954-7B70DE6B4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225" y="1649413"/>
            <a:ext cx="53165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phải tiết kiệm nước? </a:t>
            </a:r>
          </a:p>
        </p:txBody>
      </p:sp>
      <p:pic>
        <p:nvPicPr>
          <p:cNvPr id="71692" name="Picture 27">
            <a:extLst>
              <a:ext uri="{FF2B5EF4-FFF2-40B4-BE49-F238E27FC236}">
                <a16:creationId xmlns:a16="http://schemas.microsoft.com/office/drawing/2014/main" id="{97F17BCE-F9D3-47E7-B8B4-629C1FE60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88" y="574675"/>
            <a:ext cx="20828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3" name="Picture 1">
            <a:extLst>
              <a:ext uri="{FF2B5EF4-FFF2-40B4-BE49-F238E27FC236}">
                <a16:creationId xmlns:a16="http://schemas.microsoft.com/office/drawing/2014/main" id="{55F0CB75-CF08-41E5-A4A2-99C213A11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446088"/>
            <a:ext cx="2049463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7169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E8CCC8-7401-4247-B8D6-C2CC8EFFA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5835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9F8AC-F4C1-4F85-8F7E-CD1A41D73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35" y="0"/>
            <a:ext cx="4261037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567FB-54FC-44FF-94CA-C8BD248B0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72" y="2"/>
            <a:ext cx="39948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1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>
            <a:extLst>
              <a:ext uri="{FF2B5EF4-FFF2-40B4-BE49-F238E27FC236}">
                <a16:creationId xmlns:a16="http://schemas.microsoft.com/office/drawing/2014/main" id="{029275CB-1733-4815-B67E-D522EC3F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943" y="474573"/>
            <a:ext cx="648088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sz="7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VNI-Cooper"/>
              </a:rPr>
              <a:t>Em</a:t>
            </a:r>
            <a:r>
              <a:rPr lang="en-US" sz="7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VNI-Cooper"/>
              </a:rPr>
              <a:t> </a:t>
            </a:r>
            <a:r>
              <a:rPr lang="en-US" sz="7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VNI-Cooper"/>
              </a:rPr>
              <a:t>caàn</a:t>
            </a:r>
            <a:r>
              <a:rPr lang="en-US" sz="72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VNI-Cooper"/>
              </a:rPr>
              <a:t> </a:t>
            </a:r>
            <a:r>
              <a:rPr lang="en-US" sz="72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VNI-Cooper"/>
              </a:rPr>
              <a:t>bieát</a:t>
            </a:r>
            <a:endParaRPr lang="en-US" sz="72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VNI-Cooper"/>
            </a:endParaRPr>
          </a:p>
          <a:p>
            <a:pPr>
              <a:defRPr/>
            </a:pPr>
            <a:endParaRPr lang="en-US" alt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07" name="TextBox 5">
            <a:extLst>
              <a:ext uri="{FF2B5EF4-FFF2-40B4-BE49-F238E27FC236}">
                <a16:creationId xmlns:a16="http://schemas.microsoft.com/office/drawing/2014/main" id="{7E99423F-6F5E-4BC2-A929-62FED5250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2651125"/>
            <a:ext cx="111775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2708" name="TextBox 7">
            <a:extLst>
              <a:ext uri="{FF2B5EF4-FFF2-40B4-BE49-F238E27FC236}">
                <a16:creationId xmlns:a16="http://schemas.microsoft.com/office/drawing/2014/main" id="{0F22366B-A071-4EB2-B5F8-02B0AD8D1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4257675"/>
            <a:ext cx="11479213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8853" name="Picture 5">
            <a:extLst>
              <a:ext uri="{FF2B5EF4-FFF2-40B4-BE49-F238E27FC236}">
                <a16:creationId xmlns:a16="http://schemas.microsoft.com/office/drawing/2014/main" id="{E979928D-707E-4AB1-844A-91BC172EF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563" y="1231900"/>
            <a:ext cx="216852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1">
            <a:extLst>
              <a:ext uri="{FF2B5EF4-FFF2-40B4-BE49-F238E27FC236}">
                <a16:creationId xmlns:a16="http://schemas.microsoft.com/office/drawing/2014/main" id="{7B867397-9C63-47A1-AA5F-2FED0113E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6" b="20293"/>
          <a:stretch>
            <a:fillRect/>
          </a:stretch>
        </p:blipFill>
        <p:spPr bwMode="auto">
          <a:xfrm>
            <a:off x="1236663" y="309563"/>
            <a:ext cx="2251075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1D8FD1AE-0987-445F-BE9E-400B8C24DE2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519738"/>
            <a:ext cx="72040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/>
      <p:bldP spid="7270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0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179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14740" y="243993"/>
            <a:ext cx="6736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2291" y="2528842"/>
            <a:ext cx="3790613" cy="13432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A.Có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11006" y="2594961"/>
            <a:ext cx="3938092" cy="13432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538623" y="2605678"/>
            <a:ext cx="3472000" cy="1430451"/>
          </a:xfrm>
          <a:prstGeom prst="roundRect">
            <a:avLst>
              <a:gd name="adj" fmla="val 16667"/>
            </a:avLst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254000" y="430457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76200"/>
            <a:ext cx="762000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584292" y="630993"/>
            <a:ext cx="7169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260789" y="3116884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A.Đúng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01125" y="3088364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780216" y="448515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332659" y="2038755"/>
            <a:ext cx="4047694" cy="1892973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9115682" y="2066126"/>
            <a:ext cx="2743200" cy="17608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29" y="-555227"/>
            <a:ext cx="8026400" cy="2143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007883" y="28837"/>
            <a:ext cx="736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kiệm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733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3046476" y="453434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58" name="Rounded Rectangle 32">
            <a:extLst>
              <a:ext uri="{FF2B5EF4-FFF2-40B4-BE49-F238E27FC236}">
                <a16:creationId xmlns:a16="http://schemas.microsoft.com/office/drawing/2014/main" id="{7D90B33B-3FF2-4448-BAE8-77073FE45932}"/>
              </a:ext>
            </a:extLst>
          </p:cNvPr>
          <p:cNvSpPr/>
          <p:nvPr/>
        </p:nvSpPr>
        <p:spPr>
          <a:xfrm>
            <a:off x="4641441" y="2013811"/>
            <a:ext cx="4095534" cy="178574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9" grpId="0" animBg="1"/>
      <p:bldP spid="39" grpId="1" animBg="1"/>
      <p:bldP spid="41" grpId="0"/>
      <p:bldP spid="57" grpId="0" animBg="1"/>
      <p:bldP spid="57" grpId="1" animBg="1"/>
      <p:bldP spid="58" grpId="0" animBg="1"/>
      <p:bldP spid="5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2047164"/>
            <a:ext cx="3605951" cy="2575440"/>
          </a:xfrm>
          <a:prstGeom prst="wedgeEllipseCallout">
            <a:avLst>
              <a:gd name="adj1" fmla="val -46131"/>
              <a:gd name="adj2" fmla="val 847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2609015" y="519906"/>
            <a:ext cx="7254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kiệm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733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433131" y="30480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A.Sai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264400" y="2986778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B.Đúng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3" name="Explosion 2 52"/>
          <p:cNvSpPr/>
          <p:nvPr/>
        </p:nvSpPr>
        <p:spPr>
          <a:xfrm>
            <a:off x="-169515" y="38388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8725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286F6B-83D3-4F86-940F-788D6A0C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971550"/>
            <a:ext cx="11930063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F2012C9-C84A-4209-8F8D-8E85D67B4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1046163"/>
            <a:ext cx="66881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indent="455613"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5400" b="1" i="1">
                <a:solidFill>
                  <a:srgbClr val="9900CC"/>
                </a:solidFill>
                <a:latin typeface="Times New Roman" panose="02020603050405020304" pitchFamily="18" charset="0"/>
                <a:ea typeface="方正黑体简体"/>
                <a:cs typeface="Times New Roman" panose="02020603050405020304" pitchFamily="18" charset="0"/>
                <a:sym typeface="+mn-lt"/>
              </a:rPr>
              <a:t>Dặn dò</a:t>
            </a:r>
            <a:endParaRPr lang="zh-CN" altLang="en-US" sz="5400" b="1" i="1">
              <a:solidFill>
                <a:srgbClr val="9900CC"/>
              </a:solidFill>
              <a:latin typeface="Times New Roman" panose="02020603050405020304" pitchFamily="18" charset="0"/>
              <a:ea typeface="方正黑体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0116" name="图片 6" descr="图片包含 餐桌, 室内&#10;&#10;已生成极高可信度的说明">
            <a:extLst>
              <a:ext uri="{FF2B5EF4-FFF2-40B4-BE49-F238E27FC236}">
                <a16:creationId xmlns:a16="http://schemas.microsoft.com/office/drawing/2014/main" id="{F24FB482-8A17-4DE1-80D8-6DA55AF17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3027363"/>
            <a:ext cx="292100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图片 7" descr="图片包含 物体&#10;&#10;已生成高可信度的说明">
            <a:extLst>
              <a:ext uri="{FF2B5EF4-FFF2-40B4-BE49-F238E27FC236}">
                <a16:creationId xmlns:a16="http://schemas.microsoft.com/office/drawing/2014/main" id="{8819559F-D5E1-493F-8A0F-5B4B93DCF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2944813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7">
            <a:extLst>
              <a:ext uri="{FF2B5EF4-FFF2-40B4-BE49-F238E27FC236}">
                <a16:creationId xmlns:a16="http://schemas.microsoft.com/office/drawing/2014/main" id="{6229032D-9681-4B98-A697-E89E61E00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4772025"/>
            <a:ext cx="796607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9669B-702A-4198-9325-504D9772B5F0}"/>
              </a:ext>
            </a:extLst>
          </p:cNvPr>
          <p:cNvSpPr txBox="1"/>
          <p:nvPr/>
        </p:nvSpPr>
        <p:spPr>
          <a:xfrm>
            <a:off x="250825" y="2170113"/>
            <a:ext cx="11444288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tiết kiệm nước và tuyên truyền mọi người cùng có ý thức tiết kiệm nước.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  <a:r>
              <a:rPr lang="en-US" sz="40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“Làm thế nào để biết có không khí</a:t>
            </a:r>
            <a:r>
              <a:rPr lang="en-US" sz="36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8348" y="428604"/>
            <a:ext cx="792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9" name="Picture 2" descr="D:\download\animated-3d-thank-you (1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2" b="35115"/>
          <a:stretch/>
        </p:blipFill>
        <p:spPr bwMode="auto">
          <a:xfrm>
            <a:off x="0" y="0"/>
            <a:ext cx="12192000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61"/>
          <p:cNvGrpSpPr>
            <a:grpSpLocks/>
          </p:cNvGrpSpPr>
          <p:nvPr/>
        </p:nvGrpSpPr>
        <p:grpSpPr bwMode="auto">
          <a:xfrm>
            <a:off x="1157954" y="3677635"/>
            <a:ext cx="9876092" cy="558800"/>
            <a:chOff x="1631147" y="1316985"/>
            <a:chExt cx="5761832" cy="559049"/>
          </a:xfrm>
        </p:grpSpPr>
        <p:sp>
          <p:nvSpPr>
            <p:cNvPr id="11" name="Freeform 10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E347D"/>
                </a:gs>
                <a:gs pos="14000">
                  <a:srgbClr val="C42D70"/>
                </a:gs>
                <a:gs pos="50000">
                  <a:srgbClr val="DE347D"/>
                </a:gs>
                <a:gs pos="100000">
                  <a:srgbClr val="DE347D"/>
                </a:gs>
                <a:gs pos="86000">
                  <a:srgbClr val="C42D70"/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732380" y="1374160"/>
              <a:ext cx="5563585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>
              <a:solidFill>
                <a:srgbClr val="F1A9C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5" name="Group 35"/>
          <p:cNvGrpSpPr>
            <a:grpSpLocks/>
          </p:cNvGrpSpPr>
          <p:nvPr/>
        </p:nvGrpSpPr>
        <p:grpSpPr bwMode="auto">
          <a:xfrm>
            <a:off x="2192669" y="2780315"/>
            <a:ext cx="7806662" cy="2314669"/>
            <a:chOff x="2671148" y="1311915"/>
            <a:chExt cx="3938587" cy="1011238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148" y="1311915"/>
              <a:ext cx="3938587" cy="1011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ounded Rectangle 16"/>
            <p:cNvSpPr/>
            <p:nvPr/>
          </p:nvSpPr>
          <p:spPr>
            <a:xfrm>
              <a:off x="2762555" y="1386491"/>
              <a:ext cx="3777280" cy="861581"/>
            </a:xfrm>
            <a:prstGeom prst="roundRect">
              <a:avLst>
                <a:gd name="adj" fmla="val 12108"/>
              </a:avLst>
            </a:prstGeom>
            <a:noFill/>
            <a:ln w="19050">
              <a:solidFill>
                <a:srgbClr val="99663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373847" y="3041853"/>
            <a:ext cx="75553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Chúc các con</a:t>
            </a:r>
          </a:p>
          <a:p>
            <a:pPr algn="ctr">
              <a:defRPr/>
            </a:pPr>
            <a:r>
              <a:rPr lang="en-US" sz="4400" b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chăm ngoan, học tốt!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95" y="225010"/>
            <a:ext cx="74470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17806" y="1527726"/>
            <a:ext cx="6013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25081" y="391438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</a:rPr>
              <a:t>Đúng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80300" y="389752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Sai</a:t>
            </a: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04" y="559528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849286" y="5176096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24" y="576322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4489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5835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92870" y="6044615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23136" y="6069553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2205726" y="604173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258381" y="520751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17696" y="2186493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17696" y="3390096"/>
            <a:ext cx="609600" cy="609600"/>
          </a:xfrm>
          <a:prstGeom prst="rect">
            <a:avLst/>
          </a:prstGeom>
        </p:spPr>
      </p:pic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08352" y="4512442"/>
            <a:ext cx="609600" cy="609600"/>
          </a:xfrm>
          <a:prstGeom prst="rect">
            <a:avLst/>
          </a:prstGeom>
        </p:spPr>
      </p:pic>
      <p:pic>
        <p:nvPicPr>
          <p:cNvPr id="5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52847" y="5298037"/>
            <a:ext cx="609600" cy="609600"/>
          </a:xfrm>
          <a:prstGeom prst="rect">
            <a:avLst/>
          </a:prstGeom>
        </p:spPr>
      </p:pic>
      <p:pic>
        <p:nvPicPr>
          <p:cNvPr id="5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31699" y="6262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2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12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5303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5303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5303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5303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9" grpId="0"/>
      <p:bldP spid="10" grpId="0" animBg="1"/>
      <p:bldP spid="10" grpId="1" animBg="1"/>
      <p:bldP spid="13" grpId="0" animBg="1"/>
      <p:bldP spid="13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95" y="225010"/>
            <a:ext cx="74470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18582" y="1117882"/>
            <a:ext cx="638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04" y="559528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849286" y="5176096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24" y="576322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4489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5835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92870" y="6044615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23136" y="6069553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2205726" y="604173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258381" y="520751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17696" y="2186493"/>
            <a:ext cx="609600" cy="609600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7015336" y="387752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Sai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3670730" y="387752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</a:rPr>
              <a:t>Đúng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60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63176" y="3336969"/>
            <a:ext cx="609600" cy="609600"/>
          </a:xfrm>
          <a:prstGeom prst="rect">
            <a:avLst/>
          </a:prstGeom>
        </p:spPr>
      </p:pic>
      <p:pic>
        <p:nvPicPr>
          <p:cNvPr id="61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53832" y="4459315"/>
            <a:ext cx="609600" cy="609600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98327" y="5244910"/>
            <a:ext cx="609600" cy="609600"/>
          </a:xfrm>
          <a:prstGeom prst="rect">
            <a:avLst/>
          </a:prstGeom>
        </p:spPr>
      </p:pic>
      <p:pic>
        <p:nvPicPr>
          <p:cNvPr id="6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7179" y="6209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8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2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12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5303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5303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6" grpId="0" animBg="1"/>
      <p:bldP spid="56" grpId="1" animBg="1"/>
      <p:bldP spid="59" grpId="0" animBg="1"/>
      <p:bldP spid="5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95" y="225010"/>
            <a:ext cx="74470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04578" y="879159"/>
            <a:ext cx="63828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04" y="559528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849286" y="5176096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24" y="576322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4489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5835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92870" y="6044615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23136" y="6069553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2205726" y="604173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258381" y="520751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17696" y="2186493"/>
            <a:ext cx="609600" cy="609600"/>
          </a:xfrm>
          <a:prstGeom prst="rect">
            <a:avLst/>
          </a:prstGeom>
        </p:spPr>
      </p:pic>
      <p:sp>
        <p:nvSpPr>
          <p:cNvPr id="65" name="Rounded Rectangle 64"/>
          <p:cNvSpPr/>
          <p:nvPr/>
        </p:nvSpPr>
        <p:spPr>
          <a:xfrm>
            <a:off x="4267200" y="3655064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Sai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921049" y="3680663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</a:rPr>
              <a:t>Đúng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67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34601" y="3222669"/>
            <a:ext cx="609600" cy="609600"/>
          </a:xfrm>
          <a:prstGeom prst="rect">
            <a:avLst/>
          </a:prstGeom>
        </p:spPr>
      </p:pic>
      <p:pic>
        <p:nvPicPr>
          <p:cNvPr id="6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25257" y="4345015"/>
            <a:ext cx="609600" cy="609600"/>
          </a:xfrm>
          <a:prstGeom prst="rect">
            <a:avLst/>
          </a:prstGeom>
        </p:spPr>
      </p:pic>
      <p:pic>
        <p:nvPicPr>
          <p:cNvPr id="6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69752" y="5130610"/>
            <a:ext cx="609600" cy="609600"/>
          </a:xfrm>
          <a:prstGeom prst="rect">
            <a:avLst/>
          </a:prstGeom>
        </p:spPr>
      </p:pic>
      <p:pic>
        <p:nvPicPr>
          <p:cNvPr id="7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48604" y="609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26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126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5303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5303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5303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65" grpId="0" animBg="1"/>
      <p:bldP spid="65" grpId="1" animBg="1"/>
      <p:bldP spid="66" grpId="0" animBg="1"/>
      <p:bldP spid="6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95" y="225010"/>
            <a:ext cx="74470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04" y="559528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849286" y="5176096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24" y="576322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4489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5835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92870" y="6044615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23136" y="6069553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2205726" y="604173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258381" y="520751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17696" y="2186493"/>
            <a:ext cx="609600" cy="609600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6209228" y="3887096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3613539" y="3866682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55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34601" y="3222669"/>
            <a:ext cx="609600" cy="609600"/>
          </a:xfrm>
          <a:prstGeom prst="rect">
            <a:avLst/>
          </a:prstGeom>
        </p:spPr>
      </p:pic>
      <p:pic>
        <p:nvPicPr>
          <p:cNvPr id="5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25257" y="4345015"/>
            <a:ext cx="609600" cy="609600"/>
          </a:xfrm>
          <a:prstGeom prst="rect">
            <a:avLst/>
          </a:prstGeom>
        </p:spPr>
      </p:pic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69752" y="5130610"/>
            <a:ext cx="609600" cy="609600"/>
          </a:xfrm>
          <a:prstGeom prst="rect">
            <a:avLst/>
          </a:prstGeom>
        </p:spPr>
      </p:pic>
      <p:pic>
        <p:nvPicPr>
          <p:cNvPr id="5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48604" y="609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2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12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5303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5303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5303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2" grpId="0" animBg="1"/>
      <p:bldP spid="52" grpId="1" animBg="1"/>
      <p:bldP spid="54" grpId="0" animBg="1"/>
      <p:bldP spid="5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5"/>
            <a:ext cx="12192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95" y="225010"/>
            <a:ext cx="74470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08769" y="1414075"/>
            <a:ext cx="557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04" y="559528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849286" y="5176096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24" y="576322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4489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5835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92870" y="6044615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23136" y="6069553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2205726" y="604173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258381" y="520751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17696" y="2186493"/>
            <a:ext cx="609600" cy="609600"/>
          </a:xfrm>
          <a:prstGeom prst="rect">
            <a:avLst/>
          </a:prstGeom>
        </p:spPr>
      </p:pic>
      <p:sp>
        <p:nvSpPr>
          <p:cNvPr id="53" name="Rounded Rectangle 52"/>
          <p:cNvSpPr/>
          <p:nvPr/>
        </p:nvSpPr>
        <p:spPr>
          <a:xfrm>
            <a:off x="6891309" y="386855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Sai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867696" y="382062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</a:rPr>
              <a:t>Đúng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55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91751" y="3365544"/>
            <a:ext cx="609600" cy="609600"/>
          </a:xfrm>
          <a:prstGeom prst="rect">
            <a:avLst/>
          </a:prstGeom>
        </p:spPr>
      </p:pic>
      <p:pic>
        <p:nvPicPr>
          <p:cNvPr id="5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82407" y="4487890"/>
            <a:ext cx="609600" cy="609600"/>
          </a:xfrm>
          <a:prstGeom prst="rect">
            <a:avLst/>
          </a:prstGeom>
        </p:spPr>
      </p:pic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626902" y="5273485"/>
            <a:ext cx="609600" cy="609600"/>
          </a:xfrm>
          <a:prstGeom prst="rect">
            <a:avLst/>
          </a:prstGeom>
        </p:spPr>
      </p:pic>
      <p:pic>
        <p:nvPicPr>
          <p:cNvPr id="5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605754" y="6238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2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12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5303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5303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5303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3" grpId="0" animBg="1"/>
      <p:bldP spid="53" grpId="1" animBg="1"/>
      <p:bldP spid="54" grpId="0" animBg="1"/>
      <p:bldP spid="5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1879</TotalTime>
  <Words>1097</Words>
  <Application>Microsoft Office PowerPoint</Application>
  <PresentationFormat>Widescreen</PresentationFormat>
  <Paragraphs>177</Paragraphs>
  <Slides>42</Slides>
  <Notes>4</Notes>
  <HiddenSlides>0</HiddenSlides>
  <MMClips>31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等线</vt:lpstr>
      <vt:lpstr>Arial</vt:lpstr>
      <vt:lpstr>Calibri</vt:lpstr>
      <vt:lpstr>Calibri Light</vt:lpstr>
      <vt:lpstr>HP001 4 hàng</vt:lpstr>
      <vt:lpstr>Times</vt:lpstr>
      <vt:lpstr>Times New Roman</vt:lpstr>
      <vt:lpstr>Verdana</vt:lpstr>
      <vt:lpstr>VNI-Cooper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Hà My Ngô</cp:lastModifiedBy>
  <cp:revision>232</cp:revision>
  <dcterms:created xsi:type="dcterms:W3CDTF">2020-12-10T08:50:40Z</dcterms:created>
  <dcterms:modified xsi:type="dcterms:W3CDTF">2021-12-10T14:14:17Z</dcterms:modified>
</cp:coreProperties>
</file>